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4.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6.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8.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4" r:id="rId6"/>
    <p:sldMasterId id="2147484668" r:id="rId7"/>
    <p:sldMasterId id="2147484694" r:id="rId8"/>
    <p:sldMasterId id="2147484727" r:id="rId9"/>
    <p:sldMasterId id="2147484754" r:id="rId10"/>
    <p:sldMasterId id="2147484764" r:id="rId11"/>
    <p:sldMasterId id="2147484773" r:id="rId12"/>
    <p:sldMasterId id="2147484787" r:id="rId13"/>
    <p:sldMasterId id="2147484805" r:id="rId14"/>
    <p:sldMasterId id="2147484819" r:id="rId15"/>
    <p:sldMasterId id="2147484835" r:id="rId16"/>
    <p:sldMasterId id="2147484849" r:id="rId17"/>
    <p:sldMasterId id="2147484858" r:id="rId18"/>
    <p:sldMasterId id="2147484873" r:id="rId19"/>
    <p:sldMasterId id="2147484908" r:id="rId20"/>
    <p:sldMasterId id="2147484919" r:id="rId21"/>
    <p:sldMasterId id="2147484933" r:id="rId22"/>
    <p:sldMasterId id="2147484948" r:id="rId23"/>
    <p:sldMasterId id="2147484963" r:id="rId24"/>
  </p:sldMasterIdLst>
  <p:notesMasterIdLst>
    <p:notesMasterId r:id="rId56"/>
  </p:notesMasterIdLst>
  <p:handoutMasterIdLst>
    <p:handoutMasterId r:id="rId57"/>
  </p:handoutMasterIdLst>
  <p:sldIdLst>
    <p:sldId id="2147473356" r:id="rId25"/>
    <p:sldId id="308" r:id="rId26"/>
    <p:sldId id="2145706390" r:id="rId27"/>
    <p:sldId id="1041" r:id="rId28"/>
    <p:sldId id="343" r:id="rId29"/>
    <p:sldId id="2141412016" r:id="rId30"/>
    <p:sldId id="588" r:id="rId31"/>
    <p:sldId id="2145706314" r:id="rId32"/>
    <p:sldId id="2145706319" r:id="rId33"/>
    <p:sldId id="2145706320" r:id="rId34"/>
    <p:sldId id="2147473708" r:id="rId35"/>
    <p:sldId id="2147473709" r:id="rId36"/>
    <p:sldId id="2141412055" r:id="rId37"/>
    <p:sldId id="2145706386" r:id="rId38"/>
    <p:sldId id="2145706381" r:id="rId39"/>
    <p:sldId id="2147473694" r:id="rId40"/>
    <p:sldId id="2145706301" r:id="rId41"/>
    <p:sldId id="2145706309" r:id="rId42"/>
    <p:sldId id="2145706304" r:id="rId43"/>
    <p:sldId id="2147473693" r:id="rId44"/>
    <p:sldId id="2147473357" r:id="rId45"/>
    <p:sldId id="2147473293" r:id="rId46"/>
    <p:sldId id="2145706305" r:id="rId47"/>
    <p:sldId id="2141412037" r:id="rId48"/>
    <p:sldId id="2135715434" r:id="rId49"/>
    <p:sldId id="2141412039" r:id="rId50"/>
    <p:sldId id="2141412041" r:id="rId51"/>
    <p:sldId id="2141412042" r:id="rId52"/>
    <p:sldId id="2145706388" r:id="rId53"/>
    <p:sldId id="2141411965" r:id="rId54"/>
    <p:sldId id="2147473366" r:id="rId55"/>
  </p:sldIdLst>
  <p:sldSz cx="12192000" cy="6858000"/>
  <p:notesSz cx="7315200" cy="9601200"/>
  <p:custDataLst>
    <p:tags r:id="rId58"/>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4032" userDrawn="1">
          <p15:clr>
            <a:srgbClr val="A4A3A4"/>
          </p15:clr>
        </p15:guide>
        <p15:guide id="4" orient="horz" pos="151" userDrawn="1">
          <p15:clr>
            <a:srgbClr val="A4A3A4"/>
          </p15:clr>
        </p15:guide>
        <p15:guide id="5" orient="horz" pos="264" userDrawn="1">
          <p15:clr>
            <a:srgbClr val="A4A3A4"/>
          </p15:clr>
        </p15:guide>
        <p15:guide id="6" orient="horz" pos="3912" userDrawn="1">
          <p15:clr>
            <a:srgbClr val="A4A3A4"/>
          </p15:clr>
        </p15:guide>
        <p15:guide id="7" orient="horz" userDrawn="1">
          <p15:clr>
            <a:srgbClr val="A4A3A4"/>
          </p15:clr>
        </p15:guide>
        <p15:guide id="8" pos="329" userDrawn="1">
          <p15:clr>
            <a:srgbClr val="A4A3A4"/>
          </p15:clr>
        </p15:guide>
        <p15:guide id="9" pos="7407" userDrawn="1">
          <p15:clr>
            <a:srgbClr val="A4A3A4"/>
          </p15:clr>
        </p15:guide>
        <p15:guide id="11" pos="453" userDrawn="1">
          <p15:clr>
            <a:srgbClr val="A4A3A4"/>
          </p15:clr>
        </p15:guide>
        <p15:guide id="13" pos="724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yn Gross" initials="TG" lastIdx="2" clrIdx="6"/>
  <p:cmAuthor id="2" name="Melanie Couton" initials="MAC" lastIdx="4" clrIdx="3"/>
  <p:cmAuthor id="3" name="ralfieri" initials="ra" lastIdx="2" clrIdx="8"/>
  <p:cmAuthor id="4" name="Megan Capel" initials="MC" lastIdx="11" clrIdx="0"/>
  <p:cmAuthor id="5" name="Andrew Bowser" initials="AB" lastIdx="8" clrIdx="2"/>
  <p:cmAuthor id="6" name="mcalloway" initials="mc" lastIdx="1" clrIdx="4"/>
  <p:cmAuthor id="7" name="agoldman" initials="a" lastIdx="4" clrIdx="9"/>
  <p:cmAuthor id="8" name="Devin Overbey" initials="DO" lastIdx="6" clrIdx="7"/>
  <p:cmAuthor id="9" name="Erik Brady" initials="EB" lastIdx="2" clrIdx="5"/>
  <p:cmAuthor id="10" name=" " initials="MAC" lastIdx="21" clrIdx="1"/>
  <p:cmAuthor id="11" name="alison.heintz@gmail.com" initials="a" lastIdx="3" clrIdx="10">
    <p:extLst>
      <p:ext uri="{19B8F6BF-5375-455C-9EA6-DF929625EA0E}">
        <p15:presenceInfo xmlns:p15="http://schemas.microsoft.com/office/powerpoint/2012/main" userId="1e1cc34837a9f52c" providerId="Windows Live"/>
      </p:ext>
    </p:extLst>
  </p:cmAuthor>
  <p:cmAuthor id="12" name="Sophia Kelley" initials="SK" lastIdx="1" clrIdx="11">
    <p:extLst>
      <p:ext uri="{19B8F6BF-5375-455C-9EA6-DF929625EA0E}">
        <p15:presenceInfo xmlns:p15="http://schemas.microsoft.com/office/powerpoint/2012/main" userId="S::skelley@clinicaloptions.com::16bcb5eb-2eda-4b05-8f8e-003f962fc12c" providerId="AD"/>
      </p:ext>
    </p:extLst>
  </p:cmAuthor>
  <p:cmAuthor id="13" name="LT Fowler" initials="LF" lastIdx="8" clrIdx="12">
    <p:extLst>
      <p:ext uri="{19B8F6BF-5375-455C-9EA6-DF929625EA0E}">
        <p15:presenceInfo xmlns:p15="http://schemas.microsoft.com/office/powerpoint/2012/main" userId="S::lfowler@practicingclinicians.com::bdc4c4d6-9ded-467c-b80c-330a0ea8ffe4" providerId="AD"/>
      </p:ext>
    </p:extLst>
  </p:cmAuthor>
  <p:cmAuthor id="14" name="Melanie Couton" initials="MC" lastIdx="1" clrIdx="13">
    <p:extLst>
      <p:ext uri="{19B8F6BF-5375-455C-9EA6-DF929625EA0E}">
        <p15:presenceInfo xmlns:p15="http://schemas.microsoft.com/office/powerpoint/2012/main" userId="ef8730672ba86646" providerId="Windows Live"/>
      </p:ext>
    </p:extLst>
  </p:cmAuthor>
  <p:cmAuthor id="15" name="Ryan Topping" initials="RT" lastIdx="221" clrIdx="14">
    <p:extLst>
      <p:ext uri="{19B8F6BF-5375-455C-9EA6-DF929625EA0E}">
        <p15:presenceInfo xmlns:p15="http://schemas.microsoft.com/office/powerpoint/2012/main" userId="Ryan Topping" providerId="None"/>
      </p:ext>
    </p:extLst>
  </p:cmAuthor>
  <p:cmAuthor id="16" name="CLINICALOPTIONS\tquill" initials="C" lastIdx="38" clrIdx="15">
    <p:extLst>
      <p:ext uri="{19B8F6BF-5375-455C-9EA6-DF929625EA0E}">
        <p15:presenceInfo xmlns:p15="http://schemas.microsoft.com/office/powerpoint/2012/main" userId="CLINICALOPTIONS\tquill" providerId="None"/>
      </p:ext>
    </p:extLst>
  </p:cmAuthor>
  <p:cmAuthor id="17" name="Kristen Rosenthal" initials="KR" lastIdx="2" clrIdx="16">
    <p:extLst>
      <p:ext uri="{19B8F6BF-5375-455C-9EA6-DF929625EA0E}">
        <p15:presenceInfo xmlns:p15="http://schemas.microsoft.com/office/powerpoint/2012/main" userId="S::krosenthal@clinicaloptions.com::67a58a6d-22ff-4b03-8f01-10ea3f44af52" providerId="AD"/>
      </p:ext>
    </p:extLst>
  </p:cmAuthor>
  <p:cmAuthor id="18" name="Jennifer Eimers" initials="JE" lastIdx="17" clrIdx="17">
    <p:extLst>
      <p:ext uri="{19B8F6BF-5375-455C-9EA6-DF929625EA0E}">
        <p15:presenceInfo xmlns:p15="http://schemas.microsoft.com/office/powerpoint/2012/main" userId="S::jeimers@clinicaloptions.com::e496f3f7-6a48-4339-9b0c-9f426a43f948" providerId="AD"/>
      </p:ext>
    </p:extLst>
  </p:cmAuthor>
  <p:cmAuthor id="19" name="CLINICALOPTIONS\jeimers" initials="C" lastIdx="1" clrIdx="18">
    <p:extLst>
      <p:ext uri="{19B8F6BF-5375-455C-9EA6-DF929625EA0E}">
        <p15:presenceInfo xmlns:p15="http://schemas.microsoft.com/office/powerpoint/2012/main" userId="CLINICALOPTIONS\jeimers" providerId="None"/>
      </p:ext>
    </p:extLst>
  </p:cmAuthor>
  <p:cmAuthor id="20" name="Gordon Kelley" initials="GK" lastIdx="7" clrIdx="19">
    <p:extLst>
      <p:ext uri="{19B8F6BF-5375-455C-9EA6-DF929625EA0E}">
        <p15:presenceInfo xmlns:p15="http://schemas.microsoft.com/office/powerpoint/2012/main" userId="S::gkelley@clinicaloptions.com::7e3d11cf-7436-4611-80d7-51121a63678e" providerId="AD"/>
      </p:ext>
    </p:extLst>
  </p:cmAuthor>
  <p:cmAuthor id="21" name="Andrea Boecler" initials="AB" lastIdx="6" clrIdx="20">
    <p:extLst>
      <p:ext uri="{19B8F6BF-5375-455C-9EA6-DF929625EA0E}">
        <p15:presenceInfo xmlns:p15="http://schemas.microsoft.com/office/powerpoint/2012/main" userId="S::aboecler@clinicaloptions.com::28e82037-1239-4052-943b-ae184e0bc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3F98"/>
    <a:srgbClr val="E1471D"/>
    <a:srgbClr val="00823B"/>
    <a:srgbClr val="015873"/>
    <a:srgbClr val="046376"/>
    <a:srgbClr val="013763"/>
    <a:srgbClr val="033453"/>
    <a:srgbClr val="006264"/>
    <a:srgbClr val="FDB338"/>
    <a:srgbClr val="682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E0976-509F-435A-AF00-01B997164D1E}" v="14" dt="2022-12-09T21:48:34.446"/>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5666" autoAdjust="0"/>
  </p:normalViewPr>
  <p:slideViewPr>
    <p:cSldViewPr snapToGrid="0" showGuides="1">
      <p:cViewPr varScale="1">
        <p:scale>
          <a:sx n="73" d="100"/>
          <a:sy n="73" d="100"/>
        </p:scale>
        <p:origin x="979" y="72"/>
      </p:cViewPr>
      <p:guideLst>
        <p:guide orient="horz" pos="4128"/>
        <p:guide orient="horz" pos="1008"/>
        <p:guide orient="horz" pos="4032"/>
        <p:guide orient="horz" pos="151"/>
        <p:guide orient="horz" pos="264"/>
        <p:guide orient="horz" pos="3912"/>
        <p:guide orient="horz"/>
        <p:guide pos="329"/>
        <p:guide pos="7407"/>
        <p:guide pos="453"/>
        <p:guide pos="7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1" d="100"/>
        <a:sy n="61" d="100"/>
      </p:scale>
      <p:origin x="0" y="0"/>
    </p:cViewPr>
  </p:sorterViewPr>
  <p:notesViewPr>
    <p:cSldViewPr snapToGrid="0" showGuides="1">
      <p:cViewPr varScale="1">
        <p:scale>
          <a:sx n="88" d="100"/>
          <a:sy n="88" d="100"/>
        </p:scale>
        <p:origin x="-375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6.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5.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Master" Target="slideMasters/slideMaster1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Master" Target="slideMasters/slideMaster3.xml"/><Relationship Id="rId51" Type="http://schemas.openxmlformats.org/officeDocument/2006/relationships/slide" Target="slides/slide27.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commentAuthors" Target="commentAuthors.xml"/><Relationship Id="rId20" Type="http://schemas.openxmlformats.org/officeDocument/2006/relationships/slideMaster" Target="slideMasters/slideMaster15.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handoutMaster" Target="handoutMasters/handoutMaster1.xml"/><Relationship Id="rId10" Type="http://schemas.openxmlformats.org/officeDocument/2006/relationships/slideMaster" Target="slideMasters/slideMaster5.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aju\Documents\2019\ASH%202019\305%20P1\Data\LOXO-305%20demographi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2093848845819"/>
          <c:y val="0.13714845676748122"/>
          <c:w val="0.82734130822380492"/>
          <c:h val="0.7776704566430569"/>
        </c:manualLayout>
      </c:layout>
      <c:barChart>
        <c:barDir val="col"/>
        <c:grouping val="stacked"/>
        <c:varyColors val="0"/>
        <c:ser>
          <c:idx val="0"/>
          <c:order val="0"/>
          <c:tx>
            <c:strRef>
              <c:f>Sheet1!$B$1</c:f>
              <c:strCache>
                <c:ptCount val="1"/>
                <c:pt idx="0">
                  <c:v>Series 1</c:v>
                </c:pt>
              </c:strCache>
            </c:strRef>
          </c:tx>
          <c:spPr>
            <a:solidFill>
              <a:srgbClr val="006684"/>
            </a:solidFill>
            <a:ln w="38100">
              <a:noFill/>
            </a:ln>
            <a:effectLst/>
          </c:spPr>
          <c:invertIfNegative val="0"/>
          <c:dPt>
            <c:idx val="0"/>
            <c:invertIfNegative val="0"/>
            <c:bubble3D val="0"/>
            <c:spPr>
              <a:solidFill>
                <a:schemeClr val="accent1"/>
              </a:solidFill>
              <a:ln w="38100">
                <a:noFill/>
              </a:ln>
              <a:effectLst/>
            </c:spPr>
            <c:extLst>
              <c:ext xmlns:c16="http://schemas.microsoft.com/office/drawing/2014/chart" uri="{C3380CC4-5D6E-409C-BE32-E72D297353CC}">
                <c16:uniqueId val="{00000001-E8A5-4CC2-839C-2B0C2BA3A692}"/>
              </c:ext>
            </c:extLst>
          </c:dPt>
          <c:dPt>
            <c:idx val="1"/>
            <c:invertIfNegative val="0"/>
            <c:bubble3D val="0"/>
            <c:spPr>
              <a:solidFill>
                <a:schemeClr val="accent3"/>
              </a:solidFill>
              <a:ln w="38100">
                <a:noFill/>
              </a:ln>
              <a:effectLst/>
            </c:spPr>
            <c:extLst>
              <c:ext xmlns:c16="http://schemas.microsoft.com/office/drawing/2014/chart" uri="{C3380CC4-5D6E-409C-BE32-E72D297353CC}">
                <c16:uniqueId val="{00000003-E8A5-4CC2-839C-2B0C2BA3A69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51.9</c:v>
                </c:pt>
                <c:pt idx="1">
                  <c:v>17.100000000000001</c:v>
                </c:pt>
              </c:numCache>
            </c:numRef>
          </c:val>
          <c:extLst>
            <c:ext xmlns:c16="http://schemas.microsoft.com/office/drawing/2014/chart" uri="{C3380CC4-5D6E-409C-BE32-E72D297353CC}">
              <c16:uniqueId val="{00000004-E8A5-4CC2-839C-2B0C2BA3A692}"/>
            </c:ext>
          </c:extLst>
        </c:ser>
        <c:ser>
          <c:idx val="1"/>
          <c:order val="1"/>
          <c:tx>
            <c:strRef>
              <c:f>Sheet1!$C$1</c:f>
              <c:strCache>
                <c:ptCount val="1"/>
                <c:pt idx="0">
                  <c:v>Series 2</c:v>
                </c:pt>
              </c:strCache>
            </c:strRef>
          </c:tx>
          <c:spPr>
            <a:solidFill>
              <a:srgbClr val="FD9200"/>
            </a:solidFill>
            <a:ln>
              <a:noFill/>
            </a:ln>
            <a:effectLst/>
          </c:spPr>
          <c:invertIfNegative val="0"/>
          <c:dPt>
            <c:idx val="0"/>
            <c:invertIfNegative val="0"/>
            <c:bubble3D val="0"/>
            <c:extLst>
              <c:ext xmlns:c16="http://schemas.microsoft.com/office/drawing/2014/chart" uri="{C3380CC4-5D6E-409C-BE32-E72D297353CC}">
                <c16:uniqueId val="{00000005-E8A5-4CC2-839C-2B0C2BA3A692}"/>
              </c:ext>
            </c:extLst>
          </c:dPt>
          <c:dPt>
            <c:idx val="1"/>
            <c:invertIfNegative val="0"/>
            <c:bubble3D val="0"/>
            <c:extLst>
              <c:ext xmlns:c16="http://schemas.microsoft.com/office/drawing/2014/chart" uri="{C3380CC4-5D6E-409C-BE32-E72D297353CC}">
                <c16:uniqueId val="{00000006-E8A5-4CC2-839C-2B0C2BA3A69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numCache>
            </c:numRef>
          </c:val>
          <c:extLst>
            <c:ext xmlns:c16="http://schemas.microsoft.com/office/drawing/2014/chart" uri="{C3380CC4-5D6E-409C-BE32-E72D297353CC}">
              <c16:uniqueId val="{00000007-E8A5-4CC2-839C-2B0C2BA3A692}"/>
            </c:ext>
          </c:extLst>
        </c:ser>
        <c:ser>
          <c:idx val="2"/>
          <c:order val="2"/>
          <c:tx>
            <c:strRef>
              <c:f>Sheet1!$D$1</c:f>
              <c:strCache>
                <c:ptCount val="1"/>
                <c:pt idx="0">
                  <c:v>Series 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numCache>
            </c:numRef>
          </c:val>
          <c:extLst>
            <c:ext xmlns:c16="http://schemas.microsoft.com/office/drawing/2014/chart" uri="{C3380CC4-5D6E-409C-BE32-E72D297353CC}">
              <c16:uniqueId val="{00000008-E8A5-4CC2-839C-2B0C2BA3A692}"/>
            </c:ext>
          </c:extLst>
        </c:ser>
        <c:ser>
          <c:idx val="3"/>
          <c:order val="3"/>
          <c:tx>
            <c:strRef>
              <c:f>Sheet1!$E$1</c:f>
              <c:strCache>
                <c:ptCount val="1"/>
                <c:pt idx="0">
                  <c:v>Series 4</c:v>
                </c:pt>
              </c:strCache>
            </c:strRef>
          </c:tx>
          <c:spPr>
            <a:solidFill>
              <a:schemeClr val="tx1">
                <a:lumMod val="75000"/>
              </a:schemeClr>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A-E8A5-4CC2-839C-2B0C2BA3A692}"/>
              </c:ext>
            </c:extLst>
          </c:dPt>
          <c:dPt>
            <c:idx val="1"/>
            <c:invertIfNegative val="0"/>
            <c:bubble3D val="0"/>
            <c:spPr>
              <a:solidFill>
                <a:srgbClr val="BFBFBF"/>
              </a:solidFill>
              <a:ln>
                <a:noFill/>
              </a:ln>
              <a:effectLst/>
            </c:spPr>
            <c:extLst>
              <c:ext xmlns:c16="http://schemas.microsoft.com/office/drawing/2014/chart" uri="{C3380CC4-5D6E-409C-BE32-E72D297353CC}">
                <c16:uniqueId val="{0000000C-E8A5-4CC2-839C-2B0C2BA3A69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Sheet1!$E$2:$E$3</c:f>
              <c:numCache>
                <c:formatCode>General</c:formatCode>
                <c:ptCount val="2"/>
              </c:numCache>
            </c:numRef>
          </c:val>
          <c:extLst>
            <c:ext xmlns:c16="http://schemas.microsoft.com/office/drawing/2014/chart" uri="{C3380CC4-5D6E-409C-BE32-E72D297353CC}">
              <c16:uniqueId val="{0000000D-E8A5-4CC2-839C-2B0C2BA3A692}"/>
            </c:ext>
          </c:extLst>
        </c:ser>
        <c:ser>
          <c:idx val="4"/>
          <c:order val="4"/>
          <c:tx>
            <c:strRef>
              <c:f>Sheet1!$F$1</c:f>
              <c:strCache>
                <c:ptCount val="1"/>
                <c:pt idx="0">
                  <c:v>Series 5</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Sheet1!$F$2:$F$3</c:f>
              <c:numCache>
                <c:formatCode>General</c:formatCode>
                <c:ptCount val="2"/>
              </c:numCache>
            </c:numRef>
          </c:val>
          <c:extLst>
            <c:ext xmlns:c16="http://schemas.microsoft.com/office/drawing/2014/chart" uri="{C3380CC4-5D6E-409C-BE32-E72D297353CC}">
              <c16:uniqueId val="{0000000E-E8A5-4CC2-839C-2B0C2BA3A692}"/>
            </c:ext>
          </c:extLst>
        </c:ser>
        <c:dLbls>
          <c:showLegendKey val="0"/>
          <c:showVal val="0"/>
          <c:showCatName val="0"/>
          <c:showSerName val="0"/>
          <c:showPercent val="0"/>
          <c:showBubbleSize val="0"/>
        </c:dLbls>
        <c:gapWidth val="110"/>
        <c:overlap val="100"/>
        <c:axId val="1135804704"/>
        <c:axId val="1135802080"/>
      </c:barChart>
      <c:catAx>
        <c:axId val="1135804704"/>
        <c:scaling>
          <c:orientation val="minMax"/>
        </c:scaling>
        <c:delete val="1"/>
        <c:axPos val="b"/>
        <c:numFmt formatCode="General" sourceLinked="1"/>
        <c:majorTickMark val="none"/>
        <c:minorTickMark val="none"/>
        <c:tickLblPos val="nextTo"/>
        <c:crossAx val="1135802080"/>
        <c:crosses val="autoZero"/>
        <c:auto val="1"/>
        <c:lblAlgn val="ctr"/>
        <c:lblOffset val="100"/>
        <c:noMultiLvlLbl val="0"/>
      </c:catAx>
      <c:valAx>
        <c:axId val="1135802080"/>
        <c:scaling>
          <c:orientation val="minMax"/>
          <c:max val="100"/>
        </c:scaling>
        <c:delete val="0"/>
        <c:axPos val="l"/>
        <c:numFmt formatCode="General" sourceLinked="1"/>
        <c:majorTickMark val="out"/>
        <c:minorTickMark val="none"/>
        <c:tickLblPos val="nextTo"/>
        <c:spPr>
          <a:noFill/>
          <a:ln w="28575">
            <a:solidFill>
              <a:schemeClr val="bg1"/>
            </a:solid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crossAx val="1135804704"/>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9696275347562"/>
          <c:y val="0.11482189421467927"/>
          <c:w val="0.82734130822380492"/>
          <c:h val="0.7776704566430569"/>
        </c:manualLayout>
      </c:layout>
      <c:barChart>
        <c:barDir val="col"/>
        <c:grouping val="stacked"/>
        <c:varyColors val="0"/>
        <c:ser>
          <c:idx val="0"/>
          <c:order val="0"/>
          <c:tx>
            <c:strRef>
              <c:f>Sheet1!$B$1</c:f>
              <c:strCache>
                <c:ptCount val="1"/>
                <c:pt idx="0">
                  <c:v>Series 1</c:v>
                </c:pt>
              </c:strCache>
            </c:strRef>
          </c:tx>
          <c:spPr>
            <a:solidFill>
              <a:srgbClr val="006684"/>
            </a:solidFill>
            <a:ln w="38100">
              <a:noFill/>
            </a:ln>
            <a:effectLst/>
          </c:spPr>
          <c:invertIfNegative val="0"/>
          <c:dPt>
            <c:idx val="0"/>
            <c:invertIfNegative val="0"/>
            <c:bubble3D val="0"/>
            <c:spPr>
              <a:solidFill>
                <a:schemeClr val="accent1"/>
              </a:solidFill>
              <a:ln w="38100">
                <a:noFill/>
              </a:ln>
              <a:effectLst/>
            </c:spPr>
            <c:extLst>
              <c:ext xmlns:c16="http://schemas.microsoft.com/office/drawing/2014/chart" uri="{C3380CC4-5D6E-409C-BE32-E72D297353CC}">
                <c16:uniqueId val="{00000001-0C09-4AE2-8CA5-68F1D602D56F}"/>
              </c:ext>
            </c:extLst>
          </c:dPt>
          <c:dPt>
            <c:idx val="1"/>
            <c:invertIfNegative val="0"/>
            <c:bubble3D val="0"/>
            <c:spPr>
              <a:solidFill>
                <a:schemeClr val="accent3"/>
              </a:solidFill>
              <a:ln w="38100">
                <a:noFill/>
              </a:ln>
              <a:effectLst/>
            </c:spPr>
            <c:extLst>
              <c:ext xmlns:c16="http://schemas.microsoft.com/office/drawing/2014/chart" uri="{C3380CC4-5D6E-409C-BE32-E72D297353CC}">
                <c16:uniqueId val="{00000003-0C09-4AE2-8CA5-68F1D602D56F}"/>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C09-4AE2-8CA5-68F1D602D56F}"/>
                </c:ext>
              </c:extLst>
            </c:dLbl>
            <c:dLbl>
              <c:idx val="1"/>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ED2FB55E-C17F-46CD-B920-7590FCB79A67}" type="CATEGORYNAME">
                      <a:rPr lang="en-US" b="1" smtClean="0"/>
                      <a:pPr>
                        <a:defRPr sz="1100" b="1">
                          <a:solidFill>
                            <a:schemeClr val="tx1"/>
                          </a:solidFill>
                        </a:defRPr>
                      </a:pPr>
                      <a:t>[CATEGORY NAME]</a:t>
                    </a:fld>
                    <a:r>
                      <a:rPr lang="en-US" b="1" dirty="0"/>
                      <a:t>39.0</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09-4AE2-8CA5-68F1D602D5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54.7</c:v>
                </c:pt>
                <c:pt idx="1">
                  <c:v>39</c:v>
                </c:pt>
              </c:numCache>
            </c:numRef>
          </c:val>
          <c:extLst>
            <c:ext xmlns:c16="http://schemas.microsoft.com/office/drawing/2014/chart" uri="{C3380CC4-5D6E-409C-BE32-E72D297353CC}">
              <c16:uniqueId val="{00000004-0C09-4AE2-8CA5-68F1D602D56F}"/>
            </c:ext>
          </c:extLst>
        </c:ser>
        <c:ser>
          <c:idx val="1"/>
          <c:order val="1"/>
          <c:tx>
            <c:strRef>
              <c:f>Sheet1!$C$1</c:f>
              <c:strCache>
                <c:ptCount val="1"/>
                <c:pt idx="0">
                  <c:v>Series 2</c:v>
                </c:pt>
              </c:strCache>
            </c:strRef>
          </c:tx>
          <c:spPr>
            <a:solidFill>
              <a:srgbClr val="FD9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numCache>
            </c:numRef>
          </c:val>
          <c:extLst>
            <c:ext xmlns:c16="http://schemas.microsoft.com/office/drawing/2014/chart" uri="{C3380CC4-5D6E-409C-BE32-E72D297353CC}">
              <c16:uniqueId val="{00000005-0C09-4AE2-8CA5-68F1D602D56F}"/>
            </c:ext>
          </c:extLst>
        </c:ser>
        <c:ser>
          <c:idx val="2"/>
          <c:order val="2"/>
          <c:tx>
            <c:strRef>
              <c:f>Sheet1!$D$1</c:f>
              <c:strCache>
                <c:ptCount val="1"/>
                <c:pt idx="0">
                  <c:v>Series 3</c:v>
                </c:pt>
              </c:strCache>
            </c:strRef>
          </c:tx>
          <c:spPr>
            <a:solidFill>
              <a:srgbClr val="C0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C09-4AE2-8CA5-68F1D602D56F}"/>
                </c:ext>
              </c:extLst>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C09-4AE2-8CA5-68F1D602D5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numCache>
            </c:numRef>
          </c:val>
          <c:extLst>
            <c:ext xmlns:c16="http://schemas.microsoft.com/office/drawing/2014/chart" uri="{C3380CC4-5D6E-409C-BE32-E72D297353CC}">
              <c16:uniqueId val="{00000008-0C09-4AE2-8CA5-68F1D602D56F}"/>
            </c:ext>
          </c:extLst>
        </c:ser>
        <c:ser>
          <c:idx val="3"/>
          <c:order val="3"/>
          <c:tx>
            <c:strRef>
              <c:f>Sheet1!$E$1</c:f>
              <c:strCache>
                <c:ptCount val="1"/>
                <c:pt idx="0">
                  <c:v>Series 4</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Sheet1!$E$2:$E$3</c:f>
              <c:numCache>
                <c:formatCode>General</c:formatCode>
                <c:ptCount val="2"/>
              </c:numCache>
            </c:numRef>
          </c:val>
          <c:extLst>
            <c:ext xmlns:c16="http://schemas.microsoft.com/office/drawing/2014/chart" uri="{C3380CC4-5D6E-409C-BE32-E72D297353CC}">
              <c16:uniqueId val="{00000009-0C09-4AE2-8CA5-68F1D602D56F}"/>
            </c:ext>
          </c:extLst>
        </c:ser>
        <c:ser>
          <c:idx val="4"/>
          <c:order val="4"/>
          <c:tx>
            <c:strRef>
              <c:f>Sheet1!$F$1</c:f>
              <c:strCache>
                <c:ptCount val="1"/>
                <c:pt idx="0">
                  <c:v>Series 5</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Sheet1!$F$2:$F$3</c:f>
              <c:numCache>
                <c:formatCode>General</c:formatCode>
                <c:ptCount val="2"/>
              </c:numCache>
            </c:numRef>
          </c:val>
          <c:extLst>
            <c:ext xmlns:c16="http://schemas.microsoft.com/office/drawing/2014/chart" uri="{C3380CC4-5D6E-409C-BE32-E72D297353CC}">
              <c16:uniqueId val="{0000000A-0C09-4AE2-8CA5-68F1D602D56F}"/>
            </c:ext>
          </c:extLst>
        </c:ser>
        <c:dLbls>
          <c:dLblPos val="ctr"/>
          <c:showLegendKey val="0"/>
          <c:showVal val="1"/>
          <c:showCatName val="0"/>
          <c:showSerName val="0"/>
          <c:showPercent val="0"/>
          <c:showBubbleSize val="0"/>
        </c:dLbls>
        <c:gapWidth val="110"/>
        <c:overlap val="100"/>
        <c:axId val="1135804704"/>
        <c:axId val="1135802080"/>
      </c:barChart>
      <c:catAx>
        <c:axId val="1135804704"/>
        <c:scaling>
          <c:orientation val="minMax"/>
        </c:scaling>
        <c:delete val="1"/>
        <c:axPos val="b"/>
        <c:numFmt formatCode="General" sourceLinked="1"/>
        <c:majorTickMark val="none"/>
        <c:minorTickMark val="none"/>
        <c:tickLblPos val="nextTo"/>
        <c:crossAx val="1135802080"/>
        <c:crosses val="autoZero"/>
        <c:auto val="1"/>
        <c:lblAlgn val="ctr"/>
        <c:lblOffset val="100"/>
        <c:noMultiLvlLbl val="0"/>
      </c:catAx>
      <c:valAx>
        <c:axId val="1135802080"/>
        <c:scaling>
          <c:orientation val="minMax"/>
          <c:max val="100"/>
        </c:scaling>
        <c:delete val="1"/>
        <c:axPos val="l"/>
        <c:numFmt formatCode="General" sourceLinked="1"/>
        <c:majorTickMark val="out"/>
        <c:minorTickMark val="none"/>
        <c:tickLblPos val="nextTo"/>
        <c:crossAx val="1135804704"/>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257-4B0C-86D8-A4CAA3F88E4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257-4B0C-86D8-A4CAA3F88E4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257-4B0C-86D8-A4CAA3F88E4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257-4B0C-86D8-A4CAA3F88E4C}"/>
              </c:ext>
            </c:extLst>
          </c:dPt>
          <c:dLbls>
            <c:delete val="1"/>
          </c:dLbls>
          <c:cat>
            <c:strRef>
              <c:f>Sheet1!$A$9:$A$12</c:f>
              <c:strCache>
                <c:ptCount val="4"/>
                <c:pt idx="0">
                  <c:v>BTK mutant</c:v>
                </c:pt>
                <c:pt idx="1">
                  <c:v>PLCG2 mutants</c:v>
                </c:pt>
                <c:pt idx="2">
                  <c:v>BTK &amp; PLCG2 mutants</c:v>
                </c:pt>
                <c:pt idx="3">
                  <c:v>BTK &amp; PLCG2 not identified</c:v>
                </c:pt>
              </c:strCache>
            </c:strRef>
          </c:cat>
          <c:val>
            <c:numRef>
              <c:f>Sheet1!$B$9:$B$12</c:f>
              <c:numCache>
                <c:formatCode>General</c:formatCode>
                <c:ptCount val="4"/>
                <c:pt idx="0">
                  <c:v>56</c:v>
                </c:pt>
                <c:pt idx="1">
                  <c:v>7.8</c:v>
                </c:pt>
                <c:pt idx="2">
                  <c:v>16</c:v>
                </c:pt>
                <c:pt idx="3">
                  <c:v>20</c:v>
                </c:pt>
              </c:numCache>
            </c:numRef>
          </c:val>
          <c:extLst>
            <c:ext xmlns:c16="http://schemas.microsoft.com/office/drawing/2014/chart" uri="{C3380CC4-5D6E-409C-BE32-E72D297353CC}">
              <c16:uniqueId val="{00000008-9257-4B0C-86D8-A4CAA3F88E4C}"/>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0.18842</cdr:x>
      <cdr:y>0.51253</cdr:y>
    </cdr:from>
    <cdr:to>
      <cdr:x>0.44515</cdr:x>
      <cdr:y>0.91014</cdr:y>
    </cdr:to>
    <cdr:sp macro="" textlink="">
      <cdr:nvSpPr>
        <cdr:cNvPr id="2" name="Rectangle 1">
          <a:extLst xmlns:a="http://schemas.openxmlformats.org/drawingml/2006/main">
            <a:ext uri="{FF2B5EF4-FFF2-40B4-BE49-F238E27FC236}">
              <a16:creationId xmlns:a16="http://schemas.microsoft.com/office/drawing/2014/main" id="{B7A7DFA5-8826-4A96-A7F4-75DC67272274}"/>
            </a:ext>
          </a:extLst>
        </cdr:cNvPr>
        <cdr:cNvSpPr/>
      </cdr:nvSpPr>
      <cdr:spPr>
        <a:xfrm xmlns:a="http://schemas.openxmlformats.org/drawingml/2006/main">
          <a:off x="682103" y="1718660"/>
          <a:ext cx="929414" cy="1333300"/>
        </a:xfrm>
        <a:prstGeom xmlns:a="http://schemas.openxmlformats.org/drawingml/2006/main" prst="rect">
          <a:avLst/>
        </a:prstGeom>
        <a:noFill xmlns:a="http://schemas.openxmlformats.org/drawingml/2006/main"/>
        <a:ln xmlns:a="http://schemas.openxmlformats.org/drawingml/2006/main" w="285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a16="http://schemas.microsoft.com/office/drawing/2014/main"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a16="http://schemas.microsoft.com/office/drawing/2014/main"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a16="http://schemas.microsoft.com/office/drawing/2014/main"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0CC2F-A432-4E91-A148-D3CA5C5551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0995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i="1" dirty="0" err="1"/>
              <a:t>Ibr</a:t>
            </a:r>
            <a:r>
              <a:rPr lang="en-IN" i="1" dirty="0"/>
              <a:t>, ibrutinib; Ven, </a:t>
            </a:r>
            <a:r>
              <a:rPr lang="en-IN" i="1" dirty="0" err="1"/>
              <a:t>venetoclax</a:t>
            </a:r>
            <a:r>
              <a:rPr lang="en-IN" i="1" dirty="0"/>
              <a:t>; </a:t>
            </a:r>
            <a:r>
              <a:rPr lang="en-IN" i="1" dirty="0" err="1"/>
              <a:t>Clb</a:t>
            </a:r>
            <a:r>
              <a:rPr lang="en-IN" i="1" dirty="0"/>
              <a:t>, chlorambucil.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548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BM, bone marrow; EOT, end of treatment; PB, peripheral blood; MRD, minimal residual disease; </a:t>
            </a:r>
            <a:r>
              <a:rPr kumimoji="0" lang="en-US" sz="1200" b="0" i="1"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uMRD</a:t>
            </a:r>
            <a:r>
              <a:rPr kumimoji="0" lang="en-US" sz="1200" b="0" i="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undetectable minimal residual disease; </a:t>
            </a:r>
            <a:r>
              <a:rPr lang="en-IN" i="1" dirty="0" err="1"/>
              <a:t>Ibr</a:t>
            </a:r>
            <a:r>
              <a:rPr lang="en-IN" i="1" dirty="0"/>
              <a:t>, ibrutinib; Ven, </a:t>
            </a:r>
            <a:r>
              <a:rPr lang="en-IN" i="1" dirty="0" err="1"/>
              <a:t>venetoclax</a:t>
            </a:r>
            <a:r>
              <a:rPr lang="en-IN" i="1" dirty="0"/>
              <a:t>; </a:t>
            </a:r>
            <a:r>
              <a:rPr lang="en-IN" i="1" dirty="0" err="1"/>
              <a:t>Clb</a:t>
            </a:r>
            <a:r>
              <a:rPr lang="en-IN" i="1" dirty="0"/>
              <a:t>, chlorambucil.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a:p>
            <a:endParaRPr lang="en-IN"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0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CLL/SLL, chronic lymphocytic leukemia / small lymphocytic lymphoma; EFS, event-free survival; IPI, international prognostic index; IWCLL, International Working Group on Chronic Lymphocytic Leukemia; ORR, overall response rate; OS, overall survival; PFS, progression-free survival.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741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688F4-71C1-1249-A597-800609B265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919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CLL, chronic lymphocytic leukemia; DoR, duration of response; ECOG, Eastern Cooperative Group; MTD, maximum tolerated dose; ORR, overall response rate; OS, overall survival; PFS, progression-free survival; PK, pharmacokinetics; PS, performance score; SLL, small lymphocytic lymphoma.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718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 chronic lymphocytic leukemia; NE, not evaluable; PFS, progression-free survival; SLL, small lymphocytic lymphoma.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293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 chronic lymphocytic leukemia; PFS, progression-free survival; SLL, small lymphocytic lymphoma.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210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AF, atrial fibrillation; CLL, chronic lymphocytic leukemia; DLT, dose-limiting toxicity; MTD, maximum tolerated dose; RP2D, recommended phase II dose; SLL, small lymphocytic lymphoma; TEAE, treatment-emergent adverse event; TRAE, treatment-related adverse event.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020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CLL/SLL, chronic lymphocytic leukemia/</a:t>
            </a:r>
            <a:r>
              <a:rPr lang="en-US" b="0" i="1" dirty="0">
                <a:solidFill>
                  <a:srgbClr val="4D5156"/>
                </a:solidFill>
                <a:effectLst/>
                <a:latin typeface="Roboto" panose="02000000000000000000" pitchFamily="2" charset="0"/>
              </a:rPr>
              <a:t>small lymphocytic lymphoma; CR, complete response;</a:t>
            </a:r>
            <a:r>
              <a:rPr lang="en-US" dirty="0"/>
              <a:t> </a:t>
            </a:r>
            <a:r>
              <a:rPr lang="en-US" i="1" dirty="0"/>
              <a:t>ORR, overall response rate; PR, partial response; PR-L partial response lymphocytosis; R/R, relapsed/refractory.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7237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CLL/SLL, chronic lymphocytic leukemia/</a:t>
            </a:r>
            <a:r>
              <a:rPr lang="en-US" b="0" i="1" dirty="0">
                <a:solidFill>
                  <a:srgbClr val="4D5156"/>
                </a:solidFill>
                <a:effectLst/>
                <a:latin typeface="Roboto" panose="02000000000000000000" pitchFamily="2" charset="0"/>
              </a:rPr>
              <a:t>small lymphocytic lymphoma; CR, complete response;</a:t>
            </a:r>
            <a:r>
              <a:rPr lang="en-US" dirty="0"/>
              <a:t> </a:t>
            </a:r>
            <a:r>
              <a:rPr lang="en-US" i="1" dirty="0"/>
              <a:t>ORR, overall response rate; PR, partial response; PR-L partial response lymphocytosis; R/R, relapsed/refractory.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627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E1430B1-CEB6-411F-8E94-BFC407C4E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C8260-42BC-4921-8D33-58809AC7BE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891" name="Rectangle 2">
            <a:extLst>
              <a:ext uri="{FF2B5EF4-FFF2-40B4-BE49-F238E27FC236}">
                <a16:creationId xmlns:a16="http://schemas.microsoft.com/office/drawing/2014/main" id="{63A693D7-D1F8-4EC5-A8E3-A7825DFC089B}"/>
              </a:ext>
            </a:extLst>
          </p:cNvPr>
          <p:cNvSpPr>
            <a:spLocks noGrp="1" noRot="1" noChangeAspect="1" noChangeArrowheads="1" noTextEdit="1"/>
          </p:cNvSpPr>
          <p:nvPr>
            <p:ph type="sldImg"/>
          </p:nvPr>
        </p:nvSpPr>
        <p:spPr>
          <a:xfrm>
            <a:off x="458788" y="720725"/>
            <a:ext cx="6400800" cy="3600450"/>
          </a:xfrm>
          <a:ln/>
        </p:spPr>
      </p:sp>
      <p:sp>
        <p:nvSpPr>
          <p:cNvPr id="37892" name="Rectangle 3">
            <a:extLst>
              <a:ext uri="{FF2B5EF4-FFF2-40B4-BE49-F238E27FC236}">
                <a16:creationId xmlns:a16="http://schemas.microsoft.com/office/drawing/2014/main" id="{ED738D61-216E-45D5-96FA-B18A5BC25295}"/>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FEFDDE"/>
                </a:solidFill>
                <a:latin typeface="Arial" panose="020B0604020202020204" pitchFamily="34" charset="0"/>
              </a:rPr>
              <a:t>Disclaimer: The materials published on the Clinical Care Options Web site reflect the views of the authors of the CCO material, not those of Clinical Care Options, LLC, the CME providers, or the companies providing educational grants. The materials may discuss uses and dosages for therapeutic products that have not been approved by the United States Food and Drug Administration. A qualified healthcare professional should be consulted before using any therapeutic product discussed. Readers should verify all information and data before treating patients or using any therapies described in these materials.</a:t>
            </a:r>
            <a:endParaRPr lang="en-US" altLang="en-US" dirty="0">
              <a:solidFill>
                <a:srgbClr val="FEFDDE"/>
              </a:solidFill>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BR, bendamustine, rituximab; CLL, chronic lymphocytic leukemia; ORR, overall response rate; PFS, progression-free survival; R, rituximab; SLL, small lymphocytic lymphoma; TEAE, treatment-emergent adverse event.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277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6965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F253411-8C2A-4963-85EE-13D20AFB6449}" type="slidenum">
              <a:rPr kumimoji="0" lang="en-US" sz="1200" b="0" i="0" u="none" strike="noStrike" kern="1200" cap="none" spc="0" normalizeH="0" baseline="0" noProof="0" smtClean="0">
                <a:ln>
                  <a:noFill/>
                </a:ln>
                <a:solidFill>
                  <a:prstClr val="black"/>
                </a:solidFill>
                <a:effectLst/>
                <a:uLnTx/>
                <a:uFillTx/>
                <a:latin typeface="Calibri"/>
                <a:ea typeface="Geneva" charset="0"/>
                <a:cs typeface="Arial" panose="020B0604020202020204"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Geneva" charset="0"/>
              <a:cs typeface="Arial" panose="020B0604020202020204" pitchFamily="34" charset="0"/>
            </a:endParaRPr>
          </a:p>
        </p:txBody>
      </p:sp>
      <p:sp>
        <p:nvSpPr>
          <p:cNvPr id="7" name="Notes Placeholder 6">
            <a:extLst>
              <a:ext uri="{FF2B5EF4-FFF2-40B4-BE49-F238E27FC236}">
                <a16:creationId xmlns:a16="http://schemas.microsoft.com/office/drawing/2014/main" id="{E07FDC7D-6697-4CB3-A7FD-7D45F09C77E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endpoints (dose escalation): safety, identify recommended dose; exploratory endpoints (dose escalation): antitumor activity per iwCLL 2018 criteria, MRD, cellular kinetics.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US" dirty="0"/>
          </a:p>
        </p:txBody>
      </p:sp>
      <p:sp>
        <p:nvSpPr>
          <p:cNvPr id="5" name="Slide Image Placeholder 4">
            <a:extLst>
              <a:ext uri="{FF2B5EF4-FFF2-40B4-BE49-F238E27FC236}">
                <a16:creationId xmlns:a16="http://schemas.microsoft.com/office/drawing/2014/main" id="{7AAAE9ED-F3F9-4143-A265-928957608A52}"/>
              </a:ext>
            </a:extLst>
          </p:cNvPr>
          <p:cNvSpPr>
            <a:spLocks noGrp="1" noRot="1" noChangeAspect="1"/>
          </p:cNvSpPr>
          <p:nvPr>
            <p:ph type="sldImg"/>
          </p:nvPr>
        </p:nvSpPr>
        <p:spPr/>
      </p:sp>
    </p:spTree>
    <p:extLst>
      <p:ext uri="{BB962C8B-B14F-4D97-AF65-F5344CB8AC3E}">
        <p14:creationId xmlns:p14="http://schemas.microsoft.com/office/powerpoint/2010/main" val="1009092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Geneva" charset="0"/>
                <a:cs typeface="Arial" panose="020B0604020202020204"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Geneva" charset="0"/>
              <a:cs typeface="Arial" panose="020B0604020202020204" pitchFamily="34" charset="0"/>
            </a:endParaRPr>
          </a:p>
        </p:txBody>
      </p:sp>
    </p:spTree>
    <p:extLst>
      <p:ext uri="{BB962C8B-B14F-4D97-AF65-F5344CB8AC3E}">
        <p14:creationId xmlns:p14="http://schemas.microsoft.com/office/powerpoint/2010/main" val="227405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CRS, cytokine-release syndrome; NE, neurologic events; TEAE, treatment-emergent adverse event.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688F4-71C1-1249-A597-800609B265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78025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143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293E11-97E1-4AFF-B992-260501D5E4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C017C7-DD01-4F77-AB2E-C2B7D5609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978B31-E2A9-42F9-87A7-58A14B1A990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939" name="Rectangle 2">
            <a:extLst>
              <a:ext uri="{FF2B5EF4-FFF2-40B4-BE49-F238E27FC236}">
                <a16:creationId xmlns:a16="http://schemas.microsoft.com/office/drawing/2014/main" id="{E167D70B-CFD7-426A-A2D6-6BEF492415E3}"/>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3EDB4D75-9418-4DA4-9621-498D9ED4A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lists the faculty who were involved in the production of these slides.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640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CLL, chronic lymphocytic leukemia; CR, complete response; DFS, disease-free survival; ECOG, Eastern Cooperative Oncology Group; FD, fixed-duration; MRD, measurable residual disease; PFS, progression-free survival; PS, performance status; SLL, small lymphocytic lymphoma; Tx, treatment.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094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i="1" dirty="0">
                <a:latin typeface="Arial" panose="020B0604020202020204" pitchFamily="34" charset="0"/>
              </a:rPr>
              <a:t>Ibr, ibrutinib; MRD, measurable residual disease; PFS, progression-free survival; Plb, placebo; uMRD, undetectable measurable residual disease; Ven, venetoclax.</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471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1" kern="0" dirty="0">
                <a:solidFill>
                  <a:schemeClr val="bg1"/>
                </a:solidFill>
                <a:latin typeface="Calibri" panose="020F0502020204030204" pitchFamily="34" charset="0"/>
                <a:cs typeface="Calibri" panose="020F0502020204030204" pitchFamily="34" charset="0"/>
              </a:rPr>
              <a:t>BR, b</a:t>
            </a:r>
            <a:r>
              <a:rPr kumimoji="0" lang="de-DE" sz="1200" b="0" i="1"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endamustine/rituximab; </a:t>
            </a:r>
            <a:r>
              <a:rPr lang="en-US" sz="1200" b="0" i="1" u="none" kern="0" dirty="0"/>
              <a:t>CIRS,</a:t>
            </a:r>
            <a:r>
              <a:rPr lang="en-US" b="1" i="1" dirty="0">
                <a:solidFill>
                  <a:srgbClr val="5F6368"/>
                </a:solidFill>
                <a:effectLst/>
                <a:latin typeface="Roboto" panose="02000000000000000000" pitchFamily="2" charset="0"/>
              </a:rPr>
              <a:t> </a:t>
            </a:r>
            <a:r>
              <a:rPr lang="en-US" b="0" i="1" dirty="0">
                <a:solidFill>
                  <a:srgbClr val="5F6368"/>
                </a:solidFill>
                <a:effectLst/>
                <a:latin typeface="Roboto" panose="02000000000000000000" pitchFamily="2" charset="0"/>
              </a:rPr>
              <a:t>chronic inflammatory response syndrome; CIT, chemoimmunotherapy; CLL, chronic lymphocytic leukemia; CrCl, creatinine clearance; </a:t>
            </a:r>
            <a:r>
              <a:rPr kumimoji="0" lang="de-DE" sz="1200" b="0" i="1"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FCR, fludarabine/cyclophosphamide/rituximab; </a:t>
            </a:r>
            <a:r>
              <a:rPr lang="en-US" b="0" i="1" dirty="0">
                <a:solidFill>
                  <a:srgbClr val="5F6368"/>
                </a:solidFill>
                <a:effectLst/>
                <a:latin typeface="Roboto" panose="02000000000000000000" pitchFamily="2" charset="0"/>
              </a:rPr>
              <a:t>I, ibrutinib; MRD, measurable residual disease; O, obinutuzumab; R, rituximab; V, venetoclax.</a:t>
            </a:r>
            <a:endParaRPr lang="en-US" sz="1200" b="0" i="1" u="none" kern="0" dirty="0"/>
          </a:p>
          <a:p>
            <a:pPr>
              <a:spcBef>
                <a:spcPts val="500"/>
              </a:spcBef>
              <a:spcAft>
                <a:spcPct val="0"/>
              </a:spcAft>
              <a:buClr>
                <a:schemeClr val="accent6"/>
              </a:buClr>
              <a:buFont typeface="Wingdings" panose="05000000000000000000" pitchFamily="2" charset="2"/>
              <a:buNone/>
              <a:defRPr/>
            </a:pPr>
            <a:endParaRPr lang="en-US" sz="1200" b="1" u="sng" kern="0" dirty="0"/>
          </a:p>
          <a:p>
            <a:r>
              <a:rPr kumimoji="0" lang="de-DE" sz="12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FCR, fludarabine 25 mg/m² Days 1-3, cyclophosphamide 250 mg/m² Days 1-3, rituximab 375/500 mg/m</a:t>
            </a:r>
            <a:r>
              <a:rPr kumimoji="0" lang="de-DE" sz="1200" b="0" i="0" u="none" strike="noStrike" kern="0" cap="none" spc="0" normalizeH="0" baseline="30000" noProof="0" dirty="0">
                <a:ln>
                  <a:noFill/>
                </a:ln>
                <a:solidFill>
                  <a:schemeClr val="bg1"/>
                </a:solidFill>
                <a:effectLst/>
                <a:uLnTx/>
                <a:uFillTx/>
                <a:latin typeface="Calibri" panose="020F0502020204030204" pitchFamily="34" charset="0"/>
                <a:ea typeface="+mn-ea"/>
                <a:cs typeface="Calibri" panose="020F0502020204030204" pitchFamily="34" charset="0"/>
              </a:rPr>
              <a:t>2</a:t>
            </a:r>
            <a:r>
              <a:rPr kumimoji="0" lang="de-DE" sz="12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Day 1. </a:t>
            </a:r>
          </a:p>
          <a:p>
            <a:r>
              <a:rPr lang="de-DE" sz="1200" b="0" kern="0" dirty="0">
                <a:solidFill>
                  <a:schemeClr val="bg1"/>
                </a:solidFill>
                <a:latin typeface="Calibri" panose="020F0502020204030204" pitchFamily="34" charset="0"/>
                <a:cs typeface="Calibri" panose="020F0502020204030204" pitchFamily="34" charset="0"/>
              </a:rPr>
              <a:t>BR, b</a:t>
            </a:r>
            <a:r>
              <a:rPr kumimoji="0" lang="de-DE" sz="12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endamustine 90 mg/m² Days 1+2, rituximab 375/500 mg/m</a:t>
            </a:r>
            <a:r>
              <a:rPr kumimoji="0" lang="de-DE" sz="1200" b="0" i="0" u="none" strike="noStrike" kern="0" cap="none" spc="0" normalizeH="0" baseline="30000" noProof="0" dirty="0">
                <a:ln>
                  <a:noFill/>
                </a:ln>
                <a:solidFill>
                  <a:schemeClr val="bg1"/>
                </a:solidFill>
                <a:effectLst/>
                <a:uLnTx/>
                <a:uFillTx/>
                <a:latin typeface="Calibri" panose="020F0502020204030204" pitchFamily="34" charset="0"/>
                <a:ea typeface="+mn-ea"/>
                <a:cs typeface="Calibri" panose="020F0502020204030204" pitchFamily="34" charset="0"/>
              </a:rPr>
              <a:t>2</a:t>
            </a:r>
            <a:r>
              <a:rPr kumimoji="0" lang="de-DE" sz="12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Day 1.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555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1" dirty="0">
                <a:solidFill>
                  <a:srgbClr val="5F6368"/>
                </a:solidFill>
                <a:effectLst/>
                <a:latin typeface="Roboto" panose="02000000000000000000" pitchFamily="2" charset="0"/>
              </a:rPr>
              <a:t>CIT, chemoimmunotherapy; I, ibrutinib; NR, not reached; O, obinutuzumab; </a:t>
            </a:r>
            <a:r>
              <a:rPr lang="en-US" sz="800" i="1" dirty="0">
                <a:latin typeface="Arial" panose="020B0604020202020204" pitchFamily="34" charset="0"/>
                <a:cs typeface="Arial" panose="020B0604020202020204" pitchFamily="34" charset="0"/>
              </a:rPr>
              <a:t>PFS, progression-free survival; </a:t>
            </a:r>
            <a:r>
              <a:rPr lang="en-US" sz="800" b="0" i="1" dirty="0">
                <a:solidFill>
                  <a:srgbClr val="5F6368"/>
                </a:solidFill>
                <a:effectLst/>
                <a:latin typeface="Roboto" panose="02000000000000000000" pitchFamily="2" charset="0"/>
              </a:rPr>
              <a:t>R, rituximab; V, venetoclax.</a:t>
            </a:r>
            <a:endParaRPr lang="en-US" sz="8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404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BM, bone marrow; CIRS, Cumulative Illness Rating Scale; Clb, chlorambucil; CLL, chronic lymphocytic leukemia; CrCl, creatinine clearance; D, day; ECOG PS, Eastern Cooperative Oncology Group performance status; EOT+3, 3 months after end of treatment; Ibr, ibrutinib; IRC, independent review committee; NGS, next-generation sequencing; O, obinutuzumab; PB, peripheral blood; PD, progressive disease; PFS, progression-free survival; uMRD, undetectable measurable residual disease; Ven, venetoclax.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44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5.jpe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5.jpeg"/><Relationship Id="rId1" Type="http://schemas.openxmlformats.org/officeDocument/2006/relationships/slideMaster" Target="../slideMasters/slideMaster10.xml"/><Relationship Id="rId4" Type="http://schemas.openxmlformats.org/officeDocument/2006/relationships/image" Target="../media/image32.gi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13.xml"/><Relationship Id="rId4" Type="http://schemas.openxmlformats.org/officeDocument/2006/relationships/image" Target="../media/image38.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14.xml"/><Relationship Id="rId4" Type="http://schemas.microsoft.com/office/2007/relationships/hdphoto" Target="../media/hdphoto1.wdp"/></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2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4.png"/><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4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7E952F1-BFF8-6B82-AD94-82343630FF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288" y="244901"/>
            <a:ext cx="2028825" cy="10763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78901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AD6A4D7D-D385-6B4D-F864-74599AF645E1}"/>
              </a:ext>
            </a:extLst>
          </p:cNvPr>
          <p:cNvGrpSpPr/>
          <p:nvPr userDrawn="1"/>
        </p:nvGrpSpPr>
        <p:grpSpPr>
          <a:xfrm>
            <a:off x="9392911" y="6215524"/>
            <a:ext cx="2488502" cy="447312"/>
            <a:chOff x="9392911" y="6215524"/>
            <a:chExt cx="2488502" cy="447312"/>
          </a:xfrm>
        </p:grpSpPr>
        <p:pic>
          <p:nvPicPr>
            <p:cNvPr id="7" name="Picture 2">
              <a:extLst>
                <a:ext uri="{FF2B5EF4-FFF2-40B4-BE49-F238E27FC236}">
                  <a16:creationId xmlns:a16="http://schemas.microsoft.com/office/drawing/2014/main" id="{0CBBDF69-1621-9493-9DFB-85EA48BAFF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E5FE712E-C541-4792-3982-7C942811DC4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38730612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624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C797B6C-1972-0AE7-F62B-B612FA091903}"/>
              </a:ext>
            </a:extLst>
          </p:cNvPr>
          <p:cNvGrpSpPr/>
          <p:nvPr userDrawn="1"/>
        </p:nvGrpSpPr>
        <p:grpSpPr>
          <a:xfrm>
            <a:off x="9392911" y="6215524"/>
            <a:ext cx="2488502" cy="447312"/>
            <a:chOff x="9392911" y="6215524"/>
            <a:chExt cx="2488502" cy="447312"/>
          </a:xfrm>
        </p:grpSpPr>
        <p:pic>
          <p:nvPicPr>
            <p:cNvPr id="6" name="Picture 2">
              <a:extLst>
                <a:ext uri="{FF2B5EF4-FFF2-40B4-BE49-F238E27FC236}">
                  <a16:creationId xmlns:a16="http://schemas.microsoft.com/office/drawing/2014/main" id="{D82A75D9-B9F8-D688-6336-07BFE23FF14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CDC5D825-B79F-F38B-D2E4-261DE0FCC69A}"/>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21446144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5D5A983-872F-DDF5-0539-DAC4746A9B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7F3F98"/>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2940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1" y="1600203"/>
            <a:ext cx="5384800" cy="4525963"/>
          </a:xfrm>
        </p:spPr>
        <p:txBody>
          <a:bodyPr/>
          <a:lstStyle>
            <a:lvl1pPr>
              <a:defRPr sz="3150">
                <a:solidFill>
                  <a:schemeClr val="tx1">
                    <a:lumMod val="75000"/>
                    <a:lumOff val="25000"/>
                  </a:schemeClr>
                </a:solidFill>
              </a:defRPr>
            </a:lvl1pPr>
            <a:lvl2pPr>
              <a:defRPr sz="2700">
                <a:solidFill>
                  <a:schemeClr val="tx1">
                    <a:lumMod val="75000"/>
                    <a:lumOff val="25000"/>
                  </a:schemeClr>
                </a:solidFill>
              </a:defRPr>
            </a:lvl2pPr>
            <a:lvl3pPr>
              <a:defRPr sz="2250">
                <a:solidFill>
                  <a:schemeClr val="tx1">
                    <a:lumMod val="75000"/>
                    <a:lumOff val="25000"/>
                  </a:schemeClr>
                </a:solidFill>
              </a:defRPr>
            </a:lvl3pPr>
            <a:lvl4pPr>
              <a:defRPr sz="2025">
                <a:solidFill>
                  <a:schemeClr val="tx1">
                    <a:lumMod val="75000"/>
                    <a:lumOff val="25000"/>
                  </a:schemeClr>
                </a:solidFill>
              </a:defRPr>
            </a:lvl4pPr>
            <a:lvl5pPr>
              <a:defRPr sz="2025">
                <a:solidFill>
                  <a:schemeClr val="tx1">
                    <a:lumMod val="75000"/>
                    <a:lumOff val="25000"/>
                  </a:schemeClr>
                </a:solidFill>
              </a:defRPr>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1" y="1600203"/>
            <a:ext cx="5384800" cy="4525963"/>
          </a:xfrm>
        </p:spPr>
        <p:txBody>
          <a:bodyPr/>
          <a:lstStyle>
            <a:lvl1pPr>
              <a:defRPr sz="3150">
                <a:solidFill>
                  <a:schemeClr val="tx1">
                    <a:lumMod val="75000"/>
                    <a:lumOff val="25000"/>
                  </a:schemeClr>
                </a:solidFill>
              </a:defRPr>
            </a:lvl1pPr>
            <a:lvl2pPr>
              <a:defRPr sz="2700">
                <a:solidFill>
                  <a:schemeClr val="tx1">
                    <a:lumMod val="75000"/>
                    <a:lumOff val="25000"/>
                  </a:schemeClr>
                </a:solidFill>
              </a:defRPr>
            </a:lvl2pPr>
            <a:lvl3pPr>
              <a:defRPr sz="2250">
                <a:solidFill>
                  <a:schemeClr val="tx1">
                    <a:lumMod val="75000"/>
                    <a:lumOff val="25000"/>
                  </a:schemeClr>
                </a:solidFill>
              </a:defRPr>
            </a:lvl3pPr>
            <a:lvl4pPr>
              <a:defRPr sz="2025">
                <a:solidFill>
                  <a:schemeClr val="tx1">
                    <a:lumMod val="75000"/>
                    <a:lumOff val="25000"/>
                  </a:schemeClr>
                </a:solidFill>
              </a:defRPr>
            </a:lvl4pPr>
            <a:lvl5pPr>
              <a:defRPr sz="2025">
                <a:solidFill>
                  <a:schemeClr val="tx1">
                    <a:lumMod val="75000"/>
                    <a:lumOff val="25000"/>
                  </a:schemeClr>
                </a:solidFill>
              </a:defRPr>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rgbClr val="558FCC"/>
                </a:solidFill>
              </a:defRPr>
            </a:lvl1pPr>
          </a:lstStyle>
          <a:p>
            <a:fld id="{C3A01F50-F757-400F-BB8C-00E06618995C}" type="slidenum">
              <a:rPr lang="en-US" smtClean="0"/>
              <a:t>‹#›</a:t>
            </a:fld>
            <a:endParaRPr lang="en-US" dirty="0"/>
          </a:p>
        </p:txBody>
      </p:sp>
      <p:sp>
        <p:nvSpPr>
          <p:cNvPr id="6" name="Text Placeholder 4">
            <a:extLst>
              <a:ext uri="{FF2B5EF4-FFF2-40B4-BE49-F238E27FC236}">
                <a16:creationId xmlns:a16="http://schemas.microsoft.com/office/drawing/2014/main" id="{D631FA7C-517E-4597-AFB9-99FE529D427E}"/>
              </a:ext>
            </a:extLst>
          </p:cNvPr>
          <p:cNvSpPr>
            <a:spLocks noGrp="1"/>
          </p:cNvSpPr>
          <p:nvPr>
            <p:ph type="body" sz="quarter" idx="13" hasCustomPrompt="1"/>
          </p:nvPr>
        </p:nvSpPr>
        <p:spPr>
          <a:xfrm>
            <a:off x="34850" y="6475533"/>
            <a:ext cx="10516609" cy="364067"/>
          </a:xfrm>
        </p:spPr>
        <p:txBody>
          <a:bodyPr>
            <a:normAutofit/>
          </a:bodyPr>
          <a:lstStyle>
            <a:lvl1pPr>
              <a:buNone/>
              <a:defRPr sz="1125">
                <a:solidFill>
                  <a:schemeClr val="tx1">
                    <a:lumMod val="50000"/>
                    <a:lumOff val="50000"/>
                  </a:schemeClr>
                </a:solidFill>
              </a:defRPr>
            </a:lvl1pPr>
            <a:lvl2pPr>
              <a:buNone/>
              <a:defRPr sz="1181">
                <a:solidFill>
                  <a:schemeClr val="tx1">
                    <a:lumMod val="50000"/>
                    <a:lumOff val="50000"/>
                  </a:schemeClr>
                </a:solidFill>
              </a:defRPr>
            </a:lvl2pPr>
            <a:lvl3pPr>
              <a:buNone/>
              <a:defRPr sz="1181">
                <a:solidFill>
                  <a:schemeClr val="tx1">
                    <a:lumMod val="50000"/>
                    <a:lumOff val="50000"/>
                  </a:schemeClr>
                </a:solidFill>
              </a:defRPr>
            </a:lvl3pPr>
            <a:lvl4pPr>
              <a:buNone/>
              <a:defRPr sz="1181">
                <a:solidFill>
                  <a:schemeClr val="tx1">
                    <a:lumMod val="50000"/>
                    <a:lumOff val="50000"/>
                  </a:schemeClr>
                </a:solidFill>
              </a:defRPr>
            </a:lvl4pPr>
            <a:lvl5pPr>
              <a:buNone/>
              <a:defRPr sz="1181">
                <a:solidFill>
                  <a:schemeClr val="tx1">
                    <a:lumMod val="50000"/>
                    <a:lumOff val="50000"/>
                  </a:schemeClr>
                </a:solidFill>
              </a:defRPr>
            </a:lvl5pPr>
          </a:lstStyle>
          <a:p>
            <a:pPr lvl="0"/>
            <a:r>
              <a:rPr lang="en-US" dirty="0"/>
              <a:t>References</a:t>
            </a:r>
          </a:p>
        </p:txBody>
      </p:sp>
    </p:spTree>
    <p:extLst>
      <p:ext uri="{BB962C8B-B14F-4D97-AF65-F5344CB8AC3E}">
        <p14:creationId xmlns:p14="http://schemas.microsoft.com/office/powerpoint/2010/main" val="37135075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rgbClr val="558FCC"/>
                </a:solidFill>
              </a:defRPr>
            </a:lvl1pPr>
          </a:lstStyle>
          <a:p>
            <a:fld id="{C3A01F50-F757-400F-BB8C-00E06618995C}" type="slidenum">
              <a:rPr lang="en-US" smtClean="0"/>
              <a:t>‹#›</a:t>
            </a:fld>
            <a:endParaRPr lang="en-US" dirty="0"/>
          </a:p>
        </p:txBody>
      </p:sp>
      <p:sp>
        <p:nvSpPr>
          <p:cNvPr id="4" name="Text Placeholder 4">
            <a:extLst>
              <a:ext uri="{FF2B5EF4-FFF2-40B4-BE49-F238E27FC236}">
                <a16:creationId xmlns:a16="http://schemas.microsoft.com/office/drawing/2014/main" id="{F46259FF-AEE4-4177-B9AB-10AA87E134D2}"/>
              </a:ext>
            </a:extLst>
          </p:cNvPr>
          <p:cNvSpPr>
            <a:spLocks noGrp="1"/>
          </p:cNvSpPr>
          <p:nvPr>
            <p:ph type="body" sz="quarter" idx="13" hasCustomPrompt="1"/>
          </p:nvPr>
        </p:nvSpPr>
        <p:spPr>
          <a:xfrm>
            <a:off x="34849" y="6489675"/>
            <a:ext cx="10328351" cy="364067"/>
          </a:xfrm>
        </p:spPr>
        <p:txBody>
          <a:bodyPr>
            <a:normAutofit/>
          </a:bodyPr>
          <a:lstStyle>
            <a:lvl1pPr>
              <a:buNone/>
              <a:defRPr sz="1125">
                <a:solidFill>
                  <a:schemeClr val="tx1">
                    <a:lumMod val="50000"/>
                    <a:lumOff val="50000"/>
                  </a:schemeClr>
                </a:solidFill>
              </a:defRPr>
            </a:lvl1pPr>
            <a:lvl2pPr>
              <a:buNone/>
              <a:defRPr sz="1181">
                <a:solidFill>
                  <a:schemeClr val="tx1">
                    <a:lumMod val="50000"/>
                    <a:lumOff val="50000"/>
                  </a:schemeClr>
                </a:solidFill>
              </a:defRPr>
            </a:lvl2pPr>
            <a:lvl3pPr>
              <a:buNone/>
              <a:defRPr sz="1181">
                <a:solidFill>
                  <a:schemeClr val="tx1">
                    <a:lumMod val="50000"/>
                    <a:lumOff val="50000"/>
                  </a:schemeClr>
                </a:solidFill>
              </a:defRPr>
            </a:lvl3pPr>
            <a:lvl4pPr>
              <a:buNone/>
              <a:defRPr sz="1181">
                <a:solidFill>
                  <a:schemeClr val="tx1">
                    <a:lumMod val="50000"/>
                    <a:lumOff val="50000"/>
                  </a:schemeClr>
                </a:solidFill>
              </a:defRPr>
            </a:lvl4pPr>
            <a:lvl5pPr>
              <a:buNone/>
              <a:defRPr sz="1181">
                <a:solidFill>
                  <a:schemeClr val="tx1">
                    <a:lumMod val="50000"/>
                    <a:lumOff val="50000"/>
                  </a:schemeClr>
                </a:solidFill>
              </a:defRPr>
            </a:lvl5pPr>
          </a:lstStyle>
          <a:p>
            <a:pPr lvl="0"/>
            <a:r>
              <a:rPr lang="en-US" dirty="0"/>
              <a:t>References</a:t>
            </a:r>
          </a:p>
        </p:txBody>
      </p:sp>
    </p:spTree>
    <p:extLst>
      <p:ext uri="{BB962C8B-B14F-4D97-AF65-F5344CB8AC3E}">
        <p14:creationId xmlns:p14="http://schemas.microsoft.com/office/powerpoint/2010/main" val="396826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1"/>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6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dirty="0"/>
          </a:p>
        </p:txBody>
      </p:sp>
      <p:sp>
        <p:nvSpPr>
          <p:cNvPr id="6" name="Rectangle 4"/>
          <p:cNvSpPr>
            <a:spLocks noGrp="1" noChangeArrowheads="1"/>
          </p:cNvSpPr>
          <p:nvPr>
            <p:ph type="ftr" idx="11"/>
          </p:nvPr>
        </p:nvSpPr>
        <p:spPr>
          <a:ln/>
        </p:spPr>
        <p:txBody>
          <a:bodyPr/>
          <a:lstStyle>
            <a:lvl1pPr>
              <a:defRPr/>
            </a:lvl1pPr>
          </a:lstStyle>
          <a:p>
            <a:endParaRPr lang="en-US" dirty="0"/>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dirty="0"/>
          </a:p>
        </p:txBody>
      </p:sp>
    </p:spTree>
    <p:extLst>
      <p:ext uri="{BB962C8B-B14F-4D97-AF65-F5344CB8AC3E}">
        <p14:creationId xmlns:p14="http://schemas.microsoft.com/office/powerpoint/2010/main" val="40360818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A1CB359-8D88-4EB7-89F6-3B34EB2F3ECF}"/>
              </a:ext>
            </a:extLst>
          </p:cNvPr>
          <p:cNvSpPr>
            <a:spLocks noGrp="1" noChangeArrowheads="1"/>
          </p:cNvSpPr>
          <p:nvPr>
            <p:ph type="ftr" sz="quarter" idx="10"/>
          </p:nvPr>
        </p:nvSpPr>
        <p:spPr>
          <a:xfrm>
            <a:off x="0" y="6480177"/>
            <a:ext cx="12192000" cy="377825"/>
          </a:xfrm>
        </p:spPr>
        <p:txBody>
          <a:bodyPr/>
          <a:lstStyle>
            <a:lvl1pPr eaLnBrk="0" hangingPunct="0">
              <a:defRPr sz="1000"/>
            </a:lvl1pPr>
          </a:lstStyle>
          <a:p>
            <a:endParaRPr lang="en-US" altLang="en-US" dirty="0"/>
          </a:p>
        </p:txBody>
      </p:sp>
    </p:spTree>
    <p:extLst>
      <p:ext uri="{BB962C8B-B14F-4D97-AF65-F5344CB8AC3E}">
        <p14:creationId xmlns:p14="http://schemas.microsoft.com/office/powerpoint/2010/main" val="183255262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C496211D-2EEE-405C-8EEC-A06525C61A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3466" y="3657600"/>
            <a:ext cx="6086475"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id="{980EB246-0392-4BB5-B5BD-C999CA9A71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394149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221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9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637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09151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20066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152285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120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106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2">
                    <a:lumMod val="75000"/>
                  </a:schemeClr>
                </a:solidFill>
              </a:defRPr>
            </a:lvl1pPr>
            <a:lvl2pPr>
              <a:defRPr sz="2000">
                <a:solidFill>
                  <a:schemeClr val="bg2">
                    <a:lumMod val="75000"/>
                  </a:schemeClr>
                </a:solidFill>
              </a:defRPr>
            </a:lvl2pPr>
            <a:lvl3pPr marL="1022350" indent="-215900">
              <a:buFont typeface="Arial" pitchFamily="34" charset="0"/>
              <a:buChar char="•"/>
              <a:defRPr lang="en-US" sz="2000" b="0" dirty="0">
                <a:solidFill>
                  <a:schemeClr val="bg2">
                    <a:lumMod val="75000"/>
                  </a:schemeClr>
                </a:solidFill>
                <a:latin typeface="+mn-lt"/>
              </a:defRPr>
            </a:lvl3pPr>
            <a:lvl4pPr marL="1143000" indent="-228600">
              <a:defRPr lang="en-US" sz="2000" b="1" dirty="0" smtClean="0">
                <a:solidFill>
                  <a:schemeClr val="bg2"/>
                </a:solidFill>
                <a:latin typeface="+mn-lt"/>
              </a:defRPr>
            </a:lvl4pPr>
            <a:lvl5pPr marL="1143000" indent="-228600">
              <a:defRPr lang="en-US" sz="2000" b="1" dirty="0">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6" name="Title Placeholder 15"/>
          <p:cNvSpPr>
            <a:spLocks noGrp="1"/>
          </p:cNvSpPr>
          <p:nvPr>
            <p:ph type="title"/>
          </p:nvPr>
        </p:nvSpPr>
        <p:spPr>
          <a:xfrm>
            <a:off x="423339" y="81888"/>
            <a:ext cx="11344592" cy="1143000"/>
          </a:xfrm>
          <a:prstGeom prst="rect">
            <a:avLst/>
          </a:prstGeom>
        </p:spPr>
        <p:txBody>
          <a:bodyPr vert="horz" lIns="91440" tIns="45720" rIns="91440" bIns="45720" rtlCol="0" anchor="b">
            <a:normAutofit/>
          </a:bodyPr>
          <a:lstStyle>
            <a:lvl1pPr>
              <a:defRPr lang="en-US" dirty="0"/>
            </a:lvl1pPr>
          </a:lstStyle>
          <a:p>
            <a:pPr lvl="0"/>
            <a:r>
              <a:rPr lang="en-US" dirty="0"/>
              <a:t>Click to edit Master title style</a:t>
            </a:r>
          </a:p>
        </p:txBody>
      </p:sp>
      <p:sp>
        <p:nvSpPr>
          <p:cNvPr id="7" name="Date Placeholder 6">
            <a:extLst>
              <a:ext uri="{FF2B5EF4-FFF2-40B4-BE49-F238E27FC236}">
                <a16:creationId xmlns:a16="http://schemas.microsoft.com/office/drawing/2014/main" id="{866E2BC6-64BD-463B-AE53-74499A589617}"/>
              </a:ext>
            </a:extLst>
          </p:cNvPr>
          <p:cNvSpPr>
            <a:spLocks noGrp="1"/>
          </p:cNvSpPr>
          <p:nvPr>
            <p:ph type="dt" sz="half" idx="10"/>
          </p:nvPr>
        </p:nvSpPr>
        <p:spPr>
          <a:xfrm>
            <a:off x="7699513" y="6433241"/>
            <a:ext cx="4280452" cy="365125"/>
          </a:xfrm>
          <a:prstGeom prst="rect">
            <a:avLst/>
          </a:prstGeom>
        </p:spPr>
        <p:txBody>
          <a:bodyPr/>
          <a:lstStyle/>
          <a:p>
            <a:pPr>
              <a:spcAft>
                <a:spcPts val="0"/>
              </a:spcAft>
            </a:pPr>
            <a:r>
              <a:rPr dirty="0">
                <a:solidFill>
                  <a:srgbClr val="336699">
                    <a:lumMod val="75000"/>
                  </a:srgbClr>
                </a:solidFill>
              </a:rPr>
              <a:t>Congress 2018, Study# Disease; Author et al. </a:t>
            </a:r>
          </a:p>
        </p:txBody>
      </p:sp>
      <p:sp>
        <p:nvSpPr>
          <p:cNvPr id="9" name="Footer Placeholder 8">
            <a:extLst>
              <a:ext uri="{FF2B5EF4-FFF2-40B4-BE49-F238E27FC236}">
                <a16:creationId xmlns:a16="http://schemas.microsoft.com/office/drawing/2014/main" id="{48EF42C0-FE02-426C-8F99-2095B3515AC3}"/>
              </a:ext>
            </a:extLst>
          </p:cNvPr>
          <p:cNvSpPr>
            <a:spLocks noGrp="1"/>
          </p:cNvSpPr>
          <p:nvPr>
            <p:ph type="ftr" sz="quarter" idx="11"/>
          </p:nvPr>
        </p:nvSpPr>
        <p:spPr>
          <a:xfrm>
            <a:off x="423334" y="5946774"/>
            <a:ext cx="11383433" cy="546100"/>
          </a:xfrm>
          <a:prstGeom prst="rect">
            <a:avLst/>
          </a:prstGeom>
        </p:spPr>
        <p:txBody>
          <a:bodyPr/>
          <a:lstStyle>
            <a:lvl1pPr>
              <a:buClr>
                <a:schemeClr val="bg2">
                  <a:lumMod val="75000"/>
                </a:schemeClr>
              </a:buClr>
              <a:defRPr/>
            </a:lvl1pPr>
          </a:lstStyle>
          <a:p>
            <a:pPr marL="182880" indent="-182880">
              <a:spcBef>
                <a:spcPts val="0"/>
              </a:spcBef>
              <a:spcAft>
                <a:spcPts val="600"/>
              </a:spcAft>
              <a:buClr>
                <a:srgbClr val="336699">
                  <a:lumMod val="75000"/>
                </a:srgbClr>
              </a:buClr>
              <a:buSzPct val="100000"/>
              <a:buFont typeface="+mj-lt"/>
              <a:buAutoNum type="arabicPeriod"/>
            </a:pPr>
            <a:r>
              <a:rPr dirty="0">
                <a:solidFill>
                  <a:srgbClr val="336699">
                    <a:lumMod val="75000"/>
                  </a:srgbClr>
                </a:solidFill>
              </a:rPr>
              <a:t>References</a:t>
            </a:r>
          </a:p>
        </p:txBody>
      </p:sp>
      <p:sp>
        <p:nvSpPr>
          <p:cNvPr id="10" name="Slide Number Placeholder 9">
            <a:extLst>
              <a:ext uri="{FF2B5EF4-FFF2-40B4-BE49-F238E27FC236}">
                <a16:creationId xmlns:a16="http://schemas.microsoft.com/office/drawing/2014/main" id="{94368960-A12B-4619-9D43-E5212A125580}"/>
              </a:ext>
            </a:extLst>
          </p:cNvPr>
          <p:cNvSpPr>
            <a:spLocks noGrp="1"/>
          </p:cNvSpPr>
          <p:nvPr>
            <p:ph type="sldNum" sz="quarter" idx="12"/>
          </p:nvPr>
        </p:nvSpPr>
        <p:spPr>
          <a:xfrm>
            <a:off x="0" y="6492876"/>
            <a:ext cx="2728392" cy="365125"/>
          </a:xfrm>
          <a:prstGeom prst="rect">
            <a:avLst/>
          </a:prstGeom>
        </p:spPr>
        <p:txBody>
          <a:bodyPr/>
          <a:lstStyle/>
          <a:p>
            <a:fld id="{DA29096C-B62D-475C-AEF6-3F18739B8DBA}" type="slidenum">
              <a:rPr lang="en-US" smtClean="0">
                <a:solidFill>
                  <a:srgbClr val="336699">
                    <a:lumMod val="75000"/>
                  </a:srgbClr>
                </a:solidFill>
              </a:rPr>
              <a:pPr/>
              <a:t>‹#›</a:t>
            </a:fld>
            <a:endParaRPr lang="en-US" dirty="0">
              <a:solidFill>
                <a:srgbClr val="336699">
                  <a:lumMod val="75000"/>
                </a:srgbClr>
              </a:solidFill>
            </a:endParaRPr>
          </a:p>
        </p:txBody>
      </p:sp>
    </p:spTree>
    <p:extLst>
      <p:ext uri="{BB962C8B-B14F-4D97-AF65-F5344CB8AC3E}">
        <p14:creationId xmlns:p14="http://schemas.microsoft.com/office/powerpoint/2010/main" val="3802093747"/>
      </p:ext>
    </p:extLst>
  </p:cSld>
  <p:clrMapOvr>
    <a:masterClrMapping/>
  </p:clrMapOvr>
  <p:extLst>
    <p:ext uri="{DCECCB84-F9BA-43D5-87BE-67443E8EF086}">
      <p15:sldGuideLst xmlns:p15="http://schemas.microsoft.com/office/powerpoint/2012/main">
        <p15:guide id="1" orient="horz" pos="422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ÍTULO Y VIÑETAS">
    <p:spTree>
      <p:nvGrpSpPr>
        <p:cNvPr id="1" name=""/>
        <p:cNvGrpSpPr/>
        <p:nvPr/>
      </p:nvGrpSpPr>
      <p:grpSpPr>
        <a:xfrm>
          <a:off x="0" y="0"/>
          <a:ext cx="0" cy="0"/>
          <a:chOff x="0" y="0"/>
          <a:chExt cx="0" cy="0"/>
        </a:xfrm>
      </p:grpSpPr>
      <p:sp>
        <p:nvSpPr>
          <p:cNvPr id="16" name="15 Marcador de texto"/>
          <p:cNvSpPr>
            <a:spLocks noGrp="1"/>
          </p:cNvSpPr>
          <p:nvPr>
            <p:ph type="body" sz="quarter" idx="12"/>
          </p:nvPr>
        </p:nvSpPr>
        <p:spPr>
          <a:xfrm>
            <a:off x="640136" y="452670"/>
            <a:ext cx="10791821" cy="744309"/>
          </a:xfrm>
          <a:prstGeom prst="rect">
            <a:avLst/>
          </a:prstGeom>
        </p:spPr>
        <p:txBody>
          <a:bodyPr lIns="107287" tIns="53643" rIns="107287" bIns="53643"/>
          <a:lstStyle>
            <a:lvl1pPr marL="0" indent="0">
              <a:buNone/>
              <a:defRPr lang="es-ES" sz="3200" b="1" baseline="0" dirty="0" smtClean="0">
                <a:solidFill>
                  <a:srgbClr val="094489"/>
                </a:solidFill>
              </a:defRPr>
            </a:lvl1pPr>
          </a:lstStyle>
          <a:p>
            <a:pPr lvl="0"/>
            <a:r>
              <a:rPr lang="es-ES" dirty="0"/>
              <a:t>Haga clic para modificar el estilo de texto del patrón</a:t>
            </a:r>
          </a:p>
        </p:txBody>
      </p:sp>
      <p:sp>
        <p:nvSpPr>
          <p:cNvPr id="3" name="2 Marcador de tabla"/>
          <p:cNvSpPr>
            <a:spLocks noGrp="1"/>
          </p:cNvSpPr>
          <p:nvPr>
            <p:ph type="tbl" sz="quarter" idx="13"/>
          </p:nvPr>
        </p:nvSpPr>
        <p:spPr>
          <a:xfrm>
            <a:off x="722589" y="1579033"/>
            <a:ext cx="10998200" cy="4633384"/>
          </a:xfrm>
          <a:prstGeom prst="rect">
            <a:avLst/>
          </a:prstGeom>
        </p:spPr>
        <p:txBody>
          <a:bodyPr lIns="107287" tIns="53643" rIns="107287" bIns="53643">
            <a:noAutofit/>
          </a:bodyPr>
          <a:lstStyle>
            <a:lvl1pPr>
              <a:defRPr lang="es-ES" sz="2667"/>
            </a:lvl1pPr>
          </a:lstStyle>
          <a:p>
            <a:pPr lvl="0"/>
            <a:endParaRPr lang="es-ES" noProof="0" dirty="0"/>
          </a:p>
        </p:txBody>
      </p:sp>
    </p:spTree>
    <p:extLst>
      <p:ext uri="{BB962C8B-B14F-4D97-AF65-F5344CB8AC3E}">
        <p14:creationId xmlns:p14="http://schemas.microsoft.com/office/powerpoint/2010/main" val="37920618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ÍTULO Y VIÑETAS">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3048"/>
            <a:ext cx="12186581" cy="6854952"/>
          </a:xfrm>
          <a:prstGeom prst="rect">
            <a:avLst/>
          </a:prstGeom>
        </p:spPr>
      </p:pic>
      <p:sp>
        <p:nvSpPr>
          <p:cNvPr id="16" name="15 Marcador de texto"/>
          <p:cNvSpPr>
            <a:spLocks noGrp="1"/>
          </p:cNvSpPr>
          <p:nvPr>
            <p:ph type="body" sz="quarter" idx="12"/>
          </p:nvPr>
        </p:nvSpPr>
        <p:spPr>
          <a:xfrm>
            <a:off x="640136" y="452670"/>
            <a:ext cx="10791821" cy="744309"/>
          </a:xfrm>
          <a:prstGeom prst="rect">
            <a:avLst/>
          </a:prstGeom>
        </p:spPr>
        <p:txBody>
          <a:bodyPr lIns="107287" tIns="53643" rIns="107287" bIns="53643"/>
          <a:lstStyle>
            <a:lvl1pPr marL="0" indent="0">
              <a:buNone/>
              <a:defRPr lang="es-ES" sz="3200" b="1" baseline="0" dirty="0" smtClean="0">
                <a:solidFill>
                  <a:srgbClr val="094489"/>
                </a:solidFill>
              </a:defRPr>
            </a:lvl1pPr>
          </a:lstStyle>
          <a:p>
            <a:pPr lvl="0"/>
            <a:r>
              <a:rPr lang="es-ES" dirty="0"/>
              <a:t>Haga clic para modificar el estilo de texto del patrón</a:t>
            </a:r>
          </a:p>
        </p:txBody>
      </p:sp>
      <p:sp>
        <p:nvSpPr>
          <p:cNvPr id="18" name="12 Marcador de texto"/>
          <p:cNvSpPr>
            <a:spLocks noGrp="1"/>
          </p:cNvSpPr>
          <p:nvPr>
            <p:ph type="body" sz="quarter" idx="13"/>
          </p:nvPr>
        </p:nvSpPr>
        <p:spPr>
          <a:xfrm>
            <a:off x="623392" y="1349851"/>
            <a:ext cx="10697147" cy="4321175"/>
          </a:xfrm>
          <a:prstGeom prst="rect">
            <a:avLst/>
          </a:prstGeom>
        </p:spPr>
        <p:txBody>
          <a:bodyPr lIns="107287" tIns="53643" rIns="107287" bIns="53643">
            <a:noAutofit/>
          </a:bodyPr>
          <a:lstStyle>
            <a:lvl1pPr marL="366175" indent="-366175">
              <a:spcBef>
                <a:spcPts val="1600"/>
              </a:spcBef>
              <a:buClr>
                <a:srgbClr val="663A7E"/>
              </a:buClr>
              <a:buFont typeface="Calibri" pitchFamily="34" charset="0"/>
              <a:buChar char="•"/>
              <a:defRPr lang="es-ES" sz="2533" dirty="0" smtClean="0">
                <a:solidFill>
                  <a:schemeClr val="tx1"/>
                </a:solidFill>
              </a:defRPr>
            </a:lvl1pPr>
            <a:lvl2pPr marL="711182" indent="-345009">
              <a:spcBef>
                <a:spcPts val="400"/>
              </a:spcBef>
              <a:buClr>
                <a:schemeClr val="accent2">
                  <a:lumMod val="75000"/>
                </a:schemeClr>
              </a:buClr>
              <a:buSzPct val="80000"/>
              <a:buFont typeface="Calibri" pitchFamily="34" charset="0"/>
              <a:buChar char="•"/>
              <a:defRPr lang="es-ES" sz="2533" dirty="0" smtClean="0">
                <a:solidFill>
                  <a:schemeClr val="tx1"/>
                </a:solidFill>
              </a:defRPr>
            </a:lvl2pPr>
            <a:lvl3pPr marL="1198003" indent="-243411">
              <a:spcBef>
                <a:spcPts val="400"/>
              </a:spcBef>
              <a:buClr>
                <a:srgbClr val="851D80"/>
              </a:buClr>
              <a:buFont typeface="Calibri" pitchFamily="34" charset="0"/>
              <a:buChar char="‐"/>
              <a:defRPr lang="es-ES" sz="2533" dirty="0" smtClean="0">
                <a:solidFill>
                  <a:schemeClr val="tx1"/>
                </a:solidFill>
              </a:defRPr>
            </a:lvl3pPr>
            <a:lvl4pPr marL="2034066" indent="-355591">
              <a:spcBef>
                <a:spcPts val="400"/>
              </a:spcBef>
              <a:buClr>
                <a:srgbClr val="00417D"/>
              </a:buClr>
              <a:buSzPct val="70000"/>
              <a:buFont typeface="Calibri" pitchFamily="34" charset="0"/>
              <a:buChar char="•"/>
              <a:defRPr lang="es-ES" sz="2267" dirty="0" smtClean="0">
                <a:solidFill>
                  <a:schemeClr val="tx1"/>
                </a:solidFill>
              </a:defRPr>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Tree>
    <p:extLst>
      <p:ext uri="{BB962C8B-B14F-4D97-AF65-F5344CB8AC3E}">
        <p14:creationId xmlns:p14="http://schemas.microsoft.com/office/powerpoint/2010/main" val="1020384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PRIMERA DE SECCIÓN">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5"/>
            <a:ext cx="12192000" cy="6856605"/>
          </a:xfrm>
          <a:prstGeom prst="rect">
            <a:avLst/>
          </a:prstGeom>
        </p:spPr>
      </p:pic>
    </p:spTree>
    <p:extLst>
      <p:ext uri="{BB962C8B-B14F-4D97-AF65-F5344CB8AC3E}">
        <p14:creationId xmlns:p14="http://schemas.microsoft.com/office/powerpoint/2010/main" val="3009940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Only (Footnot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90579" y="6646861"/>
            <a:ext cx="965008" cy="138499"/>
          </a:xfrm>
        </p:spPr>
        <p:txBody>
          <a:bodyPr wrap="none" lIns="0" tIns="0" rIns="0" bIns="0" anchor="b">
            <a:spAutoFit/>
          </a:bodyPr>
          <a:lstStyle>
            <a:lvl1pPr marL="0" indent="0">
              <a:lnSpc>
                <a:spcPct val="90000"/>
              </a:lnSpc>
              <a:spcBef>
                <a:spcPts val="0"/>
              </a:spcBef>
              <a:spcAft>
                <a:spcPts val="0"/>
              </a:spcAft>
              <a:buNone/>
              <a:defRPr sz="1000" b="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footer</a:t>
            </a:r>
          </a:p>
        </p:txBody>
      </p:sp>
      <p:sp>
        <p:nvSpPr>
          <p:cNvPr id="6" name="Text Placeholder 4"/>
          <p:cNvSpPr>
            <a:spLocks noGrp="1"/>
          </p:cNvSpPr>
          <p:nvPr>
            <p:ph type="body" sz="quarter" idx="13" hasCustomPrompt="1"/>
          </p:nvPr>
        </p:nvSpPr>
        <p:spPr>
          <a:xfrm>
            <a:off x="10871693" y="6646861"/>
            <a:ext cx="1146147" cy="138499"/>
          </a:xfrm>
        </p:spPr>
        <p:txBody>
          <a:bodyPr wrap="none" lIns="0" tIns="0" rIns="0" bIns="0" anchor="b">
            <a:spAutoFit/>
          </a:bodyPr>
          <a:lstStyle>
            <a:lvl1pPr marL="0" indent="0" algn="r">
              <a:lnSpc>
                <a:spcPct val="90000"/>
              </a:lnSpc>
              <a:spcBef>
                <a:spcPts val="0"/>
              </a:spcBef>
              <a:spcAft>
                <a:spcPts val="0"/>
              </a:spcAft>
              <a:buNone/>
              <a:defRPr sz="1000" b="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reference</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6946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ADED9CC-70F7-BD5D-49B5-A53019B1900A}"/>
              </a:ext>
            </a:extLst>
          </p:cNvPr>
          <p:cNvGrpSpPr/>
          <p:nvPr userDrawn="1"/>
        </p:nvGrpSpPr>
        <p:grpSpPr>
          <a:xfrm>
            <a:off x="9392911" y="6215524"/>
            <a:ext cx="2488502" cy="447312"/>
            <a:chOff x="9392911" y="6215524"/>
            <a:chExt cx="2488502" cy="447312"/>
          </a:xfrm>
        </p:grpSpPr>
        <p:pic>
          <p:nvPicPr>
            <p:cNvPr id="6" name="Picture 2">
              <a:extLst>
                <a:ext uri="{FF2B5EF4-FFF2-40B4-BE49-F238E27FC236}">
                  <a16:creationId xmlns:a16="http://schemas.microsoft.com/office/drawing/2014/main" id="{E38D25FE-31ED-0761-CC06-725BE5211DB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8DC88AA3-7803-DF91-A9E0-003FBAF1898A}"/>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26768160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81BD8D-90B2-44AB-9FF3-1F7A441F1FAE}"/>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id="{34810A1D-62AF-40D2-BE14-AD3A7D2918C3}"/>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a:t>Click to edit Master title style</a:t>
            </a:r>
          </a:p>
        </p:txBody>
      </p:sp>
      <p:pic>
        <p:nvPicPr>
          <p:cNvPr id="20" name="Picture 19">
            <a:extLst>
              <a:ext uri="{FF2B5EF4-FFF2-40B4-BE49-F238E27FC236}">
                <a16:creationId xmlns:a16="http://schemas.microsoft.com/office/drawing/2014/main" id="{BF7C91B4-87FC-4935-9F25-DE5E70BD8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21" name="Straight Connector 20">
            <a:extLst>
              <a:ext uri="{FF2B5EF4-FFF2-40B4-BE49-F238E27FC236}">
                <a16:creationId xmlns:a16="http://schemas.microsoft.com/office/drawing/2014/main" id="{24565F86-5224-49AF-834C-BFD680380CA1}"/>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5" descr="CCO_ONC_RGB.jpg">
            <a:extLst>
              <a:ext uri="{FF2B5EF4-FFF2-40B4-BE49-F238E27FC236}">
                <a16:creationId xmlns:a16="http://schemas.microsoft.com/office/drawing/2014/main" id="{A6AEE984-4E13-41A6-A9D5-072DBE2E5ACD}"/>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6156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9021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673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85259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9110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647089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036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7289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prstClr val="white"/>
              </a:solidFill>
            </a:endParaRPr>
          </a:p>
        </p:txBody>
      </p:sp>
      <p:sp>
        <p:nvSpPr>
          <p:cNvPr id="2" name="Title 1"/>
          <p:cNvSpPr>
            <a:spLocks noGrp="1"/>
          </p:cNvSpPr>
          <p:nvPr>
            <p:ph type="ctrTitle"/>
          </p:nvPr>
        </p:nvSpPr>
        <p:spPr>
          <a:xfrm>
            <a:off x="570233" y="2223346"/>
            <a:ext cx="10363200" cy="1470025"/>
          </a:xfrm>
        </p:spPr>
        <p:txBody>
          <a:bodyPr>
            <a:normAutofit/>
          </a:bodyPr>
          <a:lstStyle>
            <a:lvl1pPr>
              <a:defRPr sz="40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2"/>
            <a:ext cx="8534400" cy="1306986"/>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ooter Placeholder 9"/>
          <p:cNvSpPr>
            <a:spLocks noGrp="1"/>
          </p:cNvSpPr>
          <p:nvPr>
            <p:ph type="ftr" sz="quarter" idx="10"/>
          </p:nvPr>
        </p:nvSpPr>
        <p:spPr>
          <a:xfrm>
            <a:off x="471932" y="6356351"/>
            <a:ext cx="3860800" cy="365125"/>
          </a:xfrm>
          <a:prstGeom prst="rect">
            <a:avLst/>
          </a:prstGeom>
        </p:spPr>
        <p:txBody>
          <a:bodyPr/>
          <a:lstStyle>
            <a:lvl1pPr>
              <a:defRPr>
                <a:solidFill>
                  <a:srgbClr val="FFFFFF"/>
                </a:solidFill>
              </a:defRPr>
            </a:lvl1pPr>
          </a:lstStyle>
          <a:p>
            <a:r>
              <a:rPr lang="en-US" dirty="0"/>
              <a:t>Date or Reference</a:t>
            </a:r>
          </a:p>
        </p:txBody>
      </p:sp>
      <p:sp>
        <p:nvSpPr>
          <p:cNvPr id="11" name="Slide Number Placeholder 10"/>
          <p:cNvSpPr>
            <a:spLocks noGrp="1"/>
          </p:cNvSpPr>
          <p:nvPr>
            <p:ph type="sldNum" sz="quarter" idx="11"/>
          </p:nvPr>
        </p:nvSpPr>
        <p:spPr>
          <a:xfrm>
            <a:off x="4900084" y="6356351"/>
            <a:ext cx="2844800" cy="365125"/>
          </a:xfrm>
          <a:prstGeom prst="rect">
            <a:avLst/>
          </a:prstGeom>
        </p:spPr>
        <p:txBody>
          <a:bodyPr/>
          <a:lstStyle>
            <a:lvl1pPr algn="ctr">
              <a:defRPr>
                <a:solidFill>
                  <a:srgbClr val="FFFFFF"/>
                </a:solidFill>
              </a:defRPr>
            </a:lvl1pPr>
          </a:lstStyle>
          <a:p>
            <a:fld id="{D9DADDD7-F6DB-DE43-84D3-BDE65D6DBA61}" type="slidenum">
              <a:rPr lang="en-US" smtClean="0"/>
              <a:pPr/>
              <a:t>‹#›</a:t>
            </a:fld>
            <a:endParaRPr lang="en-US" dirty="0"/>
          </a:p>
        </p:txBody>
      </p:sp>
      <p:pic>
        <p:nvPicPr>
          <p:cNvPr id="12" name="Picture 11" descr="MSKCC_logo_hor_s_rev_rgb_15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775" y="402166"/>
            <a:ext cx="2158312" cy="664760"/>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r="28825" b="23828"/>
          <a:stretch/>
        </p:blipFill>
        <p:spPr>
          <a:xfrm>
            <a:off x="5878833" y="1630036"/>
            <a:ext cx="6321778" cy="5227964"/>
          </a:xfrm>
          <a:prstGeom prst="rect">
            <a:avLst/>
          </a:prstGeom>
        </p:spPr>
      </p:pic>
    </p:spTree>
    <p:extLst>
      <p:ext uri="{BB962C8B-B14F-4D97-AF65-F5344CB8AC3E}">
        <p14:creationId xmlns:p14="http://schemas.microsoft.com/office/powerpoint/2010/main" val="32142895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571500" y="6583851"/>
            <a:ext cx="1328890" cy="166199"/>
          </a:xfrm>
        </p:spPr>
        <p:txBody>
          <a:bodyPr wrap="none" lIns="0" tIns="0" rIns="0" bIns="0" anchor="b">
            <a:spAutoFit/>
          </a:bodyPr>
          <a:lstStyle>
            <a:lvl1pPr marL="0" indent="0">
              <a:lnSpc>
                <a:spcPct val="90000"/>
              </a:lnSpc>
              <a:spcBef>
                <a:spcPts val="0"/>
              </a:spcBef>
              <a:buNone/>
              <a:defRPr sz="1200"/>
            </a:lvl1pPr>
          </a:lstStyle>
          <a:p>
            <a:pPr lvl="0"/>
            <a:r>
              <a:rPr lang="en-US" dirty="0"/>
              <a:t>Click to add footnote</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78211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89318FF-8EAA-EC41-39A2-551059BBED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7F3F98"/>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5802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1"/>
            <a:ext cx="3860800" cy="365125"/>
          </a:xfrm>
          <a:prstGeom prst="rect">
            <a:avLst/>
          </a:prstGeo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1"/>
            <a:ext cx="2844800" cy="365125"/>
          </a:xfrm>
          <a:prstGeom prst="rect">
            <a:avLst/>
          </a:prstGeo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6" name="Title 1"/>
          <p:cNvSpPr>
            <a:spLocks noGrp="1"/>
          </p:cNvSpPr>
          <p:nvPr>
            <p:ph type="title"/>
          </p:nvPr>
        </p:nvSpPr>
        <p:spPr>
          <a:xfrm>
            <a:off x="471933" y="161668"/>
            <a:ext cx="11394276" cy="685234"/>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3610102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b="0" dirty="0">
              <a:solidFill>
                <a:prstClr val="white"/>
              </a:solidFill>
            </a:endParaRPr>
          </a:p>
        </p:txBody>
      </p:sp>
      <p:pic>
        <p:nvPicPr>
          <p:cNvPr id="9" name="Picture 8" descr="MSKCC_logo_hor_s_rev_rgb_15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402166"/>
            <a:ext cx="2877749" cy="664760"/>
          </a:xfrm>
          <a:prstGeom prst="rect">
            <a:avLst/>
          </a:prstGeom>
        </p:spPr>
      </p:pic>
      <p:sp>
        <p:nvSpPr>
          <p:cNvPr id="2" name="Title 1"/>
          <p:cNvSpPr>
            <a:spLocks noGrp="1"/>
          </p:cNvSpPr>
          <p:nvPr>
            <p:ph type="ctrTitle"/>
          </p:nvPr>
        </p:nvSpPr>
        <p:spPr>
          <a:xfrm>
            <a:off x="969048" y="2084801"/>
            <a:ext cx="10363200" cy="1470025"/>
          </a:xfrm>
        </p:spPr>
        <p:txBody>
          <a:bodyPr>
            <a:noAutofit/>
          </a:bodyPr>
          <a:lstStyle>
            <a:lvl1pPr>
              <a:defRPr sz="4800">
                <a:solidFill>
                  <a:srgbClr val="FFFFFF"/>
                </a:solidFill>
              </a:defRPr>
            </a:lvl1pPr>
          </a:lstStyle>
          <a:p>
            <a:r>
              <a:rPr lang="en-US" dirty="0"/>
              <a:t>Click to edit Master title style</a:t>
            </a:r>
          </a:p>
        </p:txBody>
      </p:sp>
      <p:sp>
        <p:nvSpPr>
          <p:cNvPr id="11" name="Slide Number Placeholder 10"/>
          <p:cNvSpPr>
            <a:spLocks noGrp="1"/>
          </p:cNvSpPr>
          <p:nvPr>
            <p:ph type="sldNum" sz="quarter" idx="11"/>
          </p:nvPr>
        </p:nvSpPr>
        <p:spPr>
          <a:xfrm>
            <a:off x="4900084" y="6356351"/>
            <a:ext cx="2844800" cy="365125"/>
          </a:xfrm>
          <a:prstGeom prst="rect">
            <a:avLst/>
          </a:prstGeom>
        </p:spPr>
        <p:txBody>
          <a:bodyPr/>
          <a:lstStyle>
            <a:lvl1pPr algn="ctr">
              <a:defRPr>
                <a:solidFill>
                  <a:srgbClr val="FFFFFF"/>
                </a:solidFill>
              </a:defRPr>
            </a:lvl1pPr>
          </a:lstStyle>
          <a:p>
            <a:fld id="{D9DADDD7-F6DB-DE43-84D3-BDE65D6DBA61}" type="slidenum">
              <a:rPr lang="en-US" smtClean="0"/>
              <a:pPr/>
              <a:t>‹#›</a:t>
            </a:fld>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8825" b="23828"/>
          <a:stretch/>
        </p:blipFill>
        <p:spPr>
          <a:xfrm>
            <a:off x="5878833" y="1630036"/>
            <a:ext cx="6321778" cy="5227964"/>
          </a:xfrm>
          <a:prstGeom prst="rect">
            <a:avLst/>
          </a:prstGeom>
        </p:spPr>
      </p:pic>
    </p:spTree>
    <p:extLst>
      <p:ext uri="{BB962C8B-B14F-4D97-AF65-F5344CB8AC3E}">
        <p14:creationId xmlns:p14="http://schemas.microsoft.com/office/powerpoint/2010/main" val="7506483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733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130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71932" y="6356351"/>
            <a:ext cx="3860800" cy="365125"/>
          </a:xfrm>
          <a:prstGeom prst="rect">
            <a:avLst/>
          </a:prstGeo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4900084" y="6356351"/>
            <a:ext cx="2844800" cy="365125"/>
          </a:xfrm>
          <a:prstGeom prst="rect">
            <a:avLst/>
          </a:prstGeo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9876280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2E58CDD-5C8C-4B4D-9A1C-1923EC9F0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3463" y="3657600"/>
            <a:ext cx="6105525" cy="3209925"/>
          </a:xfrm>
          <a:prstGeom prst="rect">
            <a:avLst/>
          </a:prstGeom>
        </p:spPr>
      </p:pic>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hasCustomPrompt="1"/>
          </p:nvPr>
        </p:nvSpPr>
        <p:spPr bwMode="invGray">
          <a:xfrm>
            <a:off x="609600" y="1600200"/>
            <a:ext cx="11264901" cy="2057400"/>
          </a:xfrm>
          <a:prstGeom prst="rect">
            <a:avLst/>
          </a:prstGeom>
        </p:spPr>
        <p:txBody>
          <a:bodyPr/>
          <a:lstStyle>
            <a:lvl1pPr>
              <a:defRPr sz="3900">
                <a:solidFill>
                  <a:srgbClr val="455560"/>
                </a:solidFill>
              </a:defRPr>
            </a:lvl1pPr>
          </a:lstStyle>
          <a:p>
            <a:r>
              <a:rPr lang="en-US" dirty="0"/>
              <a:t>Optimizing the Use of BTK Inhibitors in B-Cell Malignancies: Insights for the Multidisciplinary Team</a:t>
            </a: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0" name="Picture 19">
            <a:extLst>
              <a:ext uri="{FF2B5EF4-FFF2-40B4-BE49-F238E27FC236}">
                <a16:creationId xmlns:a16="http://schemas.microsoft.com/office/drawing/2014/main" id="{6584C6F6-7C68-4C84-9CC8-97D2BB793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1289" y="328613"/>
            <a:ext cx="1740838" cy="938609"/>
          </a:xfrm>
          <a:prstGeom prst="rect">
            <a:avLst/>
          </a:prstGeom>
        </p:spPr>
      </p:pic>
    </p:spTree>
    <p:extLst>
      <p:ext uri="{BB962C8B-B14F-4D97-AF65-F5344CB8AC3E}">
        <p14:creationId xmlns:p14="http://schemas.microsoft.com/office/powerpoint/2010/main" val="40697913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609600" y="406373"/>
            <a:ext cx="10972800" cy="713539"/>
          </a:xfrm>
          <a:prstGeom prst="rect">
            <a:avLst/>
          </a:prstGeom>
        </p:spPr>
        <p:txBody>
          <a:bodyPr/>
          <a:lstStyle>
            <a:lvl1pPr>
              <a:defRPr sz="3400">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609600" y="1232293"/>
            <a:ext cx="10972800" cy="4548402"/>
          </a:xfrm>
          <a:prstGeom prst="rect">
            <a:avLst/>
          </a:prstGeo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4629A556-BE5C-4EA5-801A-ACB2B4876147}"/>
              </a:ext>
            </a:extLst>
          </p:cNvPr>
          <p:cNvSpPr>
            <a:spLocks noGrp="1"/>
          </p:cNvSpPr>
          <p:nvPr>
            <p:ph type="body" sz="quarter" idx="13"/>
          </p:nvPr>
        </p:nvSpPr>
        <p:spPr>
          <a:xfrm>
            <a:off x="609600" y="5906265"/>
            <a:ext cx="10972800" cy="431800"/>
          </a:xfrm>
          <a:prstGeom prst="rect">
            <a:avLst/>
          </a:prstGeom>
        </p:spPr>
        <p:txBody>
          <a:bodyPr anchor="b"/>
          <a:lstStyle>
            <a:lvl1pPr marL="0" indent="0">
              <a:lnSpc>
                <a:spcPts val="1200"/>
              </a:lnSpc>
              <a:spcBef>
                <a:spcPts val="0"/>
              </a:spcBef>
              <a:buNone/>
              <a:defRPr sz="1100"/>
            </a:lvl1pPr>
            <a:lvl2pPr marL="609585" indent="0">
              <a:buNone/>
              <a:defRPr sz="1000"/>
            </a:lvl2pPr>
            <a:lvl3pPr marL="1219170" indent="0">
              <a:buNone/>
              <a:defRPr sz="1000"/>
            </a:lvl3pPr>
            <a:lvl4pPr marL="1828755" indent="0">
              <a:buNone/>
              <a:defRPr sz="1000"/>
            </a:lvl4pPr>
            <a:lvl5pPr marL="2438339" indent="0">
              <a:buNone/>
              <a:defRPr sz="1000"/>
            </a:lvl5pPr>
          </a:lstStyle>
          <a:p>
            <a:pPr lvl="0"/>
            <a:r>
              <a:rPr lang="en-US" dirty="0"/>
              <a:t>Edit Master text styles</a:t>
            </a:r>
          </a:p>
        </p:txBody>
      </p:sp>
      <p:sp>
        <p:nvSpPr>
          <p:cNvPr id="9" name="TextBox 8">
            <a:extLst>
              <a:ext uri="{FF2B5EF4-FFF2-40B4-BE49-F238E27FC236}">
                <a16:creationId xmlns:a16="http://schemas.microsoft.com/office/drawing/2014/main" id="{415EDCE2-24BC-564B-940A-5728FC679968}"/>
              </a:ext>
            </a:extLst>
          </p:cNvPr>
          <p:cNvSpPr txBox="1"/>
          <p:nvPr userDrawn="1"/>
        </p:nvSpPr>
        <p:spPr>
          <a:xfrm>
            <a:off x="9382244" y="6581001"/>
            <a:ext cx="284592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Byrd, J et al. ASH 2017, Abstract #498</a:t>
            </a:r>
          </a:p>
        </p:txBody>
      </p:sp>
    </p:spTree>
    <p:extLst>
      <p:ext uri="{BB962C8B-B14F-4D97-AF65-F5344CB8AC3E}">
        <p14:creationId xmlns:p14="http://schemas.microsoft.com/office/powerpoint/2010/main" val="37809192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9C85E25F-CC0F-C09A-3EEE-F3F2176E6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149" y="3647627"/>
            <a:ext cx="6096851" cy="321037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1" name="Picture 10" descr="Icon&#10;&#10;Description automatically generated">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345" y="239713"/>
            <a:ext cx="2020824" cy="699807"/>
          </a:xfrm>
          <a:prstGeom prst="rect">
            <a:avLst/>
          </a:prstGeom>
        </p:spPr>
      </p:pic>
    </p:spTree>
    <p:extLst>
      <p:ext uri="{BB962C8B-B14F-4D97-AF65-F5344CB8AC3E}">
        <p14:creationId xmlns:p14="http://schemas.microsoft.com/office/powerpoint/2010/main" val="217427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27040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113575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142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432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Genome Wheel">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4"/>
            <a:ext cx="12191999" cy="6857997"/>
          </a:xfrm>
          <a:prstGeom prst="rect">
            <a:avLst/>
          </a:prstGeom>
          <a:noFill/>
          <a:extLst>
            <a:ext uri="{909E8E84-426E-40dd-AFC4-6F175D3DCCD1}">
              <a14:hiddenFill xmlns:a14="http://schemas.microsoft.com/office/drawing/2010/main" xmlns="">
                <a:solidFill>
                  <a:srgbClr val="FFFFFF"/>
                </a:solidFill>
              </a14:hiddenFill>
            </a:ext>
          </a:extLst>
        </p:spPr>
      </p:pic>
      <p:sp>
        <p:nvSpPr>
          <p:cNvPr id="20502" name="Rectangle 22"/>
          <p:cNvSpPr>
            <a:spLocks noGrp="1" noChangeArrowheads="1"/>
          </p:cNvSpPr>
          <p:nvPr>
            <p:ph type="ctrTitle" sz="quarter"/>
          </p:nvPr>
        </p:nvSpPr>
        <p:spPr>
          <a:xfrm>
            <a:off x="648398" y="92981"/>
            <a:ext cx="5435039" cy="1572608"/>
          </a:xfrm>
          <a:ln algn="ctr"/>
        </p:spPr>
        <p:txBody>
          <a:bodyPr lIns="91440" tIns="457200" anchor="b"/>
          <a:lstStyle>
            <a:lvl1pPr algn="l">
              <a:defRPr sz="1800" b="1">
                <a:solidFill>
                  <a:schemeClr val="accent1"/>
                </a:solidFill>
                <a:latin typeface="+mn-lt"/>
              </a:defRPr>
            </a:lvl1pPr>
          </a:lstStyle>
          <a:p>
            <a:r>
              <a:rPr lang="en-US" dirty="0"/>
              <a:t>Click to edit Master title style</a:t>
            </a:r>
          </a:p>
        </p:txBody>
      </p:sp>
      <p:sp>
        <p:nvSpPr>
          <p:cNvPr id="7" name="Rectangle 17"/>
          <p:cNvSpPr>
            <a:spLocks noChangeArrowheads="1"/>
          </p:cNvSpPr>
          <p:nvPr userDrawn="1"/>
        </p:nvSpPr>
        <p:spPr bwMode="auto">
          <a:xfrm>
            <a:off x="472389" y="6464139"/>
            <a:ext cx="5909611" cy="46166"/>
          </a:xfrm>
          <a:prstGeom prst="rect">
            <a:avLst/>
          </a:prstGeom>
          <a:noFill/>
          <a:ln w="9525">
            <a:noFill/>
            <a:miter lim="800000"/>
            <a:headEnd/>
            <a:tailEnd/>
          </a:ln>
          <a:effectLst/>
        </p:spPr>
        <p:txBody>
          <a:bodyPr wrap="square" lIns="0" tIns="0" rIns="0" bIns="0">
            <a:spAutoFit/>
          </a:bodyPr>
          <a:lstStyle/>
          <a:p>
            <a:pPr algn="l">
              <a:lnSpc>
                <a:spcPct val="80000"/>
              </a:lnSpc>
              <a:defRPr/>
            </a:pPr>
            <a:r>
              <a:rPr lang="en-US" sz="375" dirty="0">
                <a:solidFill>
                  <a:schemeClr val="tx2"/>
                </a:solidFill>
                <a:latin typeface="Arial Narrow" pitchFamily="34" charset="0"/>
              </a:rPr>
              <a:t>The Ohio State University Comprehensive Cancer Center – Arthur G. James Cancer Hospital and Richard J. Solove Research Institute</a:t>
            </a: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4421" y="3008079"/>
            <a:ext cx="2743200" cy="956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0" hasCustomPrompt="1"/>
          </p:nvPr>
        </p:nvSpPr>
        <p:spPr>
          <a:xfrm>
            <a:off x="648395" y="1772994"/>
            <a:ext cx="4485216" cy="836084"/>
          </a:xfrm>
        </p:spPr>
        <p:txBody>
          <a:bodyPr lIns="91440" tIns="45720" rIns="91440" bIns="45720"/>
          <a:lstStyle>
            <a:lvl1pPr marL="0" indent="0" algn="l">
              <a:spcBef>
                <a:spcPts val="0"/>
              </a:spcBef>
              <a:buNone/>
              <a:defRPr sz="1200" baseline="0">
                <a:solidFill>
                  <a:schemeClr val="accent1"/>
                </a:solidFill>
              </a:defRPr>
            </a:lvl1pPr>
          </a:lstStyle>
          <a:p>
            <a:pPr lvl="0"/>
            <a:r>
              <a:rPr lang="en-US" dirty="0"/>
              <a:t>Click to edit subtitle style</a:t>
            </a:r>
          </a:p>
        </p:txBody>
      </p:sp>
    </p:spTree>
    <p:extLst>
      <p:ext uri="{BB962C8B-B14F-4D97-AF65-F5344CB8AC3E}">
        <p14:creationId xmlns:p14="http://schemas.microsoft.com/office/powerpoint/2010/main" val="3691940907"/>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B831F98-D110-9641-0056-3FFA4445A19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487423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8176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A188367A-EE46-1DDA-2AFE-9C628EB7244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0926690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930896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88B87460-1489-A7E6-C388-913BBD640CAB}"/>
              </a:ext>
            </a:extLst>
          </p:cNvPr>
          <p:cNvGrpSpPr/>
          <p:nvPr userDrawn="1"/>
        </p:nvGrpSpPr>
        <p:grpSpPr>
          <a:xfrm>
            <a:off x="9392911" y="6212702"/>
            <a:ext cx="2488502"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1247977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3575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userDrawn="1"/>
        </p:nvGrpSpPr>
        <p:grpSpPr>
          <a:xfrm>
            <a:off x="9392911" y="6212702"/>
            <a:ext cx="2488502"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40919018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343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fabric&#10;&#10;Description automatically generated">
            <a:extLst>
              <a:ext uri="{FF2B5EF4-FFF2-40B4-BE49-F238E27FC236}">
                <a16:creationId xmlns:a16="http://schemas.microsoft.com/office/drawing/2014/main" id="{C2D55048-7FDB-439B-ABFC-560AFC3FC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3648075"/>
            <a:ext cx="6096000" cy="3209925"/>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31818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152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0" name="Picture 3" descr="C:\Users\Jason\Dropbox\Clarity (1)\OSUCCC - James\2014 PowerPoint Templates\2014 FINAL Research\Research Content Compact Elements\2013_ResearchStandardContent_compact_Bott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12657"/>
            <a:ext cx="12192001" cy="8453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15076" y="430321"/>
            <a:ext cx="11411163" cy="825729"/>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5076" y="1280851"/>
            <a:ext cx="11411163" cy="4458983"/>
          </a:xfrm>
        </p:spPr>
        <p:txBody>
          <a:bodyPr/>
          <a:lstStyle>
            <a:lvl1pPr>
              <a:spcBef>
                <a:spcPts val="900"/>
              </a:spcBef>
              <a:defRPr sz="1651"/>
            </a:lvl1pPr>
            <a:lvl2pPr>
              <a:spcBef>
                <a:spcPts val="225"/>
              </a:spcBef>
              <a:defRPr sz="15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683799"/>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418BC65-FA9C-4AD6-96A5-06C2F5B697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7886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38243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6413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8193330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049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id="{42E79C8A-E7C4-431E-B7EE-896656B478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283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descr="A picture containing indoor, piece, several, arranged&#10;&#10;Description automatically generated">
            <a:extLst>
              <a:ext uri="{FF2B5EF4-FFF2-40B4-BE49-F238E27FC236}">
                <a16:creationId xmlns:a16="http://schemas.microsoft.com/office/drawing/2014/main" id="{11392566-BD45-B299-1092-37EB5EED2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9995" y="3661075"/>
            <a:ext cx="6096000" cy="3209925"/>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1" name="Picture 10" descr="Icon&#10;&#10;Description automatically generated">
            <a:extLst>
              <a:ext uri="{FF2B5EF4-FFF2-40B4-BE49-F238E27FC236}">
                <a16:creationId xmlns:a16="http://schemas.microsoft.com/office/drawing/2014/main" id="{D2C404A3-49E3-6AE3-6316-79D1DE70A5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23345" y="239713"/>
            <a:ext cx="2020824" cy="699807"/>
          </a:xfrm>
          <a:prstGeom prst="rect">
            <a:avLst/>
          </a:prstGeom>
        </p:spPr>
      </p:pic>
      <p:pic>
        <p:nvPicPr>
          <p:cNvPr id="2" name="Picture 1" descr="Shape, circle&#10;&#10;Description automatically generated">
            <a:extLst>
              <a:ext uri="{FF2B5EF4-FFF2-40B4-BE49-F238E27FC236}">
                <a16:creationId xmlns:a16="http://schemas.microsoft.com/office/drawing/2014/main" id="{BEBC41B4-BE98-EC03-4CA5-0B9FD281B3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2774" y="198668"/>
            <a:ext cx="1119095" cy="1152337"/>
          </a:xfrm>
          <a:prstGeom prst="rect">
            <a:avLst/>
          </a:prstGeom>
        </p:spPr>
      </p:pic>
    </p:spTree>
    <p:extLst>
      <p:ext uri="{BB962C8B-B14F-4D97-AF65-F5344CB8AC3E}">
        <p14:creationId xmlns:p14="http://schemas.microsoft.com/office/powerpoint/2010/main" val="15689769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52900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4607662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descr="Shape, circle&#10;&#10;Description automatically generated">
            <a:extLst>
              <a:ext uri="{FF2B5EF4-FFF2-40B4-BE49-F238E27FC236}">
                <a16:creationId xmlns:a16="http://schemas.microsoft.com/office/drawing/2014/main" id="{E88BB1B7-7C76-2CFC-5422-B5CE22185C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2" y="5291664"/>
            <a:ext cx="1119095" cy="1152337"/>
          </a:xfrm>
          <a:prstGeom prst="rect">
            <a:avLst/>
          </a:prstGeom>
        </p:spPr>
      </p:pic>
    </p:spTree>
    <p:extLst>
      <p:ext uri="{BB962C8B-B14F-4D97-AF65-F5344CB8AC3E}">
        <p14:creationId xmlns:p14="http://schemas.microsoft.com/office/powerpoint/2010/main" val="251150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5 research program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 y="2263131"/>
            <a:ext cx="12191999" cy="4448175"/>
          </a:xfrm>
          <a:prstGeom prst="rect">
            <a:avLst/>
          </a:prstGeom>
        </p:spPr>
      </p:pic>
      <p:pic>
        <p:nvPicPr>
          <p:cNvPr id="2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3917" y="977053"/>
            <a:ext cx="2733231" cy="949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2" name="Rectangle 22"/>
          <p:cNvSpPr>
            <a:spLocks noGrp="1" noChangeArrowheads="1"/>
          </p:cNvSpPr>
          <p:nvPr>
            <p:ph type="ctrTitle" sz="quarter"/>
          </p:nvPr>
        </p:nvSpPr>
        <p:spPr>
          <a:xfrm>
            <a:off x="648398" y="92987"/>
            <a:ext cx="5435039" cy="1234743"/>
          </a:xfrm>
          <a:ln algn="ctr"/>
        </p:spPr>
        <p:txBody>
          <a:bodyPr lIns="91440" tIns="457200" anchor="b"/>
          <a:lstStyle>
            <a:lvl1pPr algn="l">
              <a:defRPr sz="1651" b="1">
                <a:solidFill>
                  <a:schemeClr val="accent1"/>
                </a:solidFill>
                <a:latin typeface="+mn-lt"/>
              </a:defRPr>
            </a:lvl1pPr>
          </a:lstStyle>
          <a:p>
            <a:r>
              <a:rPr lang="en-US" dirty="0"/>
              <a:t>Click to edit Master title style</a:t>
            </a:r>
          </a:p>
        </p:txBody>
      </p:sp>
      <p:sp>
        <p:nvSpPr>
          <p:cNvPr id="3" name="Text Placeholder 2"/>
          <p:cNvSpPr>
            <a:spLocks noGrp="1"/>
          </p:cNvSpPr>
          <p:nvPr>
            <p:ph type="body" sz="quarter" idx="10" hasCustomPrompt="1"/>
          </p:nvPr>
        </p:nvSpPr>
        <p:spPr>
          <a:xfrm>
            <a:off x="648395" y="1415754"/>
            <a:ext cx="4485216" cy="717849"/>
          </a:xfrm>
        </p:spPr>
        <p:txBody>
          <a:bodyPr lIns="91440" tIns="45720" rIns="91440" bIns="45720"/>
          <a:lstStyle>
            <a:lvl1pPr marL="0" indent="0" algn="l">
              <a:spcBef>
                <a:spcPts val="151"/>
              </a:spcBef>
              <a:buNone/>
              <a:defRPr sz="1051" baseline="0">
                <a:solidFill>
                  <a:schemeClr val="tx1"/>
                </a:solidFill>
              </a:defRPr>
            </a:lvl1pPr>
          </a:lstStyle>
          <a:p>
            <a:pPr lvl="0"/>
            <a:r>
              <a:rPr lang="en-US" dirty="0"/>
              <a:t>Click to edit subtitle style</a:t>
            </a:r>
          </a:p>
        </p:txBody>
      </p:sp>
      <p:sp>
        <p:nvSpPr>
          <p:cNvPr id="22" name="Rectangle 17"/>
          <p:cNvSpPr>
            <a:spLocks noChangeArrowheads="1"/>
          </p:cNvSpPr>
          <p:nvPr userDrawn="1"/>
        </p:nvSpPr>
        <p:spPr bwMode="auto">
          <a:xfrm>
            <a:off x="550005" y="6547503"/>
            <a:ext cx="5909611" cy="46166"/>
          </a:xfrm>
          <a:prstGeom prst="rect">
            <a:avLst/>
          </a:prstGeom>
          <a:noFill/>
          <a:ln w="9525">
            <a:noFill/>
            <a:miter lim="800000"/>
            <a:headEnd/>
            <a:tailEnd/>
          </a:ln>
          <a:effectLst/>
        </p:spPr>
        <p:txBody>
          <a:bodyPr wrap="square" lIns="0" tIns="0" rIns="0" bIns="0">
            <a:spAutoFit/>
          </a:bodyPr>
          <a:lstStyle/>
          <a:p>
            <a:pPr algn="l">
              <a:lnSpc>
                <a:spcPct val="80000"/>
              </a:lnSpc>
              <a:defRPr/>
            </a:pPr>
            <a:r>
              <a:rPr lang="en-US" sz="375" dirty="0">
                <a:solidFill>
                  <a:schemeClr val="tx2"/>
                </a:solidFill>
                <a:latin typeface="Arial Narrow" pitchFamily="34" charset="0"/>
              </a:rPr>
              <a:t>The Ohio State University Comprehensive Cancer Center – Arthur G. James Cancer Hospital and Richard J. Solove Research Institute</a:t>
            </a:r>
          </a:p>
        </p:txBody>
      </p:sp>
    </p:spTree>
    <p:extLst>
      <p:ext uri="{BB962C8B-B14F-4D97-AF65-F5344CB8AC3E}">
        <p14:creationId xmlns:p14="http://schemas.microsoft.com/office/powerpoint/2010/main" val="2542791218"/>
      </p:ext>
    </p:extLst>
  </p:cSld>
  <p:clrMapOvr>
    <a:masterClrMapping/>
  </p:clrMapOvr>
  <p:transition>
    <p:fade/>
  </p:transition>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4189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B831F98-D110-9641-0056-3FFA4445A19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6676370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63728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A188367A-EE46-1DDA-2AFE-9C628EB7244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311344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720813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88B87460-1489-A7E6-C388-913BBD640CAB}"/>
              </a:ext>
            </a:extLst>
          </p:cNvPr>
          <p:cNvGrpSpPr/>
          <p:nvPr userDrawn="1"/>
        </p:nvGrpSpPr>
        <p:grpSpPr>
          <a:xfrm>
            <a:off x="9392911" y="6212702"/>
            <a:ext cx="2488502"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2296583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3969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userDrawn="1"/>
        </p:nvGrpSpPr>
        <p:grpSpPr>
          <a:xfrm>
            <a:off x="9392911" y="6212702"/>
            <a:ext cx="2488502"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7276194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3547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Title and Content+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7369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genome wheel">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5656"/>
            <a:ext cx="12192000" cy="35123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15076" y="430321"/>
            <a:ext cx="1141116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5076" y="1280851"/>
            <a:ext cx="11411163" cy="4458983"/>
          </a:xfrm>
        </p:spPr>
        <p:txBody>
          <a:bodyPr/>
          <a:lstStyle>
            <a:lvl1pPr>
              <a:spcBef>
                <a:spcPts val="900"/>
              </a:spcBef>
              <a:defRPr sz="1651"/>
            </a:lvl1pPr>
            <a:lvl2pPr>
              <a:spcBef>
                <a:spcPts val="225"/>
              </a:spcBef>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5679805"/>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food, indoor, piece, several&#10;&#10;Description automatically generated">
            <a:extLst>
              <a:ext uri="{FF2B5EF4-FFF2-40B4-BE49-F238E27FC236}">
                <a16:creationId xmlns:a16="http://schemas.microsoft.com/office/drawing/2014/main" id="{55122568-DB9A-48FC-B399-1213F6E16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4254" y="3657600"/>
            <a:ext cx="6089902" cy="3200399"/>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570840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3629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418BC65-FA9C-4AD6-96A5-06C2F5B697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352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00372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02231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313487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0335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id="{42E79C8A-E7C4-431E-B7EE-896656B478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328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cxnSp>
        <p:nvCxnSpPr>
          <p:cNvPr id="10" name="Straight Connector 9"/>
          <p:cNvCxnSpPr/>
          <p:nvPr userDrawn="1"/>
        </p:nvCxnSpPr>
        <p:spPr>
          <a:xfrm>
            <a:off x="0" y="1205931"/>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Footer Placeholder 6"/>
          <p:cNvSpPr>
            <a:spLocks noGrp="1"/>
          </p:cNvSpPr>
          <p:nvPr>
            <p:ph type="ftr" sz="quarter" idx="13"/>
          </p:nvPr>
        </p:nvSpPr>
        <p:spPr>
          <a:xfrm>
            <a:off x="182880" y="6356352"/>
            <a:ext cx="10241280" cy="365125"/>
          </a:xfrm>
          <a:prstGeom prst="rect">
            <a:avLst/>
          </a:prstGeom>
        </p:spPr>
        <p:txBody>
          <a:bodyPr/>
          <a:lstStyle/>
          <a:p>
            <a:endParaRPr lang="en-US" dirty="0">
              <a:solidFill>
                <a:prstClr val="black"/>
              </a:solidFill>
            </a:endParaRPr>
          </a:p>
        </p:txBody>
      </p:sp>
      <p:sp>
        <p:nvSpPr>
          <p:cNvPr id="11" name="Content Placeholder 2"/>
          <p:cNvSpPr>
            <a:spLocks noGrp="1"/>
          </p:cNvSpPr>
          <p:nvPr>
            <p:ph idx="1"/>
          </p:nvPr>
        </p:nvSpPr>
        <p:spPr>
          <a:xfrm>
            <a:off x="304800" y="1377105"/>
            <a:ext cx="11582400" cy="4815417"/>
          </a:xfrm>
          <a:prstGeom prst="rect">
            <a:avLst/>
          </a:prstGeom>
        </p:spPr>
        <p:txBody>
          <a:bodyPr>
            <a:normAutofit/>
          </a:bodyPr>
          <a:lstStyle>
            <a:lvl1pPr marL="457178" indent="-457178">
              <a:lnSpc>
                <a:spcPct val="100000"/>
              </a:lnSpc>
              <a:buFont typeface="Arial" panose="020B0604020202020204" pitchFamily="34" charset="0"/>
              <a:buChar char="•"/>
              <a:defRPr sz="3200" baseline="0"/>
            </a:lvl1pPr>
            <a:lvl2pPr marL="1066747" indent="-457178">
              <a:lnSpc>
                <a:spcPct val="100000"/>
              </a:lnSpc>
              <a:buFont typeface="Arial" panose="020B0604020202020204" pitchFamily="34" charset="0"/>
              <a:buChar char="–"/>
              <a:defRPr sz="3200"/>
            </a:lvl2pPr>
            <a:lvl3pPr marL="1676317" indent="-457178">
              <a:lnSpc>
                <a:spcPct val="100000"/>
              </a:lnSpc>
              <a:buSzPct val="70000"/>
              <a:buFont typeface="Wingdings 2" panose="05020102010507070707" pitchFamily="18" charset="2"/>
              <a:buChar cha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139290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182880" y="6356352"/>
            <a:ext cx="10241280" cy="365125"/>
          </a:xfrm>
          <a:prstGeom prst="rect">
            <a:avLst/>
          </a:prstGeom>
        </p:spPr>
        <p:txBody>
          <a:bodyPr/>
          <a:lstStyle/>
          <a:p>
            <a:endParaRPr lang="en-US" dirty="0">
              <a:solidFill>
                <a:prstClr val="black"/>
              </a:solidFill>
            </a:endParaRPr>
          </a:p>
        </p:txBody>
      </p:sp>
      <p:cxnSp>
        <p:nvCxnSpPr>
          <p:cNvPr id="11" name="Straight Connector 10"/>
          <p:cNvCxnSpPr/>
          <p:nvPr userDrawn="1"/>
        </p:nvCxnSpPr>
        <p:spPr>
          <a:xfrm>
            <a:off x="0" y="1205931"/>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spTree>
    <p:extLst>
      <p:ext uri="{BB962C8B-B14F-4D97-AF65-F5344CB8AC3E}">
        <p14:creationId xmlns:p14="http://schemas.microsoft.com/office/powerpoint/2010/main" val="431518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a:xfrm>
            <a:off x="315076" y="430321"/>
            <a:ext cx="1141116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5076" y="1280851"/>
            <a:ext cx="11411163" cy="4458983"/>
          </a:xfrm>
        </p:spPr>
        <p:txBody>
          <a:bodyPr/>
          <a:lstStyle>
            <a:lvl1pPr>
              <a:spcBef>
                <a:spcPts val="900"/>
              </a:spcBef>
              <a:defRPr sz="1651"/>
            </a:lvl1pPr>
            <a:lvl2pPr>
              <a:spcBef>
                <a:spcPts val="225"/>
              </a:spcBef>
              <a:defRPr sz="15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1763658" y="6495206"/>
            <a:ext cx="393301" cy="366183"/>
          </a:xfrm>
          <a:prstGeom prst="rect">
            <a:avLst/>
          </a:prstGeom>
        </p:spPr>
        <p:txBody>
          <a:bodyPr vert="horz" lIns="68579" tIns="34289" rIns="68579" bIns="34289" rtlCol="0" anchor="b" anchorCtr="0"/>
          <a:lstStyle>
            <a:lvl1pPr algn="r">
              <a:defRPr sz="525" b="0">
                <a:solidFill>
                  <a:srgbClr val="717070"/>
                </a:solidFill>
              </a:defRPr>
            </a:lvl1pPr>
          </a:lstStyle>
          <a:p>
            <a:fld id="{3C956E73-2E7A-40C4-98E5-5009DBC8D49F}" type="slidenum">
              <a:rPr lang="en-US" smtClean="0"/>
              <a:pPr/>
              <a:t>‹#›</a:t>
            </a:fld>
            <a:endParaRPr lang="en-US" dirty="0"/>
          </a:p>
        </p:txBody>
      </p:sp>
      <p:grpSp>
        <p:nvGrpSpPr>
          <p:cNvPr id="11" name="Group 10"/>
          <p:cNvGrpSpPr/>
          <p:nvPr userDrawn="1"/>
        </p:nvGrpSpPr>
        <p:grpSpPr>
          <a:xfrm>
            <a:off x="4" y="0"/>
            <a:ext cx="12192001" cy="333243"/>
            <a:chOff x="0" y="0"/>
            <a:chExt cx="9144001" cy="249932"/>
          </a:xfrm>
        </p:grpSpPr>
        <p:sp>
          <p:nvSpPr>
            <p:cNvPr id="12" name="Rectangle 11"/>
            <p:cNvSpPr/>
            <p:nvPr userDrawn="1"/>
          </p:nvSpPr>
          <p:spPr>
            <a:xfrm>
              <a:off x="0" y="0"/>
              <a:ext cx="9144001" cy="24993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9144000" cy="187278"/>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13252" y="6321287"/>
            <a:ext cx="7593497" cy="553347"/>
            <a:chOff x="-9424" y="-235523"/>
            <a:chExt cx="11413748" cy="544218"/>
          </a:xfrm>
        </p:grpSpPr>
        <p:sp>
          <p:nvSpPr>
            <p:cNvPr id="15" name="Rectangle 14"/>
            <p:cNvSpPr/>
            <p:nvPr userDrawn="1"/>
          </p:nvSpPr>
          <p:spPr>
            <a:xfrm>
              <a:off x="-9424" y="-235523"/>
              <a:ext cx="9153425" cy="485455"/>
            </a:xfrm>
            <a:prstGeom prst="rect">
              <a:avLst/>
            </a:prstGeom>
            <a:gradFill>
              <a:gsLst>
                <a:gs pos="100000">
                  <a:srgbClr val="E8E8E8"/>
                </a:gs>
                <a:gs pos="0">
                  <a:srgbClr val="E8E8E8">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9424" y="7204"/>
              <a:ext cx="11413748" cy="301491"/>
            </a:xfrm>
            <a:prstGeom prst="rect">
              <a:avLst/>
            </a:prstGeom>
            <a:gradFill flip="none" rotWithShape="1">
              <a:gsLst>
                <a:gs pos="100000">
                  <a:srgbClr val="6B6B6B"/>
                </a:gs>
                <a:gs pos="0">
                  <a:srgbClr val="6B6B6B">
                    <a:shade val="675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lide Number Placeholder 1"/>
          <p:cNvSpPr txBox="1">
            <a:spLocks/>
          </p:cNvSpPr>
          <p:nvPr userDrawn="1"/>
        </p:nvSpPr>
        <p:spPr>
          <a:xfrm>
            <a:off x="-1" y="6431706"/>
            <a:ext cx="963041" cy="366183"/>
          </a:xfrm>
          <a:prstGeom prst="rect">
            <a:avLst/>
          </a:prstGeom>
        </p:spPr>
        <p:txBody>
          <a:bodyPr vert="horz" lIns="51435" tIns="25717" rIns="51435" bIns="25717" rtlCol="0" anchor="b" anchorCtr="0"/>
          <a:lstStyle>
            <a:defPPr>
              <a:defRPr lang="en-US"/>
            </a:defPPr>
            <a:lvl1pPr algn="l" rtl="0" fontAlgn="base">
              <a:spcBef>
                <a:spcPct val="0"/>
              </a:spcBef>
              <a:spcAft>
                <a:spcPct val="0"/>
              </a:spcAft>
              <a:defRPr sz="700" b="0" kern="1200">
                <a:solidFill>
                  <a:schemeClr val="tx2">
                    <a:lumMod val="20000"/>
                    <a:lumOff val="80000"/>
                  </a:schemeClr>
                </a:solidFill>
                <a:latin typeface="Arial" charset="0"/>
                <a:ea typeface="+mn-ea"/>
                <a:cs typeface="+mn-cs"/>
              </a:defRPr>
            </a:lvl1pPr>
            <a:lvl2pPr marL="342892" algn="l" rtl="0" fontAlgn="base">
              <a:spcBef>
                <a:spcPct val="0"/>
              </a:spcBef>
              <a:spcAft>
                <a:spcPct val="0"/>
              </a:spcAft>
              <a:defRPr kern="1200">
                <a:solidFill>
                  <a:schemeClr val="tx1"/>
                </a:solidFill>
                <a:latin typeface="Arial" charset="0"/>
                <a:ea typeface="+mn-ea"/>
                <a:cs typeface="+mn-cs"/>
              </a:defRPr>
            </a:lvl2pPr>
            <a:lvl3pPr marL="685783" algn="l" rtl="0" fontAlgn="base">
              <a:spcBef>
                <a:spcPct val="0"/>
              </a:spcBef>
              <a:spcAft>
                <a:spcPct val="0"/>
              </a:spcAft>
              <a:defRPr kern="1200">
                <a:solidFill>
                  <a:schemeClr val="tx1"/>
                </a:solidFill>
                <a:latin typeface="Arial" charset="0"/>
                <a:ea typeface="+mn-ea"/>
                <a:cs typeface="+mn-cs"/>
              </a:defRPr>
            </a:lvl3pPr>
            <a:lvl4pPr marL="1028675" algn="l" rtl="0" fontAlgn="base">
              <a:spcBef>
                <a:spcPct val="0"/>
              </a:spcBef>
              <a:spcAft>
                <a:spcPct val="0"/>
              </a:spcAft>
              <a:defRPr kern="1200">
                <a:solidFill>
                  <a:schemeClr val="tx1"/>
                </a:solidFill>
                <a:latin typeface="Arial" charset="0"/>
                <a:ea typeface="+mn-ea"/>
                <a:cs typeface="+mn-cs"/>
              </a:defRPr>
            </a:lvl4pPr>
            <a:lvl5pPr marL="1371566" algn="l" rtl="0" fontAlgn="base">
              <a:spcBef>
                <a:spcPct val="0"/>
              </a:spcBef>
              <a:spcAft>
                <a:spcPct val="0"/>
              </a:spcAft>
              <a:defRPr kern="1200">
                <a:solidFill>
                  <a:schemeClr val="tx1"/>
                </a:solidFill>
                <a:latin typeface="Arial" charset="0"/>
                <a:ea typeface="+mn-ea"/>
                <a:cs typeface="+mn-cs"/>
              </a:defRPr>
            </a:lvl5pPr>
            <a:lvl6pPr marL="1714457" algn="l" defTabSz="685783" rtl="0" eaLnBrk="1" latinLnBrk="0" hangingPunct="1">
              <a:defRPr kern="1200">
                <a:solidFill>
                  <a:schemeClr val="tx1"/>
                </a:solidFill>
                <a:latin typeface="Arial" charset="0"/>
                <a:ea typeface="+mn-ea"/>
                <a:cs typeface="+mn-cs"/>
              </a:defRPr>
            </a:lvl6pPr>
            <a:lvl7pPr marL="2057348" algn="l" defTabSz="685783" rtl="0" eaLnBrk="1" latinLnBrk="0" hangingPunct="1">
              <a:defRPr kern="1200">
                <a:solidFill>
                  <a:schemeClr val="tx1"/>
                </a:solidFill>
                <a:latin typeface="Arial" charset="0"/>
                <a:ea typeface="+mn-ea"/>
                <a:cs typeface="+mn-cs"/>
              </a:defRPr>
            </a:lvl7pPr>
            <a:lvl8pPr marL="2400240" algn="l" defTabSz="685783" rtl="0" eaLnBrk="1" latinLnBrk="0" hangingPunct="1">
              <a:defRPr kern="1200">
                <a:solidFill>
                  <a:schemeClr val="tx1"/>
                </a:solidFill>
                <a:latin typeface="Arial" charset="0"/>
                <a:ea typeface="+mn-ea"/>
                <a:cs typeface="+mn-cs"/>
              </a:defRPr>
            </a:lvl8pPr>
            <a:lvl9pPr marL="2743132" algn="l" defTabSz="685783" rtl="0" eaLnBrk="1" latinLnBrk="0" hangingPunct="1">
              <a:defRPr kern="1200">
                <a:solidFill>
                  <a:schemeClr val="tx1"/>
                </a:solidFill>
                <a:latin typeface="Arial" charset="0"/>
                <a:ea typeface="+mn-ea"/>
                <a:cs typeface="+mn-cs"/>
              </a:defRPr>
            </a:lvl9pPr>
          </a:lstStyle>
          <a:p>
            <a:fld id="{3C956E73-2E7A-40C4-98E5-5009DBC8D49F}" type="slidenum">
              <a:rPr lang="en-US" sz="525" smtClean="0"/>
              <a:pPr/>
              <a:t>‹#›</a:t>
            </a:fld>
            <a:endParaRPr lang="en-US" sz="525" dirty="0"/>
          </a:p>
        </p:txBody>
      </p:sp>
    </p:spTree>
    <p:extLst>
      <p:ext uri="{BB962C8B-B14F-4D97-AF65-F5344CB8AC3E}">
        <p14:creationId xmlns:p14="http://schemas.microsoft.com/office/powerpoint/2010/main" val="3531281345"/>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182880" y="6356352"/>
            <a:ext cx="10241280" cy="365125"/>
          </a:xfrm>
          <a:prstGeom prst="rect">
            <a:avLst/>
          </a:prstGeom>
        </p:spPr>
        <p:txBody>
          <a:bodyPr/>
          <a:lstStyle/>
          <a:p>
            <a:endParaRPr lang="en-US" dirty="0">
              <a:solidFill>
                <a:prstClr val="black"/>
              </a:solidFill>
            </a:endParaRPr>
          </a:p>
        </p:txBody>
      </p:sp>
      <p:sp>
        <p:nvSpPr>
          <p:cNvPr id="13" name="Content Placeholder 2"/>
          <p:cNvSpPr>
            <a:spLocks noGrp="1"/>
          </p:cNvSpPr>
          <p:nvPr>
            <p:ph sz="half" idx="1"/>
          </p:nvPr>
        </p:nvSpPr>
        <p:spPr>
          <a:xfrm>
            <a:off x="304800" y="1397001"/>
            <a:ext cx="5608320" cy="4775200"/>
          </a:xfrm>
          <a:prstGeom prst="rect">
            <a:avLst/>
          </a:prstGeo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14" name="Content Placeholder 3"/>
          <p:cNvSpPr>
            <a:spLocks noGrp="1"/>
          </p:cNvSpPr>
          <p:nvPr>
            <p:ph sz="half" idx="2"/>
          </p:nvPr>
        </p:nvSpPr>
        <p:spPr>
          <a:xfrm>
            <a:off x="6278880" y="1397001"/>
            <a:ext cx="5608320" cy="4775200"/>
          </a:xfrm>
          <a:prstGeom prst="rect">
            <a:avLst/>
          </a:prstGeo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cxnSp>
        <p:nvCxnSpPr>
          <p:cNvPr id="16" name="Straight Connector 15"/>
          <p:cNvCxnSpPr/>
          <p:nvPr userDrawn="1"/>
        </p:nvCxnSpPr>
        <p:spPr>
          <a:xfrm>
            <a:off x="0" y="1205931"/>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7"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spTree>
    <p:extLst>
      <p:ext uri="{BB962C8B-B14F-4D97-AF65-F5344CB8AC3E}">
        <p14:creationId xmlns:p14="http://schemas.microsoft.com/office/powerpoint/2010/main" val="17051378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a:xfrm>
            <a:off x="182880" y="6356352"/>
            <a:ext cx="10241280" cy="365125"/>
          </a:xfrm>
          <a:prstGeom prst="rect">
            <a:avLst/>
          </a:prstGeom>
        </p:spPr>
        <p:txBody>
          <a:bodyPr/>
          <a:lstStyle/>
          <a:p>
            <a:endParaRPr lang="en-US" dirty="0">
              <a:solidFill>
                <a:prstClr val="black"/>
              </a:solidFill>
            </a:endParaRPr>
          </a:p>
        </p:txBody>
      </p:sp>
      <p:sp>
        <p:nvSpPr>
          <p:cNvPr id="15" name="Text Placeholder 2"/>
          <p:cNvSpPr>
            <a:spLocks noGrp="1"/>
          </p:cNvSpPr>
          <p:nvPr>
            <p:ph type="body" idx="1"/>
          </p:nvPr>
        </p:nvSpPr>
        <p:spPr>
          <a:xfrm>
            <a:off x="304800" y="1295400"/>
            <a:ext cx="5608320" cy="853016"/>
          </a:xfrm>
          <a:prstGeom prst="rect">
            <a:avLst/>
          </a:prstGeom>
        </p:spPr>
        <p:txBody>
          <a:bodyPr anchor="b">
            <a:normAutofit/>
          </a:bodyPr>
          <a:lstStyle>
            <a:lvl1pPr marL="0" indent="0">
              <a:buNone/>
              <a:defRPr sz="2667" b="1">
                <a:solidFill>
                  <a:schemeClr val="tx2"/>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16" name="Content Placeholder 3"/>
          <p:cNvSpPr>
            <a:spLocks noGrp="1"/>
          </p:cNvSpPr>
          <p:nvPr>
            <p:ph sz="half" idx="2"/>
          </p:nvPr>
        </p:nvSpPr>
        <p:spPr>
          <a:xfrm>
            <a:off x="304800" y="2148416"/>
            <a:ext cx="5608320" cy="4023784"/>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6278880" y="1295400"/>
            <a:ext cx="5608320" cy="853016"/>
          </a:xfrm>
          <a:prstGeom prst="rect">
            <a:avLst/>
          </a:prstGeom>
        </p:spPr>
        <p:txBody>
          <a:bodyPr anchor="b">
            <a:normAutofit/>
          </a:bodyPr>
          <a:lstStyle>
            <a:lvl1pPr marL="0" indent="0">
              <a:buNone/>
              <a:defRPr sz="2667" b="1">
                <a:solidFill>
                  <a:schemeClr val="tx2"/>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18" name="Content Placeholder 5"/>
          <p:cNvSpPr>
            <a:spLocks noGrp="1"/>
          </p:cNvSpPr>
          <p:nvPr>
            <p:ph sz="quarter" idx="4"/>
          </p:nvPr>
        </p:nvSpPr>
        <p:spPr>
          <a:xfrm>
            <a:off x="6278880" y="2148416"/>
            <a:ext cx="5608320" cy="4023784"/>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p:cNvCxnSpPr/>
          <p:nvPr userDrawn="1"/>
        </p:nvCxnSpPr>
        <p:spPr>
          <a:xfrm>
            <a:off x="0" y="1193800"/>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0"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spTree>
    <p:extLst>
      <p:ext uri="{BB962C8B-B14F-4D97-AF65-F5344CB8AC3E}">
        <p14:creationId xmlns:p14="http://schemas.microsoft.com/office/powerpoint/2010/main" val="17073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sclosure slides">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182880" y="6356352"/>
            <a:ext cx="10241280" cy="365125"/>
          </a:xfrm>
          <a:prstGeom prst="rect">
            <a:avLst/>
          </a:prstGeom>
        </p:spPr>
        <p:txBody>
          <a:bodyPr/>
          <a:lstStyle/>
          <a:p>
            <a:endParaRPr lang="en-US" dirty="0">
              <a:solidFill>
                <a:prstClr val="black"/>
              </a:solidFill>
            </a:endParaRPr>
          </a:p>
        </p:txBody>
      </p:sp>
      <p:sp>
        <p:nvSpPr>
          <p:cNvPr id="13" name="Content Placeholder 2"/>
          <p:cNvSpPr>
            <a:spLocks noGrp="1"/>
          </p:cNvSpPr>
          <p:nvPr>
            <p:ph sz="half" idx="1"/>
          </p:nvPr>
        </p:nvSpPr>
        <p:spPr>
          <a:xfrm>
            <a:off x="304800" y="1397001"/>
            <a:ext cx="5608320" cy="4775200"/>
          </a:xfrm>
          <a:prstGeom prst="rect">
            <a:avLst/>
          </a:prstGeo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14" name="Content Placeholder 3"/>
          <p:cNvSpPr>
            <a:spLocks noGrp="1"/>
          </p:cNvSpPr>
          <p:nvPr>
            <p:ph sz="half" idx="2"/>
          </p:nvPr>
        </p:nvSpPr>
        <p:spPr>
          <a:xfrm>
            <a:off x="6278880" y="1397001"/>
            <a:ext cx="5608320" cy="4775200"/>
          </a:xfrm>
          <a:prstGeom prst="rect">
            <a:avLst/>
          </a:prstGeo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cxnSp>
        <p:nvCxnSpPr>
          <p:cNvPr id="16" name="Straight Connector 15"/>
          <p:cNvCxnSpPr/>
          <p:nvPr userDrawn="1"/>
        </p:nvCxnSpPr>
        <p:spPr>
          <a:xfrm>
            <a:off x="0" y="1205931"/>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7"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spTree>
    <p:extLst>
      <p:ext uri="{BB962C8B-B14F-4D97-AF65-F5344CB8AC3E}">
        <p14:creationId xmlns:p14="http://schemas.microsoft.com/office/powerpoint/2010/main" val="9267547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253037"/>
            <a:ext cx="11582400" cy="4830763"/>
          </a:xfrm>
          <a:prstGeom prst="rect">
            <a:avLst/>
          </a:prstGeom>
        </p:spPr>
        <p:txBody>
          <a:bodyPr>
            <a:noAutofit/>
          </a:bodyPr>
          <a:lstStyle>
            <a:lvl1pPr marL="315368" indent="-315368">
              <a:lnSpc>
                <a:spcPct val="100000"/>
              </a:lnSpc>
              <a:buFont typeface="Arial" panose="020B0604020202020204" pitchFamily="34" charset="0"/>
              <a:buChar char="•"/>
              <a:defRPr sz="3200" baseline="0"/>
            </a:lvl1pPr>
            <a:lvl2pPr marL="920705" indent="-311135">
              <a:lnSpc>
                <a:spcPct val="100000"/>
              </a:lnSpc>
              <a:buFont typeface="Arial" panose="020B0604020202020204" pitchFamily="34" charset="0"/>
              <a:buChar char="–"/>
              <a:defRPr sz="3200"/>
            </a:lvl2pPr>
            <a:lvl3pPr marL="1530274" indent="-311135">
              <a:lnSpc>
                <a:spcPct val="100000"/>
              </a:lnSpc>
              <a:buSzPct val="70000"/>
              <a:buFont typeface="Wingdings" panose="05000000000000000000" pitchFamily="2" charset="2"/>
              <a:buChar char="Ø"/>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
        <p:nvSpPr>
          <p:cNvPr id="18" name="Footer Placeholder 6"/>
          <p:cNvSpPr>
            <a:spLocks noGrp="1"/>
          </p:cNvSpPr>
          <p:nvPr>
            <p:ph type="ftr" sz="quarter" idx="13"/>
          </p:nvPr>
        </p:nvSpPr>
        <p:spPr>
          <a:xfrm>
            <a:off x="126568" y="6419015"/>
            <a:ext cx="10265664" cy="365125"/>
          </a:xfrm>
          <a:prstGeom prst="rect">
            <a:avLst/>
          </a:prstGeom>
        </p:spPr>
        <p:txBody>
          <a:bodyPr lIns="45720" tIns="45720" bIns="45720"/>
          <a:lstStyle/>
          <a:p>
            <a:endParaRPr lang="en-US" dirty="0">
              <a:solidFill>
                <a:srgbClr val="000000"/>
              </a:solidFill>
            </a:endParaRPr>
          </a:p>
        </p:txBody>
      </p:sp>
      <p:sp>
        <p:nvSpPr>
          <p:cNvPr id="7"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568340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5"/>
            <a:ext cx="10265664" cy="365125"/>
          </a:xfrm>
          <a:prstGeom prst="rect">
            <a:avLst/>
          </a:prstGeo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78783302"/>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60768"/>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278880" y="1260768"/>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10" name="Footer Placeholder 6"/>
          <p:cNvSpPr>
            <a:spLocks noGrp="1"/>
          </p:cNvSpPr>
          <p:nvPr>
            <p:ph type="ftr" sz="quarter" idx="13"/>
          </p:nvPr>
        </p:nvSpPr>
        <p:spPr>
          <a:xfrm>
            <a:off x="126568" y="6419015"/>
            <a:ext cx="10265664" cy="365125"/>
          </a:xfrm>
          <a:prstGeom prst="rect">
            <a:avLst/>
          </a:prstGeom>
        </p:spPr>
        <p:txBody>
          <a:bodyPr lIns="45720" tIns="45720" bIns="45720"/>
          <a:lstStyle/>
          <a:p>
            <a:endParaRPr lang="en-US" dirty="0">
              <a:solidFill>
                <a:srgbClr val="000000"/>
              </a:solidFill>
            </a:endParaRPr>
          </a:p>
        </p:txBody>
      </p:sp>
      <p:cxnSp>
        <p:nvCxnSpPr>
          <p:cNvPr id="7" name="Straight Connector 6"/>
          <p:cNvCxnSpPr/>
          <p:nvPr userDrawn="1"/>
        </p:nvCxnSpPr>
        <p:spPr>
          <a:xfrm>
            <a:off x="0" y="1062633"/>
            <a:ext cx="12192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9"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430374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345113"/>
            <a:ext cx="5608320" cy="639763"/>
          </a:xfrm>
          <a:prstGeom prst="rect">
            <a:avLst/>
          </a:prstGeom>
        </p:spPr>
        <p:txBody>
          <a:bodyPr anchor="b">
            <a:noAutofit/>
          </a:bodyPr>
          <a:lstStyle>
            <a:lvl1pPr marL="0" indent="0">
              <a:buNone/>
              <a:defRPr sz="2667" b="1">
                <a:solidFill>
                  <a:schemeClr val="accent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0" y="1984875"/>
            <a:ext cx="5608320" cy="3951288"/>
          </a:xfrm>
          <a:prstGeom prst="rect">
            <a:avLst/>
          </a:prstGeom>
        </p:spPr>
        <p:txBody>
          <a:bodyPr>
            <a:noAutofit/>
          </a:bodyPr>
          <a:lstStyle>
            <a:lvl1pPr marL="311135" indent="-311135">
              <a:buFont typeface="Arial" panose="020B0604020202020204" pitchFamily="34" charset="0"/>
              <a:buChar char="•"/>
              <a:defRPr sz="2667"/>
            </a:lvl1pPr>
            <a:lvl2pPr marL="920705" indent="-311135">
              <a:defRPr sz="2400"/>
            </a:lvl2pPr>
            <a:lvl3pPr marL="1530274" indent="-311135">
              <a:buFont typeface="Wingdings" panose="05000000000000000000" pitchFamily="2" charset="2"/>
              <a:buChar char="Ø"/>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78880" y="1345113"/>
            <a:ext cx="5608320" cy="639763"/>
          </a:xfrm>
          <a:prstGeom prst="rect">
            <a:avLst/>
          </a:prstGeom>
        </p:spPr>
        <p:txBody>
          <a:bodyPr anchor="b">
            <a:noAutofit/>
          </a:bodyPr>
          <a:lstStyle>
            <a:lvl1pPr marL="0" indent="0">
              <a:buNone/>
              <a:defRPr sz="2667" b="1">
                <a:solidFill>
                  <a:schemeClr val="accent1"/>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78880" y="1984875"/>
            <a:ext cx="5608320" cy="3951288"/>
          </a:xfrm>
          <a:prstGeom prst="rect">
            <a:avLst/>
          </a:prstGeom>
        </p:spPr>
        <p:txBody>
          <a:bodyPr>
            <a:noAutofit/>
          </a:bodyPr>
          <a:lstStyle>
            <a:lvl1pPr marL="311135" indent="-311135">
              <a:buFont typeface="Arial" panose="020B0604020202020204" pitchFamily="34" charset="0"/>
              <a:buChar char="•"/>
              <a:defRPr sz="2667"/>
            </a:lvl1pPr>
            <a:lvl2pPr marL="920705" indent="-311135">
              <a:defRPr sz="2400"/>
            </a:lvl2pPr>
            <a:lvl3pPr marL="1530274" indent="-311135">
              <a:buFont typeface="Wingdings" panose="05000000000000000000" pitchFamily="2" charset="2"/>
              <a:buChar char="Ø"/>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6"/>
          <p:cNvSpPr>
            <a:spLocks noGrp="1"/>
          </p:cNvSpPr>
          <p:nvPr>
            <p:ph type="ftr" sz="quarter" idx="13"/>
          </p:nvPr>
        </p:nvSpPr>
        <p:spPr>
          <a:xfrm>
            <a:off x="126568" y="6419015"/>
            <a:ext cx="10265664" cy="365125"/>
          </a:xfrm>
          <a:prstGeom prst="rect">
            <a:avLst/>
          </a:prstGeom>
        </p:spPr>
        <p:txBody>
          <a:bodyPr lIns="45720" tIns="45720" bIns="45720"/>
          <a:lstStyle/>
          <a:p>
            <a:endParaRPr lang="en-US" dirty="0">
              <a:solidFill>
                <a:srgbClr val="000000"/>
              </a:solidFill>
            </a:endParaRPr>
          </a:p>
        </p:txBody>
      </p:sp>
      <p:cxnSp>
        <p:nvCxnSpPr>
          <p:cNvPr id="9" name="Straight Connector 8"/>
          <p:cNvCxnSpPr/>
          <p:nvPr userDrawn="1"/>
        </p:nvCxnSpPr>
        <p:spPr>
          <a:xfrm>
            <a:off x="0" y="1062633"/>
            <a:ext cx="12192000"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
        <p:nvSpPr>
          <p:cNvPr id="12"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rgbClr val="09345A"/>
                </a:solidFill>
              </a:defRPr>
            </a:lvl1pPr>
          </a:lstStyle>
          <a:p>
            <a:r>
              <a:rPr lang="en-US" dirty="0"/>
              <a:t>Click to edit Master title style</a:t>
            </a:r>
          </a:p>
        </p:txBody>
      </p:sp>
    </p:spTree>
    <p:extLst>
      <p:ext uri="{BB962C8B-B14F-4D97-AF65-F5344CB8AC3E}">
        <p14:creationId xmlns:p14="http://schemas.microsoft.com/office/powerpoint/2010/main" val="27493139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6"/>
          <p:cNvSpPr>
            <a:spLocks noGrp="1"/>
          </p:cNvSpPr>
          <p:nvPr>
            <p:ph type="ftr" sz="quarter" idx="13"/>
          </p:nvPr>
        </p:nvSpPr>
        <p:spPr>
          <a:xfrm>
            <a:off x="126568" y="6419015"/>
            <a:ext cx="10265664" cy="365125"/>
          </a:xfrm>
          <a:prstGeom prst="rect">
            <a:avLst/>
          </a:prstGeom>
        </p:spPr>
        <p:txBody>
          <a:bodyPr lIns="45720" tIns="45720" bIns="45720"/>
          <a:lstStyle/>
          <a:p>
            <a:endParaRPr lang="en-US" dirty="0">
              <a:solidFill>
                <a:srgbClr val="000000"/>
              </a:solidFill>
            </a:endParaRPr>
          </a:p>
        </p:txBody>
      </p:sp>
    </p:spTree>
    <p:extLst>
      <p:ext uri="{BB962C8B-B14F-4D97-AF65-F5344CB8AC3E}">
        <p14:creationId xmlns:p14="http://schemas.microsoft.com/office/powerpoint/2010/main" val="12939109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em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6479"/>
          <a:stretch/>
        </p:blipFill>
        <p:spPr bwMode="auto">
          <a:xfrm>
            <a:off x="6346459" y="-18197"/>
            <a:ext cx="5907807" cy="69097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9113"/>
            <a:ext cx="94488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4" name="Text Placeholder 3"/>
          <p:cNvSpPr>
            <a:spLocks noGrp="1"/>
          </p:cNvSpPr>
          <p:nvPr>
            <p:ph type="body" sz="quarter" idx="10" hasCustomPrompt="1"/>
          </p:nvPr>
        </p:nvSpPr>
        <p:spPr>
          <a:xfrm>
            <a:off x="709617" y="533402"/>
            <a:ext cx="8029575" cy="5101815"/>
          </a:xfrm>
          <a:prstGeom prst="rect">
            <a:avLst/>
          </a:prstGeom>
        </p:spPr>
        <p:txBody>
          <a:bodyPr anchor="ctr"/>
          <a:lstStyle>
            <a:lvl1pPr algn="ctr">
              <a:spcBef>
                <a:spcPts val="0"/>
              </a:spcBef>
              <a:spcAft>
                <a:spcPts val="800"/>
              </a:spcAft>
              <a:defRPr lang="en-US" sz="2133" b="1" i="0" smtClean="0">
                <a:solidFill>
                  <a:prstClr val="white"/>
                </a:solidFill>
                <a:latin typeface="Arial" panose="020B0604020202020204" pitchFamily="34" charset="0"/>
                <a:cs typeface="Arial" panose="020B0604020202020204" pitchFamily="34" charset="0"/>
              </a:defRPr>
            </a:lvl1pPr>
          </a:lstStyle>
          <a:p>
            <a:r>
              <a:rPr lang="en-US" sz="6400" b="1" dirty="0">
                <a:solidFill>
                  <a:prstClr val="white"/>
                </a:solidFill>
                <a:latin typeface="Arial" panose="020B0604020202020204" pitchFamily="34" charset="0"/>
                <a:ea typeface="+mj-ea"/>
                <a:cs typeface="Arial" panose="020B0604020202020204" pitchFamily="34" charset="0"/>
              </a:rPr>
              <a:t>Theme/Title (Can be on 3 lines)</a:t>
            </a:r>
          </a:p>
          <a:p>
            <a:r>
              <a:rPr lang="en-US" sz="4800" b="1" i="1" dirty="0">
                <a:solidFill>
                  <a:prstClr val="white"/>
                </a:solidFill>
                <a:latin typeface="Arial" panose="020B0604020202020204" pitchFamily="34" charset="0"/>
                <a:ea typeface="+mj-ea"/>
                <a:cs typeface="Arial" panose="020B0604020202020204" pitchFamily="34" charset="0"/>
              </a:rPr>
              <a:t>Subtitle (Can be on 3 Lines)</a:t>
            </a:r>
            <a:endParaRPr lang="en-US" dirty="0"/>
          </a:p>
        </p:txBody>
      </p:sp>
      <p:pic>
        <p:nvPicPr>
          <p:cNvPr id="7" name="Picture 6"/>
          <p:cNvPicPr>
            <a:picLocks noChangeAspect="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10298" y="5847080"/>
            <a:ext cx="2228212" cy="720000"/>
          </a:xfrm>
          <a:prstGeom prst="rect">
            <a:avLst/>
          </a:prstGeom>
        </p:spPr>
      </p:pic>
    </p:spTree>
    <p:extLst>
      <p:ext uri="{BB962C8B-B14F-4D97-AF65-F5344CB8AC3E}">
        <p14:creationId xmlns:p14="http://schemas.microsoft.com/office/powerpoint/2010/main" val="2472212350"/>
      </p:ext>
    </p:extLst>
  </p:cSld>
  <p:clrMapOvr>
    <a:masterClrMapping/>
  </p:clrMapOvr>
  <p:hf sldNum="0"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OnD_Them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6479"/>
          <a:stretch/>
        </p:blipFill>
        <p:spPr bwMode="auto">
          <a:xfrm>
            <a:off x="6346459" y="-18197"/>
            <a:ext cx="5907807" cy="6909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9113"/>
            <a:ext cx="94488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Tree>
    <p:extLst>
      <p:ext uri="{BB962C8B-B14F-4D97-AF65-F5344CB8AC3E}">
        <p14:creationId xmlns:p14="http://schemas.microsoft.com/office/powerpoint/2010/main" val="230623038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20502" name="Rectangle 22"/>
          <p:cNvSpPr>
            <a:spLocks noGrp="1" noChangeArrowheads="1"/>
          </p:cNvSpPr>
          <p:nvPr>
            <p:ph type="ctrTitle" sz="quarter" hasCustomPrompt="1"/>
          </p:nvPr>
        </p:nvSpPr>
        <p:spPr>
          <a:xfrm>
            <a:off x="971741" y="1973487"/>
            <a:ext cx="3655545" cy="1572608"/>
          </a:xfrm>
          <a:ln algn="ctr"/>
        </p:spPr>
        <p:txBody>
          <a:bodyPr lIns="9144" tIns="45720" anchor="b" anchorCtr="0"/>
          <a:lstStyle>
            <a:lvl1pPr algn="l">
              <a:defRPr sz="2100">
                <a:solidFill>
                  <a:schemeClr val="accent1"/>
                </a:solidFill>
                <a:latin typeface="+mn-lt"/>
              </a:defRPr>
            </a:lvl1pPr>
          </a:lstStyle>
          <a:p>
            <a:r>
              <a:rPr lang="en-US" dirty="0"/>
              <a:t>Click to edit</a:t>
            </a:r>
            <a:br>
              <a:rPr lang="en-US" dirty="0"/>
            </a:br>
            <a:r>
              <a:rPr lang="en-US" dirty="0"/>
              <a:t>Master title style</a:t>
            </a:r>
          </a:p>
        </p:txBody>
      </p:sp>
      <p:sp>
        <p:nvSpPr>
          <p:cNvPr id="15" name="Subtitle 2"/>
          <p:cNvSpPr>
            <a:spLocks noGrp="1"/>
          </p:cNvSpPr>
          <p:nvPr>
            <p:ph type="subTitle" idx="1"/>
          </p:nvPr>
        </p:nvSpPr>
        <p:spPr>
          <a:xfrm>
            <a:off x="325759" y="7226467"/>
            <a:ext cx="4124325" cy="866553"/>
          </a:xfrm>
          <a:noFill/>
          <a:ln w="9525" algn="ctr">
            <a:noFill/>
            <a:miter lim="800000"/>
            <a:headEnd/>
            <a:tailEnd/>
          </a:ln>
        </p:spPr>
        <p:txBody>
          <a:bodyPr vert="horz" wrap="square" lIns="68579" tIns="34289" rIns="68579" bIns="34289" numCol="1" anchor="t" anchorCtr="0" compatLnSpc="1">
            <a:prstTxWarp prst="textNoShape">
              <a:avLst/>
            </a:prstTxWarp>
          </a:bodyPr>
          <a:lstStyle>
            <a:lvl1pPr marL="0" indent="0" algn="r">
              <a:buNone/>
              <a:defRPr lang="en-US" sz="825" dirty="0">
                <a:solidFill>
                  <a:schemeClr val="accent1"/>
                </a:solidFill>
                <a:ea typeface="+mj-ea"/>
                <a:cs typeface="+mj-cs"/>
              </a:defRPr>
            </a:lvl1pPr>
          </a:lstStyle>
          <a:p>
            <a:pPr lvl="0" algn="r">
              <a:spcBef>
                <a:spcPct val="0"/>
              </a:spcBef>
            </a:pPr>
            <a:r>
              <a:rPr lang="en-US" dirty="0"/>
              <a:t>Click to edit Master subtitle style</a:t>
            </a:r>
          </a:p>
        </p:txBody>
      </p:sp>
      <p:sp>
        <p:nvSpPr>
          <p:cNvPr id="10" name="Slide Number Placeholder 1"/>
          <p:cNvSpPr>
            <a:spLocks noGrp="1"/>
          </p:cNvSpPr>
          <p:nvPr>
            <p:ph type="sldNum" sz="quarter" idx="4"/>
          </p:nvPr>
        </p:nvSpPr>
        <p:spPr>
          <a:xfrm>
            <a:off x="36082" y="6383761"/>
            <a:ext cx="981753" cy="366183"/>
          </a:xfrm>
          <a:prstGeom prst="rect">
            <a:avLst/>
          </a:prstGeom>
        </p:spPr>
        <p:txBody>
          <a:bodyPr vert="horz" lIns="68579" tIns="34289" rIns="68579" bIns="34289" rtlCol="0" anchor="b" anchorCtr="0"/>
          <a:lstStyle>
            <a:lvl1pPr algn="l">
              <a:defRPr sz="525" b="0">
                <a:solidFill>
                  <a:schemeClr val="tx1">
                    <a:tint val="75000"/>
                  </a:schemeClr>
                </a:solidFill>
              </a:defRPr>
            </a:lvl1pPr>
          </a:lstStyle>
          <a:p>
            <a:fld id="{3C956E73-2E7A-40C4-98E5-5009DBC8D49F}" type="slidenum">
              <a:rPr lang="en-US" smtClean="0"/>
              <a:pPr/>
              <a:t>‹#›</a:t>
            </a:fld>
            <a:endParaRPr lang="en-US" dirty="0"/>
          </a:p>
        </p:txBody>
      </p:sp>
      <p:pic>
        <p:nvPicPr>
          <p:cNvPr id="3076" name="Picture 4" descr="C:\Users\Jason\Documents\Work\Client_File_Backups\CCC_James\09-11-2013 2013 Rebrand\genomeWheelFlat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65" t="-1428" r="10188" b="15945"/>
          <a:stretch/>
        </p:blipFill>
        <p:spPr bwMode="auto">
          <a:xfrm>
            <a:off x="5207167" y="664238"/>
            <a:ext cx="6984837" cy="61937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7883" y="4642512"/>
            <a:ext cx="2743200" cy="956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Tree>
    <p:extLst>
      <p:ext uri="{BB962C8B-B14F-4D97-AF65-F5344CB8AC3E}">
        <p14:creationId xmlns:p14="http://schemas.microsoft.com/office/powerpoint/2010/main" val="783863559"/>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Disclosure slides">
    <p:spTree>
      <p:nvGrpSpPr>
        <p:cNvPr id="1" name=""/>
        <p:cNvGrpSpPr/>
        <p:nvPr/>
      </p:nvGrpSpPr>
      <p:grpSpPr>
        <a:xfrm>
          <a:off x="0" y="0"/>
          <a:ext cx="0" cy="0"/>
          <a:chOff x="0" y="0"/>
          <a:chExt cx="0" cy="0"/>
        </a:xfrm>
      </p:grpSpPr>
      <p:sp>
        <p:nvSpPr>
          <p:cNvPr id="7" name="Rectangle 6"/>
          <p:cNvSpPr/>
          <p:nvPr userDrawn="1"/>
        </p:nvSpPr>
        <p:spPr>
          <a:xfrm>
            <a:off x="0" y="-9113"/>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 name="Content Placeholder 2"/>
          <p:cNvSpPr>
            <a:spLocks noGrp="1"/>
          </p:cNvSpPr>
          <p:nvPr>
            <p:ph sz="half" idx="1"/>
          </p:nvPr>
        </p:nvSpPr>
        <p:spPr>
          <a:xfrm>
            <a:off x="304800" y="1371601"/>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278880" y="1371601"/>
            <a:ext cx="5608320" cy="4754563"/>
          </a:xfrm>
          <a:prstGeom prst="rect">
            <a:avLst/>
          </a:prstGeom>
        </p:spPr>
        <p:txBody>
          <a:bodyPr>
            <a:no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Click to edit Master text styles</a:t>
            </a:r>
          </a:p>
        </p:txBody>
      </p:sp>
      <p:sp>
        <p:nvSpPr>
          <p:cNvPr id="13" name="Title 1"/>
          <p:cNvSpPr>
            <a:spLocks noGrp="1"/>
          </p:cNvSpPr>
          <p:nvPr>
            <p:ph type="title"/>
          </p:nvPr>
        </p:nvSpPr>
        <p:spPr>
          <a:xfrm>
            <a:off x="243840" y="57151"/>
            <a:ext cx="11704320" cy="990600"/>
          </a:xfrm>
          <a:prstGeom prst="rect">
            <a:avLst/>
          </a:prstGeom>
        </p:spPr>
        <p:txBody>
          <a:bodyPr>
            <a:noAutofit/>
          </a:bodyPr>
          <a:lstStyle>
            <a:lvl1pPr>
              <a:defRPr sz="3200" baseline="0"/>
            </a:lvl1pPr>
          </a:lstStyle>
          <a:p>
            <a:r>
              <a:rPr lang="en-US" dirty="0"/>
              <a:t>Click to edit Master title style</a:t>
            </a:r>
          </a:p>
        </p:txBody>
      </p:sp>
      <p:sp>
        <p:nvSpPr>
          <p:cNvPr id="9" name="Footer Placeholder 6"/>
          <p:cNvSpPr>
            <a:spLocks noGrp="1"/>
          </p:cNvSpPr>
          <p:nvPr>
            <p:ph type="ftr" sz="quarter" idx="13"/>
          </p:nvPr>
        </p:nvSpPr>
        <p:spPr>
          <a:xfrm>
            <a:off x="243840" y="6356352"/>
            <a:ext cx="9997440" cy="365125"/>
          </a:xfrm>
          <a:prstGeom prst="rect">
            <a:avLst/>
          </a:prstGeom>
        </p:spPr>
        <p:txBody>
          <a:bodyPr lIns="45720" bIns="0"/>
          <a:lstStyle/>
          <a:p>
            <a:endParaRPr lang="en-US" dirty="0">
              <a:solidFill>
                <a:srgbClr val="000000"/>
              </a:solidFill>
            </a:endParaRPr>
          </a:p>
        </p:txBody>
      </p:sp>
    </p:spTree>
    <p:extLst>
      <p:ext uri="{BB962C8B-B14F-4D97-AF65-F5344CB8AC3E}">
        <p14:creationId xmlns:p14="http://schemas.microsoft.com/office/powerpoint/2010/main" val="18316947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5" name="Rectangle 4"/>
          <p:cNvSpPr/>
          <p:nvPr userDrawn="1"/>
        </p:nvSpPr>
        <p:spPr>
          <a:xfrm>
            <a:off x="0" y="-9113"/>
            <a:ext cx="121920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ectangle 11"/>
          <p:cNvSpPr/>
          <p:nvPr userDrawn="1"/>
        </p:nvSpPr>
        <p:spPr>
          <a:xfrm>
            <a:off x="0" y="3585"/>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1414272" y="914400"/>
            <a:ext cx="9363456" cy="4038600"/>
          </a:xfrm>
          <a:prstGeom prst="rect">
            <a:avLst/>
          </a:prstGeom>
          <a:noFill/>
          <a:ln>
            <a:noFill/>
          </a:ln>
        </p:spPr>
        <p:style>
          <a:lnRef idx="1">
            <a:schemeClr val="accent5"/>
          </a:lnRef>
          <a:fillRef idx="2">
            <a:schemeClr val="accent5"/>
          </a:fillRef>
          <a:effectRef idx="1">
            <a:schemeClr val="accent5"/>
          </a:effectRef>
          <a:fontRef idx="none"/>
        </p:style>
        <p:txBody>
          <a:bodyPr anchor="t">
            <a:noAutofit/>
          </a:bodyPr>
          <a:lstStyle>
            <a:lvl1pPr>
              <a:defRPr sz="5333" b="1">
                <a:solidFill>
                  <a:schemeClr val="bg1"/>
                </a:solidFill>
              </a:defRPr>
            </a:lvl1pPr>
          </a:lstStyle>
          <a:p>
            <a:r>
              <a:rPr lang="en-US" dirty="0"/>
              <a:t>Click to edit Master title style</a:t>
            </a:r>
            <a:br>
              <a:rPr lang="en-US" dirty="0"/>
            </a:br>
            <a:br>
              <a:rPr lang="en-US" dirty="0"/>
            </a:br>
            <a:endParaRPr lang="en-US" dirty="0"/>
          </a:p>
        </p:txBody>
      </p:sp>
      <p:pic>
        <p:nvPicPr>
          <p:cNvPr id="8" name="Picture 7"/>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81895" y="5847080"/>
            <a:ext cx="2228212" cy="720000"/>
          </a:xfrm>
          <a:prstGeom prst="rect">
            <a:avLst/>
          </a:prstGeom>
        </p:spPr>
      </p:pic>
    </p:spTree>
    <p:extLst>
      <p:ext uri="{BB962C8B-B14F-4D97-AF65-F5344CB8AC3E}">
        <p14:creationId xmlns:p14="http://schemas.microsoft.com/office/powerpoint/2010/main" val="1882332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idpresentation/Subsection Title Slide ">
    <p:spTree>
      <p:nvGrpSpPr>
        <p:cNvPr id="1" name=""/>
        <p:cNvGrpSpPr/>
        <p:nvPr/>
      </p:nvGrpSpPr>
      <p:grpSpPr>
        <a:xfrm>
          <a:off x="0" y="0"/>
          <a:ext cx="0" cy="0"/>
          <a:chOff x="0" y="0"/>
          <a:chExt cx="0" cy="0"/>
        </a:xfrm>
      </p:grpSpPr>
      <p:sp>
        <p:nvSpPr>
          <p:cNvPr id="6" name="Rectangle 5"/>
          <p:cNvSpPr/>
          <p:nvPr userDrawn="1"/>
        </p:nvSpPr>
        <p:spPr>
          <a:xfrm>
            <a:off x="0" y="-9113"/>
            <a:ext cx="12192000" cy="68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 name="Rectangle 4"/>
          <p:cNvSpPr/>
          <p:nvPr userDrawn="1"/>
        </p:nvSpPr>
        <p:spPr>
          <a:xfrm>
            <a:off x="0" y="3584"/>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a:xfrm>
            <a:off x="2387600" y="2362201"/>
            <a:ext cx="7416800" cy="566739"/>
          </a:xfrm>
          <a:prstGeom prst="rect">
            <a:avLst/>
          </a:prstGeom>
        </p:spPr>
        <p:txBody>
          <a:bodyPr anchor="b">
            <a:noAutofit/>
          </a:bodyPr>
          <a:lstStyle>
            <a:lvl1pPr algn="l">
              <a:defRPr sz="32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2387600" y="3140871"/>
            <a:ext cx="7416800" cy="804863"/>
          </a:xfrm>
          <a:prstGeom prst="rect">
            <a:avLst/>
          </a:prstGeom>
        </p:spPr>
        <p:txBody>
          <a:bodyPr/>
          <a:lstStyle>
            <a:lvl1pPr marL="0" indent="0">
              <a:buNone/>
              <a:defRPr sz="1867">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Tree>
    <p:extLst>
      <p:ext uri="{BB962C8B-B14F-4D97-AF65-F5344CB8AC3E}">
        <p14:creationId xmlns:p14="http://schemas.microsoft.com/office/powerpoint/2010/main" val="21004847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Housekeeping Slide">
    <p:spTree>
      <p:nvGrpSpPr>
        <p:cNvPr id="1" name=""/>
        <p:cNvGrpSpPr/>
        <p:nvPr/>
      </p:nvGrpSpPr>
      <p:grpSpPr>
        <a:xfrm>
          <a:off x="0" y="0"/>
          <a:ext cx="0" cy="0"/>
          <a:chOff x="0" y="0"/>
          <a:chExt cx="0" cy="0"/>
        </a:xfrm>
      </p:grpSpPr>
      <p:sp>
        <p:nvSpPr>
          <p:cNvPr id="5" name="Rectangle 4"/>
          <p:cNvSpPr/>
          <p:nvPr userDrawn="1"/>
        </p:nvSpPr>
        <p:spPr>
          <a:xfrm>
            <a:off x="0" y="-9113"/>
            <a:ext cx="12192000" cy="6900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8" name="Text Placeholder 7"/>
          <p:cNvSpPr>
            <a:spLocks noGrp="1"/>
          </p:cNvSpPr>
          <p:nvPr>
            <p:ph type="body" sz="quarter" idx="10"/>
          </p:nvPr>
        </p:nvSpPr>
        <p:spPr>
          <a:xfrm>
            <a:off x="1625600" y="1371600"/>
            <a:ext cx="9245600" cy="2971800"/>
          </a:xfrm>
          <a:prstGeom prst="rect">
            <a:avLst/>
          </a:prstGeom>
        </p:spPr>
        <p:txBody>
          <a:bodyPr/>
          <a:lstStyle>
            <a:lvl1pPr>
              <a:defRPr b="1">
                <a:solidFill>
                  <a:schemeClr val="accent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Text</a:t>
            </a:r>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81895" y="5847080"/>
            <a:ext cx="2228212" cy="720000"/>
          </a:xfrm>
          <a:prstGeom prst="rect">
            <a:avLst/>
          </a:prstGeom>
        </p:spPr>
      </p:pic>
    </p:spTree>
    <p:extLst>
      <p:ext uri="{BB962C8B-B14F-4D97-AF65-F5344CB8AC3E}">
        <p14:creationId xmlns:p14="http://schemas.microsoft.com/office/powerpoint/2010/main" val="42162709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8" name="Titel 19"/>
          <p:cNvSpPr>
            <a:spLocks noGrp="1"/>
          </p:cNvSpPr>
          <p:nvPr>
            <p:ph type="title"/>
          </p:nvPr>
        </p:nvSpPr>
        <p:spPr>
          <a:xfrm>
            <a:off x="609603" y="356661"/>
            <a:ext cx="8228572" cy="530243"/>
          </a:xfrm>
        </p:spPr>
        <p:txBody>
          <a:bodyPr lIns="0" tIns="0" rIns="0" bIns="0">
            <a:noAutofit/>
          </a:bodyPr>
          <a:lstStyle>
            <a:lvl1pPr algn="l">
              <a:defRPr sz="2400"/>
            </a:lvl1pPr>
          </a:lstStyle>
          <a:p>
            <a:r>
              <a:rPr lang="de-DE" dirty="0"/>
              <a:t>Titelmasterformat durch Klicken bearbeiten</a:t>
            </a:r>
          </a:p>
        </p:txBody>
      </p:sp>
      <p:sp>
        <p:nvSpPr>
          <p:cNvPr id="9" name="Untertitel 2"/>
          <p:cNvSpPr>
            <a:spLocks noGrp="1"/>
          </p:cNvSpPr>
          <p:nvPr>
            <p:ph type="subTitle" idx="13"/>
          </p:nvPr>
        </p:nvSpPr>
        <p:spPr>
          <a:xfrm>
            <a:off x="610286" y="932723"/>
            <a:ext cx="8228572" cy="356660"/>
          </a:xfrm>
        </p:spPr>
        <p:txBody>
          <a:bodyPr lIns="0" tIns="0" rIns="0" bIns="36000" anchor="b" anchorCtr="0">
            <a:noAutofit/>
          </a:bodyPr>
          <a:lstStyle>
            <a:lvl1pPr marL="0" indent="0" algn="l">
              <a:buNone/>
              <a:defRPr sz="1867">
                <a:solidFill>
                  <a:schemeClr val="tx2"/>
                </a:solidFill>
              </a:defRPr>
            </a:lvl1pPr>
            <a:lvl2pPr marL="480024" indent="0" algn="ctr">
              <a:buNone/>
              <a:defRPr>
                <a:solidFill>
                  <a:schemeClr val="tx1">
                    <a:tint val="75000"/>
                  </a:schemeClr>
                </a:solidFill>
              </a:defRPr>
            </a:lvl2pPr>
            <a:lvl3pPr marL="960048" indent="0" algn="ctr">
              <a:buNone/>
              <a:defRPr>
                <a:solidFill>
                  <a:schemeClr val="tx1">
                    <a:tint val="75000"/>
                  </a:schemeClr>
                </a:solidFill>
              </a:defRPr>
            </a:lvl3pPr>
            <a:lvl4pPr marL="1440072" indent="0" algn="ctr">
              <a:buNone/>
              <a:defRPr>
                <a:solidFill>
                  <a:schemeClr val="tx1">
                    <a:tint val="75000"/>
                  </a:schemeClr>
                </a:solidFill>
              </a:defRPr>
            </a:lvl4pPr>
            <a:lvl5pPr marL="1920096" indent="0" algn="ctr">
              <a:buNone/>
              <a:defRPr>
                <a:solidFill>
                  <a:schemeClr val="tx1">
                    <a:tint val="75000"/>
                  </a:schemeClr>
                </a:solidFill>
              </a:defRPr>
            </a:lvl5pPr>
            <a:lvl6pPr marL="2400120" indent="0" algn="ctr">
              <a:buNone/>
              <a:defRPr>
                <a:solidFill>
                  <a:schemeClr val="tx1">
                    <a:tint val="75000"/>
                  </a:schemeClr>
                </a:solidFill>
              </a:defRPr>
            </a:lvl6pPr>
            <a:lvl7pPr marL="2880144" indent="0" algn="ctr">
              <a:buNone/>
              <a:defRPr>
                <a:solidFill>
                  <a:schemeClr val="tx1">
                    <a:tint val="75000"/>
                  </a:schemeClr>
                </a:solidFill>
              </a:defRPr>
            </a:lvl7pPr>
            <a:lvl8pPr marL="3360168" indent="0" algn="ctr">
              <a:buNone/>
              <a:defRPr>
                <a:solidFill>
                  <a:schemeClr val="tx1">
                    <a:tint val="75000"/>
                  </a:schemeClr>
                </a:solidFill>
              </a:defRPr>
            </a:lvl8pPr>
            <a:lvl9pPr marL="3840192" indent="0" algn="ctr">
              <a:buNone/>
              <a:defRPr>
                <a:solidFill>
                  <a:schemeClr val="tx1">
                    <a:tint val="75000"/>
                  </a:schemeClr>
                </a:solidFill>
              </a:defRPr>
            </a:lvl9pPr>
          </a:lstStyle>
          <a:p>
            <a:r>
              <a:rPr lang="de-DE" dirty="0"/>
              <a:t>Formatvorlage des Untertitelmasters durch Klicken bearbeiten</a:t>
            </a:r>
          </a:p>
        </p:txBody>
      </p:sp>
      <p:sp>
        <p:nvSpPr>
          <p:cNvPr id="12" name="Rechteck 11">
            <a:extLst>
              <a:ext uri="{FF2B5EF4-FFF2-40B4-BE49-F238E27FC236}">
                <a16:creationId xmlns:a16="http://schemas.microsoft.com/office/drawing/2014/main" id="{448E1510-3B87-47E5-8438-B0C3A51CCE4C}"/>
              </a:ext>
            </a:extLst>
          </p:cNvPr>
          <p:cNvSpPr/>
          <p:nvPr userDrawn="1"/>
        </p:nvSpPr>
        <p:spPr>
          <a:xfrm>
            <a:off x="0" y="6693364"/>
            <a:ext cx="12192000" cy="1646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DE" sz="2400" dirty="0">
              <a:solidFill>
                <a:srgbClr val="FFFFFF"/>
              </a:solidFill>
            </a:endParaRPr>
          </a:p>
        </p:txBody>
      </p:sp>
    </p:spTree>
    <p:extLst>
      <p:ext uri="{BB962C8B-B14F-4D97-AF65-F5344CB8AC3E}">
        <p14:creationId xmlns:p14="http://schemas.microsoft.com/office/powerpoint/2010/main" val="1892418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Empty Content">
    <p:spTree>
      <p:nvGrpSpPr>
        <p:cNvPr id="1" name=""/>
        <p:cNvGrpSpPr/>
        <p:nvPr/>
      </p:nvGrpSpPr>
      <p:grpSpPr>
        <a:xfrm>
          <a:off x="0" y="0"/>
          <a:ext cx="0" cy="0"/>
          <a:chOff x="0" y="0"/>
          <a:chExt cx="0" cy="0"/>
        </a:xfrm>
      </p:grpSpPr>
      <p:sp>
        <p:nvSpPr>
          <p:cNvPr id="5" name="Title Placeholder 15"/>
          <p:cNvSpPr>
            <a:spLocks noGrp="1"/>
          </p:cNvSpPr>
          <p:nvPr>
            <p:ph type="title"/>
          </p:nvPr>
        </p:nvSpPr>
        <p:spPr>
          <a:xfrm>
            <a:off x="736980" y="81888"/>
            <a:ext cx="10727141" cy="114300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3277607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White Content - 1.a. Outline">
    <p:spTree>
      <p:nvGrpSpPr>
        <p:cNvPr id="1" name=""/>
        <p:cNvGrpSpPr/>
        <p:nvPr/>
      </p:nvGrpSpPr>
      <p:grpSpPr>
        <a:xfrm>
          <a:off x="0" y="0"/>
          <a:ext cx="0" cy="0"/>
          <a:chOff x="0" y="0"/>
          <a:chExt cx="0" cy="0"/>
        </a:xfrm>
      </p:grpSpPr>
      <p:sp>
        <p:nvSpPr>
          <p:cNvPr id="8" name="TextBox 7"/>
          <p:cNvSpPr txBox="1"/>
          <p:nvPr userDrawn="1"/>
        </p:nvSpPr>
        <p:spPr>
          <a:xfrm>
            <a:off x="6079071" y="6645276"/>
            <a:ext cx="184731" cy="300210"/>
          </a:xfrm>
          <a:prstGeom prst="rect">
            <a:avLst/>
          </a:prstGeom>
          <a:noFill/>
        </p:spPr>
        <p:txBody>
          <a:bodyPr wrap="none">
            <a:spAutoFit/>
          </a:bodyPr>
          <a:lstStyle/>
          <a:p>
            <a:pPr>
              <a:defRPr/>
            </a:pPr>
            <a:endParaRPr lang="en-US" sz="1351" dirty="0">
              <a:solidFill>
                <a:prstClr val="black"/>
              </a:solidFill>
            </a:endParaRPr>
          </a:p>
        </p:txBody>
      </p:sp>
      <p:sp>
        <p:nvSpPr>
          <p:cNvPr id="4" name="Text Placeholder 3"/>
          <p:cNvSpPr>
            <a:spLocks noGrp="1"/>
          </p:cNvSpPr>
          <p:nvPr>
            <p:ph type="body" sz="quarter" idx="10"/>
          </p:nvPr>
        </p:nvSpPr>
        <p:spPr>
          <a:xfrm>
            <a:off x="438155" y="283701"/>
            <a:ext cx="11446639" cy="747712"/>
          </a:xfrm>
          <a:prstGeom prst="rect">
            <a:avLst/>
          </a:prstGeom>
        </p:spPr>
        <p:txBody>
          <a:bodyPr vert="horz" anchor="ctr">
            <a:normAutofit/>
          </a:bodyPr>
          <a:lstStyle>
            <a:lvl1pPr marL="0" indent="0" algn="r">
              <a:buFontTx/>
              <a:buNone/>
              <a:defRPr sz="3300" b="1" baseline="0">
                <a:solidFill>
                  <a:srgbClr val="2AA9E0"/>
                </a:solidFill>
              </a:defRPr>
            </a:lvl1pPr>
          </a:lstStyle>
          <a:p>
            <a:pPr lvl="0"/>
            <a:r>
              <a:rPr lang="en-US" dirty="0"/>
              <a:t>Click to edit Master text styles</a:t>
            </a:r>
          </a:p>
        </p:txBody>
      </p:sp>
      <p:sp>
        <p:nvSpPr>
          <p:cNvPr id="6" name="Text Placeholder 5"/>
          <p:cNvSpPr>
            <a:spLocks noGrp="1"/>
          </p:cNvSpPr>
          <p:nvPr>
            <p:ph type="body" sz="quarter" idx="11"/>
          </p:nvPr>
        </p:nvSpPr>
        <p:spPr bwMode="blackWhite">
          <a:xfrm>
            <a:off x="438152" y="1306287"/>
            <a:ext cx="11446933" cy="4884964"/>
          </a:xfrm>
          <a:prstGeom prst="rect">
            <a:avLst/>
          </a:prstGeom>
        </p:spPr>
        <p:txBody>
          <a:bodyPr vert="horz">
            <a:normAutofit/>
          </a:bodyPr>
          <a:lstStyle>
            <a:lvl1pPr marL="510754" indent="-510754">
              <a:lnSpc>
                <a:spcPct val="110000"/>
              </a:lnSpc>
              <a:spcBef>
                <a:spcPts val="0"/>
              </a:spcBef>
              <a:spcAft>
                <a:spcPts val="900"/>
              </a:spcAft>
              <a:buClrTx/>
              <a:buSzPct val="100000"/>
              <a:buFont typeface="+mj-lt"/>
              <a:buAutoNum type="arabicPeriod"/>
              <a:defRPr sz="2700" baseline="0">
                <a:solidFill>
                  <a:schemeClr val="tx1"/>
                </a:solidFill>
              </a:defRPr>
            </a:lvl1pPr>
            <a:lvl2pPr marL="1028649" indent="-469083">
              <a:lnSpc>
                <a:spcPct val="110000"/>
              </a:lnSpc>
              <a:spcBef>
                <a:spcPts val="0"/>
              </a:spcBef>
              <a:spcAft>
                <a:spcPts val="900"/>
              </a:spcAft>
              <a:buClrTx/>
              <a:buFont typeface="+mj-lt"/>
              <a:buAutoNum type="alphaLcPeriod"/>
              <a:defRPr sz="2700" baseline="0">
                <a:solidFill>
                  <a:schemeClr val="tx1"/>
                </a:solidFill>
              </a:defRPr>
            </a:lvl2pPr>
            <a:lvl3pPr marL="1546545" indent="-472655">
              <a:lnSpc>
                <a:spcPct val="110000"/>
              </a:lnSpc>
              <a:spcBef>
                <a:spcPts val="0"/>
              </a:spcBef>
              <a:spcAft>
                <a:spcPts val="900"/>
              </a:spcAft>
              <a:buClrTx/>
              <a:buFont typeface="+mj-lt"/>
              <a:buAutoNum type="arabicParenR"/>
              <a:defRPr sz="2700" baseline="0">
                <a:solidFill>
                  <a:schemeClr val="tx1"/>
                </a:solidFill>
              </a:defRPr>
            </a:lvl3pPr>
            <a:lvl4pPr>
              <a:defRPr sz="2400" baseline="0">
                <a:solidFill>
                  <a:schemeClr val="tx1">
                    <a:lumMod val="65000"/>
                    <a:lumOff val="35000"/>
                  </a:schemeClr>
                </a:solidFill>
              </a:defRPr>
            </a:lvl4pPr>
            <a:lvl5pPr>
              <a:defRPr sz="24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18"/>
          <p:cNvSpPr>
            <a:spLocks noGrp="1"/>
          </p:cNvSpPr>
          <p:nvPr>
            <p:ph type="sldNum" sz="quarter" idx="13"/>
          </p:nvPr>
        </p:nvSpPr>
        <p:spPr>
          <a:xfrm>
            <a:off x="11723784" y="6416679"/>
            <a:ext cx="601133" cy="381000"/>
          </a:xfrm>
          <a:prstGeom prst="rect">
            <a:avLst/>
          </a:prstGeom>
        </p:spPr>
        <p:txBody>
          <a:bodyPr anchor="ctr"/>
          <a:lstStyle>
            <a:lvl1pPr>
              <a:defRPr sz="1051">
                <a:solidFill>
                  <a:schemeClr val="tx1">
                    <a:lumMod val="85000"/>
                    <a:lumOff val="15000"/>
                  </a:schemeClr>
                </a:solidFill>
              </a:defRPr>
            </a:lvl1pPr>
          </a:lstStyle>
          <a:p>
            <a:pPr>
              <a:defRPr/>
            </a:pPr>
            <a:fld id="{EB78F35B-1AA9-4A88-97DB-748ED7B1ED1C}" type="slidenum">
              <a:rPr lang="en-US" smtClean="0"/>
              <a:pPr>
                <a:defRPr/>
              </a:pPr>
              <a:t>‹#›</a:t>
            </a:fld>
            <a:endParaRPr lang="en-US" dirty="0"/>
          </a:p>
        </p:txBody>
      </p:sp>
      <p:sp>
        <p:nvSpPr>
          <p:cNvPr id="11" name="Footer Placeholder 17"/>
          <p:cNvSpPr>
            <a:spLocks noGrp="1"/>
          </p:cNvSpPr>
          <p:nvPr>
            <p:ph type="ftr" sz="quarter" idx="12"/>
          </p:nvPr>
        </p:nvSpPr>
        <p:spPr>
          <a:xfrm>
            <a:off x="7244008" y="6416223"/>
            <a:ext cx="4479776" cy="365128"/>
          </a:xfrm>
          <a:prstGeom prst="rect">
            <a:avLst/>
          </a:prstGeom>
        </p:spPr>
        <p:txBody>
          <a:bodyPr anchor="ctr"/>
          <a:lstStyle>
            <a:lvl1pPr algn="ctr">
              <a:defRPr sz="1051">
                <a:solidFill>
                  <a:schemeClr val="tx1">
                    <a:lumMod val="85000"/>
                    <a:lumOff val="15000"/>
                  </a:schemeClr>
                </a:solidFill>
              </a:defRPr>
            </a:lvl1pPr>
          </a:lstStyle>
          <a:p>
            <a:pPr algn="r">
              <a:defRPr/>
            </a:pPr>
            <a:r>
              <a:rPr lang="en-US" dirty="0"/>
              <a:t>Change meeting name in slide master</a:t>
            </a:r>
          </a:p>
        </p:txBody>
      </p:sp>
    </p:spTree>
    <p:extLst>
      <p:ext uri="{BB962C8B-B14F-4D97-AF65-F5344CB8AC3E}">
        <p14:creationId xmlns:p14="http://schemas.microsoft.com/office/powerpoint/2010/main" val="4992100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3"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3" y="1604334"/>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3" y="3935936"/>
            <a:ext cx="10968960" cy="2193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dirty="0">
              <a:solidFill>
                <a:prstClr val="black">
                  <a:tint val="75000"/>
                </a:prstClr>
              </a:solidFill>
            </a:endParaRPr>
          </a:p>
        </p:txBody>
      </p:sp>
      <p:sp>
        <p:nvSpPr>
          <p:cNvPr id="6" name="Rectangle 4"/>
          <p:cNvSpPr>
            <a:spLocks noGrp="1" noChangeArrowheads="1"/>
          </p:cNvSpPr>
          <p:nvPr>
            <p:ph type="ftr" idx="11"/>
          </p:nvPr>
        </p:nvSpPr>
        <p:spPr>
          <a:ln/>
        </p:spPr>
        <p:txBody>
          <a:bodyPr/>
          <a:lstStyle>
            <a:lvl1pPr>
              <a:defRPr/>
            </a:lvl1pPr>
          </a:lstStyle>
          <a:p>
            <a:endParaRPr lang="en-US" dirty="0">
              <a:solidFill>
                <a:prstClr val="black">
                  <a:tint val="75000"/>
                </a:prstClr>
              </a:solidFill>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9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cxnSp>
        <p:nvCxnSpPr>
          <p:cNvPr id="10" name="Straight Connector 9"/>
          <p:cNvCxnSpPr/>
          <p:nvPr userDrawn="1"/>
        </p:nvCxnSpPr>
        <p:spPr>
          <a:xfrm>
            <a:off x="0" y="1205931"/>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Footer Placeholder 6"/>
          <p:cNvSpPr>
            <a:spLocks noGrp="1"/>
          </p:cNvSpPr>
          <p:nvPr>
            <p:ph type="ftr" sz="quarter" idx="13"/>
          </p:nvPr>
        </p:nvSpPr>
        <p:spPr>
          <a:xfrm>
            <a:off x="182880" y="6356352"/>
            <a:ext cx="10241280" cy="365125"/>
          </a:xfrm>
          <a:prstGeom prst="rect">
            <a:avLst/>
          </a:prstGeom>
        </p:spPr>
        <p:txBody>
          <a:bodyPr/>
          <a:lstStyle/>
          <a:p>
            <a:endParaRPr lang="en-US" dirty="0">
              <a:solidFill>
                <a:prstClr val="black"/>
              </a:solidFill>
            </a:endParaRPr>
          </a:p>
        </p:txBody>
      </p:sp>
      <p:sp>
        <p:nvSpPr>
          <p:cNvPr id="11" name="Content Placeholder 2"/>
          <p:cNvSpPr>
            <a:spLocks noGrp="1"/>
          </p:cNvSpPr>
          <p:nvPr>
            <p:ph idx="1"/>
          </p:nvPr>
        </p:nvSpPr>
        <p:spPr>
          <a:xfrm>
            <a:off x="304800" y="1377106"/>
            <a:ext cx="11582400" cy="4815417"/>
          </a:xfrm>
          <a:prstGeom prst="rect">
            <a:avLst/>
          </a:prstGeom>
        </p:spPr>
        <p:txBody>
          <a:bodyPr>
            <a:normAutofit/>
          </a:bodyPr>
          <a:lstStyle>
            <a:lvl1pPr marL="457167" indent="-457167">
              <a:lnSpc>
                <a:spcPct val="100000"/>
              </a:lnSpc>
              <a:buFont typeface="Arial" panose="020B0604020202020204" pitchFamily="34" charset="0"/>
              <a:buChar char="•"/>
              <a:defRPr sz="3200" baseline="0"/>
            </a:lvl1pPr>
            <a:lvl2pPr marL="1066720" indent="-457167">
              <a:lnSpc>
                <a:spcPct val="100000"/>
              </a:lnSpc>
              <a:buFont typeface="Arial" panose="020B0604020202020204" pitchFamily="34" charset="0"/>
              <a:buChar char="–"/>
              <a:defRPr sz="3200"/>
            </a:lvl2pPr>
            <a:lvl3pPr marL="1676275" indent="-457167">
              <a:lnSpc>
                <a:spcPct val="100000"/>
              </a:lnSpc>
              <a:buSzPct val="70000"/>
              <a:buFont typeface="Wingdings 2" panose="05020102010507070707" pitchFamily="18" charset="2"/>
              <a:buChar cha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25229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a:xfrm>
            <a:off x="182880" y="6356352"/>
            <a:ext cx="10241280" cy="365125"/>
          </a:xfrm>
          <a:prstGeom prst="rect">
            <a:avLst/>
          </a:prstGeom>
        </p:spPr>
        <p:txBody>
          <a:bodyPr/>
          <a:lstStyle/>
          <a:p>
            <a:endParaRPr lang="en-US" dirty="0">
              <a:solidFill>
                <a:prstClr val="black"/>
              </a:solidFill>
            </a:endParaRPr>
          </a:p>
        </p:txBody>
      </p:sp>
      <p:sp>
        <p:nvSpPr>
          <p:cNvPr id="15" name="Text Placeholder 2"/>
          <p:cNvSpPr>
            <a:spLocks noGrp="1"/>
          </p:cNvSpPr>
          <p:nvPr>
            <p:ph type="body" idx="1"/>
          </p:nvPr>
        </p:nvSpPr>
        <p:spPr>
          <a:xfrm>
            <a:off x="304800" y="1295400"/>
            <a:ext cx="5608320" cy="853016"/>
          </a:xfrm>
          <a:prstGeom prst="rect">
            <a:avLst/>
          </a:prstGeom>
        </p:spPr>
        <p:txBody>
          <a:bodyPr anchor="b">
            <a:normAutofit/>
          </a:bodyPr>
          <a:lstStyle>
            <a:lvl1pPr marL="0" indent="0">
              <a:buNone/>
              <a:defRPr sz="2667" b="1">
                <a:solidFill>
                  <a:schemeClr val="tx2"/>
                </a:solidFill>
              </a:defRPr>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dirty="0"/>
              <a:t>Click to edit Master text styles</a:t>
            </a:r>
          </a:p>
        </p:txBody>
      </p:sp>
      <p:sp>
        <p:nvSpPr>
          <p:cNvPr id="16" name="Content Placeholder 3"/>
          <p:cNvSpPr>
            <a:spLocks noGrp="1"/>
          </p:cNvSpPr>
          <p:nvPr>
            <p:ph sz="half" idx="2"/>
          </p:nvPr>
        </p:nvSpPr>
        <p:spPr>
          <a:xfrm>
            <a:off x="304800" y="2148416"/>
            <a:ext cx="5608320" cy="4023784"/>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6278880" y="1295400"/>
            <a:ext cx="5608320" cy="853016"/>
          </a:xfrm>
          <a:prstGeom prst="rect">
            <a:avLst/>
          </a:prstGeom>
        </p:spPr>
        <p:txBody>
          <a:bodyPr anchor="b">
            <a:normAutofit/>
          </a:bodyPr>
          <a:lstStyle>
            <a:lvl1pPr marL="0" indent="0">
              <a:buNone/>
              <a:defRPr sz="2667" b="1">
                <a:solidFill>
                  <a:schemeClr val="tx2"/>
                </a:solidFill>
              </a:defRPr>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18" name="Content Placeholder 5"/>
          <p:cNvSpPr>
            <a:spLocks noGrp="1"/>
          </p:cNvSpPr>
          <p:nvPr>
            <p:ph sz="quarter" idx="4"/>
          </p:nvPr>
        </p:nvSpPr>
        <p:spPr>
          <a:xfrm>
            <a:off x="6278880" y="2148416"/>
            <a:ext cx="5608320" cy="4023784"/>
          </a:xfrm>
          <a:prstGeom prst="rect">
            <a:avLst/>
          </a:prstGeo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p:cNvCxnSpPr/>
          <p:nvPr userDrawn="1"/>
        </p:nvCxnSpPr>
        <p:spPr>
          <a:xfrm>
            <a:off x="0" y="1193800"/>
            <a:ext cx="1219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0" name="Title 1"/>
          <p:cNvSpPr>
            <a:spLocks noGrp="1"/>
          </p:cNvSpPr>
          <p:nvPr>
            <p:ph type="title"/>
          </p:nvPr>
        </p:nvSpPr>
        <p:spPr>
          <a:xfrm>
            <a:off x="243840" y="116840"/>
            <a:ext cx="11704320" cy="990600"/>
          </a:xfrm>
        </p:spPr>
        <p:txBody>
          <a:bodyPr>
            <a:normAutofit/>
          </a:bodyPr>
          <a:lstStyle>
            <a:lvl1pPr>
              <a:lnSpc>
                <a:spcPts val="4133"/>
              </a:lnSpc>
              <a:defRPr sz="3733"/>
            </a:lvl1pPr>
          </a:lstStyle>
          <a:p>
            <a:r>
              <a:rPr lang="en-US" dirty="0"/>
              <a:t>Click to edit Master title style</a:t>
            </a:r>
          </a:p>
        </p:txBody>
      </p:sp>
    </p:spTree>
    <p:extLst>
      <p:ext uri="{BB962C8B-B14F-4D97-AF65-F5344CB8AC3E}">
        <p14:creationId xmlns:p14="http://schemas.microsoft.com/office/powerpoint/2010/main" val="273452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509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No 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15076" y="430321"/>
            <a:ext cx="1141116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5076" y="1280851"/>
            <a:ext cx="11411163" cy="4458983"/>
          </a:xfrm>
        </p:spPr>
        <p:txBody>
          <a:bodyPr/>
          <a:lstStyle>
            <a:lvl1pPr>
              <a:spcBef>
                <a:spcPts val="900"/>
              </a:spcBef>
              <a:defRPr sz="1651"/>
            </a:lvl1pPr>
            <a:lvl2pPr>
              <a:spcBef>
                <a:spcPts val="225"/>
              </a:spcBef>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5999670"/>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0895-E8CD-1B27-EB15-68964B0BD8A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623F317-E341-EF11-44E8-81712CF992C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48800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3799D-BB62-8EA1-0BD9-1A62F3BE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0776" y="3670314"/>
            <a:ext cx="6096000" cy="3209925"/>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accent1"/>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chemeClr val="accent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42880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solidFill>
                  <a:srgbClr val="0054A0"/>
                </a:solidFill>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7EE0F48B-C3E5-A5E7-8F05-18C7A062B565}"/>
              </a:ext>
            </a:extLst>
          </p:cNvPr>
          <p:cNvGrpSpPr/>
          <p:nvPr userDrawn="1"/>
        </p:nvGrpSpPr>
        <p:grpSpPr>
          <a:xfrm>
            <a:off x="9809410" y="6153794"/>
            <a:ext cx="1980029" cy="577224"/>
            <a:chOff x="9874835" y="6236872"/>
            <a:chExt cx="1980029" cy="577224"/>
          </a:xfrm>
        </p:grpSpPr>
        <p:pic>
          <p:nvPicPr>
            <p:cNvPr id="5" name="Picture 1">
              <a:extLst>
                <a:ext uri="{FF2B5EF4-FFF2-40B4-BE49-F238E27FC236}">
                  <a16:creationId xmlns:a16="http://schemas.microsoft.com/office/drawing/2014/main" id="{7C81706E-2F35-98EE-55C7-D575B9454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460" y="6359769"/>
              <a:ext cx="1793396" cy="4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2C50D3C-D13C-851E-6F82-5DA31F8C8033}"/>
                </a:ext>
              </a:extLst>
            </p:cNvPr>
            <p:cNvSpPr txBox="1"/>
            <p:nvPr/>
          </p:nvSpPr>
          <p:spPr>
            <a:xfrm>
              <a:off x="9874835" y="6236872"/>
              <a:ext cx="1980029" cy="215444"/>
            </a:xfrm>
            <a:prstGeom prst="rect">
              <a:avLst/>
            </a:prstGeom>
            <a:noFill/>
          </p:spPr>
          <p:txBody>
            <a:bodyPr wrap="none" rtlCol="0">
              <a:spAutoFit/>
            </a:bodyPr>
            <a:lstStyle/>
            <a:p>
              <a:r>
                <a:rPr lang="en-US" sz="800" b="0" dirty="0">
                  <a:solidFill>
                    <a:schemeClr val="bg2"/>
                  </a:solidFill>
                  <a:latin typeface="Calibri" panose="020F0502020204030204" pitchFamily="34" charset="0"/>
                  <a:cs typeface="Calibri" panose="020F0502020204030204" pitchFamily="34" charset="0"/>
                </a:rPr>
                <a:t>Slide credit: </a:t>
              </a:r>
              <a:r>
                <a:rPr lang="en-US" sz="800" dirty="0">
                  <a:solidFill>
                    <a:schemeClr val="bg2"/>
                  </a:solidFill>
                  <a:latin typeface="Calibri" panose="020F0502020204030204" pitchFamily="34" charset="0"/>
                  <a:cs typeface="Calibri" panose="020F0502020204030204" pitchFamily="34" charset="0"/>
                </a:rPr>
                <a:t>clinicaleducationalliance</a:t>
              </a:r>
              <a:r>
                <a:rPr lang="en-US" sz="800" b="0" dirty="0">
                  <a:solidFill>
                    <a:schemeClr val="bg2"/>
                  </a:solidFill>
                  <a:latin typeface="Calibri" panose="020F0502020204030204" pitchFamily="34" charset="0"/>
                  <a:cs typeface="Calibri" panose="020F0502020204030204" pitchFamily="34" charset="0"/>
                </a:rPr>
                <a:t>.com:</a:t>
              </a:r>
            </a:p>
          </p:txBody>
        </p:sp>
      </p:grpSp>
    </p:spTree>
    <p:extLst>
      <p:ext uri="{BB962C8B-B14F-4D97-AF65-F5344CB8AC3E}">
        <p14:creationId xmlns:p14="http://schemas.microsoft.com/office/powerpoint/2010/main" val="7280318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solidFill>
                  <a:srgbClr val="0054A0"/>
                </a:solidFill>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07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lvl1pPr>
              <a:defRPr>
                <a:solidFill>
                  <a:srgbClr val="0054A0"/>
                </a:solidFill>
              </a:defRPr>
            </a:lvl1p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82B1DE91-E827-2FE7-BF05-97779922E8C6}"/>
              </a:ext>
            </a:extLst>
          </p:cNvPr>
          <p:cNvGrpSpPr/>
          <p:nvPr userDrawn="1"/>
        </p:nvGrpSpPr>
        <p:grpSpPr>
          <a:xfrm>
            <a:off x="9809410" y="6153794"/>
            <a:ext cx="1980029" cy="577224"/>
            <a:chOff x="9874835" y="6236872"/>
            <a:chExt cx="1980029" cy="577224"/>
          </a:xfrm>
        </p:grpSpPr>
        <p:pic>
          <p:nvPicPr>
            <p:cNvPr id="6" name="Picture 1">
              <a:extLst>
                <a:ext uri="{FF2B5EF4-FFF2-40B4-BE49-F238E27FC236}">
                  <a16:creationId xmlns:a16="http://schemas.microsoft.com/office/drawing/2014/main" id="{84C364BE-73B3-3295-4DE8-A745C36F8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460" y="6359769"/>
              <a:ext cx="1793396" cy="4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5B2A368-9A9A-F693-4509-DDD3FC306DCB}"/>
                </a:ext>
              </a:extLst>
            </p:cNvPr>
            <p:cNvSpPr txBox="1"/>
            <p:nvPr/>
          </p:nvSpPr>
          <p:spPr>
            <a:xfrm>
              <a:off x="9874835" y="6236872"/>
              <a:ext cx="1980029" cy="215444"/>
            </a:xfrm>
            <a:prstGeom prst="rect">
              <a:avLst/>
            </a:prstGeom>
            <a:noFill/>
          </p:spPr>
          <p:txBody>
            <a:bodyPr wrap="none" rtlCol="0">
              <a:spAutoFit/>
            </a:bodyPr>
            <a:lstStyle/>
            <a:p>
              <a:r>
                <a:rPr lang="en-US" sz="800" b="0" dirty="0">
                  <a:solidFill>
                    <a:schemeClr val="bg2"/>
                  </a:solidFill>
                  <a:latin typeface="Calibri" panose="020F0502020204030204" pitchFamily="34" charset="0"/>
                  <a:cs typeface="Calibri" panose="020F0502020204030204" pitchFamily="34" charset="0"/>
                </a:rPr>
                <a:t>Slide credit: </a:t>
              </a:r>
              <a:r>
                <a:rPr lang="en-US" sz="800" dirty="0">
                  <a:solidFill>
                    <a:schemeClr val="bg2"/>
                  </a:solidFill>
                  <a:latin typeface="Calibri" panose="020F0502020204030204" pitchFamily="34" charset="0"/>
                  <a:cs typeface="Calibri" panose="020F0502020204030204" pitchFamily="34" charset="0"/>
                </a:rPr>
                <a:t>clinicaleducationalliance</a:t>
              </a:r>
              <a:r>
                <a:rPr lang="en-US" sz="800" b="0" dirty="0">
                  <a:solidFill>
                    <a:schemeClr val="bg2"/>
                  </a:solidFill>
                  <a:latin typeface="Calibri" panose="020F0502020204030204" pitchFamily="34" charset="0"/>
                  <a:cs typeface="Calibri" panose="020F0502020204030204" pitchFamily="34" charset="0"/>
                </a:rPr>
                <a:t>.com:</a:t>
              </a:r>
            </a:p>
          </p:txBody>
        </p:sp>
      </p:grpSp>
    </p:spTree>
    <p:extLst>
      <p:ext uri="{BB962C8B-B14F-4D97-AF65-F5344CB8AC3E}">
        <p14:creationId xmlns:p14="http://schemas.microsoft.com/office/powerpoint/2010/main" val="40227888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lvl1pPr>
              <a:defRPr>
                <a:solidFill>
                  <a:srgbClr val="0054A0"/>
                </a:solidFill>
              </a:defRPr>
            </a:lvl1p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793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rgbClr val="0054A0"/>
                </a:solidFill>
              </a:defRPr>
            </a:lvl1pPr>
          </a:lstStyle>
          <a:p>
            <a:r>
              <a:rPr lang="en-US"/>
              <a:t>Click to edit Master title style</a:t>
            </a:r>
          </a:p>
        </p:txBody>
      </p:sp>
      <p:pic>
        <p:nvPicPr>
          <p:cNvPr id="6" name="Picture 5" descr="Text&#10;&#10;Description automatically generated with low confidence">
            <a:extLst>
              <a:ext uri="{FF2B5EF4-FFF2-40B4-BE49-F238E27FC236}">
                <a16:creationId xmlns:a16="http://schemas.microsoft.com/office/drawing/2014/main" id="{6F019A74-B1A4-419F-897B-7D398E04E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8250" y="5702802"/>
            <a:ext cx="3321699" cy="824997"/>
          </a:xfrm>
          <a:prstGeom prst="rect">
            <a:avLst/>
          </a:prstGeom>
        </p:spPr>
      </p:pic>
    </p:spTree>
    <p:extLst>
      <p:ext uri="{BB962C8B-B14F-4D97-AF65-F5344CB8AC3E}">
        <p14:creationId xmlns:p14="http://schemas.microsoft.com/office/powerpoint/2010/main" val="7613007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ARS Slide">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9562941" cy="1103313"/>
          </a:xfrm>
          <a:prstGeom prst="rect">
            <a:avLst/>
          </a:prstGeom>
          <a:solidFill>
            <a:srgbClr val="DCE6F2"/>
          </a:solidFill>
          <a:ln>
            <a:noFill/>
          </a:ln>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lvl1pPr marL="514350" indent="-514350">
              <a:buFont typeface="+mj-lt"/>
              <a:buAutoNum type="alphaUcPeriod"/>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5">
            <a:extLst>
              <a:ext uri="{FF2B5EF4-FFF2-40B4-BE49-F238E27FC236}">
                <a16:creationId xmlns:a16="http://schemas.microsoft.com/office/drawing/2014/main" id="{CA8ECB2C-B770-4011-85C3-F3F254CDAE46}"/>
              </a:ext>
            </a:extLst>
          </p:cNvPr>
          <p:cNvSpPr>
            <a:spLocks/>
          </p:cNvSpPr>
          <p:nvPr userDrawn="1"/>
        </p:nvSpPr>
        <p:spPr bwMode="auto">
          <a:xfrm>
            <a:off x="10279702" y="180606"/>
            <a:ext cx="1210121" cy="1218353"/>
          </a:xfrm>
          <a:custGeom>
            <a:avLst/>
            <a:gdLst>
              <a:gd name="T0" fmla="*/ 1166 w 1202"/>
              <a:gd name="T1" fmla="*/ 325 h 1340"/>
              <a:gd name="T2" fmla="*/ 1109 w 1202"/>
              <a:gd name="T3" fmla="*/ 269 h 1340"/>
              <a:gd name="T4" fmla="*/ 825 w 1202"/>
              <a:gd name="T5" fmla="*/ 105 h 1340"/>
              <a:gd name="T6" fmla="*/ 694 w 1202"/>
              <a:gd name="T7" fmla="*/ 30 h 1340"/>
              <a:gd name="T8" fmla="*/ 508 w 1202"/>
              <a:gd name="T9" fmla="*/ 30 h 1340"/>
              <a:gd name="T10" fmla="*/ 381 w 1202"/>
              <a:gd name="T11" fmla="*/ 103 h 1340"/>
              <a:gd name="T12" fmla="*/ 93 w 1202"/>
              <a:gd name="T13" fmla="*/ 269 h 1340"/>
              <a:gd name="T14" fmla="*/ 38 w 1202"/>
              <a:gd name="T15" fmla="*/ 323 h 1340"/>
              <a:gd name="T16" fmla="*/ 0 w 1202"/>
              <a:gd name="T17" fmla="*/ 431 h 1340"/>
              <a:gd name="T18" fmla="*/ 0 w 1202"/>
              <a:gd name="T19" fmla="*/ 877 h 1340"/>
              <a:gd name="T20" fmla="*/ 0 w 1202"/>
              <a:gd name="T21" fmla="*/ 909 h 1340"/>
              <a:gd name="T22" fmla="*/ 93 w 1202"/>
              <a:gd name="T23" fmla="*/ 1071 h 1340"/>
              <a:gd name="T24" fmla="*/ 93 w 1202"/>
              <a:gd name="T25" fmla="*/ 1071 h 1340"/>
              <a:gd name="T26" fmla="*/ 277 w 1202"/>
              <a:gd name="T27" fmla="*/ 1177 h 1340"/>
              <a:gd name="T28" fmla="*/ 508 w 1202"/>
              <a:gd name="T29" fmla="*/ 1310 h 1340"/>
              <a:gd name="T30" fmla="*/ 694 w 1202"/>
              <a:gd name="T31" fmla="*/ 1310 h 1340"/>
              <a:gd name="T32" fmla="*/ 927 w 1202"/>
              <a:gd name="T33" fmla="*/ 1175 h 1340"/>
              <a:gd name="T34" fmla="*/ 1109 w 1202"/>
              <a:gd name="T35" fmla="*/ 1071 h 1340"/>
              <a:gd name="T36" fmla="*/ 1111 w 1202"/>
              <a:gd name="T37" fmla="*/ 1069 h 1340"/>
              <a:gd name="T38" fmla="*/ 1202 w 1202"/>
              <a:gd name="T39" fmla="*/ 909 h 1340"/>
              <a:gd name="T40" fmla="*/ 1202 w 1202"/>
              <a:gd name="T41" fmla="*/ 874 h 1340"/>
              <a:gd name="T42" fmla="*/ 1202 w 1202"/>
              <a:gd name="T43" fmla="*/ 431 h 1340"/>
              <a:gd name="T44" fmla="*/ 1166 w 1202"/>
              <a:gd name="T45" fmla="*/ 325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2" h="1340">
                <a:moveTo>
                  <a:pt x="1166" y="325"/>
                </a:moveTo>
                <a:cubicBezTo>
                  <a:pt x="1150" y="301"/>
                  <a:pt x="1130" y="281"/>
                  <a:pt x="1109" y="269"/>
                </a:cubicBezTo>
                <a:cubicBezTo>
                  <a:pt x="825" y="105"/>
                  <a:pt x="825" y="105"/>
                  <a:pt x="825" y="105"/>
                </a:cubicBezTo>
                <a:cubicBezTo>
                  <a:pt x="694" y="30"/>
                  <a:pt x="694" y="30"/>
                  <a:pt x="694" y="30"/>
                </a:cubicBezTo>
                <a:cubicBezTo>
                  <a:pt x="643" y="0"/>
                  <a:pt x="559" y="0"/>
                  <a:pt x="508" y="30"/>
                </a:cubicBezTo>
                <a:cubicBezTo>
                  <a:pt x="381" y="103"/>
                  <a:pt x="381" y="103"/>
                  <a:pt x="381" y="103"/>
                </a:cubicBezTo>
                <a:cubicBezTo>
                  <a:pt x="93" y="269"/>
                  <a:pt x="93" y="269"/>
                  <a:pt x="93" y="269"/>
                </a:cubicBezTo>
                <a:cubicBezTo>
                  <a:pt x="72" y="281"/>
                  <a:pt x="53" y="300"/>
                  <a:pt x="38" y="323"/>
                </a:cubicBezTo>
                <a:cubicBezTo>
                  <a:pt x="15" y="356"/>
                  <a:pt x="0" y="396"/>
                  <a:pt x="0" y="431"/>
                </a:cubicBezTo>
                <a:cubicBezTo>
                  <a:pt x="0" y="877"/>
                  <a:pt x="0" y="877"/>
                  <a:pt x="0" y="877"/>
                </a:cubicBezTo>
                <a:cubicBezTo>
                  <a:pt x="0" y="909"/>
                  <a:pt x="0" y="909"/>
                  <a:pt x="0" y="909"/>
                </a:cubicBezTo>
                <a:cubicBezTo>
                  <a:pt x="0" y="968"/>
                  <a:pt x="42" y="1041"/>
                  <a:pt x="93" y="1071"/>
                </a:cubicBezTo>
                <a:cubicBezTo>
                  <a:pt x="93" y="1071"/>
                  <a:pt x="93" y="1071"/>
                  <a:pt x="93" y="1071"/>
                </a:cubicBezTo>
                <a:cubicBezTo>
                  <a:pt x="277" y="1177"/>
                  <a:pt x="277" y="1177"/>
                  <a:pt x="277" y="1177"/>
                </a:cubicBezTo>
                <a:cubicBezTo>
                  <a:pt x="508" y="1310"/>
                  <a:pt x="508" y="1310"/>
                  <a:pt x="508" y="1310"/>
                </a:cubicBezTo>
                <a:cubicBezTo>
                  <a:pt x="559" y="1340"/>
                  <a:pt x="643" y="1340"/>
                  <a:pt x="694" y="1310"/>
                </a:cubicBezTo>
                <a:cubicBezTo>
                  <a:pt x="927" y="1175"/>
                  <a:pt x="927" y="1175"/>
                  <a:pt x="927" y="1175"/>
                </a:cubicBezTo>
                <a:cubicBezTo>
                  <a:pt x="1109" y="1071"/>
                  <a:pt x="1109" y="1071"/>
                  <a:pt x="1109" y="1071"/>
                </a:cubicBezTo>
                <a:cubicBezTo>
                  <a:pt x="1109" y="1070"/>
                  <a:pt x="1110" y="1070"/>
                  <a:pt x="1111" y="1069"/>
                </a:cubicBezTo>
                <a:cubicBezTo>
                  <a:pt x="1161" y="1039"/>
                  <a:pt x="1202" y="968"/>
                  <a:pt x="1202" y="909"/>
                </a:cubicBezTo>
                <a:cubicBezTo>
                  <a:pt x="1202" y="874"/>
                  <a:pt x="1202" y="874"/>
                  <a:pt x="1202" y="874"/>
                </a:cubicBezTo>
                <a:cubicBezTo>
                  <a:pt x="1202" y="431"/>
                  <a:pt x="1202" y="431"/>
                  <a:pt x="1202" y="431"/>
                </a:cubicBezTo>
                <a:cubicBezTo>
                  <a:pt x="1202" y="396"/>
                  <a:pt x="1188" y="357"/>
                  <a:pt x="1166" y="325"/>
                </a:cubicBezTo>
                <a:close/>
              </a:path>
            </a:pathLst>
          </a:custGeom>
          <a:solidFill>
            <a:srgbClr val="FFAD00"/>
          </a:solidFill>
          <a:ln>
            <a:noFill/>
          </a:ln>
        </p:spPr>
        <p:txBody>
          <a:bodyPr vert="horz" wrap="square" lIns="91440" tIns="45720" rIns="91440" bIns="45720" numCol="1" rtlCol="0" anchor="ctr" anchorCtr="0" compatLnSpc="1">
            <a:prstTxWarp prst="textNoShape">
              <a:avLst/>
            </a:prstTxWarp>
          </a:bodyPr>
          <a:lstStyle/>
          <a:p>
            <a:pPr algn="ctr"/>
            <a:r>
              <a:rPr lang="fr-FR" spc="10" baseline="0" dirty="0">
                <a:solidFill>
                  <a:schemeClr val="accent1">
                    <a:lumMod val="75000"/>
                  </a:schemeClr>
                </a:solidFill>
                <a:latin typeface="Roboto Bold" pitchFamily="2" charset="0"/>
                <a:ea typeface="Roboto Bold" pitchFamily="2" charset="0"/>
              </a:rPr>
              <a:t>Audience Response</a:t>
            </a:r>
          </a:p>
        </p:txBody>
      </p:sp>
    </p:spTree>
    <p:extLst>
      <p:ext uri="{BB962C8B-B14F-4D97-AF65-F5344CB8AC3E}">
        <p14:creationId xmlns:p14="http://schemas.microsoft.com/office/powerpoint/2010/main" val="369369740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lvl1pPr>
              <a:defRPr>
                <a:solidFill>
                  <a:schemeClr val="accent1"/>
                </a:solidFill>
              </a:defRPr>
            </a:lvl1pPr>
          </a:lstStyle>
          <a:p>
            <a:r>
              <a:rPr lang="en-US"/>
              <a:t>Click to edit Master title style</a:t>
            </a:r>
          </a:p>
        </p:txBody>
      </p:sp>
      <p:grpSp>
        <p:nvGrpSpPr>
          <p:cNvPr id="3" name="Group 2">
            <a:extLst>
              <a:ext uri="{FF2B5EF4-FFF2-40B4-BE49-F238E27FC236}">
                <a16:creationId xmlns:a16="http://schemas.microsoft.com/office/drawing/2014/main" id="{A7F694ED-E40F-BE6B-877C-E9D9EF0EA4BB}"/>
              </a:ext>
            </a:extLst>
          </p:cNvPr>
          <p:cNvGrpSpPr/>
          <p:nvPr userDrawn="1"/>
        </p:nvGrpSpPr>
        <p:grpSpPr>
          <a:xfrm>
            <a:off x="9809410" y="6153794"/>
            <a:ext cx="1980029" cy="577224"/>
            <a:chOff x="9874835" y="6236872"/>
            <a:chExt cx="1980029" cy="577224"/>
          </a:xfrm>
        </p:grpSpPr>
        <p:pic>
          <p:nvPicPr>
            <p:cNvPr id="4" name="Picture 1">
              <a:extLst>
                <a:ext uri="{FF2B5EF4-FFF2-40B4-BE49-F238E27FC236}">
                  <a16:creationId xmlns:a16="http://schemas.microsoft.com/office/drawing/2014/main" id="{43384DEA-E36D-46A7-0DA8-F22EEA7A1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460" y="6359769"/>
              <a:ext cx="1793396" cy="4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7421AC9-8BE5-D18C-E5E1-F3F5FDE9AF52}"/>
                </a:ext>
              </a:extLst>
            </p:cNvPr>
            <p:cNvSpPr txBox="1"/>
            <p:nvPr/>
          </p:nvSpPr>
          <p:spPr>
            <a:xfrm>
              <a:off x="9874835" y="6236872"/>
              <a:ext cx="1980029" cy="215444"/>
            </a:xfrm>
            <a:prstGeom prst="rect">
              <a:avLst/>
            </a:prstGeom>
            <a:noFill/>
          </p:spPr>
          <p:txBody>
            <a:bodyPr wrap="none" rtlCol="0">
              <a:spAutoFit/>
            </a:bodyPr>
            <a:lstStyle/>
            <a:p>
              <a:r>
                <a:rPr lang="en-US" sz="800" b="0" dirty="0">
                  <a:solidFill>
                    <a:schemeClr val="bg2"/>
                  </a:solidFill>
                  <a:latin typeface="Calibri" panose="020F0502020204030204" pitchFamily="34" charset="0"/>
                  <a:cs typeface="Calibri" panose="020F0502020204030204" pitchFamily="34" charset="0"/>
                </a:rPr>
                <a:t>Slide credit: </a:t>
              </a:r>
              <a:r>
                <a:rPr lang="en-US" sz="800" dirty="0">
                  <a:solidFill>
                    <a:schemeClr val="bg2"/>
                  </a:solidFill>
                  <a:latin typeface="Calibri" panose="020F0502020204030204" pitchFamily="34" charset="0"/>
                  <a:cs typeface="Calibri" panose="020F0502020204030204" pitchFamily="34" charset="0"/>
                </a:rPr>
                <a:t>clinicaleducationalliance</a:t>
              </a:r>
              <a:r>
                <a:rPr lang="en-US" sz="800" b="0" dirty="0">
                  <a:solidFill>
                    <a:schemeClr val="bg2"/>
                  </a:solidFill>
                  <a:latin typeface="Calibri" panose="020F0502020204030204" pitchFamily="34" charset="0"/>
                  <a:cs typeface="Calibri" panose="020F0502020204030204" pitchFamily="34" charset="0"/>
                </a:rPr>
                <a:t>.com:</a:t>
              </a:r>
            </a:p>
          </p:txBody>
        </p:sp>
      </p:grpSp>
    </p:spTree>
    <p:extLst>
      <p:ext uri="{BB962C8B-B14F-4D97-AF65-F5344CB8AC3E}">
        <p14:creationId xmlns:p14="http://schemas.microsoft.com/office/powerpoint/2010/main" val="38213604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884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Picture Left, Content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5656"/>
            <a:ext cx="12192000" cy="35123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5528157" y="430321"/>
            <a:ext cx="6198084"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5528157" y="1280851"/>
            <a:ext cx="6198084" cy="4458983"/>
          </a:xfrm>
        </p:spPr>
        <p:txBody>
          <a:bodyPr/>
          <a:lstStyle>
            <a:lvl1pPr>
              <a:spcBef>
                <a:spcPts val="900"/>
              </a:spcBef>
              <a:defRPr sz="1651"/>
            </a:lvl1pPr>
            <a:lvl2pPr>
              <a:spcBef>
                <a:spcPts val="225"/>
              </a:spcBef>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4990934"/>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0054A0"/>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350645D-5FFF-4785-A7F7-5D15E1E3BBB3}"/>
              </a:ext>
            </a:extLst>
          </p:cNvPr>
          <p:cNvGrpSpPr/>
          <p:nvPr userDrawn="1"/>
        </p:nvGrpSpPr>
        <p:grpSpPr>
          <a:xfrm>
            <a:off x="7737230" y="5846146"/>
            <a:ext cx="4454769" cy="750323"/>
            <a:chOff x="7246094" y="5763424"/>
            <a:chExt cx="4945906" cy="833046"/>
          </a:xfrm>
        </p:grpSpPr>
        <p:pic>
          <p:nvPicPr>
            <p:cNvPr id="10" name="Picture 9" descr="A picture containing icon&#10;&#10;Description automatically generated">
              <a:extLst>
                <a:ext uri="{FF2B5EF4-FFF2-40B4-BE49-F238E27FC236}">
                  <a16:creationId xmlns:a16="http://schemas.microsoft.com/office/drawing/2014/main" id="{42E79C8A-E7C4-431E-B7EE-896656B478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842174" y="5823575"/>
              <a:ext cx="2349826" cy="766137"/>
            </a:xfrm>
            <a:prstGeom prst="rect">
              <a:avLst/>
            </a:prstGeom>
          </p:spPr>
        </p:pic>
        <p:pic>
          <p:nvPicPr>
            <p:cNvPr id="4" name="Picture 3" descr="Icon&#10;&#10;Description automatically generated">
              <a:extLst>
                <a:ext uri="{FF2B5EF4-FFF2-40B4-BE49-F238E27FC236}">
                  <a16:creationId xmlns:a16="http://schemas.microsoft.com/office/drawing/2014/main" id="{68379D8B-EB8D-4816-B64C-8194D38F0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46094" y="5763424"/>
              <a:ext cx="2230415" cy="833046"/>
            </a:xfrm>
            <a:prstGeom prst="rect">
              <a:avLst/>
            </a:prstGeom>
          </p:spPr>
        </p:pic>
      </p:grpSp>
    </p:spTree>
    <p:extLst>
      <p:ext uri="{BB962C8B-B14F-4D97-AF65-F5344CB8AC3E}">
        <p14:creationId xmlns:p14="http://schemas.microsoft.com/office/powerpoint/2010/main" val="26567112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5D0D76-197A-28C6-4CE1-8BC6D49D6130}"/>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id="{3999D7C8-A96D-F833-4A82-8C6424D337FB}"/>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5CB8A8DD-7358-E137-C572-52BDA935DE7F}"/>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1" name="Picture 20" descr="Icon&#10;&#10;Description automatically generated">
            <a:extLst>
              <a:ext uri="{FF2B5EF4-FFF2-40B4-BE49-F238E27FC236}">
                <a16:creationId xmlns:a16="http://schemas.microsoft.com/office/drawing/2014/main" id="{C84825E9-B87F-902C-0A9B-54BF88485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3030" y="5754237"/>
            <a:ext cx="2307156" cy="798963"/>
          </a:xfrm>
          <a:prstGeom prst="rect">
            <a:avLst/>
          </a:prstGeom>
        </p:spPr>
      </p:pic>
    </p:spTree>
    <p:extLst>
      <p:ext uri="{BB962C8B-B14F-4D97-AF65-F5344CB8AC3E}">
        <p14:creationId xmlns:p14="http://schemas.microsoft.com/office/powerpoint/2010/main" val="18465331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74301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8168263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706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81045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B831F98-D110-9641-0056-3FFA4445A19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45600733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66992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A188367A-EE46-1DDA-2AFE-9C628EB7244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3343973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8495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Graphic left, No wheel, Content Right">
    <p:spTree>
      <p:nvGrpSpPr>
        <p:cNvPr id="1" name=""/>
        <p:cNvGrpSpPr/>
        <p:nvPr/>
      </p:nvGrpSpPr>
      <p:grpSpPr>
        <a:xfrm>
          <a:off x="0" y="0"/>
          <a:ext cx="0" cy="0"/>
          <a:chOff x="0" y="0"/>
          <a:chExt cx="0" cy="0"/>
        </a:xfrm>
      </p:grpSpPr>
      <p:pic>
        <p:nvPicPr>
          <p:cNvPr id="11" name="Picture 3" descr="C:\Users\Jason\Dropbox\Clarity (1)\OSUCCC - James\2014 PowerPoint Templates\2014 FINAL Research\Research Content Compact Elements\2013_ResearchStandardContent_compact_Bott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12657"/>
            <a:ext cx="12192001" cy="8453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5528157" y="430321"/>
            <a:ext cx="6198084"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5528157" y="1280851"/>
            <a:ext cx="6198084" cy="4458983"/>
          </a:xfrm>
        </p:spPr>
        <p:txBody>
          <a:bodyPr/>
          <a:lstStyle>
            <a:lvl1pPr>
              <a:spcBef>
                <a:spcPts val="900"/>
              </a:spcBef>
              <a:defRPr sz="1651"/>
            </a:lvl1pPr>
            <a:lvl2pPr>
              <a:spcBef>
                <a:spcPts val="225"/>
              </a:spcBef>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3816615"/>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88B87460-1489-A7E6-C388-913BBD640CAB}"/>
              </a:ext>
            </a:extLst>
          </p:cNvPr>
          <p:cNvGrpSpPr/>
          <p:nvPr userDrawn="1"/>
        </p:nvGrpSpPr>
        <p:grpSpPr>
          <a:xfrm>
            <a:off x="9392911" y="6212702"/>
            <a:ext cx="2488502"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0575846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8040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userDrawn="1"/>
        </p:nvGrpSpPr>
        <p:grpSpPr>
          <a:xfrm>
            <a:off x="9392911" y="6212702"/>
            <a:ext cx="2488502"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8637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6710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05D0D76-197A-28C6-4CE1-8BC6D49D6130}"/>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id="{3999D7C8-A96D-F833-4A82-8C6424D337FB}"/>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5CB8A8DD-7358-E137-C572-52BDA935DE7F}"/>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1" name="Picture 20" descr="Icon&#10;&#10;Description automatically generated">
            <a:extLst>
              <a:ext uri="{FF2B5EF4-FFF2-40B4-BE49-F238E27FC236}">
                <a16:creationId xmlns:a16="http://schemas.microsoft.com/office/drawing/2014/main" id="{C84825E9-B87F-902C-0A9B-54BF88485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3030" y="5754237"/>
            <a:ext cx="2307156" cy="798963"/>
          </a:xfrm>
          <a:prstGeom prst="rect">
            <a:avLst/>
          </a:prstGeom>
        </p:spPr>
      </p:pic>
    </p:spTree>
    <p:extLst>
      <p:ext uri="{BB962C8B-B14F-4D97-AF65-F5344CB8AC3E}">
        <p14:creationId xmlns:p14="http://schemas.microsoft.com/office/powerpoint/2010/main" val="20910788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90069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6733380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288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36251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B831F98-D110-9641-0056-3FFA4445A19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981934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genda Layout 1">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82008" y="283791"/>
            <a:ext cx="4509369" cy="6575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750530" y="1898181"/>
            <a:ext cx="6694811" cy="4106195"/>
          </a:xfrm>
        </p:spPr>
        <p:txBody>
          <a:bodyPr/>
          <a:lstStyle>
            <a:lvl1pPr marL="0" indent="0">
              <a:spcBef>
                <a:spcPts val="1351"/>
              </a:spcBef>
              <a:buNone/>
              <a:defRPr sz="1800"/>
            </a:lvl1pPr>
            <a:lvl2pPr>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2" y="828137"/>
            <a:ext cx="7945348" cy="61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15431" rIns="51435" bIns="36004" rtlCol="0" anchor="ctr"/>
          <a:lstStyle/>
          <a:p>
            <a:pPr marL="257163"/>
            <a:endParaRPr lang="en-US" sz="1800" b="1" dirty="0"/>
          </a:p>
        </p:txBody>
      </p:sp>
      <p:sp>
        <p:nvSpPr>
          <p:cNvPr id="2" name="Title 1"/>
          <p:cNvSpPr>
            <a:spLocks noGrp="1"/>
          </p:cNvSpPr>
          <p:nvPr>
            <p:ph type="title"/>
          </p:nvPr>
        </p:nvSpPr>
        <p:spPr>
          <a:xfrm>
            <a:off x="829032" y="925957"/>
            <a:ext cx="6552769" cy="443561"/>
          </a:xfrm>
        </p:spPr>
        <p:txBody>
          <a:bodyPr anchor="ctr" anchorCtr="0"/>
          <a:lstStyle>
            <a:lvl1pPr>
              <a:lnSpc>
                <a:spcPct val="85000"/>
              </a:lnSpc>
              <a:defRPr sz="1800" b="1">
                <a:solidFill>
                  <a:schemeClr val="bg1"/>
                </a:solidFill>
              </a:defRPr>
            </a:lvl1pPr>
          </a:lstStyle>
          <a:p>
            <a:r>
              <a:rPr lang="en-US" dirty="0"/>
              <a:t>Click to edit Master title style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1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5242583"/>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2492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A188367A-EE46-1DDA-2AFE-9C628EB7244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4484076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978472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88B87460-1489-A7E6-C388-913BBD640CAB}"/>
              </a:ext>
            </a:extLst>
          </p:cNvPr>
          <p:cNvGrpSpPr/>
          <p:nvPr userDrawn="1"/>
        </p:nvGrpSpPr>
        <p:grpSpPr>
          <a:xfrm>
            <a:off x="9392911" y="6212702"/>
            <a:ext cx="2488502"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9812599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85766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userDrawn="1"/>
        </p:nvGrpSpPr>
        <p:grpSpPr>
          <a:xfrm>
            <a:off x="9392911" y="6212702"/>
            <a:ext cx="2488502"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0059023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2116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_Title and Content+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9940880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771124C-6763-9996-6FBD-75E00E3E0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149" y="3667127"/>
            <a:ext cx="6096851" cy="321037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 name="Picture 2">
            <a:extLst>
              <a:ext uri="{FF2B5EF4-FFF2-40B4-BE49-F238E27FC236}">
                <a16:creationId xmlns:a16="http://schemas.microsoft.com/office/drawing/2014/main" id="{626FDED1-0E49-8CD1-F116-B711E09A67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288" y="244901"/>
            <a:ext cx="20288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700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502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flipH="1">
            <a:off x="-1" y="-1782"/>
            <a:ext cx="12195173" cy="685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sp>
        <p:nvSpPr>
          <p:cNvPr id="8" name="Rectangle 7"/>
          <p:cNvSpPr/>
          <p:nvPr userDrawn="1"/>
        </p:nvSpPr>
        <p:spPr>
          <a:xfrm>
            <a:off x="5" y="828137"/>
            <a:ext cx="7749119" cy="61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15431" rIns="51435" bIns="36004" rtlCol="0" anchor="ctr"/>
          <a:lstStyle/>
          <a:p>
            <a:pPr marL="257163"/>
            <a:endParaRPr lang="en-US" sz="1800" b="1" dirty="0"/>
          </a:p>
        </p:txBody>
      </p:sp>
      <p:sp>
        <p:nvSpPr>
          <p:cNvPr id="3" name="Content Placeholder 2"/>
          <p:cNvSpPr>
            <a:spLocks noGrp="1"/>
          </p:cNvSpPr>
          <p:nvPr>
            <p:ph idx="1"/>
          </p:nvPr>
        </p:nvSpPr>
        <p:spPr>
          <a:xfrm>
            <a:off x="1226192" y="1646436"/>
            <a:ext cx="6522929" cy="4228221"/>
          </a:xfrm>
        </p:spPr>
        <p:txBody>
          <a:bodyPr/>
          <a:lstStyle>
            <a:lvl1pPr marL="0" indent="0">
              <a:spcBef>
                <a:spcPts val="1013"/>
              </a:spcBef>
              <a:buNone/>
              <a:defRPr sz="1500"/>
            </a:lvl1pPr>
            <a:lvl2pPr marL="257163" indent="0">
              <a:buNone/>
              <a:defRPr sz="1351"/>
            </a:lvl2pPr>
            <a:lvl3pPr marL="514324" indent="0">
              <a:buNone/>
              <a:defRPr sz="1351"/>
            </a:lvl3pPr>
            <a:lvl4pPr marL="771487" indent="0">
              <a:buNone/>
              <a:defRPr sz="1125"/>
            </a:lvl4pPr>
            <a:lvl5pPr marL="1028649" indent="0">
              <a:buNone/>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0"/>
          </p:nvPr>
        </p:nvSpPr>
        <p:spPr>
          <a:xfrm>
            <a:off x="1226191" y="885623"/>
            <a:ext cx="6212741" cy="499533"/>
          </a:xfrm>
        </p:spPr>
        <p:txBody>
          <a:bodyPr anchor="ctr" anchorCtr="0"/>
          <a:lstStyle>
            <a:lvl1pPr marL="0" indent="0">
              <a:buNone/>
              <a:defRPr sz="1800" b="1">
                <a:solidFill>
                  <a:schemeClr val="bg2"/>
                </a:solidFill>
              </a:defRPr>
            </a:lvl1pPr>
          </a:lstStyle>
          <a:p>
            <a:pPr lvl="0"/>
            <a:r>
              <a:rPr lang="en-US" dirty="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9672461"/>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D717AF4D-9C91-2A12-A627-80741B564A33}"/>
              </a:ext>
            </a:extLst>
          </p:cNvPr>
          <p:cNvGrpSpPr/>
          <p:nvPr userDrawn="1"/>
        </p:nvGrpSpPr>
        <p:grpSpPr>
          <a:xfrm>
            <a:off x="9392911" y="6215524"/>
            <a:ext cx="2488502" cy="447312"/>
            <a:chOff x="9392911" y="6215524"/>
            <a:chExt cx="2488502" cy="447312"/>
          </a:xfrm>
        </p:grpSpPr>
        <p:pic>
          <p:nvPicPr>
            <p:cNvPr id="8" name="Picture 2">
              <a:extLst>
                <a:ext uri="{FF2B5EF4-FFF2-40B4-BE49-F238E27FC236}">
                  <a16:creationId xmlns:a16="http://schemas.microsoft.com/office/drawing/2014/main" id="{AB64EC66-06D9-A4A7-B122-C5CF702AE8B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3FF657D-15BA-76FD-E98E-60AEDEE71062}"/>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37534961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 name="Picture 1" descr="Logo&#10;&#10;Description automatically generated">
            <a:extLst>
              <a:ext uri="{FF2B5EF4-FFF2-40B4-BE49-F238E27FC236}">
                <a16:creationId xmlns:a16="http://schemas.microsoft.com/office/drawing/2014/main" id="{3AE03A45-3816-A1E6-32B3-0AEB95B34B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cxnSp>
        <p:nvCxnSpPr>
          <p:cNvPr id="3" name="Straight Connector 2">
            <a:extLst>
              <a:ext uri="{FF2B5EF4-FFF2-40B4-BE49-F238E27FC236}">
                <a16:creationId xmlns:a16="http://schemas.microsoft.com/office/drawing/2014/main" id="{04749BB5-11CF-E4E6-BE7F-B65522DF4A55}"/>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2630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04301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4385BA17-260C-FBA4-8D7E-F1A8541492D5}"/>
              </a:ext>
            </a:extLst>
          </p:cNvPr>
          <p:cNvGrpSpPr/>
          <p:nvPr userDrawn="1"/>
        </p:nvGrpSpPr>
        <p:grpSpPr>
          <a:xfrm>
            <a:off x="9392911" y="6215524"/>
            <a:ext cx="2488502" cy="447312"/>
            <a:chOff x="9392911" y="6215524"/>
            <a:chExt cx="2488502" cy="447312"/>
          </a:xfrm>
        </p:grpSpPr>
        <p:pic>
          <p:nvPicPr>
            <p:cNvPr id="9" name="Picture 2">
              <a:extLst>
                <a:ext uri="{FF2B5EF4-FFF2-40B4-BE49-F238E27FC236}">
                  <a16:creationId xmlns:a16="http://schemas.microsoft.com/office/drawing/2014/main" id="{33999E2B-DFA0-7D88-1990-B714F2D252E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6CC3F211-186C-6E67-6B92-035B73755B87}"/>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22779988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8218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19480E5B-13BA-DE68-E1F1-5D2A16EB0BB6}"/>
              </a:ext>
            </a:extLst>
          </p:cNvPr>
          <p:cNvGrpSpPr/>
          <p:nvPr userDrawn="1"/>
        </p:nvGrpSpPr>
        <p:grpSpPr>
          <a:xfrm>
            <a:off x="9392911" y="6215524"/>
            <a:ext cx="2488502" cy="447312"/>
            <a:chOff x="9392911" y="6215524"/>
            <a:chExt cx="2488502" cy="447312"/>
          </a:xfrm>
        </p:grpSpPr>
        <p:pic>
          <p:nvPicPr>
            <p:cNvPr id="3" name="Picture 2">
              <a:extLst>
                <a:ext uri="{FF2B5EF4-FFF2-40B4-BE49-F238E27FC236}">
                  <a16:creationId xmlns:a16="http://schemas.microsoft.com/office/drawing/2014/main" id="{2D36FFAB-AE3B-CED6-5E6F-8397BB04664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28D608A0-BAAB-2E8F-79C4-FEBE6176875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166645493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742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9647337D-63F9-6429-5EDF-99AD41561A6F}"/>
              </a:ext>
            </a:extLst>
          </p:cNvPr>
          <p:cNvGrpSpPr/>
          <p:nvPr userDrawn="1"/>
        </p:nvGrpSpPr>
        <p:grpSpPr>
          <a:xfrm>
            <a:off x="9392911" y="6215524"/>
            <a:ext cx="2488502" cy="447312"/>
            <a:chOff x="9392911" y="6215524"/>
            <a:chExt cx="2488502" cy="447312"/>
          </a:xfrm>
        </p:grpSpPr>
        <p:pic>
          <p:nvPicPr>
            <p:cNvPr id="7" name="Picture 2">
              <a:extLst>
                <a:ext uri="{FF2B5EF4-FFF2-40B4-BE49-F238E27FC236}">
                  <a16:creationId xmlns:a16="http://schemas.microsoft.com/office/drawing/2014/main" id="{9D408EEA-382E-DE44-4515-EB5BDEB76EF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36C209F4-83A9-68AE-071B-97CE8885763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13809992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99202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81B75-7F89-504C-1368-05F8202D166D}"/>
              </a:ext>
            </a:extLst>
          </p:cNvPr>
          <p:cNvGrpSpPr/>
          <p:nvPr userDrawn="1"/>
        </p:nvGrpSpPr>
        <p:grpSpPr>
          <a:xfrm>
            <a:off x="9392911" y="6215524"/>
            <a:ext cx="2488502" cy="447312"/>
            <a:chOff x="9392911" y="6215524"/>
            <a:chExt cx="2488502" cy="447312"/>
          </a:xfrm>
        </p:grpSpPr>
        <p:pic>
          <p:nvPicPr>
            <p:cNvPr id="6" name="Picture 2">
              <a:extLst>
                <a:ext uri="{FF2B5EF4-FFF2-40B4-BE49-F238E27FC236}">
                  <a16:creationId xmlns:a16="http://schemas.microsoft.com/office/drawing/2014/main" id="{C241B56D-C89B-5F1B-82A6-96874512C48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23BFB4F7-6979-67EF-75EB-6627E4E0327D}"/>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2747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red bar">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82010" y="237328"/>
            <a:ext cx="4425861" cy="6622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1"/>
          <p:cNvSpPr>
            <a:spLocks noChangeArrowheads="1"/>
          </p:cNvSpPr>
          <p:nvPr userDrawn="1"/>
        </p:nvSpPr>
        <p:spPr bwMode="auto">
          <a:xfrm>
            <a:off x="-2111" y="7"/>
            <a:ext cx="2992969" cy="96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4299" tIns="34289" rIns="68577" bIns="3428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5000"/>
              </a:lnSpc>
              <a:spcBef>
                <a:spcPct val="50000"/>
              </a:spcBef>
              <a:buClr>
                <a:srgbClr val="B2B2B2"/>
              </a:buClr>
              <a:buFont typeface="Wingdings" pitchFamily="2" charset="2"/>
              <a:buNone/>
            </a:pPr>
            <a:endParaRPr lang="en-US" altLang="en-US" sz="900" dirty="0">
              <a:solidFill>
                <a:srgbClr val="555454"/>
              </a:solidFill>
            </a:endParaRPr>
          </a:p>
        </p:txBody>
      </p:sp>
      <p:sp>
        <p:nvSpPr>
          <p:cNvPr id="8" name="Rectangle 12"/>
          <p:cNvSpPr/>
          <p:nvPr userDrawn="1"/>
        </p:nvSpPr>
        <p:spPr>
          <a:xfrm>
            <a:off x="0" y="731365"/>
            <a:ext cx="560917" cy="2982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a:defRPr/>
            </a:pPr>
            <a:endParaRPr lang="en-US" dirty="0"/>
          </a:p>
        </p:txBody>
      </p:sp>
      <p:sp>
        <p:nvSpPr>
          <p:cNvPr id="3" name="Content Placeholder 2"/>
          <p:cNvSpPr>
            <a:spLocks noGrp="1"/>
          </p:cNvSpPr>
          <p:nvPr>
            <p:ph idx="1"/>
          </p:nvPr>
        </p:nvSpPr>
        <p:spPr>
          <a:xfrm>
            <a:off x="3316262" y="731361"/>
            <a:ext cx="8559073" cy="5074668"/>
          </a:xfrm>
        </p:spPr>
        <p:txBody>
          <a:bodyPr/>
          <a:lstStyle>
            <a:lvl1pPr>
              <a:defRPr sz="1351"/>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44117" y="738213"/>
            <a:ext cx="2348479" cy="2146273"/>
          </a:xfrm>
          <a:noFill/>
          <a:ln w="9525">
            <a:noFill/>
            <a:miter lim="800000"/>
            <a:headEnd/>
            <a:tailEnd/>
          </a:ln>
          <a:effectLst/>
        </p:spPr>
        <p:txBody>
          <a:bodyPr rIns="0" bIns="0" anchor="t"/>
          <a:lstStyle>
            <a:lvl1pPr algn="l">
              <a:defRPr lang="en-US" sz="1951" b="1" spc="-68" dirty="0">
                <a:solidFill>
                  <a:schemeClr val="accent1"/>
                </a:solidFill>
              </a:defRPr>
            </a:lvl1pPr>
          </a:lstStyle>
          <a:p>
            <a:pPr lvl="0"/>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12"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1996330"/>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descr="Logo&#10;&#10;Description automatically generated">
            <a:extLst>
              <a:ext uri="{FF2B5EF4-FFF2-40B4-BE49-F238E27FC236}">
                <a16:creationId xmlns:a16="http://schemas.microsoft.com/office/drawing/2014/main" id="{72C0746C-F667-4E83-3CFC-12E322888B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cxnSp>
        <p:nvCxnSpPr>
          <p:cNvPr id="4" name="Straight Connector 3">
            <a:extLst>
              <a:ext uri="{FF2B5EF4-FFF2-40B4-BE49-F238E27FC236}">
                <a16:creationId xmlns:a16="http://schemas.microsoft.com/office/drawing/2014/main" id="{2EF0834E-1AEE-EFD9-47B8-D3BE9B5627CF}"/>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541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212651"/>
            <a:ext cx="10792178" cy="1035788"/>
          </a:xfr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6" y="6463722"/>
            <a:ext cx="699911" cy="284206"/>
          </a:xfrm>
          <a:prstGeom prst="rect">
            <a:avLst/>
          </a:prstGeom>
        </p:spPr>
        <p:txBody>
          <a:bodyPr lIns="182880" anchor="ctr"/>
          <a:lstStyle>
            <a:lvl1pPr algn="l">
              <a:defRPr sz="1200">
                <a:solidFill>
                  <a:schemeClr val="accent3"/>
                </a:solidFill>
              </a:defRPr>
            </a:lvl1pPr>
          </a:lstStyle>
          <a:p>
            <a:fld id="{2DB2551F-0F36-184F-87EE-E0604C929E46}" type="slidenum">
              <a:rPr lang="en-US" smtClean="0"/>
              <a:pPr/>
              <a:t>‹#›</a:t>
            </a:fld>
            <a:endParaRPr lang="en-US" dirty="0"/>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1" y="6169305"/>
            <a:ext cx="6314347" cy="578623"/>
          </a:xfrm>
        </p:spPr>
        <p:txBody>
          <a:bodyPr anchor="b">
            <a:noAutofit/>
          </a:bodyPr>
          <a:lstStyle>
            <a:lvl1pPr marL="0" indent="0">
              <a:spcAft>
                <a:spcPts val="0"/>
              </a:spcAft>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7927248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9600" y="4041652"/>
            <a:ext cx="5181600" cy="1120775"/>
          </a:xfrm>
        </p:spPr>
        <p:txBody>
          <a:bodyPr/>
          <a:lstStyle>
            <a:lvl1pPr marL="0" indent="0">
              <a:lnSpc>
                <a:spcPct val="100000"/>
              </a:lnSpc>
              <a:buFont typeface="Wingdings" pitchFamily="2" charset="2"/>
              <a:buNone/>
              <a:defRPr sz="1999"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2"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9"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0"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0"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1" y="1600200"/>
            <a:ext cx="11264901" cy="2057400"/>
          </a:xfrm>
          <a:prstGeom prst="rect">
            <a:avLst/>
          </a:prstGeom>
        </p:spPr>
        <p:txBody>
          <a:bodyPr/>
          <a:lstStyle>
            <a:lvl1pPr>
              <a:defRPr sz="3999">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2"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9"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0"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0"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180191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9"/>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1155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34668" y="5560297"/>
            <a:ext cx="3157333" cy="1029416"/>
          </a:xfrm>
          <a:prstGeom prst="rect">
            <a:avLst/>
          </a:prstGeom>
        </p:spPr>
      </p:pic>
      <p:sp>
        <p:nvSpPr>
          <p:cNvPr id="5" name="Title 1"/>
          <p:cNvSpPr>
            <a:spLocks noGrp="1"/>
          </p:cNvSpPr>
          <p:nvPr>
            <p:ph type="title"/>
          </p:nvPr>
        </p:nvSpPr>
        <p:spPr>
          <a:xfrm>
            <a:off x="514353" y="330201"/>
            <a:ext cx="11244149" cy="5250792"/>
          </a:xfrm>
          <a:prstGeom prst="rect">
            <a:avLst/>
          </a:prstGeom>
        </p:spPr>
        <p:txBody>
          <a:bodyPr anchorCtr="1"/>
          <a:lstStyle>
            <a:lvl1pPr algn="ctr">
              <a:defRPr sz="3999"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2"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2"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2871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60" y="238129"/>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5470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799"/>
            </a:lvl1pPr>
            <a:lvl2pPr>
              <a:defRPr sz="2399"/>
            </a:lvl2pPr>
            <a:lvl3pPr>
              <a:defRPr sz="2199"/>
            </a:lvl3pPr>
            <a:lvl4pPr>
              <a:defRPr sz="1999"/>
            </a:lvl4pPr>
            <a:lvl5pPr>
              <a:defRPr sz="1799"/>
            </a:lvl5pPr>
            <a:lvl6pPr>
              <a:defRPr sz="1799"/>
            </a:lvl6pPr>
            <a:lvl7pPr>
              <a:defRPr sz="1799"/>
            </a:lvl7pPr>
            <a:lvl8pPr>
              <a:defRPr sz="1799"/>
            </a:lvl8pPr>
            <a:lvl9pPr>
              <a:defRPr sz="1799"/>
            </a:lvl9pPr>
          </a:lstStyle>
          <a:p>
            <a:pPr lvl="0"/>
            <a:r>
              <a:rPr lang="en-US"/>
              <a:t>Edit Master text styles</a:t>
            </a:r>
          </a:p>
        </p:txBody>
      </p:sp>
      <p:sp>
        <p:nvSpPr>
          <p:cNvPr id="10" name="Title 1"/>
          <p:cNvSpPr>
            <a:spLocks noGrp="1"/>
          </p:cNvSpPr>
          <p:nvPr>
            <p:ph type="title"/>
          </p:nvPr>
        </p:nvSpPr>
        <p:spPr>
          <a:xfrm>
            <a:off x="609759" y="238129"/>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69819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60" y="238129"/>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39122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605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7"/>
            <a:ext cx="11244016" cy="1674813"/>
          </a:xfrm>
          <a:prstGeom prst="rect">
            <a:avLst/>
          </a:prstGeom>
        </p:spPr>
        <p:txBody>
          <a:bodyPr/>
          <a:lstStyle>
            <a:lvl1pPr algn="ctr">
              <a:defRPr sz="3899">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9"/>
            <a:ext cx="10872444" cy="2605717"/>
          </a:xfrm>
          <a:prstGeom prst="rect">
            <a:avLst/>
          </a:prstGeom>
        </p:spPr>
        <p:txBody>
          <a:bodyPr/>
          <a:lstStyle>
            <a:lvl1pPr marL="0" indent="0">
              <a:buFontTx/>
              <a:buNone/>
              <a:defRPr sz="1999"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6"/>
            <a:ext cx="11283950" cy="1155939"/>
          </a:xfrm>
          <a:prstGeom prst="rect">
            <a:avLst/>
          </a:prstGeom>
        </p:spPr>
        <p:txBody>
          <a:bodyPr/>
          <a:lstStyle>
            <a:lvl1pPr>
              <a:buFontTx/>
              <a:buNone/>
              <a:defRPr sz="2399" b="1">
                <a:solidFill>
                  <a:srgbClr val="E1471D"/>
                </a:solidFill>
              </a:defRPr>
            </a:lvl1pPr>
            <a:lvl2pPr>
              <a:buFontTx/>
              <a:buNone/>
              <a:defRPr sz="2399"/>
            </a:lvl2pPr>
            <a:lvl3pPr>
              <a:buFontTx/>
              <a:buNone/>
              <a:defRPr sz="2399"/>
            </a:lvl3pPr>
            <a:lvl4pPr>
              <a:buFontTx/>
              <a:buNone/>
              <a:defRPr sz="2399"/>
            </a:lvl4pPr>
            <a:lvl5pPr>
              <a:buFontTx/>
              <a:buNone/>
              <a:defRPr sz="2399"/>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34668" y="5560297"/>
            <a:ext cx="3157333" cy="1029416"/>
          </a:xfrm>
          <a:prstGeom prst="rect">
            <a:avLst/>
          </a:prstGeom>
        </p:spPr>
      </p:pic>
      <p:sp>
        <p:nvSpPr>
          <p:cNvPr id="15" name="Rectangle 14">
            <a:extLst>
              <a:ext uri="{FF2B5EF4-FFF2-40B4-BE49-F238E27FC236}">
                <a16:creationId xmlns:a16="http://schemas.microsoft.com/office/drawing/2014/main" id="{5BBD1E00-A2D3-4202-961C-9DF3DF2683C9}"/>
              </a:ext>
            </a:extLst>
          </p:cNvPr>
          <p:cNvSpPr/>
          <p:nvPr userDrawn="1"/>
        </p:nvSpPr>
        <p:spPr>
          <a:xfrm>
            <a:off x="2"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2"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750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urple bar">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82010" y="237328"/>
            <a:ext cx="4425861" cy="6622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1"/>
          <p:cNvSpPr>
            <a:spLocks noChangeArrowheads="1"/>
          </p:cNvSpPr>
          <p:nvPr userDrawn="1"/>
        </p:nvSpPr>
        <p:spPr bwMode="auto">
          <a:xfrm>
            <a:off x="-2111" y="7"/>
            <a:ext cx="2992969" cy="96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4299" tIns="34289" rIns="68577" bIns="3428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5000"/>
              </a:lnSpc>
              <a:spcBef>
                <a:spcPct val="50000"/>
              </a:spcBef>
              <a:buClr>
                <a:srgbClr val="B2B2B2"/>
              </a:buClr>
              <a:buFont typeface="Wingdings" pitchFamily="2" charset="2"/>
              <a:buNone/>
            </a:pPr>
            <a:endParaRPr lang="en-US" altLang="en-US" sz="900" dirty="0">
              <a:solidFill>
                <a:srgbClr val="555454"/>
              </a:solidFill>
            </a:endParaRPr>
          </a:p>
        </p:txBody>
      </p:sp>
      <p:sp>
        <p:nvSpPr>
          <p:cNvPr id="8" name="Rectangle 12"/>
          <p:cNvSpPr/>
          <p:nvPr userDrawn="1"/>
        </p:nvSpPr>
        <p:spPr>
          <a:xfrm>
            <a:off x="0" y="732378"/>
            <a:ext cx="560917" cy="2982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a:defRPr/>
            </a:pPr>
            <a:endParaRPr lang="en-US" dirty="0"/>
          </a:p>
        </p:txBody>
      </p:sp>
      <p:sp>
        <p:nvSpPr>
          <p:cNvPr id="3" name="Content Placeholder 2"/>
          <p:cNvSpPr>
            <a:spLocks noGrp="1"/>
          </p:cNvSpPr>
          <p:nvPr>
            <p:ph idx="1"/>
          </p:nvPr>
        </p:nvSpPr>
        <p:spPr>
          <a:xfrm>
            <a:off x="3316262" y="732373"/>
            <a:ext cx="8559073" cy="5074668"/>
          </a:xfrm>
        </p:spPr>
        <p:txBody>
          <a:bodyPr/>
          <a:lstStyle>
            <a:lvl1pPr>
              <a:defRPr sz="1351"/>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44117" y="732375"/>
            <a:ext cx="2348479" cy="2146273"/>
          </a:xfrm>
          <a:noFill/>
          <a:ln w="9525">
            <a:noFill/>
            <a:miter lim="800000"/>
            <a:headEnd/>
            <a:tailEnd/>
          </a:ln>
          <a:effectLst/>
        </p:spPr>
        <p:txBody>
          <a:bodyPr rIns="0" bIns="0" anchor="t"/>
          <a:lstStyle>
            <a:lvl1pPr algn="l">
              <a:defRPr lang="en-US" sz="1951" b="1" spc="-68" dirty="0">
                <a:solidFill>
                  <a:schemeClr val="accent4"/>
                </a:solidFill>
              </a:defRPr>
            </a:lvl1pPr>
          </a:lstStyle>
          <a:p>
            <a:pPr lvl="0"/>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14"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70496749"/>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126">
              <a:defRPr/>
            </a:pPr>
            <a:fld id="{846CE7D5-CF57-46EF-B807-FDD0502418D4}" type="datetimeFigureOut">
              <a:rPr lang="en-US" sz="1799" smtClean="0">
                <a:solidFill>
                  <a:srgbClr val="FFFFFF"/>
                </a:solidFill>
              </a:rPr>
              <a:pPr defTabSz="914126">
                <a:defRPr/>
              </a:pPr>
              <a:t>12/9/2022</a:t>
            </a:fld>
            <a:endParaRPr lang="en-US" sz="1799" dirty="0">
              <a:solidFill>
                <a:srgbClr val="FFFFFF"/>
              </a:solidFill>
            </a:endParaRPr>
          </a:p>
        </p:txBody>
      </p:sp>
      <p:sp>
        <p:nvSpPr>
          <p:cNvPr id="8" name="Footer Placeholder 7"/>
          <p:cNvSpPr>
            <a:spLocks noGrp="1"/>
          </p:cNvSpPr>
          <p:nvPr>
            <p:ph type="ftr" sz="quarter" idx="11"/>
          </p:nvPr>
        </p:nvSpPr>
        <p:spPr/>
        <p:txBody>
          <a:bodyPr/>
          <a:lstStyle/>
          <a:p>
            <a:pPr defTabSz="914126">
              <a:defRPr/>
            </a:pPr>
            <a:endParaRPr lang="en-US" sz="1799" dirty="0">
              <a:solidFill>
                <a:srgbClr val="FFFFFF"/>
              </a:solidFill>
            </a:endParaRPr>
          </a:p>
        </p:txBody>
      </p:sp>
      <p:sp>
        <p:nvSpPr>
          <p:cNvPr id="9" name="Slide Number Placeholder 8"/>
          <p:cNvSpPr>
            <a:spLocks noGrp="1"/>
          </p:cNvSpPr>
          <p:nvPr>
            <p:ph type="sldNum" sz="quarter" idx="12"/>
          </p:nvPr>
        </p:nvSpPr>
        <p:spPr/>
        <p:txBody>
          <a:bodyPr/>
          <a:lstStyle/>
          <a:p>
            <a:pPr defTabSz="914126">
              <a:defRPr/>
            </a:pPr>
            <a:fld id="{330EA680-D336-4FF7-8B7A-9848BB0A1C32}" type="slidenum">
              <a:rPr lang="en-US" sz="1799" smtClean="0">
                <a:solidFill>
                  <a:srgbClr val="FFFFFF"/>
                </a:solidFill>
              </a:rPr>
              <a:pPr defTabSz="914126">
                <a:defRPr/>
              </a:pPr>
              <a:t>‹#›</a:t>
            </a:fld>
            <a:endParaRPr lang="en-US" sz="1799" dirty="0">
              <a:solidFill>
                <a:srgbClr val="FFFFFF"/>
              </a:solidFill>
            </a:endParaRPr>
          </a:p>
        </p:txBody>
      </p:sp>
    </p:spTree>
    <p:extLst>
      <p:ext uri="{BB962C8B-B14F-4D97-AF65-F5344CB8AC3E}">
        <p14:creationId xmlns:p14="http://schemas.microsoft.com/office/powerpoint/2010/main" val="1987784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green bar">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82010" y="237328"/>
            <a:ext cx="4425861" cy="6622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1"/>
          <p:cNvSpPr>
            <a:spLocks noChangeArrowheads="1"/>
          </p:cNvSpPr>
          <p:nvPr userDrawn="1"/>
        </p:nvSpPr>
        <p:spPr bwMode="auto">
          <a:xfrm>
            <a:off x="-2111" y="7"/>
            <a:ext cx="2992969" cy="96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54299" tIns="34289" rIns="68577" bIns="3428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5000"/>
              </a:lnSpc>
              <a:spcBef>
                <a:spcPct val="50000"/>
              </a:spcBef>
              <a:buClr>
                <a:srgbClr val="B2B2B2"/>
              </a:buClr>
              <a:buFont typeface="Wingdings" pitchFamily="2" charset="2"/>
              <a:buNone/>
            </a:pPr>
            <a:endParaRPr lang="en-US" altLang="en-US" sz="900" dirty="0">
              <a:solidFill>
                <a:srgbClr val="555454"/>
              </a:solidFill>
            </a:endParaRPr>
          </a:p>
        </p:txBody>
      </p:sp>
      <p:sp>
        <p:nvSpPr>
          <p:cNvPr id="8" name="Rectangle 12"/>
          <p:cNvSpPr/>
          <p:nvPr userDrawn="1"/>
        </p:nvSpPr>
        <p:spPr>
          <a:xfrm>
            <a:off x="0" y="732378"/>
            <a:ext cx="560917" cy="2982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a:defRPr/>
            </a:pPr>
            <a:endParaRPr lang="en-US" dirty="0"/>
          </a:p>
        </p:txBody>
      </p:sp>
      <p:sp>
        <p:nvSpPr>
          <p:cNvPr id="3" name="Content Placeholder 2"/>
          <p:cNvSpPr>
            <a:spLocks noGrp="1"/>
          </p:cNvSpPr>
          <p:nvPr>
            <p:ph idx="1"/>
          </p:nvPr>
        </p:nvSpPr>
        <p:spPr>
          <a:xfrm>
            <a:off x="3316262" y="732373"/>
            <a:ext cx="8559073" cy="5074668"/>
          </a:xfrm>
        </p:spPr>
        <p:txBody>
          <a:bodyPr/>
          <a:lstStyle>
            <a:lvl1pPr>
              <a:defRPr sz="1351"/>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44117" y="732375"/>
            <a:ext cx="2348479" cy="2146273"/>
          </a:xfrm>
          <a:noFill/>
          <a:ln w="9525">
            <a:noFill/>
            <a:miter lim="800000"/>
            <a:headEnd/>
            <a:tailEnd/>
          </a:ln>
          <a:effectLst/>
        </p:spPr>
        <p:txBody>
          <a:bodyPr rIns="0" bIns="0" anchor="t"/>
          <a:lstStyle>
            <a:lvl1pPr algn="l">
              <a:defRPr lang="en-US" sz="1951" b="1" spc="-68" dirty="0">
                <a:solidFill>
                  <a:schemeClr val="accent3"/>
                </a:solidFill>
              </a:defRPr>
            </a:lvl1pPr>
          </a:lstStyle>
          <a:p>
            <a:pPr lvl="0"/>
            <a:r>
              <a:rPr lang="en-US" dirty="0"/>
              <a:t>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14"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21702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etri Graphic 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flipH="1">
            <a:off x="-1" y="-1782"/>
            <a:ext cx="12195173" cy="6859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9" name="Rectangle 8"/>
          <p:cNvSpPr/>
          <p:nvPr userDrawn="1"/>
        </p:nvSpPr>
        <p:spPr>
          <a:xfrm rot="10800000">
            <a:off x="5" y="1399315"/>
            <a:ext cx="7526868" cy="5143500"/>
          </a:xfrm>
          <a:prstGeom prst="rect">
            <a:avLst/>
          </a:prstGeom>
          <a:gradFill flip="none" rotWithShape="1">
            <a:gsLst>
              <a:gs pos="0">
                <a:schemeClr val="bg1">
                  <a:alpha val="0"/>
                </a:schemeClr>
              </a:gs>
              <a:gs pos="89000">
                <a:schemeClr val="bg1">
                  <a:alpha val="87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anchor="ctr"/>
          <a:lstStyle/>
          <a:p>
            <a:pPr algn="ctr">
              <a:defRPr/>
            </a:pPr>
            <a:endParaRPr lang="en-US" dirty="0"/>
          </a:p>
        </p:txBody>
      </p:sp>
      <p:sp>
        <p:nvSpPr>
          <p:cNvPr id="2" name="Title 1"/>
          <p:cNvSpPr>
            <a:spLocks noGrp="1"/>
          </p:cNvSpPr>
          <p:nvPr>
            <p:ph type="title"/>
          </p:nvPr>
        </p:nvSpPr>
        <p:spPr>
          <a:xfrm>
            <a:off x="315076" y="430321"/>
            <a:ext cx="1141116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5079" y="1280851"/>
            <a:ext cx="8102415" cy="4458983"/>
          </a:xfrm>
        </p:spPr>
        <p:txBody>
          <a:bodyPr/>
          <a:lstStyle>
            <a:lvl1pPr>
              <a:spcBef>
                <a:spcPts val="900"/>
              </a:spcBef>
              <a:defRPr sz="1651"/>
            </a:lvl1pPr>
            <a:lvl2pPr>
              <a:spcBef>
                <a:spcPts val="225"/>
              </a:spcBef>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22553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Cell Graphic 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4764"/>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5" y="1399315"/>
            <a:ext cx="7526868" cy="5143500"/>
          </a:xfrm>
          <a:prstGeom prst="rect">
            <a:avLst/>
          </a:prstGeom>
          <a:gradFill flip="none" rotWithShape="1">
            <a:gsLst>
              <a:gs pos="0">
                <a:schemeClr val="bg1">
                  <a:alpha val="0"/>
                </a:schemeClr>
              </a:gs>
              <a:gs pos="89000">
                <a:schemeClr val="bg1">
                  <a:alpha val="87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anchor="ctr"/>
          <a:lstStyle/>
          <a:p>
            <a:pPr algn="ctr">
              <a:defRPr/>
            </a:pP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15078" y="430321"/>
            <a:ext cx="933578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15078" y="1280851"/>
            <a:ext cx="9315236" cy="4458983"/>
          </a:xfrm>
        </p:spPr>
        <p:txBody>
          <a:bodyPr/>
          <a:lstStyle>
            <a:lvl1pPr>
              <a:spcBef>
                <a:spcPts val="900"/>
              </a:spcBef>
              <a:defRPr sz="1651"/>
            </a:lvl1pPr>
            <a:lvl2pPr>
              <a:spcBef>
                <a:spcPts val="225"/>
              </a:spcBef>
              <a:defRPr sz="1500"/>
            </a:lvl2pPr>
            <a:lvl3pPr>
              <a:defRPr sz="1351"/>
            </a:lvl3pPr>
            <a:lvl4pPr>
              <a:defRPr sz="1351"/>
            </a:lvl4pPr>
            <a:lvl5pPr>
              <a:defRPr sz="13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60000"/>
                    <a:lumOff val="4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2050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7086264D-C2D7-672C-71B2-FF09A4F5E54A}"/>
              </a:ext>
            </a:extLst>
          </p:cNvPr>
          <p:cNvGrpSpPr/>
          <p:nvPr userDrawn="1"/>
        </p:nvGrpSpPr>
        <p:grpSpPr>
          <a:xfrm>
            <a:off x="9392911" y="6215524"/>
            <a:ext cx="2488502" cy="447312"/>
            <a:chOff x="9392911" y="6215524"/>
            <a:chExt cx="2488502" cy="447312"/>
          </a:xfrm>
        </p:grpSpPr>
        <p:pic>
          <p:nvPicPr>
            <p:cNvPr id="7" name="Picture 2">
              <a:extLst>
                <a:ext uri="{FF2B5EF4-FFF2-40B4-BE49-F238E27FC236}">
                  <a16:creationId xmlns:a16="http://schemas.microsoft.com/office/drawing/2014/main" id="{C4D1478F-F92C-4D77-A709-A3034D728B1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1319832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No Wheel">
    <p:spTree>
      <p:nvGrpSpPr>
        <p:cNvPr id="1" name=""/>
        <p:cNvGrpSpPr/>
        <p:nvPr/>
      </p:nvGrpSpPr>
      <p:grpSpPr>
        <a:xfrm>
          <a:off x="0" y="0"/>
          <a:ext cx="0" cy="0"/>
          <a:chOff x="0" y="0"/>
          <a:chExt cx="0" cy="0"/>
        </a:xfrm>
      </p:grpSpPr>
      <p:pic>
        <p:nvPicPr>
          <p:cNvPr id="10" name="Picture 3" descr="C:\Users\Jason\Dropbox\Clarity (1)\OSUCCC - James\2014 PowerPoint Templates\2014 FINAL Research\Research Content Compact Elements\2013_ResearchStandardContent_compact_Bottom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12657"/>
            <a:ext cx="12192001" cy="8453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15076" y="430321"/>
            <a:ext cx="1141116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92528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5656"/>
            <a:ext cx="12192000" cy="35123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15076" y="430321"/>
            <a:ext cx="11411163" cy="979487"/>
          </a:xfrm>
        </p:spPr>
        <p:txBody>
          <a:bodyPr anchor="t" anchorCtr="0"/>
          <a:lstStyle>
            <a:lvl1pPr>
              <a:lnSpc>
                <a:spcPct val="85000"/>
              </a:lnSpc>
              <a:defRPr sz="1951">
                <a:solidFill>
                  <a:schemeClr val="accent1"/>
                </a:solidFill>
              </a:defRPr>
            </a:lvl1pPr>
          </a:lstStyle>
          <a:p>
            <a:r>
              <a:rPr lang="en-US" dirty="0"/>
              <a:t>Click to edit Master title style</a:t>
            </a:r>
          </a:p>
        </p:txBody>
      </p:sp>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667309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5656"/>
            <a:ext cx="12192000" cy="35123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6"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871222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Left, Content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5656"/>
            <a:ext cx="12192000" cy="35123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381000"/>
          </a:xfrm>
          <a:prstGeom prst="rect">
            <a:avLst/>
          </a:prstGeom>
        </p:spPr>
      </p:pic>
      <p:sp>
        <p:nvSpPr>
          <p:cNvPr id="2" name="Title 1"/>
          <p:cNvSpPr>
            <a:spLocks noGrp="1"/>
          </p:cNvSpPr>
          <p:nvPr>
            <p:ph type="title"/>
          </p:nvPr>
        </p:nvSpPr>
        <p:spPr>
          <a:xfrm>
            <a:off x="349956" y="430321"/>
            <a:ext cx="3592693" cy="979487"/>
          </a:xfrm>
        </p:spPr>
        <p:txBody>
          <a:bodyPr anchor="t" anchorCtr="0"/>
          <a:lstStyle>
            <a:lvl1pPr algn="r">
              <a:lnSpc>
                <a:spcPct val="85000"/>
              </a:lnSpc>
              <a:defRPr sz="195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128908" y="430315"/>
            <a:ext cx="7306735" cy="4228221"/>
          </a:xfrm>
        </p:spPr>
        <p:txBody>
          <a:bodyPr/>
          <a:lstStyle>
            <a:lvl1pPr marL="173826" indent="-173826">
              <a:defRPr sz="1651"/>
            </a:lvl1pPr>
            <a:lvl2pPr marL="385744" indent="-128582">
              <a:defRPr sz="1500"/>
            </a:lvl2pPr>
            <a:lvl3pPr marL="610761" indent="-96436">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025151" y="6005615"/>
            <a:ext cx="1693776" cy="5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8651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 Content - Bullets ">
    <p:spTree>
      <p:nvGrpSpPr>
        <p:cNvPr id="1" name=""/>
        <p:cNvGrpSpPr/>
        <p:nvPr/>
      </p:nvGrpSpPr>
      <p:grpSpPr>
        <a:xfrm>
          <a:off x="0" y="0"/>
          <a:ext cx="0" cy="0"/>
          <a:chOff x="0" y="0"/>
          <a:chExt cx="0" cy="0"/>
        </a:xfrm>
      </p:grpSpPr>
      <p:sp>
        <p:nvSpPr>
          <p:cNvPr id="8" name="TextBox 7"/>
          <p:cNvSpPr txBox="1"/>
          <p:nvPr userDrawn="1"/>
        </p:nvSpPr>
        <p:spPr>
          <a:xfrm>
            <a:off x="6079071" y="6645278"/>
            <a:ext cx="184731" cy="248209"/>
          </a:xfrm>
          <a:prstGeom prst="rect">
            <a:avLst/>
          </a:prstGeom>
          <a:noFill/>
        </p:spPr>
        <p:txBody>
          <a:bodyPr wrap="none">
            <a:spAutoFit/>
          </a:bodyPr>
          <a:lstStyle/>
          <a:p>
            <a:pPr>
              <a:defRPr/>
            </a:pPr>
            <a:endParaRPr lang="en-US" sz="1013" dirty="0">
              <a:solidFill>
                <a:prstClr val="black"/>
              </a:solidFill>
            </a:endParaRPr>
          </a:p>
        </p:txBody>
      </p:sp>
      <p:sp>
        <p:nvSpPr>
          <p:cNvPr id="4" name="Text Placeholder 3"/>
          <p:cNvSpPr>
            <a:spLocks noGrp="1"/>
          </p:cNvSpPr>
          <p:nvPr>
            <p:ph type="body" sz="quarter" idx="10"/>
          </p:nvPr>
        </p:nvSpPr>
        <p:spPr>
          <a:xfrm>
            <a:off x="438151" y="283701"/>
            <a:ext cx="11446639" cy="747712"/>
          </a:xfrm>
          <a:prstGeom prst="rect">
            <a:avLst/>
          </a:prstGeom>
        </p:spPr>
        <p:txBody>
          <a:bodyPr vert="horz" anchor="ctr">
            <a:normAutofit/>
          </a:bodyPr>
          <a:lstStyle>
            <a:lvl1pPr marL="0" indent="0" algn="r">
              <a:buFontTx/>
              <a:buNone/>
              <a:defRPr sz="2475" b="1" baseline="0">
                <a:solidFill>
                  <a:srgbClr val="2AA9E0"/>
                </a:solidFill>
              </a:defRPr>
            </a:lvl1pPr>
          </a:lstStyle>
          <a:p>
            <a:pPr lvl="0"/>
            <a:r>
              <a:rPr lang="en-US" dirty="0"/>
              <a:t>Click to edit Master text styles</a:t>
            </a:r>
          </a:p>
        </p:txBody>
      </p:sp>
      <p:sp>
        <p:nvSpPr>
          <p:cNvPr id="6" name="Text Placeholder 5"/>
          <p:cNvSpPr>
            <a:spLocks noGrp="1"/>
          </p:cNvSpPr>
          <p:nvPr>
            <p:ph type="body" sz="quarter" idx="11"/>
          </p:nvPr>
        </p:nvSpPr>
        <p:spPr bwMode="blackWhite">
          <a:xfrm>
            <a:off x="438151" y="1289956"/>
            <a:ext cx="11446933" cy="4901293"/>
          </a:xfrm>
          <a:prstGeom prst="rect">
            <a:avLst/>
          </a:prstGeom>
        </p:spPr>
        <p:txBody>
          <a:bodyPr vert="horz">
            <a:normAutofit/>
          </a:bodyPr>
          <a:lstStyle>
            <a:lvl1pPr marL="327712" indent="-327712">
              <a:lnSpc>
                <a:spcPct val="110000"/>
              </a:lnSpc>
              <a:spcBef>
                <a:spcPts val="0"/>
              </a:spcBef>
              <a:spcAft>
                <a:spcPts val="675"/>
              </a:spcAft>
              <a:buClrTx/>
              <a:buSzPct val="75000"/>
              <a:buFont typeface="Wingdings" panose="05000000000000000000" pitchFamily="2" charset="2"/>
              <a:buChar char="Ø"/>
              <a:defRPr sz="2025" baseline="0">
                <a:solidFill>
                  <a:schemeClr val="tx1"/>
                </a:solidFill>
              </a:defRPr>
            </a:lvl1pPr>
            <a:lvl2pPr marL="771506" indent="-351822">
              <a:lnSpc>
                <a:spcPct val="110000"/>
              </a:lnSpc>
              <a:spcBef>
                <a:spcPts val="0"/>
              </a:spcBef>
              <a:spcAft>
                <a:spcPts val="675"/>
              </a:spcAft>
              <a:buClrTx/>
              <a:buFont typeface="Arial" panose="020B0604020202020204" pitchFamily="34" charset="0"/>
              <a:buChar char="‒"/>
              <a:defRPr sz="2025" baseline="0">
                <a:solidFill>
                  <a:schemeClr val="tx1"/>
                </a:solidFill>
              </a:defRPr>
            </a:lvl2pPr>
            <a:lvl3pPr marL="1159938" indent="-291101">
              <a:lnSpc>
                <a:spcPct val="110000"/>
              </a:lnSpc>
              <a:spcBef>
                <a:spcPts val="0"/>
              </a:spcBef>
              <a:spcAft>
                <a:spcPts val="675"/>
              </a:spcAft>
              <a:buClrTx/>
              <a:buFont typeface="Arial"/>
              <a:buChar char="•"/>
              <a:defRPr sz="2025" baseline="0">
                <a:solidFill>
                  <a:schemeClr val="tx1"/>
                </a:solidFill>
              </a:defRPr>
            </a:lvl3pPr>
            <a:lvl4pPr>
              <a:defRPr sz="1800" baseline="0">
                <a:solidFill>
                  <a:schemeClr val="tx1">
                    <a:lumMod val="65000"/>
                    <a:lumOff val="35000"/>
                  </a:schemeClr>
                </a:solidFill>
              </a:defRPr>
            </a:lvl4pPr>
            <a:lvl5pPr>
              <a:defRPr sz="18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18"/>
          <p:cNvSpPr>
            <a:spLocks noGrp="1"/>
          </p:cNvSpPr>
          <p:nvPr>
            <p:ph type="sldNum" sz="quarter" idx="13"/>
          </p:nvPr>
        </p:nvSpPr>
        <p:spPr>
          <a:xfrm>
            <a:off x="11723789" y="6416679"/>
            <a:ext cx="601132" cy="381000"/>
          </a:xfrm>
          <a:prstGeom prst="rect">
            <a:avLst/>
          </a:prstGeom>
        </p:spPr>
        <p:txBody>
          <a:bodyPr anchor="ctr"/>
          <a:lstStyle>
            <a:lvl1pPr>
              <a:defRPr sz="788">
                <a:solidFill>
                  <a:schemeClr val="tx1">
                    <a:lumMod val="85000"/>
                    <a:lumOff val="15000"/>
                  </a:schemeClr>
                </a:solidFill>
              </a:defRPr>
            </a:lvl1pPr>
          </a:lstStyle>
          <a:p>
            <a:pPr>
              <a:defRPr/>
            </a:pPr>
            <a:fld id="{EB78F35B-1AA9-4A88-97DB-748ED7B1ED1C}" type="slidenum">
              <a:rPr lang="en-US" smtClean="0"/>
              <a:pPr>
                <a:defRPr/>
              </a:pPr>
              <a:t>‹#›</a:t>
            </a:fld>
            <a:endParaRPr lang="en-US" dirty="0"/>
          </a:p>
        </p:txBody>
      </p:sp>
      <p:sp>
        <p:nvSpPr>
          <p:cNvPr id="11" name="Footer Placeholder 17"/>
          <p:cNvSpPr>
            <a:spLocks noGrp="1"/>
          </p:cNvSpPr>
          <p:nvPr>
            <p:ph type="ftr" sz="quarter" idx="12"/>
          </p:nvPr>
        </p:nvSpPr>
        <p:spPr>
          <a:xfrm>
            <a:off x="7244009" y="6416223"/>
            <a:ext cx="4479776" cy="365128"/>
          </a:xfrm>
          <a:prstGeom prst="rect">
            <a:avLst/>
          </a:prstGeom>
        </p:spPr>
        <p:txBody>
          <a:bodyPr anchor="ctr"/>
          <a:lstStyle>
            <a:lvl1pPr algn="ctr">
              <a:defRPr sz="788">
                <a:solidFill>
                  <a:schemeClr val="tx1">
                    <a:lumMod val="85000"/>
                    <a:lumOff val="15000"/>
                  </a:schemeClr>
                </a:solidFill>
              </a:defRPr>
            </a:lvl1pPr>
          </a:lstStyle>
          <a:p>
            <a:pPr algn="r">
              <a:defRPr/>
            </a:pPr>
            <a:endParaRPr lang="en-US" dirty="0"/>
          </a:p>
        </p:txBody>
      </p:sp>
    </p:spTree>
    <p:extLst>
      <p:ext uri="{BB962C8B-B14F-4D97-AF65-F5344CB8AC3E}">
        <p14:creationId xmlns:p14="http://schemas.microsoft.com/office/powerpoint/2010/main" val="2631938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Content - 1.a. Outline">
    <p:spTree>
      <p:nvGrpSpPr>
        <p:cNvPr id="1" name=""/>
        <p:cNvGrpSpPr/>
        <p:nvPr/>
      </p:nvGrpSpPr>
      <p:grpSpPr>
        <a:xfrm>
          <a:off x="0" y="0"/>
          <a:ext cx="0" cy="0"/>
          <a:chOff x="0" y="0"/>
          <a:chExt cx="0" cy="0"/>
        </a:xfrm>
      </p:grpSpPr>
      <p:sp>
        <p:nvSpPr>
          <p:cNvPr id="8" name="TextBox 7"/>
          <p:cNvSpPr txBox="1"/>
          <p:nvPr userDrawn="1"/>
        </p:nvSpPr>
        <p:spPr>
          <a:xfrm>
            <a:off x="6079071" y="6645278"/>
            <a:ext cx="184731" cy="248209"/>
          </a:xfrm>
          <a:prstGeom prst="rect">
            <a:avLst/>
          </a:prstGeom>
          <a:noFill/>
        </p:spPr>
        <p:txBody>
          <a:bodyPr wrap="none">
            <a:spAutoFit/>
          </a:bodyPr>
          <a:lstStyle/>
          <a:p>
            <a:pPr>
              <a:defRPr/>
            </a:pPr>
            <a:endParaRPr lang="en-US" sz="1013" dirty="0">
              <a:solidFill>
                <a:prstClr val="black"/>
              </a:solidFill>
            </a:endParaRPr>
          </a:p>
        </p:txBody>
      </p:sp>
      <p:sp>
        <p:nvSpPr>
          <p:cNvPr id="4" name="Text Placeholder 3"/>
          <p:cNvSpPr>
            <a:spLocks noGrp="1"/>
          </p:cNvSpPr>
          <p:nvPr>
            <p:ph type="body" sz="quarter" idx="10"/>
          </p:nvPr>
        </p:nvSpPr>
        <p:spPr>
          <a:xfrm>
            <a:off x="438151" y="283701"/>
            <a:ext cx="11446639" cy="747712"/>
          </a:xfrm>
          <a:prstGeom prst="rect">
            <a:avLst/>
          </a:prstGeom>
        </p:spPr>
        <p:txBody>
          <a:bodyPr vert="horz" anchor="ctr">
            <a:normAutofit/>
          </a:bodyPr>
          <a:lstStyle>
            <a:lvl1pPr marL="0" indent="0" algn="r">
              <a:buFontTx/>
              <a:buNone/>
              <a:defRPr sz="2475" b="1" baseline="0">
                <a:solidFill>
                  <a:srgbClr val="2AA9E0"/>
                </a:solidFill>
              </a:defRPr>
            </a:lvl1pPr>
          </a:lstStyle>
          <a:p>
            <a:pPr lvl="0"/>
            <a:r>
              <a:rPr lang="en-US" dirty="0"/>
              <a:t>Click to edit Master text styles</a:t>
            </a:r>
          </a:p>
        </p:txBody>
      </p:sp>
      <p:sp>
        <p:nvSpPr>
          <p:cNvPr id="6" name="Text Placeholder 5"/>
          <p:cNvSpPr>
            <a:spLocks noGrp="1"/>
          </p:cNvSpPr>
          <p:nvPr>
            <p:ph type="body" sz="quarter" idx="11"/>
          </p:nvPr>
        </p:nvSpPr>
        <p:spPr bwMode="blackWhite">
          <a:xfrm>
            <a:off x="438151" y="1306291"/>
            <a:ext cx="11446933" cy="4884964"/>
          </a:xfrm>
          <a:prstGeom prst="rect">
            <a:avLst/>
          </a:prstGeom>
        </p:spPr>
        <p:txBody>
          <a:bodyPr vert="horz">
            <a:normAutofit/>
          </a:bodyPr>
          <a:lstStyle>
            <a:lvl1pPr marL="383074" indent="-383074">
              <a:lnSpc>
                <a:spcPct val="110000"/>
              </a:lnSpc>
              <a:spcBef>
                <a:spcPts val="0"/>
              </a:spcBef>
              <a:spcAft>
                <a:spcPts val="675"/>
              </a:spcAft>
              <a:buClrTx/>
              <a:buSzPct val="100000"/>
              <a:buFont typeface="+mj-lt"/>
              <a:buAutoNum type="arabicPeriod"/>
              <a:defRPr sz="2025" baseline="0">
                <a:solidFill>
                  <a:schemeClr val="tx1"/>
                </a:solidFill>
              </a:defRPr>
            </a:lvl1pPr>
            <a:lvl2pPr marL="771506" indent="-351822">
              <a:lnSpc>
                <a:spcPct val="110000"/>
              </a:lnSpc>
              <a:spcBef>
                <a:spcPts val="0"/>
              </a:spcBef>
              <a:spcAft>
                <a:spcPts val="675"/>
              </a:spcAft>
              <a:buClrTx/>
              <a:buFont typeface="+mj-lt"/>
              <a:buAutoNum type="alphaLcPeriod"/>
              <a:defRPr sz="2025" baseline="0">
                <a:solidFill>
                  <a:schemeClr val="tx1"/>
                </a:solidFill>
              </a:defRPr>
            </a:lvl2pPr>
            <a:lvl3pPr marL="1159938" indent="-354500">
              <a:lnSpc>
                <a:spcPct val="110000"/>
              </a:lnSpc>
              <a:spcBef>
                <a:spcPts val="0"/>
              </a:spcBef>
              <a:spcAft>
                <a:spcPts val="675"/>
              </a:spcAft>
              <a:buClrTx/>
              <a:buFont typeface="+mj-lt"/>
              <a:buAutoNum type="arabicParenR"/>
              <a:defRPr sz="2025" baseline="0">
                <a:solidFill>
                  <a:schemeClr val="tx1"/>
                </a:solidFill>
              </a:defRPr>
            </a:lvl3pPr>
            <a:lvl4pPr>
              <a:defRPr sz="1800" baseline="0">
                <a:solidFill>
                  <a:schemeClr val="tx1">
                    <a:lumMod val="65000"/>
                    <a:lumOff val="35000"/>
                  </a:schemeClr>
                </a:solidFill>
              </a:defRPr>
            </a:lvl4pPr>
            <a:lvl5pPr>
              <a:defRPr sz="18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18"/>
          <p:cNvSpPr>
            <a:spLocks noGrp="1"/>
          </p:cNvSpPr>
          <p:nvPr>
            <p:ph type="sldNum" sz="quarter" idx="13"/>
          </p:nvPr>
        </p:nvSpPr>
        <p:spPr>
          <a:xfrm>
            <a:off x="11723789" y="6416679"/>
            <a:ext cx="601132" cy="381000"/>
          </a:xfrm>
          <a:prstGeom prst="rect">
            <a:avLst/>
          </a:prstGeom>
        </p:spPr>
        <p:txBody>
          <a:bodyPr anchor="ctr"/>
          <a:lstStyle>
            <a:lvl1pPr>
              <a:defRPr sz="788">
                <a:solidFill>
                  <a:schemeClr val="tx1">
                    <a:lumMod val="85000"/>
                    <a:lumOff val="15000"/>
                  </a:schemeClr>
                </a:solidFill>
              </a:defRPr>
            </a:lvl1pPr>
          </a:lstStyle>
          <a:p>
            <a:pPr>
              <a:defRPr/>
            </a:pPr>
            <a:fld id="{EB78F35B-1AA9-4A88-97DB-748ED7B1ED1C}" type="slidenum">
              <a:rPr lang="en-US" smtClean="0"/>
              <a:pPr>
                <a:defRPr/>
              </a:pPr>
              <a:t>‹#›</a:t>
            </a:fld>
            <a:endParaRPr lang="en-US" dirty="0"/>
          </a:p>
        </p:txBody>
      </p:sp>
      <p:sp>
        <p:nvSpPr>
          <p:cNvPr id="11" name="Footer Placeholder 17"/>
          <p:cNvSpPr>
            <a:spLocks noGrp="1"/>
          </p:cNvSpPr>
          <p:nvPr>
            <p:ph type="ftr" sz="quarter" idx="12"/>
          </p:nvPr>
        </p:nvSpPr>
        <p:spPr>
          <a:xfrm>
            <a:off x="7244009" y="6416223"/>
            <a:ext cx="4479776" cy="365128"/>
          </a:xfrm>
          <a:prstGeom prst="rect">
            <a:avLst/>
          </a:prstGeom>
        </p:spPr>
        <p:txBody>
          <a:bodyPr anchor="ctr"/>
          <a:lstStyle>
            <a:lvl1pPr algn="ctr">
              <a:defRPr sz="788">
                <a:solidFill>
                  <a:schemeClr val="tx1">
                    <a:lumMod val="85000"/>
                    <a:lumOff val="15000"/>
                  </a:schemeClr>
                </a:solidFill>
              </a:defRPr>
            </a:lvl1pPr>
          </a:lstStyle>
          <a:p>
            <a:pPr algn="r">
              <a:defRPr/>
            </a:pPr>
            <a:endParaRPr lang="en-US" dirty="0"/>
          </a:p>
        </p:txBody>
      </p:sp>
    </p:spTree>
    <p:extLst>
      <p:ext uri="{BB962C8B-B14F-4D97-AF65-F5344CB8AC3E}">
        <p14:creationId xmlns:p14="http://schemas.microsoft.com/office/powerpoint/2010/main" val="4181984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Light">
    <p:spTree>
      <p:nvGrpSpPr>
        <p:cNvPr id="1" name=""/>
        <p:cNvGrpSpPr/>
        <p:nvPr/>
      </p:nvGrpSpPr>
      <p:grpSpPr>
        <a:xfrm>
          <a:off x="0" y="0"/>
          <a:ext cx="0" cy="0"/>
          <a:chOff x="0" y="0"/>
          <a:chExt cx="0" cy="0"/>
        </a:xfrm>
      </p:grpSpPr>
      <p:grpSp>
        <p:nvGrpSpPr>
          <p:cNvPr id="11" name="BG"/>
          <p:cNvGrpSpPr/>
          <p:nvPr userDrawn="1"/>
        </p:nvGrpSpPr>
        <p:grpSpPr>
          <a:xfrm>
            <a:off x="0" y="1139952"/>
            <a:ext cx="12192000" cy="5260848"/>
            <a:chOff x="0" y="1139952"/>
            <a:chExt cx="9144000" cy="5260848"/>
          </a:xfrm>
        </p:grpSpPr>
        <p:pic>
          <p:nvPicPr>
            <p:cNvPr id="9" name="BG t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39952"/>
              <a:ext cx="9144000" cy="5260848"/>
            </a:xfrm>
            <a:prstGeom prst="rect">
              <a:avLst/>
            </a:prstGeom>
          </p:spPr>
        </p:pic>
        <p:sp>
          <p:nvSpPr>
            <p:cNvPr id="10" name="White out"/>
            <p:cNvSpPr/>
            <p:nvPr userDrawn="1"/>
          </p:nvSpPr>
          <p:spPr>
            <a:xfrm>
              <a:off x="0" y="1139952"/>
              <a:ext cx="9144000" cy="5260848"/>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7" name="Rectangle 6"/>
          <p:cNvSpPr/>
          <p:nvPr userDrawn="1"/>
        </p:nvSpPr>
        <p:spPr>
          <a:xfrm>
            <a:off x="0" y="6400800"/>
            <a:ext cx="1219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465671" y="365760"/>
            <a:ext cx="11263039" cy="792163"/>
          </a:xfrm>
        </p:spPr>
        <p:txBody>
          <a:bodyPr/>
          <a:lstStyle/>
          <a:p>
            <a:r>
              <a:rPr lang="en-US"/>
              <a:t>Click to edit Master title style</a:t>
            </a:r>
          </a:p>
        </p:txBody>
      </p:sp>
      <p:sp>
        <p:nvSpPr>
          <p:cNvPr id="3" name="Content Placeholder 2"/>
          <p:cNvSpPr>
            <a:spLocks noGrp="1"/>
          </p:cNvSpPr>
          <p:nvPr>
            <p:ph idx="1"/>
          </p:nvPr>
        </p:nvSpPr>
        <p:spPr>
          <a:xfrm>
            <a:off x="465671" y="1351111"/>
            <a:ext cx="11263039" cy="4458720"/>
          </a:xfrm>
        </p:spPr>
        <p:txBody>
          <a:bodyPr/>
          <a:lstStyle>
            <a:lvl1pPr marL="205735" indent="-205735">
              <a:lnSpc>
                <a:spcPts val="1575"/>
              </a:lnSpc>
              <a:spcBef>
                <a:spcPts val="339"/>
              </a:spcBef>
              <a:defRPr sz="1125" b="0">
                <a:solidFill>
                  <a:srgbClr val="000000"/>
                </a:solidFill>
              </a:defRPr>
            </a:lvl1pPr>
            <a:lvl2pPr marL="555485" indent="-216021">
              <a:lnSpc>
                <a:spcPts val="1575"/>
              </a:lnSpc>
              <a:spcBef>
                <a:spcPts val="339"/>
              </a:spcBef>
              <a:buFont typeface="Arial" panose="020B0604020202020204" pitchFamily="34" charset="0"/>
              <a:buChar char="−"/>
              <a:defRPr sz="1013" b="0">
                <a:solidFill>
                  <a:srgbClr val="000000"/>
                </a:solidFill>
              </a:defRPr>
            </a:lvl2pPr>
            <a:lvl3pPr marL="858944" indent="-169732">
              <a:lnSpc>
                <a:spcPts val="1575"/>
              </a:lnSpc>
              <a:spcBef>
                <a:spcPts val="339"/>
              </a:spcBef>
              <a:buFont typeface="Arial" panose="020B0604020202020204" pitchFamily="34" charset="0"/>
              <a:buChar char="•"/>
              <a:defRPr sz="900" b="0">
                <a:solidFill>
                  <a:srgbClr val="000000"/>
                </a:solidFill>
              </a:defRPr>
            </a:lvl3pPr>
            <a:lvl4pPr marL="205735" indent="-205735">
              <a:lnSpc>
                <a:spcPts val="1575"/>
              </a:lnSpc>
              <a:spcBef>
                <a:spcPts val="339"/>
              </a:spcBef>
              <a:defRPr b="0"/>
            </a:lvl4pPr>
            <a:lvl5pPr marL="205735" indent="-205735">
              <a:lnSpc>
                <a:spcPts val="1575"/>
              </a:lnSpc>
              <a:spcBef>
                <a:spcPts val="339"/>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E69D88-61BE-4B7E-940B-B918785CF954}" type="slidenum">
              <a:rPr lang="en-US" smtClean="0"/>
              <a:t>‹#›</a:t>
            </a:fld>
            <a:endParaRPr lang="en-US" dirty="0"/>
          </a:p>
        </p:txBody>
      </p:sp>
      <p:sp>
        <p:nvSpPr>
          <p:cNvPr id="13" name="Text Placeholder 12"/>
          <p:cNvSpPr>
            <a:spLocks noGrp="1"/>
          </p:cNvSpPr>
          <p:nvPr>
            <p:ph type="body" sz="quarter" idx="13" hasCustomPrompt="1"/>
          </p:nvPr>
        </p:nvSpPr>
        <p:spPr>
          <a:xfrm>
            <a:off x="465665" y="80965"/>
            <a:ext cx="8534400" cy="145295"/>
          </a:xfrm>
        </p:spPr>
        <p:txBody>
          <a:bodyPr anchor="ctr">
            <a:noAutofit/>
          </a:bodyPr>
          <a:lstStyle>
            <a:lvl1pPr marL="0" indent="0">
              <a:buNone/>
              <a:defRPr sz="675" b="0">
                <a:solidFill>
                  <a:schemeClr val="tx1">
                    <a:lumMod val="60000"/>
                    <a:lumOff val="40000"/>
                  </a:schemeClr>
                </a:solidFill>
                <a:latin typeface="+mj-lt"/>
              </a:defRPr>
            </a:lvl1pPr>
          </a:lstStyle>
          <a:p>
            <a:r>
              <a:rPr lang="en-US" dirty="0"/>
              <a:t>Owen R, et al. ASCO 2018</a:t>
            </a:r>
          </a:p>
        </p:txBody>
      </p:sp>
      <p:sp>
        <p:nvSpPr>
          <p:cNvPr id="14" name="Rectangle 13"/>
          <p:cNvSpPr/>
          <p:nvPr userDrawn="1"/>
        </p:nvSpPr>
        <p:spPr>
          <a:xfrm>
            <a:off x="-28485" y="114305"/>
            <a:ext cx="430420" cy="8382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Text Placeholder 7">
            <a:extLst>
              <a:ext uri="{FF2B5EF4-FFF2-40B4-BE49-F238E27FC236}">
                <a16:creationId xmlns:a16="http://schemas.microsoft.com/office/drawing/2014/main" id="{07124293-0C0E-4868-BA84-554599FE4091}"/>
              </a:ext>
            </a:extLst>
          </p:cNvPr>
          <p:cNvSpPr>
            <a:spLocks noGrp="1"/>
          </p:cNvSpPr>
          <p:nvPr>
            <p:ph type="body" sz="quarter" idx="14"/>
          </p:nvPr>
        </p:nvSpPr>
        <p:spPr>
          <a:xfrm>
            <a:off x="465141" y="5949512"/>
            <a:ext cx="11261727" cy="422275"/>
          </a:xfrm>
        </p:spPr>
        <p:txBody>
          <a:bodyPr anchor="b">
            <a:noAutofit/>
          </a:bodyPr>
          <a:lstStyle>
            <a:lvl1pPr marL="0" indent="0">
              <a:spcBef>
                <a:spcPts val="0"/>
              </a:spcBef>
              <a:buNone/>
              <a:defRPr sz="619" b="0">
                <a:solidFill>
                  <a:srgbClr val="000000"/>
                </a:solidFill>
              </a:defRPr>
            </a:lvl1pPr>
            <a:lvl2pPr marL="98224" indent="0">
              <a:buNone/>
              <a:defRPr/>
            </a:lvl2pPr>
          </a:lstStyle>
          <a:p>
            <a:pPr lvl="0"/>
            <a:r>
              <a:rPr lang="en-US" dirty="0"/>
              <a:t>Edit Master text styles</a:t>
            </a:r>
          </a:p>
        </p:txBody>
      </p:sp>
    </p:spTree>
    <p:extLst>
      <p:ext uri="{BB962C8B-B14F-4D97-AF65-F5344CB8AC3E}">
        <p14:creationId xmlns:p14="http://schemas.microsoft.com/office/powerpoint/2010/main" val="293540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pic>
        <p:nvPicPr>
          <p:cNvPr id="4" name="Grafik 9" descr="Logo.emf"/>
          <p:cNvPicPr>
            <a:picLocks noChangeAspect="1"/>
          </p:cNvPicPr>
          <p:nvPr userDrawn="1"/>
        </p:nvPicPr>
        <p:blipFill>
          <a:blip r:embed="rId2" cstate="print"/>
          <a:srcRect/>
          <a:stretch>
            <a:fillRect/>
          </a:stretch>
        </p:blipFill>
        <p:spPr bwMode="auto">
          <a:xfrm>
            <a:off x="9557933" y="457605"/>
            <a:ext cx="2023937" cy="465667"/>
          </a:xfrm>
          <a:prstGeom prst="rect">
            <a:avLst/>
          </a:prstGeom>
          <a:noFill/>
          <a:ln w="9525">
            <a:noFill/>
            <a:miter lim="800000"/>
            <a:headEnd/>
            <a:tailEnd/>
          </a:ln>
        </p:spPr>
      </p:pic>
      <p:sp>
        <p:nvSpPr>
          <p:cNvPr id="3" name="Inhaltsplatzhalter 2"/>
          <p:cNvSpPr>
            <a:spLocks noGrp="1"/>
          </p:cNvSpPr>
          <p:nvPr>
            <p:ph idx="1"/>
          </p:nvPr>
        </p:nvSpPr>
        <p:spPr>
          <a:xfrm>
            <a:off x="609531" y="1371428"/>
            <a:ext cx="8228572" cy="4571429"/>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Titel 19"/>
          <p:cNvSpPr>
            <a:spLocks noGrp="1"/>
          </p:cNvSpPr>
          <p:nvPr>
            <p:ph type="title"/>
          </p:nvPr>
        </p:nvSpPr>
        <p:spPr>
          <a:xfrm>
            <a:off x="609606" y="228577"/>
            <a:ext cx="8228572" cy="914287"/>
          </a:xfrm>
        </p:spPr>
        <p:txBody>
          <a:bodyPr lIns="0" tIns="0" rIns="0" bIns="0">
            <a:noAutofit/>
          </a:bodyPr>
          <a:lstStyle>
            <a:lvl1pPr algn="l">
              <a:defRPr sz="1725"/>
            </a:lvl1pPr>
          </a:lstStyle>
          <a:p>
            <a:r>
              <a:rPr lang="de-DE" dirty="0"/>
              <a:t>Titelmasterformat durch Klicken bearbeiten</a:t>
            </a:r>
          </a:p>
        </p:txBody>
      </p:sp>
      <p:sp>
        <p:nvSpPr>
          <p:cNvPr id="5" name="Foliennummernplatzhalter 13"/>
          <p:cNvSpPr>
            <a:spLocks noGrp="1"/>
          </p:cNvSpPr>
          <p:nvPr>
            <p:ph type="sldNum" sz="quarter" idx="10"/>
          </p:nvPr>
        </p:nvSpPr>
        <p:spPr/>
        <p:txBody>
          <a:bodyPr/>
          <a:lstStyle>
            <a:lvl1pPr>
              <a:defRPr/>
            </a:lvl1pPr>
          </a:lstStyle>
          <a:p>
            <a:pPr>
              <a:defRPr/>
            </a:pPr>
            <a:fld id="{324DE63F-AB6D-4054-8421-766457CDBEBA}" type="slidenum">
              <a:rPr lang="de-DE">
                <a:solidFill>
                  <a:srgbClr val="004178">
                    <a:tint val="75000"/>
                  </a:srgbClr>
                </a:solidFill>
              </a:rPr>
              <a:pPr>
                <a:defRPr/>
              </a:pPr>
              <a:t>‹#›</a:t>
            </a:fld>
            <a:endParaRPr lang="de-DE" dirty="0">
              <a:solidFill>
                <a:srgbClr val="004178">
                  <a:tint val="75000"/>
                </a:srgbClr>
              </a:solidFill>
            </a:endParaRPr>
          </a:p>
        </p:txBody>
      </p:sp>
      <p:sp>
        <p:nvSpPr>
          <p:cNvPr id="6" name="Fußzeilenplatzhalter 14"/>
          <p:cNvSpPr>
            <a:spLocks noGrp="1"/>
          </p:cNvSpPr>
          <p:nvPr>
            <p:ph type="ftr" sz="quarter" idx="11"/>
          </p:nvPr>
        </p:nvSpPr>
        <p:spPr/>
        <p:txBody>
          <a:bodyPr/>
          <a:lstStyle>
            <a:lvl1pPr>
              <a:defRPr/>
            </a:lvl1pPr>
          </a:lstStyle>
          <a:p>
            <a:pPr>
              <a:defRPr/>
            </a:pPr>
            <a:endParaRPr lang="de-DE" dirty="0">
              <a:solidFill>
                <a:srgbClr val="004178">
                  <a:tint val="75000"/>
                </a:srgbClr>
              </a:solidFill>
            </a:endParaRPr>
          </a:p>
        </p:txBody>
      </p:sp>
    </p:spTree>
    <p:extLst>
      <p:ext uri="{BB962C8B-B14F-4D97-AF65-F5344CB8AC3E}">
        <p14:creationId xmlns:p14="http://schemas.microsoft.com/office/powerpoint/2010/main" val="3652411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FBEE5B0-D5E4-4F91-8105-615129B63B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3658014"/>
            <a:ext cx="6096000" cy="3209925"/>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id="{63E2287C-41C4-43B4-A3AF-BC848C3286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27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962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D475E15-B51D-DA25-2D91-15378C84E9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00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799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9898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995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448436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775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165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81BD8D-90B2-44AB-9FF3-1F7A441F1FAE}"/>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b="1" dirty="0">
              <a:solidFill>
                <a:srgbClr val="FFFFFF"/>
              </a:solidFill>
            </a:endParaRPr>
          </a:p>
        </p:txBody>
      </p:sp>
      <p:sp>
        <p:nvSpPr>
          <p:cNvPr id="18" name="Rectangle 55">
            <a:extLst>
              <a:ext uri="{FF2B5EF4-FFF2-40B4-BE49-F238E27FC236}">
                <a16:creationId xmlns:a16="http://schemas.microsoft.com/office/drawing/2014/main" id="{34810A1D-62AF-40D2-BE14-AD3A7D2918C3}"/>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a:t>Click to edit Master title style</a:t>
            </a:r>
          </a:p>
        </p:txBody>
      </p:sp>
      <p:pic>
        <p:nvPicPr>
          <p:cNvPr id="20" name="Picture 19">
            <a:extLst>
              <a:ext uri="{FF2B5EF4-FFF2-40B4-BE49-F238E27FC236}">
                <a16:creationId xmlns:a16="http://schemas.microsoft.com/office/drawing/2014/main" id="{BF7C91B4-87FC-4935-9F25-DE5E70BD8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21" name="Straight Connector 20">
            <a:extLst>
              <a:ext uri="{FF2B5EF4-FFF2-40B4-BE49-F238E27FC236}">
                <a16:creationId xmlns:a16="http://schemas.microsoft.com/office/drawing/2014/main" id="{24565F86-5224-49AF-834C-BFD680380CA1}"/>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5" descr="CCO_ONC_RGB.jpg">
            <a:extLst>
              <a:ext uri="{FF2B5EF4-FFF2-40B4-BE49-F238E27FC236}">
                <a16:creationId xmlns:a16="http://schemas.microsoft.com/office/drawing/2014/main" id="{A6AEE984-4E13-41A6-A9D5-072DBE2E5ACD}"/>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12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41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158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0928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1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38671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154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864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570233" y="2223346"/>
            <a:ext cx="10363200" cy="1470025"/>
          </a:xfrm>
        </p:spPr>
        <p:txBody>
          <a:bodyPr>
            <a:normAutofit/>
          </a:bodyPr>
          <a:lstStyle>
            <a:lvl1pPr>
              <a:defRPr sz="40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2"/>
            <a:ext cx="8534400" cy="1306986"/>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ooter Placeholder 9"/>
          <p:cNvSpPr>
            <a:spLocks noGrp="1"/>
          </p:cNvSpPr>
          <p:nvPr>
            <p:ph type="ftr" sz="quarter" idx="10"/>
          </p:nvPr>
        </p:nvSpPr>
        <p:spPr>
          <a:xfrm>
            <a:off x="471932" y="6356351"/>
            <a:ext cx="3860800" cy="365125"/>
          </a:xfrm>
          <a:prstGeom prst="rect">
            <a:avLst/>
          </a:prstGeom>
        </p:spPr>
        <p:txBody>
          <a:bodyPr/>
          <a:lstStyle>
            <a:lvl1pPr>
              <a:defRPr>
                <a:solidFill>
                  <a:srgbClr val="FFFFFF"/>
                </a:solidFill>
              </a:defRPr>
            </a:lvl1pPr>
          </a:lstStyle>
          <a:p>
            <a:pPr eaLnBrk="0" fontAlgn="base" hangingPunct="0">
              <a:spcBef>
                <a:spcPct val="0"/>
              </a:spcBef>
              <a:spcAft>
                <a:spcPct val="0"/>
              </a:spcAft>
            </a:pPr>
            <a:r>
              <a:rPr lang="en-US" b="1" dirty="0">
                <a:cs typeface="Arial" panose="020B0604020202020204" pitchFamily="34" charset="0"/>
              </a:rPr>
              <a:t>Date or Reference</a:t>
            </a:r>
          </a:p>
        </p:txBody>
      </p:sp>
      <p:sp>
        <p:nvSpPr>
          <p:cNvPr id="11" name="Slide Number Placeholder 10"/>
          <p:cNvSpPr>
            <a:spLocks noGrp="1"/>
          </p:cNvSpPr>
          <p:nvPr>
            <p:ph type="sldNum" sz="quarter" idx="11"/>
          </p:nvPr>
        </p:nvSpPr>
        <p:spPr>
          <a:xfrm>
            <a:off x="4900084" y="6356351"/>
            <a:ext cx="2844800" cy="365125"/>
          </a:xfrm>
          <a:prstGeom prst="rect">
            <a:avLst/>
          </a:prstGeom>
        </p:spPr>
        <p:txBody>
          <a:bodyPr/>
          <a:lstStyle>
            <a:lvl1pPr algn="ctr">
              <a:defRPr>
                <a:solidFill>
                  <a:srgbClr val="FFFFFF"/>
                </a:solidFill>
              </a:defRPr>
            </a:lvl1pPr>
          </a:lstStyle>
          <a:p>
            <a:pPr eaLnBrk="0" fontAlgn="base" hangingPunct="0">
              <a:spcBef>
                <a:spcPct val="0"/>
              </a:spcBef>
              <a:spcAft>
                <a:spcPct val="0"/>
              </a:spcAft>
            </a:pPr>
            <a:fld id="{D9DADDD7-F6DB-DE43-84D3-BDE65D6DBA61}" type="slidenum">
              <a:rPr lang="en-US" b="1" smtClean="0">
                <a:cs typeface="Arial" panose="020B0604020202020204" pitchFamily="34" charset="0"/>
              </a:rPr>
              <a:pPr eaLnBrk="0" fontAlgn="base" hangingPunct="0">
                <a:spcBef>
                  <a:spcPct val="0"/>
                </a:spcBef>
                <a:spcAft>
                  <a:spcPct val="0"/>
                </a:spcAft>
              </a:pPr>
              <a:t>‹#›</a:t>
            </a:fld>
            <a:endParaRPr lang="en-US" b="1" dirty="0">
              <a:cs typeface="Arial" panose="020B0604020202020204" pitchFamily="34" charset="0"/>
            </a:endParaRPr>
          </a:p>
        </p:txBody>
      </p:sp>
      <p:pic>
        <p:nvPicPr>
          <p:cNvPr id="12" name="Picture 11" descr="MSKCC_logo_hor_s_rev_rgb_15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775" y="402166"/>
            <a:ext cx="2158312" cy="664760"/>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r="28825" b="23828"/>
          <a:stretch/>
        </p:blipFill>
        <p:spPr>
          <a:xfrm>
            <a:off x="5878833" y="1630036"/>
            <a:ext cx="6321778" cy="5227964"/>
          </a:xfrm>
          <a:prstGeom prst="rect">
            <a:avLst/>
          </a:prstGeom>
        </p:spPr>
      </p:pic>
    </p:spTree>
    <p:extLst>
      <p:ext uri="{BB962C8B-B14F-4D97-AF65-F5344CB8AC3E}">
        <p14:creationId xmlns:p14="http://schemas.microsoft.com/office/powerpoint/2010/main" val="27437999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571500" y="6583851"/>
            <a:ext cx="1328890" cy="166199"/>
          </a:xfrm>
        </p:spPr>
        <p:txBody>
          <a:bodyPr wrap="none" lIns="0" tIns="0" rIns="0" bIns="0" anchor="b">
            <a:spAutoFit/>
          </a:bodyPr>
          <a:lstStyle>
            <a:lvl1pPr marL="0" indent="0">
              <a:lnSpc>
                <a:spcPct val="90000"/>
              </a:lnSpc>
              <a:spcBef>
                <a:spcPts val="0"/>
              </a:spcBef>
              <a:buNone/>
              <a:defRPr sz="1200"/>
            </a:lvl1pPr>
          </a:lstStyle>
          <a:p>
            <a:pPr lvl="0"/>
            <a:r>
              <a:rPr lang="en-US" dirty="0"/>
              <a:t>Click to add footnote</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8263285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1"/>
            <a:ext cx="3860800" cy="365125"/>
          </a:xfrm>
          <a:prstGeom prst="rect">
            <a:avLst/>
          </a:prstGeom>
        </p:spPr>
        <p:txBody>
          <a:bodyPr/>
          <a:lstStyle>
            <a:lvl1pPr>
              <a:defRPr>
                <a:solidFill>
                  <a:srgbClr val="000000"/>
                </a:solidFill>
              </a:defRPr>
            </a:lvl1pPr>
          </a:lstStyle>
          <a:p>
            <a:pPr eaLnBrk="0" fontAlgn="base" hangingPunct="0">
              <a:spcBef>
                <a:spcPct val="0"/>
              </a:spcBef>
              <a:spcAft>
                <a:spcPct val="0"/>
              </a:spcAft>
            </a:pPr>
            <a:endParaRPr lang="en-US" b="1" dirty="0">
              <a:cs typeface="Arial" panose="020B0604020202020204" pitchFamily="34" charset="0"/>
            </a:endParaRPr>
          </a:p>
        </p:txBody>
      </p:sp>
      <p:sp>
        <p:nvSpPr>
          <p:cNvPr id="4" name="Slide Number Placeholder 3"/>
          <p:cNvSpPr>
            <a:spLocks noGrp="1"/>
          </p:cNvSpPr>
          <p:nvPr>
            <p:ph type="sldNum" sz="quarter" idx="12"/>
          </p:nvPr>
        </p:nvSpPr>
        <p:spPr>
          <a:xfrm>
            <a:off x="4900084" y="6356351"/>
            <a:ext cx="2844800" cy="365125"/>
          </a:xfrm>
          <a:prstGeom prst="rect">
            <a:avLst/>
          </a:prstGeom>
        </p:spPr>
        <p:txBody>
          <a:bodyPr/>
          <a:lstStyle>
            <a:lvl1pPr algn="ctr">
              <a:defRPr>
                <a:solidFill>
                  <a:srgbClr val="000000"/>
                </a:solidFill>
              </a:defRPr>
            </a:lvl1pPr>
          </a:lstStyle>
          <a:p>
            <a:pPr eaLnBrk="0" fontAlgn="base" hangingPunct="0">
              <a:spcBef>
                <a:spcPct val="0"/>
              </a:spcBef>
              <a:spcAft>
                <a:spcPct val="0"/>
              </a:spcAft>
            </a:pPr>
            <a:fld id="{D9DADDD7-F6DB-DE43-84D3-BDE65D6DBA61}" type="slidenum">
              <a:rPr lang="en-US" b="1" smtClean="0">
                <a:cs typeface="Arial" panose="020B0604020202020204" pitchFamily="34" charset="0"/>
              </a:rPr>
              <a:pPr eaLnBrk="0" fontAlgn="base" hangingPunct="0">
                <a:spcBef>
                  <a:spcPct val="0"/>
                </a:spcBef>
                <a:spcAft>
                  <a:spcPct val="0"/>
                </a:spcAft>
              </a:pPr>
              <a:t>‹#›</a:t>
            </a:fld>
            <a:endParaRPr lang="en-US" b="1" dirty="0">
              <a:cs typeface="Arial" panose="020B0604020202020204" pitchFamily="34" charset="0"/>
            </a:endParaRPr>
          </a:p>
        </p:txBody>
      </p:sp>
      <p:sp>
        <p:nvSpPr>
          <p:cNvPr id="6" name="Title 1"/>
          <p:cNvSpPr>
            <a:spLocks noGrp="1"/>
          </p:cNvSpPr>
          <p:nvPr>
            <p:ph type="title"/>
          </p:nvPr>
        </p:nvSpPr>
        <p:spPr>
          <a:xfrm>
            <a:off x="471933" y="161668"/>
            <a:ext cx="11394276" cy="685234"/>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183172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MSKCC_logo_hor_s_rev_rgb_15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402166"/>
            <a:ext cx="2877749" cy="664760"/>
          </a:xfrm>
          <a:prstGeom prst="rect">
            <a:avLst/>
          </a:prstGeom>
        </p:spPr>
      </p:pic>
      <p:sp>
        <p:nvSpPr>
          <p:cNvPr id="2" name="Title 1"/>
          <p:cNvSpPr>
            <a:spLocks noGrp="1"/>
          </p:cNvSpPr>
          <p:nvPr>
            <p:ph type="ctrTitle"/>
          </p:nvPr>
        </p:nvSpPr>
        <p:spPr>
          <a:xfrm>
            <a:off x="969048" y="2084801"/>
            <a:ext cx="10363200" cy="1470025"/>
          </a:xfrm>
        </p:spPr>
        <p:txBody>
          <a:bodyPr>
            <a:noAutofit/>
          </a:bodyPr>
          <a:lstStyle>
            <a:lvl1pPr>
              <a:defRPr sz="4800">
                <a:solidFill>
                  <a:srgbClr val="FFFFFF"/>
                </a:solidFill>
              </a:defRPr>
            </a:lvl1pPr>
          </a:lstStyle>
          <a:p>
            <a:r>
              <a:rPr lang="en-US" dirty="0"/>
              <a:t>Click to edit Master title style</a:t>
            </a:r>
          </a:p>
        </p:txBody>
      </p:sp>
      <p:sp>
        <p:nvSpPr>
          <p:cNvPr id="11" name="Slide Number Placeholder 10"/>
          <p:cNvSpPr>
            <a:spLocks noGrp="1"/>
          </p:cNvSpPr>
          <p:nvPr>
            <p:ph type="sldNum" sz="quarter" idx="11"/>
          </p:nvPr>
        </p:nvSpPr>
        <p:spPr>
          <a:xfrm>
            <a:off x="4900084" y="6356351"/>
            <a:ext cx="2844800" cy="365125"/>
          </a:xfrm>
          <a:prstGeom prst="rect">
            <a:avLst/>
          </a:prstGeom>
        </p:spPr>
        <p:txBody>
          <a:bodyPr/>
          <a:lstStyle>
            <a:lvl1pPr algn="ctr">
              <a:defRPr>
                <a:solidFill>
                  <a:srgbClr val="FFFFFF"/>
                </a:solidFill>
              </a:defRPr>
            </a:lvl1pPr>
          </a:lstStyle>
          <a:p>
            <a:pPr eaLnBrk="0" fontAlgn="base" hangingPunct="0">
              <a:spcBef>
                <a:spcPct val="0"/>
              </a:spcBef>
              <a:spcAft>
                <a:spcPct val="0"/>
              </a:spcAft>
            </a:pPr>
            <a:fld id="{D9DADDD7-F6DB-DE43-84D3-BDE65D6DBA61}" type="slidenum">
              <a:rPr lang="en-US" b="1" smtClean="0">
                <a:cs typeface="Arial" panose="020B0604020202020204" pitchFamily="34" charset="0"/>
              </a:rPr>
              <a:pPr eaLnBrk="0" fontAlgn="base" hangingPunct="0">
                <a:spcBef>
                  <a:spcPct val="0"/>
                </a:spcBef>
                <a:spcAft>
                  <a:spcPct val="0"/>
                </a:spcAft>
              </a:pPr>
              <a:t>‹#›</a:t>
            </a:fld>
            <a:endParaRPr lang="en-US" b="1" dirty="0">
              <a:cs typeface="Arial" panose="020B0604020202020204" pitchFamily="34" charset="0"/>
            </a:endParaRP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8825" b="23828"/>
          <a:stretch/>
        </p:blipFill>
        <p:spPr>
          <a:xfrm>
            <a:off x="5878833" y="1630036"/>
            <a:ext cx="6321778" cy="5227964"/>
          </a:xfrm>
          <a:prstGeom prst="rect">
            <a:avLst/>
          </a:prstGeom>
        </p:spPr>
      </p:pic>
    </p:spTree>
    <p:extLst>
      <p:ext uri="{BB962C8B-B14F-4D97-AF65-F5344CB8AC3E}">
        <p14:creationId xmlns:p14="http://schemas.microsoft.com/office/powerpoint/2010/main" val="300756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733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130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71932" y="6356351"/>
            <a:ext cx="3860800" cy="365125"/>
          </a:xfrm>
          <a:prstGeom prst="rect">
            <a:avLst/>
          </a:prstGeom>
        </p:spPr>
        <p:txBody>
          <a:bodyPr/>
          <a:lstStyle>
            <a:lvl1pPr>
              <a:defRPr>
                <a:solidFill>
                  <a:srgbClr val="000000"/>
                </a:solidFill>
              </a:defRPr>
            </a:lvl1pPr>
          </a:lstStyle>
          <a:p>
            <a:pPr eaLnBrk="0" fontAlgn="base" hangingPunct="0">
              <a:spcBef>
                <a:spcPct val="0"/>
              </a:spcBef>
              <a:spcAft>
                <a:spcPct val="0"/>
              </a:spcAft>
            </a:pPr>
            <a:endParaRPr lang="en-US" b="1" dirty="0">
              <a:cs typeface="Arial" panose="020B0604020202020204" pitchFamily="34" charset="0"/>
            </a:endParaRPr>
          </a:p>
        </p:txBody>
      </p:sp>
      <p:sp>
        <p:nvSpPr>
          <p:cNvPr id="9" name="Slide Number Placeholder 8"/>
          <p:cNvSpPr>
            <a:spLocks noGrp="1"/>
          </p:cNvSpPr>
          <p:nvPr>
            <p:ph type="sldNum" sz="quarter" idx="12"/>
          </p:nvPr>
        </p:nvSpPr>
        <p:spPr>
          <a:xfrm>
            <a:off x="4900084" y="6356351"/>
            <a:ext cx="2844800" cy="365125"/>
          </a:xfrm>
          <a:prstGeom prst="rect">
            <a:avLst/>
          </a:prstGeom>
        </p:spPr>
        <p:txBody>
          <a:bodyPr/>
          <a:lstStyle>
            <a:lvl1pPr algn="ctr">
              <a:defRPr>
                <a:solidFill>
                  <a:srgbClr val="000000"/>
                </a:solidFill>
              </a:defRPr>
            </a:lvl1pPr>
          </a:lstStyle>
          <a:p>
            <a:pPr eaLnBrk="0" fontAlgn="base" hangingPunct="0">
              <a:spcBef>
                <a:spcPct val="0"/>
              </a:spcBef>
              <a:spcAft>
                <a:spcPct val="0"/>
              </a:spcAft>
            </a:pPr>
            <a:fld id="{D9DADDD7-F6DB-DE43-84D3-BDE65D6DBA61}" type="slidenum">
              <a:rPr lang="en-US" b="1" smtClean="0">
                <a:cs typeface="Arial" panose="020B0604020202020204" pitchFamily="34" charset="0"/>
              </a:rPr>
              <a:pPr eaLnBrk="0" fontAlgn="base" hangingPunct="0">
                <a:spcBef>
                  <a:spcPct val="0"/>
                </a:spcBef>
                <a:spcAft>
                  <a:spcPct val="0"/>
                </a:spcAft>
              </a:pPr>
              <a:t>‹#›</a:t>
            </a:fld>
            <a:endParaRPr lang="en-US" b="1" dirty="0">
              <a:cs typeface="Arial" panose="020B0604020202020204" pitchFamily="34" charset="0"/>
            </a:endParaRPr>
          </a:p>
        </p:txBody>
      </p:sp>
    </p:spTree>
    <p:extLst>
      <p:ext uri="{BB962C8B-B14F-4D97-AF65-F5344CB8AC3E}">
        <p14:creationId xmlns:p14="http://schemas.microsoft.com/office/powerpoint/2010/main" val="3624888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609600" y="406373"/>
            <a:ext cx="10972800" cy="713539"/>
          </a:xfrm>
          <a:prstGeom prst="rect">
            <a:avLst/>
          </a:prstGeom>
        </p:spPr>
        <p:txBody>
          <a:bodyPr/>
          <a:lstStyle>
            <a:lvl1pPr>
              <a:defRPr sz="3400">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609600" y="1232293"/>
            <a:ext cx="10972800" cy="4548402"/>
          </a:xfrm>
          <a:prstGeom prst="rect">
            <a:avLst/>
          </a:prstGeo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4629A556-BE5C-4EA5-801A-ACB2B4876147}"/>
              </a:ext>
            </a:extLst>
          </p:cNvPr>
          <p:cNvSpPr>
            <a:spLocks noGrp="1"/>
          </p:cNvSpPr>
          <p:nvPr>
            <p:ph type="body" sz="quarter" idx="13"/>
          </p:nvPr>
        </p:nvSpPr>
        <p:spPr>
          <a:xfrm>
            <a:off x="609600" y="5906265"/>
            <a:ext cx="10972800" cy="431800"/>
          </a:xfrm>
          <a:prstGeom prst="rect">
            <a:avLst/>
          </a:prstGeom>
        </p:spPr>
        <p:txBody>
          <a:bodyPr anchor="b"/>
          <a:lstStyle>
            <a:lvl1pPr marL="0" indent="0">
              <a:lnSpc>
                <a:spcPts val="1200"/>
              </a:lnSpc>
              <a:spcBef>
                <a:spcPts val="0"/>
              </a:spcBef>
              <a:buNone/>
              <a:defRPr sz="1100"/>
            </a:lvl1pPr>
            <a:lvl2pPr marL="609585" indent="0">
              <a:buNone/>
              <a:defRPr sz="1000"/>
            </a:lvl2pPr>
            <a:lvl3pPr marL="1219170" indent="0">
              <a:buNone/>
              <a:defRPr sz="1000"/>
            </a:lvl3pPr>
            <a:lvl4pPr marL="1828755" indent="0">
              <a:buNone/>
              <a:defRPr sz="1000"/>
            </a:lvl4pPr>
            <a:lvl5pPr marL="2438339" indent="0">
              <a:buNone/>
              <a:defRPr sz="1000"/>
            </a:lvl5pPr>
          </a:lstStyle>
          <a:p>
            <a:pPr lvl="0"/>
            <a:r>
              <a:rPr lang="en-US" dirty="0"/>
              <a:t>Edit Master text styles</a:t>
            </a:r>
          </a:p>
        </p:txBody>
      </p:sp>
      <p:sp>
        <p:nvSpPr>
          <p:cNvPr id="9" name="TextBox 8">
            <a:extLst>
              <a:ext uri="{FF2B5EF4-FFF2-40B4-BE49-F238E27FC236}">
                <a16:creationId xmlns:a16="http://schemas.microsoft.com/office/drawing/2014/main" id="{415EDCE2-24BC-564B-940A-5728FC679968}"/>
              </a:ext>
            </a:extLst>
          </p:cNvPr>
          <p:cNvSpPr txBox="1"/>
          <p:nvPr userDrawn="1"/>
        </p:nvSpPr>
        <p:spPr>
          <a:xfrm>
            <a:off x="9382244" y="6581001"/>
            <a:ext cx="284592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FFFFFF"/>
                </a:solidFill>
                <a:cs typeface="Arial" panose="020B0604020202020204" pitchFamily="34" charset="0"/>
              </a:rPr>
              <a:t>Byrd, J et al. ASH 2017, Abstract #498</a:t>
            </a:r>
          </a:p>
        </p:txBody>
      </p:sp>
    </p:spTree>
    <p:extLst>
      <p:ext uri="{BB962C8B-B14F-4D97-AF65-F5344CB8AC3E}">
        <p14:creationId xmlns:p14="http://schemas.microsoft.com/office/powerpoint/2010/main" val="247805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415EA0D3-EFE9-0A46-CE02-0B0B85B44D8D}"/>
              </a:ext>
            </a:extLst>
          </p:cNvPr>
          <p:cNvGrpSpPr/>
          <p:nvPr userDrawn="1"/>
        </p:nvGrpSpPr>
        <p:grpSpPr>
          <a:xfrm>
            <a:off x="9392911" y="6215524"/>
            <a:ext cx="2488502" cy="447312"/>
            <a:chOff x="9392911" y="6215524"/>
            <a:chExt cx="2488502" cy="447312"/>
          </a:xfrm>
        </p:grpSpPr>
        <p:pic>
          <p:nvPicPr>
            <p:cNvPr id="9" name="Picture 2">
              <a:extLst>
                <a:ext uri="{FF2B5EF4-FFF2-40B4-BE49-F238E27FC236}">
                  <a16:creationId xmlns:a16="http://schemas.microsoft.com/office/drawing/2014/main" id="{432E8942-BF98-C26E-4D44-3E74CBF19B9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0563FCEC-0A22-BA00-2868-191FF17FC23A}"/>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3348600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food, indoor, piece, several&#10;&#10;Description automatically generated">
            <a:extLst>
              <a:ext uri="{FF2B5EF4-FFF2-40B4-BE49-F238E27FC236}">
                <a16:creationId xmlns:a16="http://schemas.microsoft.com/office/drawing/2014/main" id="{55122568-DB9A-48FC-B399-1213F6E16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4254" y="3657600"/>
            <a:ext cx="6089902" cy="3200399"/>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44402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0205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418BC65-FA9C-4AD6-96A5-06C2F5B697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15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06570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4557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68096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703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id="{42E79C8A-E7C4-431E-B7EE-896656B478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8790"/>
          <a:stretch/>
        </p:blipFill>
        <p:spPr>
          <a:xfrm>
            <a:off x="9034667" y="5560297"/>
            <a:ext cx="3157333" cy="1029416"/>
          </a:xfrm>
          <a:prstGeom prst="rect">
            <a:avLst/>
          </a:prstGeom>
        </p:spPr>
      </p:pic>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714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FDF7-9148-AE0F-B868-B79F3C7B52D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1081347-2D6A-3806-1488-F228CF94CB0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039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FBEE5B0-D5E4-4F91-8105-615129B63B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3658014"/>
            <a:ext cx="6096000" cy="3209925"/>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id="{63E2287C-41C4-43B4-A3AF-BC848C3286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64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9672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2737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9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1081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8322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29594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02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865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A picture containing plastic, different, variety, fresh&#10;&#10;Description automatically generated">
            <a:extLst>
              <a:ext uri="{FF2B5EF4-FFF2-40B4-BE49-F238E27FC236}">
                <a16:creationId xmlns:a16="http://schemas.microsoft.com/office/drawing/2014/main" id="{30F52B4E-978E-A0BA-6FE2-F03ECE83C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149" y="3647627"/>
            <a:ext cx="6096851" cy="3210373"/>
          </a:xfrm>
          <a:prstGeom prst="rect">
            <a:avLst/>
          </a:prstGeom>
        </p:spPr>
      </p:pic>
      <p:pic>
        <p:nvPicPr>
          <p:cNvPr id="2" name="Picture 2">
            <a:extLst>
              <a:ext uri="{FF2B5EF4-FFF2-40B4-BE49-F238E27FC236}">
                <a16:creationId xmlns:a16="http://schemas.microsoft.com/office/drawing/2014/main" id="{C7E952F1-BFF8-6B82-AD94-82343630FF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1966" y="244901"/>
            <a:ext cx="2028825" cy="10763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4" name="Picture 3" descr="A picture containing text, sign, clipart&#10;&#10;Description automatically generated">
            <a:extLst>
              <a:ext uri="{FF2B5EF4-FFF2-40B4-BE49-F238E27FC236}">
                <a16:creationId xmlns:a16="http://schemas.microsoft.com/office/drawing/2014/main" id="{24CC37EE-20B9-7968-4A43-B125C48F6C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543" y="239713"/>
            <a:ext cx="2389354" cy="824327"/>
          </a:xfrm>
          <a:prstGeom prst="rect">
            <a:avLst/>
          </a:prstGeom>
        </p:spPr>
      </p:pic>
    </p:spTree>
    <p:extLst>
      <p:ext uri="{BB962C8B-B14F-4D97-AF65-F5344CB8AC3E}">
        <p14:creationId xmlns:p14="http://schemas.microsoft.com/office/powerpoint/2010/main" val="1115402929"/>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702954"/>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7086264D-C2D7-672C-71B2-FF09A4F5E54A}"/>
              </a:ext>
            </a:extLst>
          </p:cNvPr>
          <p:cNvGrpSpPr/>
          <p:nvPr userDrawn="1"/>
        </p:nvGrpSpPr>
        <p:grpSpPr>
          <a:xfrm>
            <a:off x="9392911" y="6215524"/>
            <a:ext cx="2488502" cy="447312"/>
            <a:chOff x="9392911" y="6215524"/>
            <a:chExt cx="2488502" cy="447312"/>
          </a:xfrm>
        </p:grpSpPr>
        <p:pic>
          <p:nvPicPr>
            <p:cNvPr id="7" name="Picture 2">
              <a:extLst>
                <a:ext uri="{FF2B5EF4-FFF2-40B4-BE49-F238E27FC236}">
                  <a16:creationId xmlns:a16="http://schemas.microsoft.com/office/drawing/2014/main" id="{C4D1478F-F92C-4D77-A709-A3034D728B1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clinicaloptions.com</a:t>
              </a:r>
              <a:endPar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347686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4D8CA943-738E-9FA1-A896-D841DF4A1BC5}"/>
              </a:ext>
            </a:extLst>
          </p:cNvPr>
          <p:cNvGrpSpPr/>
          <p:nvPr userDrawn="1"/>
        </p:nvGrpSpPr>
        <p:grpSpPr>
          <a:xfrm>
            <a:off x="9392911" y="6215524"/>
            <a:ext cx="2488502" cy="447312"/>
            <a:chOff x="9392911" y="6215524"/>
            <a:chExt cx="2488502" cy="447312"/>
          </a:xfrm>
        </p:grpSpPr>
        <p:pic>
          <p:nvPicPr>
            <p:cNvPr id="3" name="Picture 2">
              <a:extLst>
                <a:ext uri="{FF2B5EF4-FFF2-40B4-BE49-F238E27FC236}">
                  <a16:creationId xmlns:a16="http://schemas.microsoft.com/office/drawing/2014/main" id="{C537B316-2378-AE68-0F82-3DB11BA040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C0FEE258-F13F-D3E4-817B-7E9E681B80E3}"/>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2587208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D475E15-B51D-DA25-2D91-15378C84E9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 sign, clipart&#10;&#10;Description automatically generated">
            <a:extLst>
              <a:ext uri="{FF2B5EF4-FFF2-40B4-BE49-F238E27FC236}">
                <a16:creationId xmlns:a16="http://schemas.microsoft.com/office/drawing/2014/main" id="{B25810B7-5251-3DEA-B473-D59372C08C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289" y="5556666"/>
            <a:ext cx="2389354" cy="824327"/>
          </a:xfrm>
          <a:prstGeom prst="rect">
            <a:avLst/>
          </a:prstGeom>
        </p:spPr>
      </p:pic>
    </p:spTree>
    <p:extLst>
      <p:ext uri="{BB962C8B-B14F-4D97-AF65-F5344CB8AC3E}">
        <p14:creationId xmlns:p14="http://schemas.microsoft.com/office/powerpoint/2010/main" val="1881714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5461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415EA0D3-EFE9-0A46-CE02-0B0B85B44D8D}"/>
              </a:ext>
            </a:extLst>
          </p:cNvPr>
          <p:cNvGrpSpPr/>
          <p:nvPr userDrawn="1"/>
        </p:nvGrpSpPr>
        <p:grpSpPr>
          <a:xfrm>
            <a:off x="9392911" y="6215524"/>
            <a:ext cx="2488502" cy="447312"/>
            <a:chOff x="9392911" y="6215524"/>
            <a:chExt cx="2488502" cy="447312"/>
          </a:xfrm>
        </p:grpSpPr>
        <p:pic>
          <p:nvPicPr>
            <p:cNvPr id="9" name="Picture 2">
              <a:extLst>
                <a:ext uri="{FF2B5EF4-FFF2-40B4-BE49-F238E27FC236}">
                  <a16:creationId xmlns:a16="http://schemas.microsoft.com/office/drawing/2014/main" id="{432E8942-BF98-C26E-4D44-3E74CBF19B9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0563FCEC-0A22-BA00-2868-191FF17FC23A}"/>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clinicaloptions.com</a:t>
              </a:r>
              <a:endPar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26795719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15862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4D8CA943-738E-9FA1-A896-D841DF4A1BC5}"/>
              </a:ext>
            </a:extLst>
          </p:cNvPr>
          <p:cNvGrpSpPr/>
          <p:nvPr userDrawn="1"/>
        </p:nvGrpSpPr>
        <p:grpSpPr>
          <a:xfrm>
            <a:off x="9392911" y="6215524"/>
            <a:ext cx="2488502" cy="447312"/>
            <a:chOff x="9392911" y="6215524"/>
            <a:chExt cx="2488502" cy="447312"/>
          </a:xfrm>
        </p:grpSpPr>
        <p:pic>
          <p:nvPicPr>
            <p:cNvPr id="3" name="Picture 2">
              <a:extLst>
                <a:ext uri="{FF2B5EF4-FFF2-40B4-BE49-F238E27FC236}">
                  <a16:creationId xmlns:a16="http://schemas.microsoft.com/office/drawing/2014/main" id="{C537B316-2378-AE68-0F82-3DB11BA040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C0FEE258-F13F-D3E4-817B-7E9E681B80E3}"/>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clinicaloptions.com</a:t>
              </a:r>
              <a:endPar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39360944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375390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AD6A4D7D-D385-6B4D-F864-74599AF645E1}"/>
              </a:ext>
            </a:extLst>
          </p:cNvPr>
          <p:cNvGrpSpPr/>
          <p:nvPr userDrawn="1"/>
        </p:nvGrpSpPr>
        <p:grpSpPr>
          <a:xfrm>
            <a:off x="9392911" y="6215524"/>
            <a:ext cx="2488502" cy="447312"/>
            <a:chOff x="9392911" y="6215524"/>
            <a:chExt cx="2488502" cy="447312"/>
          </a:xfrm>
        </p:grpSpPr>
        <p:pic>
          <p:nvPicPr>
            <p:cNvPr id="7" name="Picture 2">
              <a:extLst>
                <a:ext uri="{FF2B5EF4-FFF2-40B4-BE49-F238E27FC236}">
                  <a16:creationId xmlns:a16="http://schemas.microsoft.com/office/drawing/2014/main" id="{0CBBDF69-1621-9493-9DFB-85EA48BAFF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E5FE712E-C541-4792-3982-7C942811DC4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clinicaloptions.com</a:t>
              </a:r>
              <a:endPar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2379335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1566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ADED9CC-70F7-BD5D-49B5-A53019B1900A}"/>
              </a:ext>
            </a:extLst>
          </p:cNvPr>
          <p:cNvGrpSpPr/>
          <p:nvPr userDrawn="1"/>
        </p:nvGrpSpPr>
        <p:grpSpPr>
          <a:xfrm>
            <a:off x="9392911" y="6215524"/>
            <a:ext cx="2488502" cy="447312"/>
            <a:chOff x="9392911" y="6215524"/>
            <a:chExt cx="2488502" cy="447312"/>
          </a:xfrm>
        </p:grpSpPr>
        <p:pic>
          <p:nvPicPr>
            <p:cNvPr id="6" name="Picture 2">
              <a:extLst>
                <a:ext uri="{FF2B5EF4-FFF2-40B4-BE49-F238E27FC236}">
                  <a16:creationId xmlns:a16="http://schemas.microsoft.com/office/drawing/2014/main" id="{E38D25FE-31ED-0761-CC06-725BE5211DB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8DC88AA3-7803-DF91-A9E0-003FBAF1898A}"/>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clinicaloptions.com</a:t>
              </a:r>
              <a:endParaRPr kumimoji="0" lang="en-US" altLang="en-US" sz="1400" b="0" i="0" u="none" strike="noStrike" kern="1200" cap="none" spc="0" normalizeH="0" baseline="0" noProof="0" dirty="0">
                <a:ln>
                  <a:noFill/>
                </a:ln>
                <a:solidFill>
                  <a:srgbClr val="7F3F98"/>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1455643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89318FF-8EAA-EC41-39A2-551059BBED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7F3F98"/>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11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005545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picture containing indoor, colorful, several&#10;&#10;Description automatically generated">
            <a:extLst>
              <a:ext uri="{FF2B5EF4-FFF2-40B4-BE49-F238E27FC236}">
                <a16:creationId xmlns:a16="http://schemas.microsoft.com/office/drawing/2014/main" id="{55D3B567-4815-5341-15FC-715149670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4257" y="3665924"/>
            <a:ext cx="6096851" cy="321037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 name="Picture 2">
            <a:extLst>
              <a:ext uri="{FF2B5EF4-FFF2-40B4-BE49-F238E27FC236}">
                <a16:creationId xmlns:a16="http://schemas.microsoft.com/office/drawing/2014/main" id="{7441AC62-9CD1-9C24-9318-FFEF66224B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288" y="244901"/>
            <a:ext cx="20288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13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57738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D56B5BE7-02BC-5F49-5465-5790D211EBF7}"/>
              </a:ext>
            </a:extLst>
          </p:cNvPr>
          <p:cNvGrpSpPr/>
          <p:nvPr userDrawn="1"/>
        </p:nvGrpSpPr>
        <p:grpSpPr>
          <a:xfrm>
            <a:off x="9392911" y="6215524"/>
            <a:ext cx="2488502" cy="447312"/>
            <a:chOff x="9392911" y="6215524"/>
            <a:chExt cx="2488502" cy="447312"/>
          </a:xfrm>
        </p:grpSpPr>
        <p:pic>
          <p:nvPicPr>
            <p:cNvPr id="8" name="Picture 2">
              <a:extLst>
                <a:ext uri="{FF2B5EF4-FFF2-40B4-BE49-F238E27FC236}">
                  <a16:creationId xmlns:a16="http://schemas.microsoft.com/office/drawing/2014/main" id="{9627BE4E-2C41-E926-FF75-DFA3019B1FC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528B62E-D2AE-3296-0791-29CA63B3B1D6}"/>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14712730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9F3BED2-DEA1-5A16-2BD9-A4373FE0C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29" b="34884"/>
          <a:stretch/>
        </p:blipFill>
        <p:spPr>
          <a:xfrm>
            <a:off x="9094574" y="5515463"/>
            <a:ext cx="3097426" cy="1072477"/>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40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39815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E0B42958-65FD-36FD-B0F6-2B9104FB1CFF}"/>
              </a:ext>
            </a:extLst>
          </p:cNvPr>
          <p:cNvGrpSpPr/>
          <p:nvPr userDrawn="1"/>
        </p:nvGrpSpPr>
        <p:grpSpPr>
          <a:xfrm>
            <a:off x="9392911" y="6215524"/>
            <a:ext cx="2488502" cy="447312"/>
            <a:chOff x="9392911" y="6215524"/>
            <a:chExt cx="2488502" cy="447312"/>
          </a:xfrm>
        </p:grpSpPr>
        <p:pic>
          <p:nvPicPr>
            <p:cNvPr id="9" name="Picture 2">
              <a:extLst>
                <a:ext uri="{FF2B5EF4-FFF2-40B4-BE49-F238E27FC236}">
                  <a16:creationId xmlns:a16="http://schemas.microsoft.com/office/drawing/2014/main" id="{5649B635-70EF-E1BB-C682-05C566C7FBD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44B78C78-5F6F-73ED-D3E3-1F1F1BC1C582}"/>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4017279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74399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C98B3A83-D175-69CF-7480-C19265E6E588}"/>
              </a:ext>
            </a:extLst>
          </p:cNvPr>
          <p:cNvGrpSpPr/>
          <p:nvPr userDrawn="1"/>
        </p:nvGrpSpPr>
        <p:grpSpPr>
          <a:xfrm>
            <a:off x="9392911" y="6215524"/>
            <a:ext cx="2488502" cy="447312"/>
            <a:chOff x="9392911" y="6215524"/>
            <a:chExt cx="2488502" cy="447312"/>
          </a:xfrm>
        </p:grpSpPr>
        <p:pic>
          <p:nvPicPr>
            <p:cNvPr id="3" name="Picture 2">
              <a:extLst>
                <a:ext uri="{FF2B5EF4-FFF2-40B4-BE49-F238E27FC236}">
                  <a16:creationId xmlns:a16="http://schemas.microsoft.com/office/drawing/2014/main" id="{CCED5876-F5A4-08D8-0717-2C6FC466A5E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C3FDF95F-EDC6-F92D-0B9F-EEB586D262BD}"/>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689020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114573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7DBFFE7B-5C41-3680-E626-7E8D72196B9E}"/>
              </a:ext>
            </a:extLst>
          </p:cNvPr>
          <p:cNvGrpSpPr/>
          <p:nvPr userDrawn="1"/>
        </p:nvGrpSpPr>
        <p:grpSpPr>
          <a:xfrm>
            <a:off x="9392911" y="6215524"/>
            <a:ext cx="2488502" cy="447312"/>
            <a:chOff x="9392911" y="6215524"/>
            <a:chExt cx="2488502" cy="447312"/>
          </a:xfrm>
        </p:grpSpPr>
        <p:pic>
          <p:nvPicPr>
            <p:cNvPr id="7" name="Picture 2">
              <a:extLst>
                <a:ext uri="{FF2B5EF4-FFF2-40B4-BE49-F238E27FC236}">
                  <a16:creationId xmlns:a16="http://schemas.microsoft.com/office/drawing/2014/main" id="{8FB2BF7E-857C-7A65-C9DB-A60A9D540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267"/>
            <a:stretch/>
          </p:blipFill>
          <p:spPr bwMode="auto">
            <a:xfrm>
              <a:off x="11188699" y="6215524"/>
              <a:ext cx="569733" cy="192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A22BFEB5-E286-2C21-D6C5-1EF80B049902}"/>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7F3F98"/>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400" b="0" dirty="0">
                <a:solidFill>
                  <a:srgbClr val="7F3F98"/>
                </a:solidFill>
                <a:latin typeface="Calibri" panose="020F0502020204030204" pitchFamily="34" charset="0"/>
              </a:endParaRPr>
            </a:p>
          </p:txBody>
        </p:sp>
      </p:grpSp>
    </p:spTree>
    <p:extLst>
      <p:ext uri="{BB962C8B-B14F-4D97-AF65-F5344CB8AC3E}">
        <p14:creationId xmlns:p14="http://schemas.microsoft.com/office/powerpoint/2010/main" val="85939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6" Type="http://schemas.openxmlformats.org/officeDocument/2006/relationships/theme" Target="../theme/theme10.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4" Type="http://schemas.openxmlformats.org/officeDocument/2006/relationships/slideLayout" Target="../slideLayouts/slideLayout15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theme" Target="../theme/theme13.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theme" Target="../theme/theme14.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heme" Target="../theme/theme15.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theme" Target="../theme/theme17.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theme" Target="../theme/theme18.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5" Type="http://schemas.openxmlformats.org/officeDocument/2006/relationships/slideLayout" Target="../slideLayouts/slideLayout256.xml"/><Relationship Id="rId10" Type="http://schemas.openxmlformats.org/officeDocument/2006/relationships/theme" Target="../theme/theme19.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12330"/>
      </p:ext>
    </p:extLst>
  </p:cSld>
  <p:clrMap bg1="dk2" tx1="lt1" bg2="dk1" tx2="lt2" accent1="accent1" accent2="accent2" accent3="accent3" accent4="accent4" accent5="accent5" accent6="accent6" hlink="hlink" folHlink="folHlink"/>
  <p:sldLayoutIdLst>
    <p:sldLayoutId id="2147484655" r:id="rId1"/>
    <p:sldLayoutId id="2147484656" r:id="rId2"/>
    <p:sldLayoutId id="2147484663" r:id="rId3"/>
    <p:sldLayoutId id="2147484657" r:id="rId4"/>
    <p:sldLayoutId id="2147484658" r:id="rId5"/>
    <p:sldLayoutId id="2147484664" r:id="rId6"/>
    <p:sldLayoutId id="2147484659" r:id="rId7"/>
    <p:sldLayoutId id="2147484667" r:id="rId8"/>
    <p:sldLayoutId id="2147484660" r:id="rId9"/>
    <p:sldLayoutId id="2147484665" r:id="rId10"/>
    <p:sldLayoutId id="2147484661" r:id="rId11"/>
    <p:sldLayoutId id="2147484666" r:id="rId12"/>
    <p:sldLayoutId id="2147484662"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991668289"/>
      </p:ext>
    </p:extLst>
  </p:cSld>
  <p:clrMap bg1="dk2" tx1="lt1" bg2="dk1" tx2="lt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 id="2147484832" r:id="rId13"/>
    <p:sldLayoutId id="2147484833" r:id="rId14"/>
    <p:sldLayoutId id="2147484834" r:id="rId15"/>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260097"/>
      </p:ext>
    </p:extLst>
  </p:cSld>
  <p:clrMap bg1="dk2" tx1="lt1" bg2="dk1" tx2="lt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 id="2147484847" r:id="rId12"/>
    <p:sldLayoutId id="2147484848"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824963"/>
      </p:ext>
    </p:extLst>
  </p:cSld>
  <p:clrMap bg1="dk2" tx1="lt1" bg2="dk1" tx2="lt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Lst>
  <p:hf sldNum="0" hdr="0" ftr="0" dt="0"/>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945997"/>
      </p:ext>
    </p:extLst>
  </p:cSld>
  <p:clrMap bg1="dk2" tx1="lt1" bg2="dk1" tx2="lt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71" r:id="rId13"/>
    <p:sldLayoutId id="2147484872" r:id="rId14"/>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04317"/>
      </p:ext>
    </p:extLst>
  </p:cSld>
  <p:clrMap bg1="dk2" tx1="lt1" bg2="dk1" tx2="lt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 id="2147484885" r:id="rId12"/>
    <p:sldLayoutId id="2147484886" r:id="rId13"/>
    <p:sldLayoutId id="2147484887" r:id="rId14"/>
    <p:sldLayoutId id="2147484888" r:id="rId15"/>
    <p:sldLayoutId id="2147484889" r:id="rId16"/>
    <p:sldLayoutId id="2147484890" r:id="rId17"/>
    <p:sldLayoutId id="2147484891" r:id="rId18"/>
    <p:sldLayoutId id="2147484892" r:id="rId19"/>
    <p:sldLayoutId id="2147484893" r:id="rId20"/>
    <p:sldLayoutId id="2147484894" r:id="rId21"/>
    <p:sldLayoutId id="2147484895" r:id="rId22"/>
    <p:sldLayoutId id="2147484896" r:id="rId23"/>
    <p:sldLayoutId id="2147484897" r:id="rId24"/>
    <p:sldLayoutId id="2147484898" r:id="rId25"/>
    <p:sldLayoutId id="2147484899" r:id="rId26"/>
    <p:sldLayoutId id="2147484900" r:id="rId27"/>
    <p:sldLayoutId id="2147484901" r:id="rId28"/>
    <p:sldLayoutId id="2147484902" r:id="rId29"/>
    <p:sldLayoutId id="2147484905" r:id="rId30"/>
    <p:sldLayoutId id="2147484907" r:id="rId31"/>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0054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84984"/>
      </p:ext>
    </p:extLst>
  </p:cSld>
  <p:clrMap bg1="dk2" tx1="lt1" bg2="dk1" tx2="lt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Lst>
  <p:txStyles>
    <p:titleStyle>
      <a:lvl1pPr algn="l" rtl="0" eaLnBrk="1" fontAlgn="base" hangingPunct="1">
        <a:spcBef>
          <a:spcPct val="0"/>
        </a:spcBef>
        <a:spcAft>
          <a:spcPct val="0"/>
        </a:spcAft>
        <a:defRPr sz="3600" b="1">
          <a:solidFill>
            <a:schemeClr val="accent1"/>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110449"/>
      </p:ext>
    </p:extLst>
  </p:cSld>
  <p:clrMap bg1="dk2" tx1="lt1" bg2="dk1" tx2="lt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3424"/>
      </p:ext>
    </p:extLst>
  </p:cSld>
  <p:clrMap bg1="dk2" tx1="lt1" bg2="dk1" tx2="lt2" accent1="accent1" accent2="accent2" accent3="accent3" accent4="accent4" accent5="accent5" accent6="accent6" hlink="hlink" folHlink="folHlink"/>
  <p:sldLayoutIdLst>
    <p:sldLayoutId id="2147484934" r:id="rId1"/>
    <p:sldLayoutId id="2147484935" r:id="rId2"/>
    <p:sldLayoutId id="2147484936" r:id="rId3"/>
    <p:sldLayoutId id="2147484937" r:id="rId4"/>
    <p:sldLayoutId id="2147484938" r:id="rId5"/>
    <p:sldLayoutId id="2147484939" r:id="rId6"/>
    <p:sldLayoutId id="2147484940" r:id="rId7"/>
    <p:sldLayoutId id="2147484941" r:id="rId8"/>
    <p:sldLayoutId id="2147484942" r:id="rId9"/>
    <p:sldLayoutId id="2147484943" r:id="rId10"/>
    <p:sldLayoutId id="2147484944" r:id="rId11"/>
    <p:sldLayoutId id="2147484945" r:id="rId12"/>
    <p:sldLayoutId id="2147484946" r:id="rId13"/>
    <p:sldLayoutId id="2147484947" r:id="rId14"/>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 name="Straight Connector 1">
            <a:extLst>
              <a:ext uri="{FF2B5EF4-FFF2-40B4-BE49-F238E27FC236}">
                <a16:creationId xmlns:a16="http://schemas.microsoft.com/office/drawing/2014/main" id="{8B41A48B-B3F9-CD06-055B-7B9EB8B2B788}"/>
              </a:ext>
            </a:extLst>
          </p:cNvPr>
          <p:cNvCxnSpPr/>
          <p:nvPr userDrawn="1"/>
        </p:nvCxnSpPr>
        <p:spPr>
          <a:xfrm>
            <a:off x="1" y="6745288"/>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78880"/>
      </p:ext>
    </p:extLst>
  </p:cSld>
  <p:clrMap bg1="dk2" tx1="lt1" bg2="dk1" tx2="lt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 id="2147484960" r:id="rId12"/>
    <p:sldLayoutId id="2147484961" r:id="rId13"/>
    <p:sldLayoutId id="2147484962" r:id="rId14"/>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2" y="3"/>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2" y="3"/>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2"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018059"/>
      </p:ext>
    </p:extLst>
  </p:cSld>
  <p:clrMap bg1="dk2" tx1="lt1" bg2="dk1" tx2="lt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Lst>
  <p:txStyles>
    <p:titleStyle>
      <a:lvl1pPr algn="l" rtl="0" eaLnBrk="1" fontAlgn="base" hangingPunct="1">
        <a:spcBef>
          <a:spcPct val="0"/>
        </a:spcBef>
        <a:spcAft>
          <a:spcPct val="0"/>
        </a:spcAft>
        <a:defRPr sz="3599"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9" b="1">
          <a:solidFill>
            <a:schemeClr val="tx2"/>
          </a:solidFill>
          <a:latin typeface="Arial" charset="0"/>
        </a:defRPr>
      </a:lvl2pPr>
      <a:lvl3pPr algn="l" rtl="0" eaLnBrk="1" fontAlgn="base" hangingPunct="1">
        <a:spcBef>
          <a:spcPct val="0"/>
        </a:spcBef>
        <a:spcAft>
          <a:spcPct val="0"/>
        </a:spcAft>
        <a:defRPr sz="3599" b="1">
          <a:solidFill>
            <a:schemeClr val="tx2"/>
          </a:solidFill>
          <a:latin typeface="Arial" charset="0"/>
        </a:defRPr>
      </a:lvl3pPr>
      <a:lvl4pPr algn="l" rtl="0" eaLnBrk="1" fontAlgn="base" hangingPunct="1">
        <a:spcBef>
          <a:spcPct val="0"/>
        </a:spcBef>
        <a:spcAft>
          <a:spcPct val="0"/>
        </a:spcAft>
        <a:defRPr sz="3599" b="1">
          <a:solidFill>
            <a:schemeClr val="tx2"/>
          </a:solidFill>
          <a:latin typeface="Arial" charset="0"/>
        </a:defRPr>
      </a:lvl4pPr>
      <a:lvl5pPr algn="l" rtl="0" eaLnBrk="1" fontAlgn="base" hangingPunct="1">
        <a:spcBef>
          <a:spcPct val="0"/>
        </a:spcBef>
        <a:spcAft>
          <a:spcPct val="0"/>
        </a:spcAft>
        <a:defRPr sz="3599" b="1">
          <a:solidFill>
            <a:schemeClr val="tx2"/>
          </a:solidFill>
          <a:latin typeface="Arial" charset="0"/>
        </a:defRPr>
      </a:lvl5pPr>
      <a:lvl6pPr marL="457063" algn="l" rtl="0" eaLnBrk="1" fontAlgn="base" hangingPunct="1">
        <a:spcBef>
          <a:spcPct val="0"/>
        </a:spcBef>
        <a:spcAft>
          <a:spcPct val="0"/>
        </a:spcAft>
        <a:defRPr sz="3499" b="1">
          <a:solidFill>
            <a:schemeClr val="tx2"/>
          </a:solidFill>
          <a:latin typeface="Arial" charset="0"/>
        </a:defRPr>
      </a:lvl6pPr>
      <a:lvl7pPr marL="914126" algn="l" rtl="0" eaLnBrk="1" fontAlgn="base" hangingPunct="1">
        <a:spcBef>
          <a:spcPct val="0"/>
        </a:spcBef>
        <a:spcAft>
          <a:spcPct val="0"/>
        </a:spcAft>
        <a:defRPr sz="3499" b="1">
          <a:solidFill>
            <a:schemeClr val="tx2"/>
          </a:solidFill>
          <a:latin typeface="Arial" charset="0"/>
        </a:defRPr>
      </a:lvl7pPr>
      <a:lvl8pPr marL="1371189" algn="l" rtl="0" eaLnBrk="1" fontAlgn="base" hangingPunct="1">
        <a:spcBef>
          <a:spcPct val="0"/>
        </a:spcBef>
        <a:spcAft>
          <a:spcPct val="0"/>
        </a:spcAft>
        <a:defRPr sz="3499" b="1">
          <a:solidFill>
            <a:schemeClr val="tx2"/>
          </a:solidFill>
          <a:latin typeface="Arial" charset="0"/>
        </a:defRPr>
      </a:lvl8pPr>
      <a:lvl9pPr marL="1828251" algn="l" rtl="0" eaLnBrk="1" fontAlgn="base" hangingPunct="1">
        <a:spcBef>
          <a:spcPct val="0"/>
        </a:spcBef>
        <a:spcAft>
          <a:spcPct val="0"/>
        </a:spcAft>
        <a:defRPr sz="3499" b="1">
          <a:solidFill>
            <a:schemeClr val="tx2"/>
          </a:solidFill>
          <a:latin typeface="Arial" charset="0"/>
        </a:defRPr>
      </a:lvl9pPr>
    </p:titleStyle>
    <p:bodyStyle>
      <a:lvl1pPr marL="342797" indent="-342797" algn="l" rtl="0" eaLnBrk="1" fontAlgn="base" hangingPunct="1">
        <a:lnSpc>
          <a:spcPct val="90000"/>
        </a:lnSpc>
        <a:spcBef>
          <a:spcPts val="1000"/>
        </a:spcBef>
        <a:spcAft>
          <a:spcPts val="700"/>
        </a:spcAft>
        <a:buClr>
          <a:schemeClr val="bg1"/>
        </a:buClr>
        <a:buFont typeface="Wingdings" panose="05000000000000000000" pitchFamily="2" charset="2"/>
        <a:buChar char="§"/>
        <a:defRPr sz="2799">
          <a:solidFill>
            <a:schemeClr val="bg1"/>
          </a:solidFill>
          <a:latin typeface="Calibri" panose="020F0502020204030204" pitchFamily="34" charset="0"/>
          <a:ea typeface="+mn-ea"/>
          <a:cs typeface="+mn-cs"/>
        </a:defRPr>
      </a:lvl1pPr>
      <a:lvl2pPr marL="742727" indent="-285664" algn="l" rtl="0" eaLnBrk="1" fontAlgn="base" hangingPunct="1">
        <a:lnSpc>
          <a:spcPct val="90000"/>
        </a:lnSpc>
        <a:spcBef>
          <a:spcPts val="1000"/>
        </a:spcBef>
        <a:spcAft>
          <a:spcPts val="700"/>
        </a:spcAft>
        <a:buClr>
          <a:schemeClr val="bg1"/>
        </a:buClr>
        <a:buFont typeface="Arial" panose="020B0604020202020204" pitchFamily="34" charset="0"/>
        <a:buChar char="‒"/>
        <a:defRPr sz="2599">
          <a:solidFill>
            <a:schemeClr val="bg1"/>
          </a:solidFill>
          <a:latin typeface="Calibri" panose="020F0502020204030204" pitchFamily="34" charset="0"/>
        </a:defRPr>
      </a:lvl2pPr>
      <a:lvl3pPr marL="1142657"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399">
          <a:solidFill>
            <a:schemeClr val="bg1"/>
          </a:solidFill>
          <a:latin typeface="Calibri" panose="020F0502020204030204" pitchFamily="34" charset="0"/>
        </a:defRPr>
      </a:lvl3pPr>
      <a:lvl4pPr marL="1599720"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6783" indent="-228531" algn="l" rtl="0" eaLnBrk="1" fontAlgn="base" hangingPunct="1">
        <a:lnSpc>
          <a:spcPct val="90000"/>
        </a:lnSpc>
        <a:spcBef>
          <a:spcPts val="1000"/>
        </a:spcBef>
        <a:spcAft>
          <a:spcPts val="700"/>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3846"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908"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7971"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5034" indent="-228531"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2533" y="684210"/>
            <a:ext cx="10972800" cy="980017"/>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72533" y="1790628"/>
            <a:ext cx="10972800" cy="4133849"/>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p:cNvSpPr>
            <a:spLocks noGrp="1"/>
          </p:cNvSpPr>
          <p:nvPr>
            <p:ph type="sldNum" sz="quarter" idx="4"/>
          </p:nvPr>
        </p:nvSpPr>
        <p:spPr>
          <a:xfrm>
            <a:off x="-1" y="6431706"/>
            <a:ext cx="963041" cy="366183"/>
          </a:xfrm>
          <a:prstGeom prst="rect">
            <a:avLst/>
          </a:prstGeom>
        </p:spPr>
        <p:txBody>
          <a:bodyPr vert="horz" lIns="68579" tIns="34289" rIns="68579" bIns="34289" rtlCol="0" anchor="b" anchorCtr="0"/>
          <a:lstStyle>
            <a:lvl1pPr algn="l">
              <a:defRPr sz="525" b="0">
                <a:solidFill>
                  <a:schemeClr val="tx2">
                    <a:lumMod val="20000"/>
                    <a:lumOff val="80000"/>
                  </a:schemeClr>
                </a:solidFill>
              </a:defRPr>
            </a:lvl1pPr>
          </a:lstStyle>
          <a:p>
            <a:fld id="{3C956E73-2E7A-40C4-98E5-5009DBC8D49F}" type="slidenum">
              <a:rPr lang="en-US" smtClean="0"/>
              <a:pPr/>
              <a:t>‹#›</a:t>
            </a:fld>
            <a:endParaRPr lang="en-US" dirty="0"/>
          </a:p>
        </p:txBody>
      </p:sp>
    </p:spTree>
    <p:extLst>
      <p:ext uri="{BB962C8B-B14F-4D97-AF65-F5344CB8AC3E}">
        <p14:creationId xmlns:p14="http://schemas.microsoft.com/office/powerpoint/2010/main" val="643898720"/>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 id="2147484681" r:id="rId13"/>
    <p:sldLayoutId id="2147484682" r:id="rId14"/>
    <p:sldLayoutId id="2147484683" r:id="rId15"/>
    <p:sldLayoutId id="2147484684" r:id="rId16"/>
    <p:sldLayoutId id="2147484685" r:id="rId17"/>
    <p:sldLayoutId id="2147484686" r:id="rId18"/>
    <p:sldLayoutId id="2147484687" r:id="rId19"/>
    <p:sldLayoutId id="2147484688" r:id="rId20"/>
    <p:sldLayoutId id="2147484690" r:id="rId21"/>
    <p:sldLayoutId id="2147484691" r:id="rId22"/>
    <p:sldLayoutId id="2147484692" r:id="rId23"/>
    <p:sldLayoutId id="2147484693" r:id="rId24"/>
  </p:sldLayoutIdLst>
  <p:transition>
    <p:fade/>
  </p:transition>
  <p:hf hdr="0" ftr="0" dt="0"/>
  <p:txStyles>
    <p:titleStyle>
      <a:lvl1pPr algn="l" rtl="0" fontAlgn="base">
        <a:lnSpc>
          <a:spcPct val="85000"/>
        </a:lnSpc>
        <a:spcBef>
          <a:spcPct val="0"/>
        </a:spcBef>
        <a:spcAft>
          <a:spcPct val="0"/>
        </a:spcAft>
        <a:defRPr sz="1951">
          <a:solidFill>
            <a:schemeClr val="accent1"/>
          </a:solidFill>
          <a:latin typeface="+mj-lt"/>
          <a:ea typeface="+mj-ea"/>
          <a:cs typeface="+mj-cs"/>
        </a:defRPr>
      </a:lvl1pPr>
      <a:lvl2pPr algn="l" rtl="0" fontAlgn="base">
        <a:lnSpc>
          <a:spcPct val="85000"/>
        </a:lnSpc>
        <a:spcBef>
          <a:spcPct val="0"/>
        </a:spcBef>
        <a:spcAft>
          <a:spcPct val="0"/>
        </a:spcAft>
        <a:defRPr sz="1800">
          <a:solidFill>
            <a:schemeClr val="tx1"/>
          </a:solidFill>
          <a:latin typeface="Arial" charset="0"/>
        </a:defRPr>
      </a:lvl2pPr>
      <a:lvl3pPr algn="l" rtl="0" fontAlgn="base">
        <a:lnSpc>
          <a:spcPct val="85000"/>
        </a:lnSpc>
        <a:spcBef>
          <a:spcPct val="0"/>
        </a:spcBef>
        <a:spcAft>
          <a:spcPct val="0"/>
        </a:spcAft>
        <a:defRPr sz="1800">
          <a:solidFill>
            <a:schemeClr val="tx1"/>
          </a:solidFill>
          <a:latin typeface="Arial" charset="0"/>
        </a:defRPr>
      </a:lvl3pPr>
      <a:lvl4pPr algn="l" rtl="0" fontAlgn="base">
        <a:lnSpc>
          <a:spcPct val="85000"/>
        </a:lnSpc>
        <a:spcBef>
          <a:spcPct val="0"/>
        </a:spcBef>
        <a:spcAft>
          <a:spcPct val="0"/>
        </a:spcAft>
        <a:defRPr sz="1800">
          <a:solidFill>
            <a:schemeClr val="tx1"/>
          </a:solidFill>
          <a:latin typeface="Arial" charset="0"/>
        </a:defRPr>
      </a:lvl4pPr>
      <a:lvl5pPr algn="l" rtl="0" fontAlgn="base">
        <a:lnSpc>
          <a:spcPct val="85000"/>
        </a:lnSpc>
        <a:spcBef>
          <a:spcPct val="0"/>
        </a:spcBef>
        <a:spcAft>
          <a:spcPct val="0"/>
        </a:spcAft>
        <a:defRPr sz="1800">
          <a:solidFill>
            <a:schemeClr val="tx1"/>
          </a:solidFill>
          <a:latin typeface="Arial" charset="0"/>
        </a:defRPr>
      </a:lvl5pPr>
      <a:lvl6pPr marL="257163" algn="l" rtl="0" eaLnBrk="1" fontAlgn="base" hangingPunct="1">
        <a:lnSpc>
          <a:spcPct val="85000"/>
        </a:lnSpc>
        <a:spcBef>
          <a:spcPct val="0"/>
        </a:spcBef>
        <a:spcAft>
          <a:spcPct val="0"/>
        </a:spcAft>
        <a:defRPr sz="1800">
          <a:solidFill>
            <a:schemeClr val="tx2"/>
          </a:solidFill>
          <a:latin typeface="Arial" charset="0"/>
        </a:defRPr>
      </a:lvl6pPr>
      <a:lvl7pPr marL="514324" algn="l" rtl="0" eaLnBrk="1" fontAlgn="base" hangingPunct="1">
        <a:lnSpc>
          <a:spcPct val="85000"/>
        </a:lnSpc>
        <a:spcBef>
          <a:spcPct val="0"/>
        </a:spcBef>
        <a:spcAft>
          <a:spcPct val="0"/>
        </a:spcAft>
        <a:defRPr sz="1800">
          <a:solidFill>
            <a:schemeClr val="tx2"/>
          </a:solidFill>
          <a:latin typeface="Arial" charset="0"/>
        </a:defRPr>
      </a:lvl7pPr>
      <a:lvl8pPr marL="771487" algn="l" rtl="0" eaLnBrk="1" fontAlgn="base" hangingPunct="1">
        <a:lnSpc>
          <a:spcPct val="85000"/>
        </a:lnSpc>
        <a:spcBef>
          <a:spcPct val="0"/>
        </a:spcBef>
        <a:spcAft>
          <a:spcPct val="0"/>
        </a:spcAft>
        <a:defRPr sz="1800">
          <a:solidFill>
            <a:schemeClr val="tx2"/>
          </a:solidFill>
          <a:latin typeface="Arial" charset="0"/>
        </a:defRPr>
      </a:lvl8pPr>
      <a:lvl9pPr marL="1028649" algn="l" rtl="0" eaLnBrk="1" fontAlgn="base" hangingPunct="1">
        <a:lnSpc>
          <a:spcPct val="85000"/>
        </a:lnSpc>
        <a:spcBef>
          <a:spcPct val="0"/>
        </a:spcBef>
        <a:spcAft>
          <a:spcPct val="0"/>
        </a:spcAft>
        <a:defRPr sz="1800">
          <a:solidFill>
            <a:schemeClr val="tx2"/>
          </a:solidFill>
          <a:latin typeface="Arial" charset="0"/>
        </a:defRPr>
      </a:lvl9pPr>
    </p:titleStyle>
    <p:bodyStyle>
      <a:lvl1pPr marL="163407" indent="-163407" algn="l" rtl="0" fontAlgn="base">
        <a:lnSpc>
          <a:spcPct val="85000"/>
        </a:lnSpc>
        <a:spcBef>
          <a:spcPts val="675"/>
        </a:spcBef>
        <a:spcAft>
          <a:spcPct val="0"/>
        </a:spcAft>
        <a:buClr>
          <a:srgbClr val="B2B2B2"/>
        </a:buClr>
        <a:buFont typeface="Wingdings" pitchFamily="2" charset="2"/>
        <a:buChar char="§"/>
        <a:defRPr sz="1651">
          <a:solidFill>
            <a:schemeClr val="tx1"/>
          </a:solidFill>
          <a:latin typeface="+mn-lt"/>
          <a:ea typeface="+mn-ea"/>
          <a:cs typeface="+mn-cs"/>
        </a:defRPr>
      </a:lvl1pPr>
      <a:lvl2pPr marL="417888" indent="-160727" algn="l" rtl="0" fontAlgn="base">
        <a:lnSpc>
          <a:spcPct val="85000"/>
        </a:lnSpc>
        <a:spcBef>
          <a:spcPts val="339"/>
        </a:spcBef>
        <a:spcAft>
          <a:spcPct val="0"/>
        </a:spcAft>
        <a:buClr>
          <a:srgbClr val="B2B2B2"/>
        </a:buClr>
        <a:buFont typeface="Wingdings" pitchFamily="2" charset="2"/>
        <a:buChar char="§"/>
        <a:defRPr sz="1500">
          <a:solidFill>
            <a:schemeClr val="tx1"/>
          </a:solidFill>
          <a:latin typeface="+mn-lt"/>
        </a:defRPr>
      </a:lvl2pPr>
      <a:lvl3pPr marL="642905" indent="-128582" algn="l" rtl="0" fontAlgn="base">
        <a:lnSpc>
          <a:spcPct val="85000"/>
        </a:lnSpc>
        <a:spcBef>
          <a:spcPct val="35000"/>
        </a:spcBef>
        <a:spcAft>
          <a:spcPct val="0"/>
        </a:spcAft>
        <a:buClr>
          <a:srgbClr val="B2B2B2"/>
        </a:buClr>
        <a:buFont typeface="Wingdings" pitchFamily="2" charset="2"/>
        <a:buChar char="§"/>
        <a:defRPr sz="1200">
          <a:solidFill>
            <a:schemeClr val="tx1"/>
          </a:solidFill>
          <a:latin typeface="+mn-lt"/>
        </a:defRPr>
      </a:lvl3pPr>
      <a:lvl4pPr marL="900068" indent="-128582" algn="l" rtl="0" fontAlgn="base">
        <a:lnSpc>
          <a:spcPct val="85000"/>
        </a:lnSpc>
        <a:spcBef>
          <a:spcPct val="35000"/>
        </a:spcBef>
        <a:spcAft>
          <a:spcPct val="0"/>
        </a:spcAft>
        <a:buClr>
          <a:srgbClr val="B2B2B2"/>
        </a:buClr>
        <a:buFont typeface="Wingdings" pitchFamily="2" charset="2"/>
        <a:buChar char="§"/>
        <a:defRPr sz="1200">
          <a:solidFill>
            <a:schemeClr val="tx1"/>
          </a:solidFill>
          <a:latin typeface="+mn-lt"/>
        </a:defRPr>
      </a:lvl4pPr>
      <a:lvl5pPr marL="1157230" indent="-128582" algn="l" rtl="0" fontAlgn="base">
        <a:lnSpc>
          <a:spcPct val="85000"/>
        </a:lnSpc>
        <a:spcBef>
          <a:spcPct val="35000"/>
        </a:spcBef>
        <a:spcAft>
          <a:spcPct val="0"/>
        </a:spcAft>
        <a:buClr>
          <a:srgbClr val="B2B2B2"/>
        </a:buClr>
        <a:buFont typeface="Wingdings" pitchFamily="2" charset="2"/>
        <a:buChar char="§"/>
        <a:defRPr sz="1200">
          <a:solidFill>
            <a:schemeClr val="tx1"/>
          </a:solidFill>
          <a:latin typeface="+mn-lt"/>
        </a:defRPr>
      </a:lvl5pPr>
      <a:lvl6pPr marL="1414391" indent="-128582"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6pPr>
      <a:lvl7pPr marL="1671554" indent="-128582"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7pPr>
      <a:lvl8pPr marL="1928717" indent="-128582"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8pPr>
      <a:lvl9pPr marL="2185879" indent="-128582" algn="l" rtl="0" eaLnBrk="1" fontAlgn="base" hangingPunct="1">
        <a:lnSpc>
          <a:spcPct val="85000"/>
        </a:lnSpc>
        <a:spcBef>
          <a:spcPct val="35000"/>
        </a:spcBef>
        <a:spcAft>
          <a:spcPct val="0"/>
        </a:spcAft>
        <a:buClr>
          <a:srgbClr val="B2B2B2"/>
        </a:buClr>
        <a:buFont typeface="Wingdings" pitchFamily="2" charset="2"/>
        <a:buChar char="§"/>
        <a:defRPr>
          <a:solidFill>
            <a:schemeClr val="tx1"/>
          </a:solidFill>
          <a:latin typeface="+mn-lt"/>
        </a:defRPr>
      </a:lvl9pPr>
    </p:bodyStyle>
    <p:otherStyle>
      <a:defPPr>
        <a:defRPr lang="en-US"/>
      </a:defPPr>
      <a:lvl1pPr marL="0" algn="l" defTabSz="514324" rtl="0" eaLnBrk="1" latinLnBrk="0" hangingPunct="1">
        <a:defRPr sz="1051" kern="1200">
          <a:solidFill>
            <a:schemeClr val="tx1"/>
          </a:solidFill>
          <a:latin typeface="+mn-lt"/>
          <a:ea typeface="+mn-ea"/>
          <a:cs typeface="+mn-cs"/>
        </a:defRPr>
      </a:lvl1pPr>
      <a:lvl2pPr marL="257163" algn="l" defTabSz="514324" rtl="0" eaLnBrk="1" latinLnBrk="0" hangingPunct="1">
        <a:defRPr sz="1051" kern="1200">
          <a:solidFill>
            <a:schemeClr val="tx1"/>
          </a:solidFill>
          <a:latin typeface="+mn-lt"/>
          <a:ea typeface="+mn-ea"/>
          <a:cs typeface="+mn-cs"/>
        </a:defRPr>
      </a:lvl2pPr>
      <a:lvl3pPr marL="514324" algn="l" defTabSz="514324" rtl="0" eaLnBrk="1" latinLnBrk="0" hangingPunct="1">
        <a:defRPr sz="1051" kern="1200">
          <a:solidFill>
            <a:schemeClr val="tx1"/>
          </a:solidFill>
          <a:latin typeface="+mn-lt"/>
          <a:ea typeface="+mn-ea"/>
          <a:cs typeface="+mn-cs"/>
        </a:defRPr>
      </a:lvl3pPr>
      <a:lvl4pPr marL="771487" algn="l" defTabSz="514324" rtl="0" eaLnBrk="1" latinLnBrk="0" hangingPunct="1">
        <a:defRPr sz="1051" kern="1200">
          <a:solidFill>
            <a:schemeClr val="tx1"/>
          </a:solidFill>
          <a:latin typeface="+mn-lt"/>
          <a:ea typeface="+mn-ea"/>
          <a:cs typeface="+mn-cs"/>
        </a:defRPr>
      </a:lvl4pPr>
      <a:lvl5pPr marL="1028649" algn="l" defTabSz="514324" rtl="0" eaLnBrk="1" latinLnBrk="0" hangingPunct="1">
        <a:defRPr sz="1051" kern="1200">
          <a:solidFill>
            <a:schemeClr val="tx1"/>
          </a:solidFill>
          <a:latin typeface="+mn-lt"/>
          <a:ea typeface="+mn-ea"/>
          <a:cs typeface="+mn-cs"/>
        </a:defRPr>
      </a:lvl5pPr>
      <a:lvl6pPr marL="1285811" algn="l" defTabSz="514324" rtl="0" eaLnBrk="1" latinLnBrk="0" hangingPunct="1">
        <a:defRPr sz="1051" kern="1200">
          <a:solidFill>
            <a:schemeClr val="tx1"/>
          </a:solidFill>
          <a:latin typeface="+mn-lt"/>
          <a:ea typeface="+mn-ea"/>
          <a:cs typeface="+mn-cs"/>
        </a:defRPr>
      </a:lvl6pPr>
      <a:lvl7pPr marL="1542972" algn="l" defTabSz="514324" rtl="0" eaLnBrk="1" latinLnBrk="0" hangingPunct="1">
        <a:defRPr sz="1051" kern="1200">
          <a:solidFill>
            <a:schemeClr val="tx1"/>
          </a:solidFill>
          <a:latin typeface="+mn-lt"/>
          <a:ea typeface="+mn-ea"/>
          <a:cs typeface="+mn-cs"/>
        </a:defRPr>
      </a:lvl7pPr>
      <a:lvl8pPr marL="1800135" algn="l" defTabSz="514324" rtl="0" eaLnBrk="1" latinLnBrk="0" hangingPunct="1">
        <a:defRPr sz="1051" kern="1200">
          <a:solidFill>
            <a:schemeClr val="tx1"/>
          </a:solidFill>
          <a:latin typeface="+mn-lt"/>
          <a:ea typeface="+mn-ea"/>
          <a:cs typeface="+mn-cs"/>
        </a:defRPr>
      </a:lvl8pPr>
      <a:lvl9pPr marL="2057298" algn="l" defTabSz="514324" rtl="0" eaLnBrk="1" latinLnBrk="0" hangingPunct="1">
        <a:defRPr sz="10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Tree>
    <p:extLst>
      <p:ext uri="{BB962C8B-B14F-4D97-AF65-F5344CB8AC3E}">
        <p14:creationId xmlns:p14="http://schemas.microsoft.com/office/powerpoint/2010/main" val="1546475710"/>
      </p:ext>
    </p:extLst>
  </p:cSld>
  <p:clrMap bg1="dk2" tx1="lt1" bg2="dk1" tx2="lt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FF"/>
              </a:solidFill>
            </a:endParaRPr>
          </a:p>
        </p:txBody>
      </p:sp>
    </p:spTree>
    <p:extLst>
      <p:ext uri="{BB962C8B-B14F-4D97-AF65-F5344CB8AC3E}">
        <p14:creationId xmlns:p14="http://schemas.microsoft.com/office/powerpoint/2010/main" val="3626077282"/>
      </p:ext>
    </p:extLst>
  </p:cSld>
  <p:clrMap bg1="dk2" tx1="lt1" bg2="dk1" tx2="lt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86057"/>
      </p:ext>
    </p:extLst>
  </p:cSld>
  <p:clrMap bg1="dk2" tx1="lt1" bg2="dk1" tx2="lt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476340446"/>
      </p:ext>
    </p:extLst>
  </p:cSld>
  <p:clrMap bg1="dk2" tx1="lt1" bg2="dk1" tx2="lt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891417"/>
      </p:ext>
    </p:extLst>
  </p:cSld>
  <p:clrMap bg1="dk2" tx1="lt1" bg2="dk1" tx2="lt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DD3DBEE-15FE-5756-6352-36A2DAC733F5}"/>
              </a:ext>
            </a:extLst>
          </p:cNvPr>
          <p:cNvCxnSpPr/>
          <p:nvPr userDrawn="1"/>
        </p:nvCxnSpPr>
        <p:spPr>
          <a:xfrm>
            <a:off x="0" y="6745288"/>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727879650"/>
      </p:ext>
    </p:extLst>
  </p:cSld>
  <p:clrMap bg1="dk2" tx1="lt1" bg2="dk1" tx2="lt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 id="2147484801" r:id="rId14"/>
    <p:sldLayoutId id="2147484802" r:id="rId15"/>
    <p:sldLayoutId id="2147484803" r:id="rId16"/>
    <p:sldLayoutId id="2147484804" r:id="rId17"/>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56747602"/>
      </p:ext>
    </p:extLst>
  </p:cSld>
  <p:clrMap bg1="dk2" tx1="lt1" bg2="dk1" tx2="lt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 id="2147484813" r:id="rId8"/>
    <p:sldLayoutId id="2147484814" r:id="rId9"/>
    <p:sldLayoutId id="2147484815" r:id="rId10"/>
    <p:sldLayoutId id="2147484816" r:id="rId11"/>
    <p:sldLayoutId id="2147484817" r:id="rId12"/>
    <p:sldLayoutId id="2147484818"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40.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clinicaloptions.com" TargetMode="External"/><Relationship Id="rId2" Type="http://schemas.openxmlformats.org/officeDocument/2006/relationships/notesSlide" Target="../notesSlides/notesSlide2.xml"/><Relationship Id="rId1" Type="http://schemas.openxmlformats.org/officeDocument/2006/relationships/slideLayout" Target="../slideLayouts/slideLayout70.xml"/><Relationship Id="rId5" Type="http://schemas.openxmlformats.org/officeDocument/2006/relationships/image" Target="../media/image48.png"/><Relationship Id="rId4" Type="http://schemas.openxmlformats.org/officeDocument/2006/relationships/hyperlink" Target="http://www.clinicaloptions.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9.png"/><Relationship Id="rId7" Type="http://schemas.openxmlformats.org/officeDocument/2006/relationships/image" Target="../media/image52.wmf"/><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linicaloptions.com/oncology"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http://www.ncc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a:extLst>
              <a:ext uri="{FF2B5EF4-FFF2-40B4-BE49-F238E27FC236}">
                <a16:creationId xmlns:a16="http://schemas.microsoft.com/office/drawing/2014/main" id="{0E81FCD2-40DC-4171-ABA4-037A09681174}"/>
              </a:ext>
            </a:extLst>
          </p:cNvPr>
          <p:cNvSpPr>
            <a:spLocks noGrp="1" noChangeArrowheads="1"/>
          </p:cNvSpPr>
          <p:nvPr>
            <p:ph type="ctrTitle"/>
          </p:nvPr>
        </p:nvSpPr>
        <p:spPr/>
        <p:txBody>
          <a:bodyPr>
            <a:normAutofit/>
          </a:bodyPr>
          <a:lstStyle/>
          <a:p>
            <a:pPr eaLnBrk="1" hangingPunct="1"/>
            <a:r>
              <a:rPr lang="en-US" sz="4000" dirty="0"/>
              <a:t>Near Future Directions: </a:t>
            </a:r>
            <a:br>
              <a:rPr lang="en-US" sz="4000" dirty="0"/>
            </a:br>
            <a:r>
              <a:rPr lang="en-US" sz="4000" dirty="0"/>
              <a:t>Promising Strategies Under Investigation</a:t>
            </a:r>
            <a:endParaRPr lang="en-US" altLang="en-US" sz="4000" dirty="0"/>
          </a:p>
        </p:txBody>
      </p:sp>
      <p:sp>
        <p:nvSpPr>
          <p:cNvPr id="3" name="Text Box 19">
            <a:extLst>
              <a:ext uri="{FF2B5EF4-FFF2-40B4-BE49-F238E27FC236}">
                <a16:creationId xmlns:a16="http://schemas.microsoft.com/office/drawing/2014/main" id="{24DDFA1E-C021-E93C-9F93-8BC90A33A897}"/>
              </a:ext>
            </a:extLst>
          </p:cNvPr>
          <p:cNvSpPr txBox="1">
            <a:spLocks noChangeArrowheads="1"/>
          </p:cNvSpPr>
          <p:nvPr/>
        </p:nvSpPr>
        <p:spPr bwMode="auto">
          <a:xfrm>
            <a:off x="8111266" y="1043214"/>
            <a:ext cx="3966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Provided by the National Comprehensive Cancer Network </a:t>
            </a:r>
            <a:b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in partnership with Clinical Care Options, LLC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7A268D67-F319-2DA5-5BF7-AC98D2301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39712"/>
            <a:ext cx="2298013" cy="803501"/>
          </a:xfrm>
          <a:prstGeom prst="rect">
            <a:avLst/>
          </a:prstGeom>
        </p:spPr>
      </p:pic>
      <p:sp>
        <p:nvSpPr>
          <p:cNvPr id="2" name="Text Box 21">
            <a:extLst>
              <a:ext uri="{FF2B5EF4-FFF2-40B4-BE49-F238E27FC236}">
                <a16:creationId xmlns:a16="http://schemas.microsoft.com/office/drawing/2014/main" id="{C113FC82-45BA-4760-6BA2-9DAFB385E7A1}"/>
              </a:ext>
            </a:extLst>
          </p:cNvPr>
          <p:cNvSpPr txBox="1">
            <a:spLocks noChangeArrowheads="1"/>
          </p:cNvSpPr>
          <p:nvPr/>
        </p:nvSpPr>
        <p:spPr bwMode="auto">
          <a:xfrm>
            <a:off x="399455" y="6187551"/>
            <a:ext cx="4937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Supported by educational grants from AstraZeneca,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BeiGene</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Lilly, Pharmacyclics LLC, an AbbVie Company and Janssen Biotech, Inc.</a:t>
            </a:r>
          </a:p>
        </p:txBody>
      </p:sp>
    </p:spTree>
    <p:extLst>
      <p:ext uri="{BB962C8B-B14F-4D97-AF65-F5344CB8AC3E}">
        <p14:creationId xmlns:p14="http://schemas.microsoft.com/office/powerpoint/2010/main" val="413245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CB50CB56-7A95-C241-AD5B-87049A13C891}"/>
              </a:ext>
            </a:extLst>
          </p:cNvPr>
          <p:cNvSpPr txBox="1">
            <a:spLocks/>
          </p:cNvSpPr>
          <p:nvPr/>
        </p:nvSpPr>
        <p:spPr>
          <a:xfrm>
            <a:off x="604675" y="1513047"/>
            <a:ext cx="10877529" cy="4650686"/>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Randomized phase III trial</a:t>
            </a:r>
          </a:p>
        </p:txBody>
      </p:sp>
      <p:sp>
        <p:nvSpPr>
          <p:cNvPr id="19458" name="Rectangle 2">
            <a:extLst>
              <a:ext uri="{FF2B5EF4-FFF2-40B4-BE49-F238E27FC236}">
                <a16:creationId xmlns:a16="http://schemas.microsoft.com/office/drawing/2014/main" id="{F65B5284-A016-40AE-8211-CECB2CF27933}"/>
              </a:ext>
            </a:extLst>
          </p:cNvPr>
          <p:cNvSpPr>
            <a:spLocks noGrp="1" noChangeArrowheads="1"/>
          </p:cNvSpPr>
          <p:nvPr>
            <p:ph type="title"/>
          </p:nvPr>
        </p:nvSpPr>
        <p:spPr/>
        <p:txBody>
          <a:bodyPr/>
          <a:lstStyle/>
          <a:p>
            <a:pPr eaLnBrk="1" hangingPunct="1"/>
            <a:r>
              <a:rPr lang="en-US" altLang="en-US" dirty="0"/>
              <a:t>GLOW: Fixed-Duration </a:t>
            </a:r>
            <a:r>
              <a:rPr lang="en-US" altLang="en-US" dirty="0" err="1"/>
              <a:t>Ibr</a:t>
            </a:r>
            <a:r>
              <a:rPr lang="en-US" altLang="en-US" dirty="0"/>
              <a:t> + Ven vs </a:t>
            </a:r>
            <a:r>
              <a:rPr lang="en-US" altLang="en-US" dirty="0" err="1"/>
              <a:t>Chl</a:t>
            </a:r>
            <a:r>
              <a:rPr lang="en-US" altLang="en-US" dirty="0"/>
              <a:t> + </a:t>
            </a:r>
            <a:r>
              <a:rPr lang="en-US" altLang="en-US" dirty="0" err="1"/>
              <a:t>Obin</a:t>
            </a:r>
            <a:r>
              <a:rPr lang="en-US" altLang="en-US" dirty="0"/>
              <a:t> for Previously Untreated CLL</a:t>
            </a:r>
          </a:p>
        </p:txBody>
      </p:sp>
      <p:sp>
        <p:nvSpPr>
          <p:cNvPr id="19460" name="Text Box 45">
            <a:extLst>
              <a:ext uri="{FF2B5EF4-FFF2-40B4-BE49-F238E27FC236}">
                <a16:creationId xmlns:a16="http://schemas.microsoft.com/office/drawing/2014/main" id="{73BB8788-EA93-4F80-B091-B8486BEE8697}"/>
              </a:ext>
            </a:extLst>
          </p:cNvPr>
          <p:cNvSpPr txBox="1">
            <a:spLocks noChangeArrowheads="1"/>
          </p:cNvSpPr>
          <p:nvPr/>
        </p:nvSpPr>
        <p:spPr bwMode="auto">
          <a:xfrm>
            <a:off x="604675" y="2654775"/>
            <a:ext cx="305752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Older (≥65 yr) or 18 to 64 </a:t>
            </a:r>
            <a:r>
              <a:rPr kumimoji="0" lang="en-GB" alt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yr</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unfit (CIRS &gt;6 or CrCl &lt;70 mL/min) patients with previously untreated CLL without del(17p) or known </a:t>
            </a:r>
            <a:r>
              <a:rPr kumimoji="0" lang="en-GB" alt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TP53</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mutations; ECOG PS 0-2</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211)</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461" name="Rectangle 46">
            <a:extLst>
              <a:ext uri="{FF2B5EF4-FFF2-40B4-BE49-F238E27FC236}">
                <a16:creationId xmlns:a16="http://schemas.microsoft.com/office/drawing/2014/main" id="{937A8B82-B1A2-4F68-B7FF-D7788F4B7C74}"/>
              </a:ext>
            </a:extLst>
          </p:cNvPr>
          <p:cNvSpPr>
            <a:spLocks noChangeArrowheads="1"/>
          </p:cNvSpPr>
          <p:nvPr/>
        </p:nvSpPr>
        <p:spPr bwMode="auto">
          <a:xfrm>
            <a:off x="8876288" y="2982864"/>
            <a:ext cx="25384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with confirmed PD and active disease requiring treatment eligible to receive single-agent Ibr</a:t>
            </a:r>
          </a:p>
        </p:txBody>
      </p:sp>
      <p:sp>
        <p:nvSpPr>
          <p:cNvPr id="19463" name="Rectangle 49">
            <a:extLst>
              <a:ext uri="{FF2B5EF4-FFF2-40B4-BE49-F238E27FC236}">
                <a16:creationId xmlns:a16="http://schemas.microsoft.com/office/drawing/2014/main" id="{C346F25D-ABA6-46CD-940B-7C5654E371C3}"/>
              </a:ext>
            </a:extLst>
          </p:cNvPr>
          <p:cNvSpPr>
            <a:spLocks noChangeArrowheads="1"/>
          </p:cNvSpPr>
          <p:nvPr/>
        </p:nvSpPr>
        <p:spPr bwMode="auto">
          <a:xfrm>
            <a:off x="4470236" y="2575815"/>
            <a:ext cx="3790950" cy="859158"/>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Ibr + Ven for 12 cycles, </a:t>
            </a:r>
            <a:b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after 3 cycles of Ibr lead-in</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(n = 106)</a:t>
            </a:r>
          </a:p>
        </p:txBody>
      </p:sp>
      <p:sp>
        <p:nvSpPr>
          <p:cNvPr id="19464" name="Rectangle 50">
            <a:extLst>
              <a:ext uri="{FF2B5EF4-FFF2-40B4-BE49-F238E27FC236}">
                <a16:creationId xmlns:a16="http://schemas.microsoft.com/office/drawing/2014/main" id="{FD3256D1-4424-49E5-A490-F3D2F2281980}"/>
              </a:ext>
            </a:extLst>
          </p:cNvPr>
          <p:cNvSpPr>
            <a:spLocks noChangeArrowheads="1"/>
          </p:cNvSpPr>
          <p:nvPr/>
        </p:nvSpPr>
        <p:spPr bwMode="auto">
          <a:xfrm>
            <a:off x="4470236" y="3549430"/>
            <a:ext cx="3790950" cy="903742"/>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Clb + O for 6 cycles</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(n = 105)</a:t>
            </a:r>
          </a:p>
        </p:txBody>
      </p:sp>
      <p:sp>
        <p:nvSpPr>
          <p:cNvPr id="19466" name="Line 52">
            <a:extLst>
              <a:ext uri="{FF2B5EF4-FFF2-40B4-BE49-F238E27FC236}">
                <a16:creationId xmlns:a16="http://schemas.microsoft.com/office/drawing/2014/main" id="{809AEC4D-D360-4462-B28D-A44E89AF0366}"/>
              </a:ext>
            </a:extLst>
          </p:cNvPr>
          <p:cNvSpPr>
            <a:spLocks noChangeShapeType="1"/>
          </p:cNvSpPr>
          <p:nvPr/>
        </p:nvSpPr>
        <p:spPr bwMode="auto">
          <a:xfrm>
            <a:off x="8369455" y="3497521"/>
            <a:ext cx="4794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467" name="Line 53">
            <a:extLst>
              <a:ext uri="{FF2B5EF4-FFF2-40B4-BE49-F238E27FC236}">
                <a16:creationId xmlns:a16="http://schemas.microsoft.com/office/drawing/2014/main" id="{19B47B8E-7D11-46DE-BD1E-B2309FDE5C23}"/>
              </a:ext>
            </a:extLst>
          </p:cNvPr>
          <p:cNvSpPr>
            <a:spLocks noChangeShapeType="1"/>
          </p:cNvSpPr>
          <p:nvPr/>
        </p:nvSpPr>
        <p:spPr bwMode="auto">
          <a:xfrm>
            <a:off x="3733636" y="3649922"/>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468" name="Line 54">
            <a:extLst>
              <a:ext uri="{FF2B5EF4-FFF2-40B4-BE49-F238E27FC236}">
                <a16:creationId xmlns:a16="http://schemas.microsoft.com/office/drawing/2014/main" id="{D1F2E6DC-39ED-43FE-A784-E6851ADCA3EA}"/>
              </a:ext>
            </a:extLst>
          </p:cNvPr>
          <p:cNvSpPr>
            <a:spLocks noChangeShapeType="1"/>
          </p:cNvSpPr>
          <p:nvPr/>
        </p:nvSpPr>
        <p:spPr bwMode="auto">
          <a:xfrm flipV="1">
            <a:off x="3733636" y="3049846"/>
            <a:ext cx="62230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9" name="Text Box 15">
            <a:extLst>
              <a:ext uri="{FF2B5EF4-FFF2-40B4-BE49-F238E27FC236}">
                <a16:creationId xmlns:a16="http://schemas.microsoft.com/office/drawing/2014/main" id="{9163677E-82F0-D045-A4A9-77835976CFEF}"/>
              </a:ext>
            </a:extLst>
          </p:cNvPr>
          <p:cNvSpPr txBox="1">
            <a:spLocks noChangeArrowheads="1"/>
          </p:cNvSpPr>
          <p:nvPr/>
        </p:nvSpPr>
        <p:spPr bwMode="auto">
          <a:xfrm>
            <a:off x="429685" y="635504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Munir. ASH 2021.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mn-cs"/>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 70.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cxnSp>
        <p:nvCxnSpPr>
          <p:cNvPr id="21" name="Straight Arrow Connector 20">
            <a:extLst>
              <a:ext uri="{FF2B5EF4-FFF2-40B4-BE49-F238E27FC236}">
                <a16:creationId xmlns:a16="http://schemas.microsoft.com/office/drawing/2014/main" id="{A3DFB5CD-9C5D-404B-A5F0-73388112FD93}"/>
              </a:ext>
            </a:extLst>
          </p:cNvPr>
          <p:cNvCxnSpPr>
            <a:cxnSpLocks/>
          </p:cNvCxnSpPr>
          <p:nvPr/>
        </p:nvCxnSpPr>
        <p:spPr bwMode="auto">
          <a:xfrm>
            <a:off x="3855133" y="2581977"/>
            <a:ext cx="0" cy="567515"/>
          </a:xfrm>
          <a:prstGeom prst="straightConnector1">
            <a:avLst/>
          </a:prstGeom>
          <a:noFill/>
          <a:ln w="28575" cap="flat" cmpd="sng" algn="ctr">
            <a:solidFill>
              <a:schemeClr val="bg1"/>
            </a:solidFill>
            <a:prstDash val="solid"/>
            <a:round/>
            <a:headEnd type="none" w="med" len="med"/>
            <a:tailEnd type="triangle"/>
          </a:ln>
          <a:effectLst/>
        </p:spPr>
      </p:cxnSp>
      <p:sp>
        <p:nvSpPr>
          <p:cNvPr id="22" name="TextBox 21">
            <a:extLst>
              <a:ext uri="{FF2B5EF4-FFF2-40B4-BE49-F238E27FC236}">
                <a16:creationId xmlns:a16="http://schemas.microsoft.com/office/drawing/2014/main" id="{B7923326-E644-F84D-8D3C-B75CA793C770}"/>
              </a:ext>
            </a:extLst>
          </p:cNvPr>
          <p:cNvSpPr txBox="1"/>
          <p:nvPr/>
        </p:nvSpPr>
        <p:spPr bwMode="auto">
          <a:xfrm>
            <a:off x="1701883" y="2137230"/>
            <a:ext cx="43064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Stratified by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IGHV</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status, presence of del(11q)</a:t>
            </a:r>
          </a:p>
        </p:txBody>
      </p:sp>
      <p:sp>
        <p:nvSpPr>
          <p:cNvPr id="23" name="Content Placeholder 18">
            <a:extLst>
              <a:ext uri="{FF2B5EF4-FFF2-40B4-BE49-F238E27FC236}">
                <a16:creationId xmlns:a16="http://schemas.microsoft.com/office/drawing/2014/main" id="{31C23B8E-2FA0-5F4F-A260-11B621FD450F}"/>
              </a:ext>
            </a:extLst>
          </p:cNvPr>
          <p:cNvSpPr txBox="1">
            <a:spLocks/>
          </p:cNvSpPr>
          <p:nvPr/>
        </p:nvSpPr>
        <p:spPr bwMode="auto">
          <a:xfrm>
            <a:off x="613356" y="5165802"/>
            <a:ext cx="5396975" cy="112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 PFS by IRC</a:t>
            </a:r>
          </a:p>
        </p:txBody>
      </p:sp>
      <p:sp>
        <p:nvSpPr>
          <p:cNvPr id="25" name="TextBox 24">
            <a:extLst>
              <a:ext uri="{FF2B5EF4-FFF2-40B4-BE49-F238E27FC236}">
                <a16:creationId xmlns:a16="http://schemas.microsoft.com/office/drawing/2014/main" id="{D7CF67DB-9AE8-3548-94F4-FD0D9927443C}"/>
              </a:ext>
            </a:extLst>
          </p:cNvPr>
          <p:cNvSpPr txBox="1"/>
          <p:nvPr/>
        </p:nvSpPr>
        <p:spPr bwMode="auto">
          <a:xfrm>
            <a:off x="4395427" y="4470975"/>
            <a:ext cx="6753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Dosing: Ibr 420 mg QD; Ven 20-400 mg QD ramp-up over 5 wk beginning at cycle 4;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Clb 0.5 mg/kg on Days 1, 15; O 1000 mg on Days 1-2, 8, 15 of cycle 1, Day 1 of cycles 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4">
            <a:extLst>
              <a:ext uri="{FF2B5EF4-FFF2-40B4-BE49-F238E27FC236}">
                <a16:creationId xmlns:a16="http://schemas.microsoft.com/office/drawing/2014/main" id="{2CA08A30-6EBF-D633-C9B3-43CB09DD0AB2}"/>
              </a:ext>
            </a:extLst>
          </p:cNvPr>
          <p:cNvGrpSpPr/>
          <p:nvPr/>
        </p:nvGrpSpPr>
        <p:grpSpPr>
          <a:xfrm>
            <a:off x="1449306" y="4937865"/>
            <a:ext cx="4510655" cy="215444"/>
            <a:chOff x="1449306" y="4937865"/>
            <a:chExt cx="4510655" cy="215444"/>
          </a:xfrm>
        </p:grpSpPr>
        <p:sp>
          <p:nvSpPr>
            <p:cNvPr id="45" name="Rectangle 98">
              <a:extLst>
                <a:ext uri="{FF2B5EF4-FFF2-40B4-BE49-F238E27FC236}">
                  <a16:creationId xmlns:a16="http://schemas.microsoft.com/office/drawing/2014/main" id="{A11BE2BD-F194-592E-5468-EF715CD3CCFF}"/>
                </a:ext>
              </a:extLst>
            </p:cNvPr>
            <p:cNvSpPr>
              <a:spLocks noChangeArrowheads="1"/>
            </p:cNvSpPr>
            <p:nvPr/>
          </p:nvSpPr>
          <p:spPr bwMode="auto">
            <a:xfrm>
              <a:off x="1449306" y="4937865"/>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Geneva" charset="0"/>
                  <a:cs typeface="+mn-cs"/>
                </a:rPr>
                <a:t>0</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sp>
          <p:nvSpPr>
            <p:cNvPr id="46" name="Rectangle 99">
              <a:extLst>
                <a:ext uri="{FF2B5EF4-FFF2-40B4-BE49-F238E27FC236}">
                  <a16:creationId xmlns:a16="http://schemas.microsoft.com/office/drawing/2014/main" id="{F1C7BB82-8281-5065-DBD6-C2E3363837BB}"/>
                </a:ext>
              </a:extLst>
            </p:cNvPr>
            <p:cNvSpPr>
              <a:spLocks noChangeArrowheads="1"/>
            </p:cNvSpPr>
            <p:nvPr/>
          </p:nvSpPr>
          <p:spPr bwMode="auto">
            <a:xfrm>
              <a:off x="1816559" y="4937865"/>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3</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47" name="Rectangle 100">
              <a:extLst>
                <a:ext uri="{FF2B5EF4-FFF2-40B4-BE49-F238E27FC236}">
                  <a16:creationId xmlns:a16="http://schemas.microsoft.com/office/drawing/2014/main" id="{98122732-527E-27CE-749F-9E31ADD96EEB}"/>
                </a:ext>
              </a:extLst>
            </p:cNvPr>
            <p:cNvSpPr>
              <a:spLocks noChangeArrowheads="1"/>
            </p:cNvSpPr>
            <p:nvPr/>
          </p:nvSpPr>
          <p:spPr bwMode="auto">
            <a:xfrm>
              <a:off x="2178159" y="4937865"/>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6</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48" name="Rectangle 101">
              <a:extLst>
                <a:ext uri="{FF2B5EF4-FFF2-40B4-BE49-F238E27FC236}">
                  <a16:creationId xmlns:a16="http://schemas.microsoft.com/office/drawing/2014/main" id="{4891B8D4-0300-1F05-7B44-87C6CB7E569E}"/>
                </a:ext>
              </a:extLst>
            </p:cNvPr>
            <p:cNvSpPr>
              <a:spLocks noChangeArrowheads="1"/>
            </p:cNvSpPr>
            <p:nvPr/>
          </p:nvSpPr>
          <p:spPr bwMode="auto">
            <a:xfrm>
              <a:off x="2548234" y="4937865"/>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49" name="Rectangle 102">
              <a:extLst>
                <a:ext uri="{FF2B5EF4-FFF2-40B4-BE49-F238E27FC236}">
                  <a16:creationId xmlns:a16="http://schemas.microsoft.com/office/drawing/2014/main" id="{BE1C22D4-D198-BA6B-D435-BCDD370DC4C7}"/>
                </a:ext>
              </a:extLst>
            </p:cNvPr>
            <p:cNvSpPr>
              <a:spLocks noChangeArrowheads="1"/>
            </p:cNvSpPr>
            <p:nvPr/>
          </p:nvSpPr>
          <p:spPr bwMode="auto">
            <a:xfrm>
              <a:off x="2863223"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Geneva" charset="0"/>
                  <a:cs typeface="+mn-cs"/>
                </a:rPr>
                <a:t>12</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sp>
          <p:nvSpPr>
            <p:cNvPr id="50" name="Rectangle 103">
              <a:extLst>
                <a:ext uri="{FF2B5EF4-FFF2-40B4-BE49-F238E27FC236}">
                  <a16:creationId xmlns:a16="http://schemas.microsoft.com/office/drawing/2014/main" id="{DF2322CB-D185-D1EF-0A20-CBF80A0C52AA}"/>
                </a:ext>
              </a:extLst>
            </p:cNvPr>
            <p:cNvSpPr>
              <a:spLocks noChangeArrowheads="1"/>
            </p:cNvSpPr>
            <p:nvPr/>
          </p:nvSpPr>
          <p:spPr bwMode="auto">
            <a:xfrm>
              <a:off x="3229061"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15</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1" name="Rectangle 104">
              <a:extLst>
                <a:ext uri="{FF2B5EF4-FFF2-40B4-BE49-F238E27FC236}">
                  <a16:creationId xmlns:a16="http://schemas.microsoft.com/office/drawing/2014/main" id="{9C9ED0EC-9F20-EDEF-EFF5-1592E18D75E0}"/>
                </a:ext>
              </a:extLst>
            </p:cNvPr>
            <p:cNvSpPr>
              <a:spLocks noChangeArrowheads="1"/>
            </p:cNvSpPr>
            <p:nvPr/>
          </p:nvSpPr>
          <p:spPr bwMode="auto">
            <a:xfrm>
              <a:off x="3590662"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18</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2" name="Rectangle 105">
              <a:extLst>
                <a:ext uri="{FF2B5EF4-FFF2-40B4-BE49-F238E27FC236}">
                  <a16:creationId xmlns:a16="http://schemas.microsoft.com/office/drawing/2014/main" id="{30ED0069-8BA8-19CC-E0EF-0BCE06C86C8C}"/>
                </a:ext>
              </a:extLst>
            </p:cNvPr>
            <p:cNvSpPr>
              <a:spLocks noChangeArrowheads="1"/>
            </p:cNvSpPr>
            <p:nvPr/>
          </p:nvSpPr>
          <p:spPr bwMode="auto">
            <a:xfrm>
              <a:off x="3953678"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21</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3" name="Rectangle 106">
              <a:extLst>
                <a:ext uri="{FF2B5EF4-FFF2-40B4-BE49-F238E27FC236}">
                  <a16:creationId xmlns:a16="http://schemas.microsoft.com/office/drawing/2014/main" id="{F904F014-00EC-3AB1-F85F-FF0F43F67433}"/>
                </a:ext>
              </a:extLst>
            </p:cNvPr>
            <p:cNvSpPr>
              <a:spLocks noChangeArrowheads="1"/>
            </p:cNvSpPr>
            <p:nvPr/>
          </p:nvSpPr>
          <p:spPr bwMode="auto">
            <a:xfrm>
              <a:off x="4323753"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24</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4" name="Rectangle 107">
              <a:extLst>
                <a:ext uri="{FF2B5EF4-FFF2-40B4-BE49-F238E27FC236}">
                  <a16:creationId xmlns:a16="http://schemas.microsoft.com/office/drawing/2014/main" id="{A8F98E9F-D134-45D3-D2A5-BA47159849B9}"/>
                </a:ext>
              </a:extLst>
            </p:cNvPr>
            <p:cNvSpPr>
              <a:spLocks noChangeArrowheads="1"/>
            </p:cNvSpPr>
            <p:nvPr/>
          </p:nvSpPr>
          <p:spPr bwMode="auto">
            <a:xfrm>
              <a:off x="4682532"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27</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5" name="Rectangle 108">
              <a:extLst>
                <a:ext uri="{FF2B5EF4-FFF2-40B4-BE49-F238E27FC236}">
                  <a16:creationId xmlns:a16="http://schemas.microsoft.com/office/drawing/2014/main" id="{71B326D6-FC55-7CDA-C0A4-3EC80FDA2DE6}"/>
                </a:ext>
              </a:extLst>
            </p:cNvPr>
            <p:cNvSpPr>
              <a:spLocks noChangeArrowheads="1"/>
            </p:cNvSpPr>
            <p:nvPr/>
          </p:nvSpPr>
          <p:spPr bwMode="auto">
            <a:xfrm>
              <a:off x="5048367"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30</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6" name="Rectangle 109">
              <a:extLst>
                <a:ext uri="{FF2B5EF4-FFF2-40B4-BE49-F238E27FC236}">
                  <a16:creationId xmlns:a16="http://schemas.microsoft.com/office/drawing/2014/main" id="{ACE25A59-8CA6-C0C5-705E-9FFB228FDFDA}"/>
                </a:ext>
              </a:extLst>
            </p:cNvPr>
            <p:cNvSpPr>
              <a:spLocks noChangeArrowheads="1"/>
            </p:cNvSpPr>
            <p:nvPr/>
          </p:nvSpPr>
          <p:spPr bwMode="auto">
            <a:xfrm>
              <a:off x="5408556"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33</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57" name="Rectangle 110">
              <a:extLst>
                <a:ext uri="{FF2B5EF4-FFF2-40B4-BE49-F238E27FC236}">
                  <a16:creationId xmlns:a16="http://schemas.microsoft.com/office/drawing/2014/main" id="{ECD6CC19-2780-774E-EF84-B655D7A1EB12}"/>
                </a:ext>
              </a:extLst>
            </p:cNvPr>
            <p:cNvSpPr>
              <a:spLocks noChangeArrowheads="1"/>
            </p:cNvSpPr>
            <p:nvPr/>
          </p:nvSpPr>
          <p:spPr bwMode="auto">
            <a:xfrm>
              <a:off x="5777219" y="4937865"/>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Geneva" charset="0"/>
                  <a:cs typeface="+mn-cs"/>
                </a:rPr>
                <a:t>36</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grpSp>
      <p:grpSp>
        <p:nvGrpSpPr>
          <p:cNvPr id="303" name="Group 302">
            <a:extLst>
              <a:ext uri="{FF2B5EF4-FFF2-40B4-BE49-F238E27FC236}">
                <a16:creationId xmlns:a16="http://schemas.microsoft.com/office/drawing/2014/main" id="{0CEEA2E7-E034-6C26-F6BE-0D79DCAB5B99}"/>
              </a:ext>
            </a:extLst>
          </p:cNvPr>
          <p:cNvGrpSpPr/>
          <p:nvPr/>
        </p:nvGrpSpPr>
        <p:grpSpPr>
          <a:xfrm>
            <a:off x="1017026" y="1565160"/>
            <a:ext cx="274114" cy="3325528"/>
            <a:chOff x="1017026" y="1565160"/>
            <a:chExt cx="274114" cy="3325528"/>
          </a:xfrm>
        </p:grpSpPr>
        <p:sp>
          <p:nvSpPr>
            <p:cNvPr id="34" name="Rectangle 84">
              <a:extLst>
                <a:ext uri="{FF2B5EF4-FFF2-40B4-BE49-F238E27FC236}">
                  <a16:creationId xmlns:a16="http://schemas.microsoft.com/office/drawing/2014/main" id="{1CB19DB1-A80D-E46C-9C1B-2E71F147B1CA}"/>
                </a:ext>
              </a:extLst>
            </p:cNvPr>
            <p:cNvSpPr>
              <a:spLocks noChangeArrowheads="1"/>
            </p:cNvSpPr>
            <p:nvPr/>
          </p:nvSpPr>
          <p:spPr bwMode="auto">
            <a:xfrm>
              <a:off x="1017026" y="1565160"/>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Geneva" charset="0"/>
                  <a:cs typeface="+mn-cs"/>
                </a:rPr>
                <a:t>100</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sp>
          <p:nvSpPr>
            <p:cNvPr id="36" name="Rectangle 86">
              <a:extLst>
                <a:ext uri="{FF2B5EF4-FFF2-40B4-BE49-F238E27FC236}">
                  <a16:creationId xmlns:a16="http://schemas.microsoft.com/office/drawing/2014/main" id="{452A9B7E-3FC1-9049-C5D4-9F084EFE798D}"/>
                </a:ext>
              </a:extLst>
            </p:cNvPr>
            <p:cNvSpPr>
              <a:spLocks noChangeArrowheads="1"/>
            </p:cNvSpPr>
            <p:nvPr/>
          </p:nvSpPr>
          <p:spPr bwMode="auto">
            <a:xfrm>
              <a:off x="1094439" y="2186036"/>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Geneva" charset="0"/>
                  <a:cs typeface="+mn-cs"/>
                </a:rPr>
                <a:t>80</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sp>
          <p:nvSpPr>
            <p:cNvPr id="38" name="Rectangle 88">
              <a:extLst>
                <a:ext uri="{FF2B5EF4-FFF2-40B4-BE49-F238E27FC236}">
                  <a16:creationId xmlns:a16="http://schemas.microsoft.com/office/drawing/2014/main" id="{2173D8AA-4F62-23A2-EBEB-9014C1CB7602}"/>
                </a:ext>
              </a:extLst>
            </p:cNvPr>
            <p:cNvSpPr>
              <a:spLocks noChangeArrowheads="1"/>
            </p:cNvSpPr>
            <p:nvPr/>
          </p:nvSpPr>
          <p:spPr bwMode="auto">
            <a:xfrm>
              <a:off x="1094439" y="2808338"/>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60</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40" name="Rectangle 90">
              <a:extLst>
                <a:ext uri="{FF2B5EF4-FFF2-40B4-BE49-F238E27FC236}">
                  <a16:creationId xmlns:a16="http://schemas.microsoft.com/office/drawing/2014/main" id="{FADEA9EC-B9A9-01E4-D46D-373B8D54F794}"/>
                </a:ext>
              </a:extLst>
            </p:cNvPr>
            <p:cNvSpPr>
              <a:spLocks noChangeArrowheads="1"/>
            </p:cNvSpPr>
            <p:nvPr/>
          </p:nvSpPr>
          <p:spPr bwMode="auto">
            <a:xfrm>
              <a:off x="1094439" y="3429212"/>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40</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42" name="Rectangle 92">
              <a:extLst>
                <a:ext uri="{FF2B5EF4-FFF2-40B4-BE49-F238E27FC236}">
                  <a16:creationId xmlns:a16="http://schemas.microsoft.com/office/drawing/2014/main" id="{112847DF-AF6F-6F28-2355-C471A235DA2B}"/>
                </a:ext>
              </a:extLst>
            </p:cNvPr>
            <p:cNvSpPr>
              <a:spLocks noChangeArrowheads="1"/>
            </p:cNvSpPr>
            <p:nvPr/>
          </p:nvSpPr>
          <p:spPr bwMode="auto">
            <a:xfrm>
              <a:off x="1094439" y="4050088"/>
              <a:ext cx="1827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20</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44" name="Rectangle 97">
              <a:extLst>
                <a:ext uri="{FF2B5EF4-FFF2-40B4-BE49-F238E27FC236}">
                  <a16:creationId xmlns:a16="http://schemas.microsoft.com/office/drawing/2014/main" id="{A6C6FBB4-AF0C-CEE1-3F99-2E7ABA607498}"/>
                </a:ext>
              </a:extLst>
            </p:cNvPr>
            <p:cNvSpPr>
              <a:spLocks noChangeArrowheads="1"/>
            </p:cNvSpPr>
            <p:nvPr/>
          </p:nvSpPr>
          <p:spPr bwMode="auto">
            <a:xfrm>
              <a:off x="1171849" y="4675244"/>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0</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grpSp>
      <p:sp>
        <p:nvSpPr>
          <p:cNvPr id="3" name="Title 2">
            <a:extLst>
              <a:ext uri="{FF2B5EF4-FFF2-40B4-BE49-F238E27FC236}">
                <a16:creationId xmlns:a16="http://schemas.microsoft.com/office/drawing/2014/main" id="{ABD2B4F5-46C1-2D3F-646B-7A68C342A6B5}"/>
              </a:ext>
            </a:extLst>
          </p:cNvPr>
          <p:cNvSpPr>
            <a:spLocks noGrp="1"/>
          </p:cNvSpPr>
          <p:nvPr>
            <p:ph type="title"/>
          </p:nvPr>
        </p:nvSpPr>
        <p:spPr/>
        <p:txBody>
          <a:bodyPr/>
          <a:lstStyle/>
          <a:p>
            <a:r>
              <a:rPr lang="en-US" dirty="0"/>
              <a:t>GLOW: PFS With </a:t>
            </a:r>
            <a:r>
              <a:rPr lang="en-US" dirty="0" err="1"/>
              <a:t>Ibr</a:t>
            </a:r>
            <a:r>
              <a:rPr lang="en-US" dirty="0"/>
              <a:t> + Ven vs </a:t>
            </a:r>
            <a:r>
              <a:rPr lang="en-US" dirty="0" err="1"/>
              <a:t>Clb</a:t>
            </a:r>
            <a:r>
              <a:rPr lang="en-US" dirty="0"/>
              <a:t> + O</a:t>
            </a:r>
          </a:p>
        </p:txBody>
      </p:sp>
      <p:sp>
        <p:nvSpPr>
          <p:cNvPr id="155" name="Content Placeholder 154">
            <a:extLst>
              <a:ext uri="{FF2B5EF4-FFF2-40B4-BE49-F238E27FC236}">
                <a16:creationId xmlns:a16="http://schemas.microsoft.com/office/drawing/2014/main" id="{9962794C-A91B-02C2-D760-B7638D77ECCC}"/>
              </a:ext>
            </a:extLst>
          </p:cNvPr>
          <p:cNvSpPr>
            <a:spLocks noGrp="1"/>
          </p:cNvSpPr>
          <p:nvPr>
            <p:ph sz="half" idx="2"/>
          </p:nvPr>
        </p:nvSpPr>
        <p:spPr>
          <a:xfrm>
            <a:off x="6252633" y="1565160"/>
            <a:ext cx="5340273" cy="4679462"/>
          </a:xfrm>
        </p:spPr>
        <p:txBody>
          <a:bodyPr/>
          <a:lstStyle/>
          <a:p>
            <a:r>
              <a:rPr lang="en-US" sz="1800" dirty="0"/>
              <a:t>IRC-assessed PFS for </a:t>
            </a:r>
            <a:r>
              <a:rPr lang="en-US" sz="1800" dirty="0" err="1"/>
              <a:t>Ibr</a:t>
            </a:r>
            <a:r>
              <a:rPr lang="en-US" sz="1800" dirty="0"/>
              <a:t> + Ven was superior to </a:t>
            </a:r>
            <a:br>
              <a:rPr lang="en-US" sz="1800" dirty="0"/>
            </a:br>
            <a:r>
              <a:rPr lang="en-US" sz="1800" dirty="0" err="1"/>
              <a:t>Clb</a:t>
            </a:r>
            <a:r>
              <a:rPr lang="en-US" sz="1800" dirty="0"/>
              <a:t> + O at primary analysis (median 27.7 </a:t>
            </a:r>
            <a:r>
              <a:rPr lang="en-US" sz="1800" dirty="0" err="1"/>
              <a:t>mo</a:t>
            </a:r>
            <a:r>
              <a:rPr lang="en-US" sz="1800" dirty="0"/>
              <a:t> of follow-up)                  </a:t>
            </a:r>
          </a:p>
          <a:p>
            <a:pPr lvl="1"/>
            <a:r>
              <a:rPr lang="en-US" sz="1800" dirty="0"/>
              <a:t>HR: 0.216 (95% CI: 0.131-0.357; </a:t>
            </a:r>
            <a:r>
              <a:rPr lang="en-US" sz="1800" i="1" dirty="0"/>
              <a:t>P</a:t>
            </a:r>
            <a:r>
              <a:rPr lang="en-US" sz="1800" dirty="0"/>
              <a:t> &lt;.0001) </a:t>
            </a:r>
          </a:p>
          <a:p>
            <a:r>
              <a:rPr lang="en-US" sz="1800" dirty="0"/>
              <a:t>With median follow-up of 34.1 </a:t>
            </a:r>
            <a:r>
              <a:rPr lang="en-US" sz="1800" dirty="0" err="1"/>
              <a:t>mo</a:t>
            </a:r>
            <a:r>
              <a:rPr lang="en-US" sz="1800" dirty="0"/>
              <a:t>: </a:t>
            </a:r>
          </a:p>
          <a:p>
            <a:pPr lvl="1"/>
            <a:r>
              <a:rPr lang="en-US" sz="1800" dirty="0"/>
              <a:t>IRC-assessed PFS remained superior for </a:t>
            </a:r>
            <a:r>
              <a:rPr lang="en-US" sz="1800" dirty="0" err="1"/>
              <a:t>Ibr</a:t>
            </a:r>
            <a:r>
              <a:rPr lang="en-US" sz="1800" dirty="0"/>
              <a:t> + Ven (HR: 0.212; 95% CI: 0.129-0.349; </a:t>
            </a:r>
            <a:r>
              <a:rPr lang="en-US" sz="1800" i="1" dirty="0"/>
              <a:t>P</a:t>
            </a:r>
            <a:r>
              <a:rPr lang="en-US" sz="1800" dirty="0"/>
              <a:t> &lt;.0001)</a:t>
            </a:r>
          </a:p>
          <a:p>
            <a:pPr lvl="1"/>
            <a:r>
              <a:rPr lang="en-US" sz="1800" dirty="0"/>
              <a:t>30-mo PFS: 80.5% for </a:t>
            </a:r>
            <a:r>
              <a:rPr lang="en-US" sz="1800" dirty="0" err="1"/>
              <a:t>Ibr</a:t>
            </a:r>
            <a:r>
              <a:rPr lang="en-US" sz="1800" dirty="0"/>
              <a:t> + Ven vs 35.8% for </a:t>
            </a:r>
            <a:r>
              <a:rPr lang="en-US" sz="1800" dirty="0" err="1"/>
              <a:t>Clb</a:t>
            </a:r>
            <a:r>
              <a:rPr lang="en-US" sz="1800" dirty="0"/>
              <a:t> + O</a:t>
            </a:r>
          </a:p>
          <a:p>
            <a:pPr lvl="1"/>
            <a:r>
              <a:rPr lang="en-US" sz="1800" dirty="0"/>
              <a:t>Overall survival HR: 0.76 (95% CI: 0.35-1.64), with 11 deaths for </a:t>
            </a:r>
            <a:r>
              <a:rPr lang="en-US" sz="1800" dirty="0" err="1"/>
              <a:t>Ibr</a:t>
            </a:r>
            <a:r>
              <a:rPr lang="en-US" sz="1800" dirty="0"/>
              <a:t> + Ven vs 16 for </a:t>
            </a:r>
            <a:r>
              <a:rPr lang="en-US" sz="1800" dirty="0" err="1"/>
              <a:t>Clb</a:t>
            </a:r>
            <a:r>
              <a:rPr lang="en-US" sz="1800" dirty="0"/>
              <a:t> + O</a:t>
            </a:r>
          </a:p>
        </p:txBody>
      </p:sp>
      <p:grpSp>
        <p:nvGrpSpPr>
          <p:cNvPr id="7" name="Group 6">
            <a:extLst>
              <a:ext uri="{FF2B5EF4-FFF2-40B4-BE49-F238E27FC236}">
                <a16:creationId xmlns:a16="http://schemas.microsoft.com/office/drawing/2014/main" id="{AFD9B022-C6DD-A3B8-1D56-6D862ABD3FF4}"/>
              </a:ext>
            </a:extLst>
          </p:cNvPr>
          <p:cNvGrpSpPr/>
          <p:nvPr/>
        </p:nvGrpSpPr>
        <p:grpSpPr>
          <a:xfrm>
            <a:off x="749774" y="5370338"/>
            <a:ext cx="5177891" cy="673614"/>
            <a:chOff x="723900" y="5688013"/>
            <a:chExt cx="5819379" cy="749221"/>
          </a:xfrm>
        </p:grpSpPr>
        <p:sp>
          <p:nvSpPr>
            <p:cNvPr id="126" name="Rectangle 113">
              <a:extLst>
                <a:ext uri="{FF2B5EF4-FFF2-40B4-BE49-F238E27FC236}">
                  <a16:creationId xmlns:a16="http://schemas.microsoft.com/office/drawing/2014/main" id="{BA9A9F2E-DC51-CBEF-11CF-4AB43E282954}"/>
                </a:ext>
              </a:extLst>
            </p:cNvPr>
            <p:cNvSpPr>
              <a:spLocks noChangeArrowheads="1"/>
            </p:cNvSpPr>
            <p:nvPr/>
          </p:nvSpPr>
          <p:spPr bwMode="auto">
            <a:xfrm>
              <a:off x="1428750" y="5934074"/>
              <a:ext cx="360759"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a:ea typeface="Geneva" charset="0"/>
                  <a:cs typeface="+mn-cs"/>
                </a:rPr>
                <a:t>106</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sp>
          <p:nvSpPr>
            <p:cNvPr id="127" name="Rectangle 114">
              <a:extLst>
                <a:ext uri="{FF2B5EF4-FFF2-40B4-BE49-F238E27FC236}">
                  <a16:creationId xmlns:a16="http://schemas.microsoft.com/office/drawing/2014/main" id="{31F797E4-B429-D490-A642-F8794543152C}"/>
                </a:ext>
              </a:extLst>
            </p:cNvPr>
            <p:cNvSpPr>
              <a:spLocks noChangeArrowheads="1"/>
            </p:cNvSpPr>
            <p:nvPr/>
          </p:nvSpPr>
          <p:spPr bwMode="auto">
            <a:xfrm>
              <a:off x="1882775"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98</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8" name="Rectangle 115">
              <a:extLst>
                <a:ext uri="{FF2B5EF4-FFF2-40B4-BE49-F238E27FC236}">
                  <a16:creationId xmlns:a16="http://schemas.microsoft.com/office/drawing/2014/main" id="{9AC1360F-5DD1-C844-72C4-B28FAA29C57F}"/>
                </a:ext>
              </a:extLst>
            </p:cNvPr>
            <p:cNvSpPr>
              <a:spLocks noChangeArrowheads="1"/>
            </p:cNvSpPr>
            <p:nvPr/>
          </p:nvSpPr>
          <p:spPr bwMode="auto">
            <a:xfrm>
              <a:off x="2290763"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98</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9" name="Rectangle 116">
              <a:extLst>
                <a:ext uri="{FF2B5EF4-FFF2-40B4-BE49-F238E27FC236}">
                  <a16:creationId xmlns:a16="http://schemas.microsoft.com/office/drawing/2014/main" id="{AF7E49A9-1A83-1A1A-6582-467A94C9219F}"/>
                </a:ext>
              </a:extLst>
            </p:cNvPr>
            <p:cNvSpPr>
              <a:spLocks noChangeArrowheads="1"/>
            </p:cNvSpPr>
            <p:nvPr/>
          </p:nvSpPr>
          <p:spPr bwMode="auto">
            <a:xfrm>
              <a:off x="2701925"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94</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0" name="Rectangle 117">
              <a:extLst>
                <a:ext uri="{FF2B5EF4-FFF2-40B4-BE49-F238E27FC236}">
                  <a16:creationId xmlns:a16="http://schemas.microsoft.com/office/drawing/2014/main" id="{2DC4C71C-F7B5-894F-B950-7B3137E48BEC}"/>
                </a:ext>
              </a:extLst>
            </p:cNvPr>
            <p:cNvSpPr>
              <a:spLocks noChangeArrowheads="1"/>
            </p:cNvSpPr>
            <p:nvPr/>
          </p:nvSpPr>
          <p:spPr bwMode="auto">
            <a:xfrm>
              <a:off x="3109913"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92</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1" name="Rectangle 118">
              <a:extLst>
                <a:ext uri="{FF2B5EF4-FFF2-40B4-BE49-F238E27FC236}">
                  <a16:creationId xmlns:a16="http://schemas.microsoft.com/office/drawing/2014/main" id="{47CC5B8A-A1CC-4CFE-E21F-7DCB1F4476C7}"/>
                </a:ext>
              </a:extLst>
            </p:cNvPr>
            <p:cNvSpPr>
              <a:spLocks noChangeArrowheads="1"/>
            </p:cNvSpPr>
            <p:nvPr/>
          </p:nvSpPr>
          <p:spPr bwMode="auto">
            <a:xfrm>
              <a:off x="3521075"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91</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2" name="Rectangle 119">
              <a:extLst>
                <a:ext uri="{FF2B5EF4-FFF2-40B4-BE49-F238E27FC236}">
                  <a16:creationId xmlns:a16="http://schemas.microsoft.com/office/drawing/2014/main" id="{6E8BAAB5-94B9-52C4-7FC9-1E1174089231}"/>
                </a:ext>
              </a:extLst>
            </p:cNvPr>
            <p:cNvSpPr>
              <a:spLocks noChangeArrowheads="1"/>
            </p:cNvSpPr>
            <p:nvPr/>
          </p:nvSpPr>
          <p:spPr bwMode="auto">
            <a:xfrm>
              <a:off x="3929063"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89</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3" name="Rectangle 120">
              <a:extLst>
                <a:ext uri="{FF2B5EF4-FFF2-40B4-BE49-F238E27FC236}">
                  <a16:creationId xmlns:a16="http://schemas.microsoft.com/office/drawing/2014/main" id="{2E3BB3B7-FC2A-207A-B24B-3BD1E79A3F6F}"/>
                </a:ext>
              </a:extLst>
            </p:cNvPr>
            <p:cNvSpPr>
              <a:spLocks noChangeArrowheads="1"/>
            </p:cNvSpPr>
            <p:nvPr/>
          </p:nvSpPr>
          <p:spPr bwMode="auto">
            <a:xfrm>
              <a:off x="4337050"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87</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4" name="Rectangle 121">
              <a:extLst>
                <a:ext uri="{FF2B5EF4-FFF2-40B4-BE49-F238E27FC236}">
                  <a16:creationId xmlns:a16="http://schemas.microsoft.com/office/drawing/2014/main" id="{C5FFCC9F-3196-47AF-FD4E-D73EF9F10D6A}"/>
                </a:ext>
              </a:extLst>
            </p:cNvPr>
            <p:cNvSpPr>
              <a:spLocks noChangeArrowheads="1"/>
            </p:cNvSpPr>
            <p:nvPr/>
          </p:nvSpPr>
          <p:spPr bwMode="auto">
            <a:xfrm>
              <a:off x="4751390"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86</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5" name="Rectangle 122">
              <a:extLst>
                <a:ext uri="{FF2B5EF4-FFF2-40B4-BE49-F238E27FC236}">
                  <a16:creationId xmlns:a16="http://schemas.microsoft.com/office/drawing/2014/main" id="{17D7E77A-C815-D5C7-036B-F9A25BF9F934}"/>
                </a:ext>
              </a:extLst>
            </p:cNvPr>
            <p:cNvSpPr>
              <a:spLocks noChangeArrowheads="1"/>
            </p:cNvSpPr>
            <p:nvPr/>
          </p:nvSpPr>
          <p:spPr bwMode="auto">
            <a:xfrm>
              <a:off x="5156199"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84</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6" name="Rectangle 123">
              <a:extLst>
                <a:ext uri="{FF2B5EF4-FFF2-40B4-BE49-F238E27FC236}">
                  <a16:creationId xmlns:a16="http://schemas.microsoft.com/office/drawing/2014/main" id="{EB1DBD06-65D4-4CBE-1E2B-5269015BF3FE}"/>
                </a:ext>
              </a:extLst>
            </p:cNvPr>
            <p:cNvSpPr>
              <a:spLocks noChangeArrowheads="1"/>
            </p:cNvSpPr>
            <p:nvPr/>
          </p:nvSpPr>
          <p:spPr bwMode="auto">
            <a:xfrm>
              <a:off x="5567363"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71</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7" name="Rectangle 124">
              <a:extLst>
                <a:ext uri="{FF2B5EF4-FFF2-40B4-BE49-F238E27FC236}">
                  <a16:creationId xmlns:a16="http://schemas.microsoft.com/office/drawing/2014/main" id="{6336684B-E410-49D5-E783-7046838A3D33}"/>
                </a:ext>
              </a:extLst>
            </p:cNvPr>
            <p:cNvSpPr>
              <a:spLocks noChangeArrowheads="1"/>
            </p:cNvSpPr>
            <p:nvPr/>
          </p:nvSpPr>
          <p:spPr bwMode="auto">
            <a:xfrm>
              <a:off x="5972175" y="5934074"/>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42</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8" name="Rectangle 125">
              <a:extLst>
                <a:ext uri="{FF2B5EF4-FFF2-40B4-BE49-F238E27FC236}">
                  <a16:creationId xmlns:a16="http://schemas.microsoft.com/office/drawing/2014/main" id="{0C251B82-4B9B-7C0C-5F21-E3817BF02C2B}"/>
                </a:ext>
              </a:extLst>
            </p:cNvPr>
            <p:cNvSpPr>
              <a:spLocks noChangeArrowheads="1"/>
            </p:cNvSpPr>
            <p:nvPr/>
          </p:nvSpPr>
          <p:spPr bwMode="auto">
            <a:xfrm>
              <a:off x="6423025" y="5934074"/>
              <a:ext cx="120254"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39" name="Rectangle 126">
              <a:extLst>
                <a:ext uri="{FF2B5EF4-FFF2-40B4-BE49-F238E27FC236}">
                  <a16:creationId xmlns:a16="http://schemas.microsoft.com/office/drawing/2014/main" id="{513D7F8E-6D4D-15D9-0B5A-318C7ABC7248}"/>
                </a:ext>
              </a:extLst>
            </p:cNvPr>
            <p:cNvSpPr>
              <a:spLocks noChangeArrowheads="1"/>
            </p:cNvSpPr>
            <p:nvPr/>
          </p:nvSpPr>
          <p:spPr bwMode="auto">
            <a:xfrm>
              <a:off x="723900" y="5688013"/>
              <a:ext cx="145079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Calibri"/>
                  <a:ea typeface="Geneva" charset="0"/>
                  <a:cs typeface="+mn-cs"/>
                </a:rPr>
                <a:t>Patients at risk</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0" name="Rectangle 127">
              <a:extLst>
                <a:ext uri="{FF2B5EF4-FFF2-40B4-BE49-F238E27FC236}">
                  <a16:creationId xmlns:a16="http://schemas.microsoft.com/office/drawing/2014/main" id="{6BC4EF8F-554C-E92B-B28B-F739D960A861}"/>
                </a:ext>
              </a:extLst>
            </p:cNvPr>
            <p:cNvSpPr>
              <a:spLocks noChangeArrowheads="1"/>
            </p:cNvSpPr>
            <p:nvPr/>
          </p:nvSpPr>
          <p:spPr bwMode="auto">
            <a:xfrm>
              <a:off x="723900" y="5934074"/>
              <a:ext cx="652611" cy="23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15873"/>
                  </a:solidFill>
                  <a:effectLst/>
                  <a:uLnTx/>
                  <a:uFillTx/>
                  <a:latin typeface="Calibri"/>
                  <a:ea typeface="Geneva" charset="0"/>
                  <a:cs typeface="+mn-cs"/>
                </a:rPr>
                <a:t>Ibr+Ven</a:t>
              </a:r>
              <a:endParaRPr kumimoji="0" lang="en-US" altLang="en-US" sz="1400" b="0" i="0" u="none" strike="noStrike" kern="1200" cap="none" spc="0" normalizeH="0" baseline="0" noProof="0" dirty="0">
                <a:ln>
                  <a:noFill/>
                </a:ln>
                <a:solidFill>
                  <a:srgbClr val="015873"/>
                </a:solidFill>
                <a:effectLst/>
                <a:uLnTx/>
                <a:uFillTx/>
                <a:latin typeface="Calibri"/>
                <a:ea typeface="Geneva" charset="0"/>
                <a:cs typeface="+mn-cs"/>
              </a:endParaRPr>
            </a:p>
          </p:txBody>
        </p:sp>
        <p:sp>
          <p:nvSpPr>
            <p:cNvPr id="141" name="Rectangle 128">
              <a:extLst>
                <a:ext uri="{FF2B5EF4-FFF2-40B4-BE49-F238E27FC236}">
                  <a16:creationId xmlns:a16="http://schemas.microsoft.com/office/drawing/2014/main" id="{6B3B333B-FB8C-0BD4-5130-E936DFBC43AC}"/>
                </a:ext>
              </a:extLst>
            </p:cNvPr>
            <p:cNvSpPr>
              <a:spLocks noChangeArrowheads="1"/>
            </p:cNvSpPr>
            <p:nvPr/>
          </p:nvSpPr>
          <p:spPr bwMode="auto">
            <a:xfrm>
              <a:off x="1428750" y="6149975"/>
              <a:ext cx="360759"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105</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2" name="Rectangle 129">
              <a:extLst>
                <a:ext uri="{FF2B5EF4-FFF2-40B4-BE49-F238E27FC236}">
                  <a16:creationId xmlns:a16="http://schemas.microsoft.com/office/drawing/2014/main" id="{B719E7A6-1719-3DDA-AAA2-7BA53D27BAA9}"/>
                </a:ext>
              </a:extLst>
            </p:cNvPr>
            <p:cNvSpPr>
              <a:spLocks noChangeArrowheads="1"/>
            </p:cNvSpPr>
            <p:nvPr/>
          </p:nvSpPr>
          <p:spPr bwMode="auto">
            <a:xfrm>
              <a:off x="1843088" y="6149975"/>
              <a:ext cx="360759"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104</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3" name="Rectangle 130">
              <a:extLst>
                <a:ext uri="{FF2B5EF4-FFF2-40B4-BE49-F238E27FC236}">
                  <a16:creationId xmlns:a16="http://schemas.microsoft.com/office/drawing/2014/main" id="{B6723061-ED20-9845-7802-7191EB2B02F0}"/>
                </a:ext>
              </a:extLst>
            </p:cNvPr>
            <p:cNvSpPr>
              <a:spLocks noChangeArrowheads="1"/>
            </p:cNvSpPr>
            <p:nvPr/>
          </p:nvSpPr>
          <p:spPr bwMode="auto">
            <a:xfrm>
              <a:off x="2251075" y="6149975"/>
              <a:ext cx="360759"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101</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4" name="Rectangle 131">
              <a:extLst>
                <a:ext uri="{FF2B5EF4-FFF2-40B4-BE49-F238E27FC236}">
                  <a16:creationId xmlns:a16="http://schemas.microsoft.com/office/drawing/2014/main" id="{906F7FE7-4304-D90A-BE61-9E01C7C25FFC}"/>
                </a:ext>
              </a:extLst>
            </p:cNvPr>
            <p:cNvSpPr>
              <a:spLocks noChangeArrowheads="1"/>
            </p:cNvSpPr>
            <p:nvPr/>
          </p:nvSpPr>
          <p:spPr bwMode="auto">
            <a:xfrm>
              <a:off x="2701925"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96</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5" name="Rectangle 132">
              <a:extLst>
                <a:ext uri="{FF2B5EF4-FFF2-40B4-BE49-F238E27FC236}">
                  <a16:creationId xmlns:a16="http://schemas.microsoft.com/office/drawing/2014/main" id="{A20CFBD8-84F3-18FB-6510-475AC517C2CA}"/>
                </a:ext>
              </a:extLst>
            </p:cNvPr>
            <p:cNvSpPr>
              <a:spLocks noChangeArrowheads="1"/>
            </p:cNvSpPr>
            <p:nvPr/>
          </p:nvSpPr>
          <p:spPr bwMode="auto">
            <a:xfrm>
              <a:off x="3109913"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94</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6" name="Rectangle 133">
              <a:extLst>
                <a:ext uri="{FF2B5EF4-FFF2-40B4-BE49-F238E27FC236}">
                  <a16:creationId xmlns:a16="http://schemas.microsoft.com/office/drawing/2014/main" id="{B74469B5-AE4B-76DC-94C7-63841BE5BD53}"/>
                </a:ext>
              </a:extLst>
            </p:cNvPr>
            <p:cNvSpPr>
              <a:spLocks noChangeArrowheads="1"/>
            </p:cNvSpPr>
            <p:nvPr/>
          </p:nvSpPr>
          <p:spPr bwMode="auto">
            <a:xfrm>
              <a:off x="3521075"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64</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7" name="Rectangle 134">
              <a:extLst>
                <a:ext uri="{FF2B5EF4-FFF2-40B4-BE49-F238E27FC236}">
                  <a16:creationId xmlns:a16="http://schemas.microsoft.com/office/drawing/2014/main" id="{42A3A1BA-D760-68B4-4A70-F384DCCB88C9}"/>
                </a:ext>
              </a:extLst>
            </p:cNvPr>
            <p:cNvSpPr>
              <a:spLocks noChangeArrowheads="1"/>
            </p:cNvSpPr>
            <p:nvPr/>
          </p:nvSpPr>
          <p:spPr bwMode="auto">
            <a:xfrm>
              <a:off x="3929063"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55</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8" name="Rectangle 135">
              <a:extLst>
                <a:ext uri="{FF2B5EF4-FFF2-40B4-BE49-F238E27FC236}">
                  <a16:creationId xmlns:a16="http://schemas.microsoft.com/office/drawing/2014/main" id="{B50D2CB3-DF4B-7296-F4E2-4DF88430A4CF}"/>
                </a:ext>
              </a:extLst>
            </p:cNvPr>
            <p:cNvSpPr>
              <a:spLocks noChangeArrowheads="1"/>
            </p:cNvSpPr>
            <p:nvPr/>
          </p:nvSpPr>
          <p:spPr bwMode="auto">
            <a:xfrm>
              <a:off x="4337049"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51</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9" name="Rectangle 136">
              <a:extLst>
                <a:ext uri="{FF2B5EF4-FFF2-40B4-BE49-F238E27FC236}">
                  <a16:creationId xmlns:a16="http://schemas.microsoft.com/office/drawing/2014/main" id="{33F6CF9E-6C85-D763-E921-FC964B473A92}"/>
                </a:ext>
              </a:extLst>
            </p:cNvPr>
            <p:cNvSpPr>
              <a:spLocks noChangeArrowheads="1"/>
            </p:cNvSpPr>
            <p:nvPr/>
          </p:nvSpPr>
          <p:spPr bwMode="auto">
            <a:xfrm>
              <a:off x="4751390"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43</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50" name="Rectangle 137">
              <a:extLst>
                <a:ext uri="{FF2B5EF4-FFF2-40B4-BE49-F238E27FC236}">
                  <a16:creationId xmlns:a16="http://schemas.microsoft.com/office/drawing/2014/main" id="{292B9767-2F54-95EF-C29F-225B524BAE21}"/>
                </a:ext>
              </a:extLst>
            </p:cNvPr>
            <p:cNvSpPr>
              <a:spLocks noChangeArrowheads="1"/>
            </p:cNvSpPr>
            <p:nvPr/>
          </p:nvSpPr>
          <p:spPr bwMode="auto">
            <a:xfrm>
              <a:off x="5156199"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37</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51" name="Rectangle 138">
              <a:extLst>
                <a:ext uri="{FF2B5EF4-FFF2-40B4-BE49-F238E27FC236}">
                  <a16:creationId xmlns:a16="http://schemas.microsoft.com/office/drawing/2014/main" id="{B3F58375-726D-D690-721A-AFE0A745C96D}"/>
                </a:ext>
              </a:extLst>
            </p:cNvPr>
            <p:cNvSpPr>
              <a:spLocks noChangeArrowheads="1"/>
            </p:cNvSpPr>
            <p:nvPr/>
          </p:nvSpPr>
          <p:spPr bwMode="auto">
            <a:xfrm>
              <a:off x="5567363"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30</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52" name="Rectangle 139">
              <a:extLst>
                <a:ext uri="{FF2B5EF4-FFF2-40B4-BE49-F238E27FC236}">
                  <a16:creationId xmlns:a16="http://schemas.microsoft.com/office/drawing/2014/main" id="{97EA0A71-2DB9-1D22-6FB1-F76AD64F0DB8}"/>
                </a:ext>
              </a:extLst>
            </p:cNvPr>
            <p:cNvSpPr>
              <a:spLocks noChangeArrowheads="1"/>
            </p:cNvSpPr>
            <p:nvPr/>
          </p:nvSpPr>
          <p:spPr bwMode="auto">
            <a:xfrm>
              <a:off x="5972175" y="6149975"/>
              <a:ext cx="240505"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13</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53" name="Rectangle 140">
              <a:extLst>
                <a:ext uri="{FF2B5EF4-FFF2-40B4-BE49-F238E27FC236}">
                  <a16:creationId xmlns:a16="http://schemas.microsoft.com/office/drawing/2014/main" id="{9A6B0747-B3C0-5129-29B3-4465FFB36777}"/>
                </a:ext>
              </a:extLst>
            </p:cNvPr>
            <p:cNvSpPr>
              <a:spLocks noChangeArrowheads="1"/>
            </p:cNvSpPr>
            <p:nvPr/>
          </p:nvSpPr>
          <p:spPr bwMode="auto">
            <a:xfrm>
              <a:off x="6423025" y="6149975"/>
              <a:ext cx="120254"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a:ea typeface="Geneva" charset="0"/>
                  <a:cs typeface="+mn-cs"/>
                </a:rPr>
                <a:t>3</a:t>
              </a:r>
              <a:endParaRPr kumimoji="0" lang="en-US" alt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54" name="Rectangle 141">
              <a:extLst>
                <a:ext uri="{FF2B5EF4-FFF2-40B4-BE49-F238E27FC236}">
                  <a16:creationId xmlns:a16="http://schemas.microsoft.com/office/drawing/2014/main" id="{E58CDB25-8626-D7F1-800B-2F6D7A6B1BFC}"/>
                </a:ext>
              </a:extLst>
            </p:cNvPr>
            <p:cNvSpPr>
              <a:spLocks noChangeArrowheads="1"/>
            </p:cNvSpPr>
            <p:nvPr/>
          </p:nvSpPr>
          <p:spPr bwMode="auto">
            <a:xfrm>
              <a:off x="723900" y="6149974"/>
              <a:ext cx="502646" cy="23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E1471D"/>
                  </a:solidFill>
                  <a:effectLst/>
                  <a:uLnTx/>
                  <a:uFillTx/>
                  <a:latin typeface="Calibri"/>
                  <a:ea typeface="Geneva" charset="0"/>
                  <a:cs typeface="+mn-cs"/>
                </a:rPr>
                <a:t>Clb+O</a:t>
              </a:r>
              <a:endParaRPr kumimoji="0" lang="en-US" altLang="en-US" sz="1400" b="0" i="0" u="none" strike="noStrike" kern="1200" cap="none" spc="0" normalizeH="0" baseline="0" noProof="0" dirty="0">
                <a:ln>
                  <a:noFill/>
                </a:ln>
                <a:solidFill>
                  <a:srgbClr val="E1471D"/>
                </a:solidFill>
                <a:effectLst/>
                <a:uLnTx/>
                <a:uFillTx/>
                <a:latin typeface="Calibri"/>
                <a:ea typeface="Geneva" charset="0"/>
                <a:cs typeface="+mn-cs"/>
              </a:endParaRPr>
            </a:p>
          </p:txBody>
        </p:sp>
      </p:grpSp>
      <p:sp>
        <p:nvSpPr>
          <p:cNvPr id="9" name="Freeform 5">
            <a:extLst>
              <a:ext uri="{FF2B5EF4-FFF2-40B4-BE49-F238E27FC236}">
                <a16:creationId xmlns:a16="http://schemas.microsoft.com/office/drawing/2014/main" id="{782FAF4F-F916-A58D-4FE2-3DF74ED9155A}"/>
              </a:ext>
            </a:extLst>
          </p:cNvPr>
          <p:cNvSpPr>
            <a:spLocks/>
          </p:cNvSpPr>
          <p:nvPr/>
        </p:nvSpPr>
        <p:spPr bwMode="auto">
          <a:xfrm>
            <a:off x="1370609" y="1654364"/>
            <a:ext cx="4494592" cy="3199292"/>
          </a:xfrm>
          <a:custGeom>
            <a:avLst/>
            <a:gdLst>
              <a:gd name="T0" fmla="*/ 0 w 3182"/>
              <a:gd name="T1" fmla="*/ 0 h 2289"/>
              <a:gd name="T2" fmla="*/ 0 w 3182"/>
              <a:gd name="T3" fmla="*/ 2289 h 2289"/>
              <a:gd name="T4" fmla="*/ 3182 w 3182"/>
              <a:gd name="T5" fmla="*/ 2289 h 2289"/>
            </a:gdLst>
            <a:ahLst/>
            <a:cxnLst>
              <a:cxn ang="0">
                <a:pos x="T0" y="T1"/>
              </a:cxn>
              <a:cxn ang="0">
                <a:pos x="T2" y="T3"/>
              </a:cxn>
              <a:cxn ang="0">
                <a:pos x="T4" y="T5"/>
              </a:cxn>
            </a:cxnLst>
            <a:rect l="0" t="0" r="r" b="b"/>
            <a:pathLst>
              <a:path w="3182" h="2289">
                <a:moveTo>
                  <a:pt x="0" y="0"/>
                </a:moveTo>
                <a:lnTo>
                  <a:pt x="0" y="2289"/>
                </a:lnTo>
                <a:lnTo>
                  <a:pt x="3182" y="2289"/>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grpSp>
        <p:nvGrpSpPr>
          <p:cNvPr id="304" name="Group 303">
            <a:extLst>
              <a:ext uri="{FF2B5EF4-FFF2-40B4-BE49-F238E27FC236}">
                <a16:creationId xmlns:a16="http://schemas.microsoft.com/office/drawing/2014/main" id="{5F69399D-9CE7-02C3-374D-4DA425435A14}"/>
              </a:ext>
            </a:extLst>
          </p:cNvPr>
          <p:cNvGrpSpPr/>
          <p:nvPr/>
        </p:nvGrpSpPr>
        <p:grpSpPr>
          <a:xfrm>
            <a:off x="1283034" y="1659360"/>
            <a:ext cx="87576" cy="3108658"/>
            <a:chOff x="1283034" y="1659360"/>
            <a:chExt cx="87576" cy="3108658"/>
          </a:xfrm>
        </p:grpSpPr>
        <p:sp>
          <p:nvSpPr>
            <p:cNvPr id="10" name="Line 6">
              <a:extLst>
                <a:ext uri="{FF2B5EF4-FFF2-40B4-BE49-F238E27FC236}">
                  <a16:creationId xmlns:a16="http://schemas.microsoft.com/office/drawing/2014/main" id="{09FFEDEE-34A6-2D8E-D860-0D54DFE230C5}"/>
                </a:ext>
              </a:extLst>
            </p:cNvPr>
            <p:cNvSpPr>
              <a:spLocks noChangeShapeType="1"/>
            </p:cNvSpPr>
            <p:nvPr/>
          </p:nvSpPr>
          <p:spPr bwMode="auto">
            <a:xfrm>
              <a:off x="1283034" y="1659360"/>
              <a:ext cx="87576"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 name="Line 8">
              <a:extLst>
                <a:ext uri="{FF2B5EF4-FFF2-40B4-BE49-F238E27FC236}">
                  <a16:creationId xmlns:a16="http://schemas.microsoft.com/office/drawing/2014/main" id="{A18AC74D-4EDF-3B69-57B9-7DC98B3517C7}"/>
                </a:ext>
              </a:extLst>
            </p:cNvPr>
            <p:cNvSpPr>
              <a:spLocks noChangeShapeType="1"/>
            </p:cNvSpPr>
            <p:nvPr/>
          </p:nvSpPr>
          <p:spPr bwMode="auto">
            <a:xfrm>
              <a:off x="1283034" y="2280235"/>
              <a:ext cx="87576"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4" name="Line 10">
              <a:extLst>
                <a:ext uri="{FF2B5EF4-FFF2-40B4-BE49-F238E27FC236}">
                  <a16:creationId xmlns:a16="http://schemas.microsoft.com/office/drawing/2014/main" id="{C90FDB02-BEED-37AB-5278-E0CA83A18CEF}"/>
                </a:ext>
              </a:extLst>
            </p:cNvPr>
            <p:cNvSpPr>
              <a:spLocks noChangeShapeType="1"/>
            </p:cNvSpPr>
            <p:nvPr/>
          </p:nvSpPr>
          <p:spPr bwMode="auto">
            <a:xfrm>
              <a:off x="1283034" y="2903965"/>
              <a:ext cx="87576"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6" name="Line 12">
              <a:extLst>
                <a:ext uri="{FF2B5EF4-FFF2-40B4-BE49-F238E27FC236}">
                  <a16:creationId xmlns:a16="http://schemas.microsoft.com/office/drawing/2014/main" id="{DDAEE430-E46F-C271-45A2-416AD49A6E4B}"/>
                </a:ext>
              </a:extLst>
            </p:cNvPr>
            <p:cNvSpPr>
              <a:spLocks noChangeShapeType="1"/>
            </p:cNvSpPr>
            <p:nvPr/>
          </p:nvSpPr>
          <p:spPr bwMode="auto">
            <a:xfrm>
              <a:off x="1283034" y="3526267"/>
              <a:ext cx="87576"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8" name="Line 14">
              <a:extLst>
                <a:ext uri="{FF2B5EF4-FFF2-40B4-BE49-F238E27FC236}">
                  <a16:creationId xmlns:a16="http://schemas.microsoft.com/office/drawing/2014/main" id="{9E5AA232-5855-2CF0-F5F6-82EC6BA63BCA}"/>
                </a:ext>
              </a:extLst>
            </p:cNvPr>
            <p:cNvSpPr>
              <a:spLocks noChangeShapeType="1"/>
            </p:cNvSpPr>
            <p:nvPr/>
          </p:nvSpPr>
          <p:spPr bwMode="auto">
            <a:xfrm>
              <a:off x="1283034" y="4147142"/>
              <a:ext cx="87576"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0" name="Line 16">
              <a:extLst>
                <a:ext uri="{FF2B5EF4-FFF2-40B4-BE49-F238E27FC236}">
                  <a16:creationId xmlns:a16="http://schemas.microsoft.com/office/drawing/2014/main" id="{EEB42928-47EF-D327-AD2F-415B3E846DE1}"/>
                </a:ext>
              </a:extLst>
            </p:cNvPr>
            <p:cNvSpPr>
              <a:spLocks noChangeShapeType="1"/>
            </p:cNvSpPr>
            <p:nvPr/>
          </p:nvSpPr>
          <p:spPr bwMode="auto">
            <a:xfrm>
              <a:off x="1283034" y="4768018"/>
              <a:ext cx="87576"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grpSp>
      <p:grpSp>
        <p:nvGrpSpPr>
          <p:cNvPr id="306" name="Group 305">
            <a:extLst>
              <a:ext uri="{FF2B5EF4-FFF2-40B4-BE49-F238E27FC236}">
                <a16:creationId xmlns:a16="http://schemas.microsoft.com/office/drawing/2014/main" id="{AE92CCBC-E6AB-4E1A-F04E-626B178D1CBC}"/>
              </a:ext>
            </a:extLst>
          </p:cNvPr>
          <p:cNvGrpSpPr/>
          <p:nvPr/>
        </p:nvGrpSpPr>
        <p:grpSpPr>
          <a:xfrm>
            <a:off x="1489259" y="4850801"/>
            <a:ext cx="4370291" cy="87066"/>
            <a:chOff x="1489259" y="4850801"/>
            <a:chExt cx="4370291" cy="87066"/>
          </a:xfrm>
        </p:grpSpPr>
        <p:sp>
          <p:nvSpPr>
            <p:cNvPr id="21" name="Line 17">
              <a:extLst>
                <a:ext uri="{FF2B5EF4-FFF2-40B4-BE49-F238E27FC236}">
                  <a16:creationId xmlns:a16="http://schemas.microsoft.com/office/drawing/2014/main" id="{42931519-DD37-E35C-ACFB-CFCD70FBBB02}"/>
                </a:ext>
              </a:extLst>
            </p:cNvPr>
            <p:cNvSpPr>
              <a:spLocks noChangeShapeType="1"/>
            </p:cNvSpPr>
            <p:nvPr/>
          </p:nvSpPr>
          <p:spPr bwMode="auto">
            <a:xfrm flipV="1">
              <a:off x="1489259" y="4850801"/>
              <a:ext cx="0" cy="87066"/>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2" name="Line 18">
              <a:extLst>
                <a:ext uri="{FF2B5EF4-FFF2-40B4-BE49-F238E27FC236}">
                  <a16:creationId xmlns:a16="http://schemas.microsoft.com/office/drawing/2014/main" id="{55345E24-8198-BC70-B267-B9139DF6B0C0}"/>
                </a:ext>
              </a:extLst>
            </p:cNvPr>
            <p:cNvSpPr>
              <a:spLocks noChangeShapeType="1"/>
            </p:cNvSpPr>
            <p:nvPr/>
          </p:nvSpPr>
          <p:spPr bwMode="auto">
            <a:xfrm flipV="1">
              <a:off x="1852274" y="4850801"/>
              <a:ext cx="0" cy="87066"/>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3" name="Line 19">
              <a:extLst>
                <a:ext uri="{FF2B5EF4-FFF2-40B4-BE49-F238E27FC236}">
                  <a16:creationId xmlns:a16="http://schemas.microsoft.com/office/drawing/2014/main" id="{DFFDB5BE-1E54-3F54-24B2-8C1EA20F1C9D}"/>
                </a:ext>
              </a:extLst>
            </p:cNvPr>
            <p:cNvSpPr>
              <a:spLocks noChangeShapeType="1"/>
            </p:cNvSpPr>
            <p:nvPr/>
          </p:nvSpPr>
          <p:spPr bwMode="auto">
            <a:xfrm flipV="1">
              <a:off x="2218112" y="4850801"/>
              <a:ext cx="0" cy="87066"/>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4" name="Line 20">
              <a:extLst>
                <a:ext uri="{FF2B5EF4-FFF2-40B4-BE49-F238E27FC236}">
                  <a16:creationId xmlns:a16="http://schemas.microsoft.com/office/drawing/2014/main" id="{9B653EF2-FD26-771F-050E-94ED6702F3C6}"/>
                </a:ext>
              </a:extLst>
            </p:cNvPr>
            <p:cNvSpPr>
              <a:spLocks noChangeShapeType="1"/>
            </p:cNvSpPr>
            <p:nvPr/>
          </p:nvSpPr>
          <p:spPr bwMode="auto">
            <a:xfrm flipV="1">
              <a:off x="2581127" y="4850801"/>
              <a:ext cx="0" cy="87066"/>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5" name="Line 21">
              <a:extLst>
                <a:ext uri="{FF2B5EF4-FFF2-40B4-BE49-F238E27FC236}">
                  <a16:creationId xmlns:a16="http://schemas.microsoft.com/office/drawing/2014/main" id="{90A054BD-9377-366F-F676-E1690A5F921C}"/>
                </a:ext>
              </a:extLst>
            </p:cNvPr>
            <p:cNvSpPr>
              <a:spLocks noChangeShapeType="1"/>
            </p:cNvSpPr>
            <p:nvPr/>
          </p:nvSpPr>
          <p:spPr bwMode="auto">
            <a:xfrm flipV="1">
              <a:off x="2946964"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6" name="Line 22">
              <a:extLst>
                <a:ext uri="{FF2B5EF4-FFF2-40B4-BE49-F238E27FC236}">
                  <a16:creationId xmlns:a16="http://schemas.microsoft.com/office/drawing/2014/main" id="{E01A929B-F16B-2B49-6D44-357BABF68E42}"/>
                </a:ext>
              </a:extLst>
            </p:cNvPr>
            <p:cNvSpPr>
              <a:spLocks noChangeShapeType="1"/>
            </p:cNvSpPr>
            <p:nvPr/>
          </p:nvSpPr>
          <p:spPr bwMode="auto">
            <a:xfrm flipV="1">
              <a:off x="3309979"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7" name="Line 23">
              <a:extLst>
                <a:ext uri="{FF2B5EF4-FFF2-40B4-BE49-F238E27FC236}">
                  <a16:creationId xmlns:a16="http://schemas.microsoft.com/office/drawing/2014/main" id="{42C414B8-8C6E-8E7C-DA93-849DE103889F}"/>
                </a:ext>
              </a:extLst>
            </p:cNvPr>
            <p:cNvSpPr>
              <a:spLocks noChangeShapeType="1"/>
            </p:cNvSpPr>
            <p:nvPr/>
          </p:nvSpPr>
          <p:spPr bwMode="auto">
            <a:xfrm flipV="1">
              <a:off x="3675817"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8" name="Line 24">
              <a:extLst>
                <a:ext uri="{FF2B5EF4-FFF2-40B4-BE49-F238E27FC236}">
                  <a16:creationId xmlns:a16="http://schemas.microsoft.com/office/drawing/2014/main" id="{784B273E-3E66-0E2D-196A-7EAF3B85EF6B}"/>
                </a:ext>
              </a:extLst>
            </p:cNvPr>
            <p:cNvSpPr>
              <a:spLocks noChangeShapeType="1"/>
            </p:cNvSpPr>
            <p:nvPr/>
          </p:nvSpPr>
          <p:spPr bwMode="auto">
            <a:xfrm flipV="1">
              <a:off x="4038832"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29" name="Line 25">
              <a:extLst>
                <a:ext uri="{FF2B5EF4-FFF2-40B4-BE49-F238E27FC236}">
                  <a16:creationId xmlns:a16="http://schemas.microsoft.com/office/drawing/2014/main" id="{96E3BB46-42A6-D863-988F-B9A334E94586}"/>
                </a:ext>
              </a:extLst>
            </p:cNvPr>
            <p:cNvSpPr>
              <a:spLocks noChangeShapeType="1"/>
            </p:cNvSpPr>
            <p:nvPr/>
          </p:nvSpPr>
          <p:spPr bwMode="auto">
            <a:xfrm flipV="1">
              <a:off x="4401845"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30" name="Line 26">
              <a:extLst>
                <a:ext uri="{FF2B5EF4-FFF2-40B4-BE49-F238E27FC236}">
                  <a16:creationId xmlns:a16="http://schemas.microsoft.com/office/drawing/2014/main" id="{88E30BF1-097C-50AA-8DC0-8E85CFC079EE}"/>
                </a:ext>
              </a:extLst>
            </p:cNvPr>
            <p:cNvSpPr>
              <a:spLocks noChangeShapeType="1"/>
            </p:cNvSpPr>
            <p:nvPr/>
          </p:nvSpPr>
          <p:spPr bwMode="auto">
            <a:xfrm flipV="1">
              <a:off x="4767684"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31" name="Line 27">
              <a:extLst>
                <a:ext uri="{FF2B5EF4-FFF2-40B4-BE49-F238E27FC236}">
                  <a16:creationId xmlns:a16="http://schemas.microsoft.com/office/drawing/2014/main" id="{E3B5A070-3C94-B262-C5A0-4D489AD810F8}"/>
                </a:ext>
              </a:extLst>
            </p:cNvPr>
            <p:cNvSpPr>
              <a:spLocks noChangeShapeType="1"/>
            </p:cNvSpPr>
            <p:nvPr/>
          </p:nvSpPr>
          <p:spPr bwMode="auto">
            <a:xfrm flipV="1">
              <a:off x="5130697"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32" name="Line 28">
              <a:extLst>
                <a:ext uri="{FF2B5EF4-FFF2-40B4-BE49-F238E27FC236}">
                  <a16:creationId xmlns:a16="http://schemas.microsoft.com/office/drawing/2014/main" id="{0F56E1A3-4994-2042-1D37-5D64A3D1423B}"/>
                </a:ext>
              </a:extLst>
            </p:cNvPr>
            <p:cNvSpPr>
              <a:spLocks noChangeShapeType="1"/>
            </p:cNvSpPr>
            <p:nvPr/>
          </p:nvSpPr>
          <p:spPr bwMode="auto">
            <a:xfrm flipV="1">
              <a:off x="5496537"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33" name="Line 29">
              <a:extLst>
                <a:ext uri="{FF2B5EF4-FFF2-40B4-BE49-F238E27FC236}">
                  <a16:creationId xmlns:a16="http://schemas.microsoft.com/office/drawing/2014/main" id="{6480B1E0-DDDD-D2AB-14A9-87DA3D5F2C2A}"/>
                </a:ext>
              </a:extLst>
            </p:cNvPr>
            <p:cNvSpPr>
              <a:spLocks noChangeShapeType="1"/>
            </p:cNvSpPr>
            <p:nvPr/>
          </p:nvSpPr>
          <p:spPr bwMode="auto">
            <a:xfrm flipV="1">
              <a:off x="5859550" y="4850801"/>
              <a:ext cx="0" cy="81357"/>
            </a:xfrm>
            <a:prstGeom prst="line">
              <a:avLst/>
            </a:prstGeom>
            <a:noFill/>
            <a:ln w="28575">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grpSp>
      <p:sp>
        <p:nvSpPr>
          <p:cNvPr id="58" name="Rectangle 111">
            <a:extLst>
              <a:ext uri="{FF2B5EF4-FFF2-40B4-BE49-F238E27FC236}">
                <a16:creationId xmlns:a16="http://schemas.microsoft.com/office/drawing/2014/main" id="{A2584510-40D1-5EDB-D438-66EB76EFB708}"/>
              </a:ext>
            </a:extLst>
          </p:cNvPr>
          <p:cNvSpPr>
            <a:spLocks noChangeArrowheads="1"/>
          </p:cNvSpPr>
          <p:nvPr/>
        </p:nvSpPr>
        <p:spPr bwMode="auto">
          <a:xfrm rot="16200000">
            <a:off x="-718272" y="3146285"/>
            <a:ext cx="319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a:ea typeface="Geneva" charset="0"/>
                <a:cs typeface="+mn-cs"/>
              </a:rPr>
              <a:t>PFS (%)</a:t>
            </a:r>
            <a:endParaRPr kumimoji="0" lang="en-US" altLang="en-US" sz="1400" b="1" i="0" u="none" strike="noStrike" kern="1200" cap="none" spc="0" normalizeH="0" baseline="0" noProof="0" dirty="0">
              <a:ln>
                <a:noFill/>
              </a:ln>
              <a:solidFill>
                <a:srgbClr val="FFFFFF"/>
              </a:solidFill>
              <a:effectLst/>
              <a:uLnTx/>
              <a:uFillTx/>
              <a:latin typeface="Calibri"/>
              <a:ea typeface="Geneva" charset="0"/>
              <a:cs typeface="+mn-cs"/>
            </a:endParaRPr>
          </a:p>
        </p:txBody>
      </p:sp>
      <p:sp>
        <p:nvSpPr>
          <p:cNvPr id="59" name="Rectangle 112">
            <a:extLst>
              <a:ext uri="{FF2B5EF4-FFF2-40B4-BE49-F238E27FC236}">
                <a16:creationId xmlns:a16="http://schemas.microsoft.com/office/drawing/2014/main" id="{47731416-21B0-ED78-E795-150E86F519F4}"/>
              </a:ext>
            </a:extLst>
          </p:cNvPr>
          <p:cNvSpPr>
            <a:spLocks noChangeArrowheads="1"/>
          </p:cNvSpPr>
          <p:nvPr/>
        </p:nvSpPr>
        <p:spPr bwMode="auto">
          <a:xfrm>
            <a:off x="1376925" y="5176222"/>
            <a:ext cx="44882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a:ea typeface="Geneva" charset="0"/>
                <a:cs typeface="+mn-cs"/>
              </a:rPr>
              <a:t>Mo From Date of Randomization</a:t>
            </a:r>
            <a:endParaRPr kumimoji="0" lang="en-US" altLang="en-US" sz="1400" b="0" i="0" u="none" strike="noStrike" kern="1200" cap="none" spc="0" normalizeH="0" baseline="0" noProof="0" dirty="0">
              <a:ln>
                <a:noFill/>
              </a:ln>
              <a:solidFill>
                <a:srgbClr val="FFFFFF"/>
              </a:solidFill>
              <a:effectLst/>
              <a:uLnTx/>
              <a:uFillTx/>
              <a:latin typeface="Calibri"/>
              <a:ea typeface="Geneva" charset="0"/>
              <a:cs typeface="+mn-cs"/>
            </a:endParaRPr>
          </a:p>
        </p:txBody>
      </p:sp>
      <p:grpSp>
        <p:nvGrpSpPr>
          <p:cNvPr id="60" name="Group 59">
            <a:extLst>
              <a:ext uri="{FF2B5EF4-FFF2-40B4-BE49-F238E27FC236}">
                <a16:creationId xmlns:a16="http://schemas.microsoft.com/office/drawing/2014/main" id="{66EDB971-0085-ABD3-5070-31FC79B0F9BD}"/>
              </a:ext>
            </a:extLst>
          </p:cNvPr>
          <p:cNvGrpSpPr/>
          <p:nvPr/>
        </p:nvGrpSpPr>
        <p:grpSpPr>
          <a:xfrm>
            <a:off x="1489259" y="1656505"/>
            <a:ext cx="4535548" cy="2269406"/>
            <a:chOff x="1555750" y="1557338"/>
            <a:chExt cx="5097456" cy="2524125"/>
          </a:xfrm>
        </p:grpSpPr>
        <p:sp>
          <p:nvSpPr>
            <p:cNvPr id="102" name="Freeform 30">
              <a:extLst>
                <a:ext uri="{FF2B5EF4-FFF2-40B4-BE49-F238E27FC236}">
                  <a16:creationId xmlns:a16="http://schemas.microsoft.com/office/drawing/2014/main" id="{035F61D5-F6FE-83E3-9EAA-175F18BBBEE3}"/>
                </a:ext>
              </a:extLst>
            </p:cNvPr>
            <p:cNvSpPr>
              <a:spLocks/>
            </p:cNvSpPr>
            <p:nvPr/>
          </p:nvSpPr>
          <p:spPr bwMode="auto">
            <a:xfrm>
              <a:off x="1555750" y="1557338"/>
              <a:ext cx="4914900" cy="2479675"/>
            </a:xfrm>
            <a:custGeom>
              <a:avLst/>
              <a:gdLst>
                <a:gd name="T0" fmla="*/ 226 w 3096"/>
                <a:gd name="T1" fmla="*/ 0 h 1562"/>
                <a:gd name="T2" fmla="*/ 325 w 3096"/>
                <a:gd name="T3" fmla="*/ 21 h 1562"/>
                <a:gd name="T4" fmla="*/ 425 w 3096"/>
                <a:gd name="T5" fmla="*/ 44 h 1562"/>
                <a:gd name="T6" fmla="*/ 451 w 3096"/>
                <a:gd name="T7" fmla="*/ 63 h 1562"/>
                <a:gd name="T8" fmla="*/ 461 w 3096"/>
                <a:gd name="T9" fmla="*/ 74 h 1562"/>
                <a:gd name="T10" fmla="*/ 712 w 3096"/>
                <a:gd name="T11" fmla="*/ 83 h 1562"/>
                <a:gd name="T12" fmla="*/ 720 w 3096"/>
                <a:gd name="T13" fmla="*/ 102 h 1562"/>
                <a:gd name="T14" fmla="*/ 943 w 3096"/>
                <a:gd name="T15" fmla="*/ 121 h 1562"/>
                <a:gd name="T16" fmla="*/ 960 w 3096"/>
                <a:gd name="T17" fmla="*/ 136 h 1562"/>
                <a:gd name="T18" fmla="*/ 1149 w 3096"/>
                <a:gd name="T19" fmla="*/ 167 h 1562"/>
                <a:gd name="T20" fmla="*/ 1164 w 3096"/>
                <a:gd name="T21" fmla="*/ 191 h 1562"/>
                <a:gd name="T22" fmla="*/ 1172 w 3096"/>
                <a:gd name="T23" fmla="*/ 248 h 1562"/>
                <a:gd name="T24" fmla="*/ 1179 w 3096"/>
                <a:gd name="T25" fmla="*/ 339 h 1562"/>
                <a:gd name="T26" fmla="*/ 1185 w 3096"/>
                <a:gd name="T27" fmla="*/ 463 h 1562"/>
                <a:gd name="T28" fmla="*/ 1192 w 3096"/>
                <a:gd name="T29" fmla="*/ 490 h 1562"/>
                <a:gd name="T30" fmla="*/ 1204 w 3096"/>
                <a:gd name="T31" fmla="*/ 726 h 1562"/>
                <a:gd name="T32" fmla="*/ 1221 w 3096"/>
                <a:gd name="T33" fmla="*/ 766 h 1562"/>
                <a:gd name="T34" fmla="*/ 1264 w 3096"/>
                <a:gd name="T35" fmla="*/ 790 h 1562"/>
                <a:gd name="T36" fmla="*/ 1415 w 3096"/>
                <a:gd name="T37" fmla="*/ 809 h 1562"/>
                <a:gd name="T38" fmla="*/ 1421 w 3096"/>
                <a:gd name="T39" fmla="*/ 830 h 1562"/>
                <a:gd name="T40" fmla="*/ 1434 w 3096"/>
                <a:gd name="T41" fmla="*/ 855 h 1562"/>
                <a:gd name="T42" fmla="*/ 1440 w 3096"/>
                <a:gd name="T43" fmla="*/ 934 h 1562"/>
                <a:gd name="T44" fmla="*/ 1449 w 3096"/>
                <a:gd name="T45" fmla="*/ 938 h 1562"/>
                <a:gd name="T46" fmla="*/ 1559 w 3096"/>
                <a:gd name="T47" fmla="*/ 964 h 1562"/>
                <a:gd name="T48" fmla="*/ 1591 w 3096"/>
                <a:gd name="T49" fmla="*/ 983 h 1562"/>
                <a:gd name="T50" fmla="*/ 1850 w 3096"/>
                <a:gd name="T51" fmla="*/ 1027 h 1562"/>
                <a:gd name="T52" fmla="*/ 1860 w 3096"/>
                <a:gd name="T53" fmla="*/ 1051 h 1562"/>
                <a:gd name="T54" fmla="*/ 2028 w 3096"/>
                <a:gd name="T55" fmla="*/ 1070 h 1562"/>
                <a:gd name="T56" fmla="*/ 2041 w 3096"/>
                <a:gd name="T57" fmla="*/ 1093 h 1562"/>
                <a:gd name="T58" fmla="*/ 2054 w 3096"/>
                <a:gd name="T59" fmla="*/ 1121 h 1562"/>
                <a:gd name="T60" fmla="*/ 2062 w 3096"/>
                <a:gd name="T61" fmla="*/ 1167 h 1562"/>
                <a:gd name="T62" fmla="*/ 2075 w 3096"/>
                <a:gd name="T63" fmla="*/ 1214 h 1562"/>
                <a:gd name="T64" fmla="*/ 2117 w 3096"/>
                <a:gd name="T65" fmla="*/ 1231 h 1562"/>
                <a:gd name="T66" fmla="*/ 2198 w 3096"/>
                <a:gd name="T67" fmla="*/ 1257 h 1562"/>
                <a:gd name="T68" fmla="*/ 2230 w 3096"/>
                <a:gd name="T69" fmla="*/ 1282 h 1562"/>
                <a:gd name="T70" fmla="*/ 2364 w 3096"/>
                <a:gd name="T71" fmla="*/ 1305 h 1562"/>
                <a:gd name="T72" fmla="*/ 2374 w 3096"/>
                <a:gd name="T73" fmla="*/ 1350 h 1562"/>
                <a:gd name="T74" fmla="*/ 2387 w 3096"/>
                <a:gd name="T75" fmla="*/ 1384 h 1562"/>
                <a:gd name="T76" fmla="*/ 2663 w 3096"/>
                <a:gd name="T77" fmla="*/ 1399 h 1562"/>
                <a:gd name="T78" fmla="*/ 2682 w 3096"/>
                <a:gd name="T79" fmla="*/ 1414 h 1562"/>
                <a:gd name="T80" fmla="*/ 2689 w 3096"/>
                <a:gd name="T81" fmla="*/ 1435 h 1562"/>
                <a:gd name="T82" fmla="*/ 2697 w 3096"/>
                <a:gd name="T83" fmla="*/ 1471 h 1562"/>
                <a:gd name="T84" fmla="*/ 3003 w 3096"/>
                <a:gd name="T85" fmla="*/ 1494 h 1562"/>
                <a:gd name="T86" fmla="*/ 3096 w 3096"/>
                <a:gd name="T87" fmla="*/ 156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96" h="1562">
                  <a:moveTo>
                    <a:pt x="0" y="0"/>
                  </a:moveTo>
                  <a:lnTo>
                    <a:pt x="226" y="0"/>
                  </a:lnTo>
                  <a:lnTo>
                    <a:pt x="226" y="21"/>
                  </a:lnTo>
                  <a:lnTo>
                    <a:pt x="325" y="21"/>
                  </a:lnTo>
                  <a:lnTo>
                    <a:pt x="325" y="44"/>
                  </a:lnTo>
                  <a:lnTo>
                    <a:pt x="425" y="44"/>
                  </a:lnTo>
                  <a:lnTo>
                    <a:pt x="425" y="63"/>
                  </a:lnTo>
                  <a:lnTo>
                    <a:pt x="451" y="63"/>
                  </a:lnTo>
                  <a:lnTo>
                    <a:pt x="451" y="74"/>
                  </a:lnTo>
                  <a:lnTo>
                    <a:pt x="461" y="74"/>
                  </a:lnTo>
                  <a:lnTo>
                    <a:pt x="461" y="83"/>
                  </a:lnTo>
                  <a:lnTo>
                    <a:pt x="712" y="83"/>
                  </a:lnTo>
                  <a:lnTo>
                    <a:pt x="712" y="102"/>
                  </a:lnTo>
                  <a:lnTo>
                    <a:pt x="720" y="102"/>
                  </a:lnTo>
                  <a:lnTo>
                    <a:pt x="720" y="121"/>
                  </a:lnTo>
                  <a:lnTo>
                    <a:pt x="943" y="121"/>
                  </a:lnTo>
                  <a:lnTo>
                    <a:pt x="943" y="136"/>
                  </a:lnTo>
                  <a:lnTo>
                    <a:pt x="960" y="136"/>
                  </a:lnTo>
                  <a:lnTo>
                    <a:pt x="960" y="167"/>
                  </a:lnTo>
                  <a:lnTo>
                    <a:pt x="1149" y="167"/>
                  </a:lnTo>
                  <a:lnTo>
                    <a:pt x="1149" y="191"/>
                  </a:lnTo>
                  <a:lnTo>
                    <a:pt x="1164" y="191"/>
                  </a:lnTo>
                  <a:lnTo>
                    <a:pt x="1164" y="248"/>
                  </a:lnTo>
                  <a:lnTo>
                    <a:pt x="1172" y="248"/>
                  </a:lnTo>
                  <a:lnTo>
                    <a:pt x="1172" y="339"/>
                  </a:lnTo>
                  <a:lnTo>
                    <a:pt x="1179" y="339"/>
                  </a:lnTo>
                  <a:lnTo>
                    <a:pt x="1179" y="463"/>
                  </a:lnTo>
                  <a:lnTo>
                    <a:pt x="1185" y="463"/>
                  </a:lnTo>
                  <a:lnTo>
                    <a:pt x="1185" y="490"/>
                  </a:lnTo>
                  <a:lnTo>
                    <a:pt x="1192" y="490"/>
                  </a:lnTo>
                  <a:lnTo>
                    <a:pt x="1192" y="726"/>
                  </a:lnTo>
                  <a:lnTo>
                    <a:pt x="1204" y="726"/>
                  </a:lnTo>
                  <a:lnTo>
                    <a:pt x="1204" y="766"/>
                  </a:lnTo>
                  <a:lnTo>
                    <a:pt x="1221" y="766"/>
                  </a:lnTo>
                  <a:lnTo>
                    <a:pt x="1221" y="790"/>
                  </a:lnTo>
                  <a:lnTo>
                    <a:pt x="1264" y="790"/>
                  </a:lnTo>
                  <a:lnTo>
                    <a:pt x="1264" y="809"/>
                  </a:lnTo>
                  <a:lnTo>
                    <a:pt x="1415" y="809"/>
                  </a:lnTo>
                  <a:lnTo>
                    <a:pt x="1415" y="830"/>
                  </a:lnTo>
                  <a:lnTo>
                    <a:pt x="1421" y="830"/>
                  </a:lnTo>
                  <a:lnTo>
                    <a:pt x="1421" y="855"/>
                  </a:lnTo>
                  <a:lnTo>
                    <a:pt x="1434" y="855"/>
                  </a:lnTo>
                  <a:lnTo>
                    <a:pt x="1434" y="934"/>
                  </a:lnTo>
                  <a:lnTo>
                    <a:pt x="1440" y="934"/>
                  </a:lnTo>
                  <a:lnTo>
                    <a:pt x="1440" y="938"/>
                  </a:lnTo>
                  <a:lnTo>
                    <a:pt x="1449" y="938"/>
                  </a:lnTo>
                  <a:lnTo>
                    <a:pt x="1449" y="964"/>
                  </a:lnTo>
                  <a:lnTo>
                    <a:pt x="1559" y="964"/>
                  </a:lnTo>
                  <a:lnTo>
                    <a:pt x="1559" y="983"/>
                  </a:lnTo>
                  <a:lnTo>
                    <a:pt x="1591" y="983"/>
                  </a:lnTo>
                  <a:lnTo>
                    <a:pt x="1591" y="1027"/>
                  </a:lnTo>
                  <a:lnTo>
                    <a:pt x="1850" y="1027"/>
                  </a:lnTo>
                  <a:lnTo>
                    <a:pt x="1850" y="1051"/>
                  </a:lnTo>
                  <a:lnTo>
                    <a:pt x="1860" y="1051"/>
                  </a:lnTo>
                  <a:lnTo>
                    <a:pt x="1860" y="1070"/>
                  </a:lnTo>
                  <a:lnTo>
                    <a:pt x="2028" y="1070"/>
                  </a:lnTo>
                  <a:lnTo>
                    <a:pt x="2028" y="1093"/>
                  </a:lnTo>
                  <a:lnTo>
                    <a:pt x="2041" y="1093"/>
                  </a:lnTo>
                  <a:lnTo>
                    <a:pt x="2041" y="1121"/>
                  </a:lnTo>
                  <a:lnTo>
                    <a:pt x="2054" y="1121"/>
                  </a:lnTo>
                  <a:lnTo>
                    <a:pt x="2054" y="1167"/>
                  </a:lnTo>
                  <a:lnTo>
                    <a:pt x="2062" y="1167"/>
                  </a:lnTo>
                  <a:lnTo>
                    <a:pt x="2062" y="1214"/>
                  </a:lnTo>
                  <a:lnTo>
                    <a:pt x="2075" y="1214"/>
                  </a:lnTo>
                  <a:lnTo>
                    <a:pt x="2075" y="1231"/>
                  </a:lnTo>
                  <a:lnTo>
                    <a:pt x="2117" y="1231"/>
                  </a:lnTo>
                  <a:lnTo>
                    <a:pt x="2117" y="1257"/>
                  </a:lnTo>
                  <a:lnTo>
                    <a:pt x="2198" y="1257"/>
                  </a:lnTo>
                  <a:lnTo>
                    <a:pt x="2198" y="1282"/>
                  </a:lnTo>
                  <a:lnTo>
                    <a:pt x="2230" y="1282"/>
                  </a:lnTo>
                  <a:lnTo>
                    <a:pt x="2230" y="1305"/>
                  </a:lnTo>
                  <a:lnTo>
                    <a:pt x="2364" y="1305"/>
                  </a:lnTo>
                  <a:lnTo>
                    <a:pt x="2364" y="1350"/>
                  </a:lnTo>
                  <a:lnTo>
                    <a:pt x="2374" y="1350"/>
                  </a:lnTo>
                  <a:lnTo>
                    <a:pt x="2374" y="1384"/>
                  </a:lnTo>
                  <a:lnTo>
                    <a:pt x="2387" y="1384"/>
                  </a:lnTo>
                  <a:lnTo>
                    <a:pt x="2387" y="1399"/>
                  </a:lnTo>
                  <a:lnTo>
                    <a:pt x="2663" y="1399"/>
                  </a:lnTo>
                  <a:lnTo>
                    <a:pt x="2663" y="1414"/>
                  </a:lnTo>
                  <a:lnTo>
                    <a:pt x="2682" y="1414"/>
                  </a:lnTo>
                  <a:lnTo>
                    <a:pt x="2682" y="1435"/>
                  </a:lnTo>
                  <a:lnTo>
                    <a:pt x="2689" y="1435"/>
                  </a:lnTo>
                  <a:lnTo>
                    <a:pt x="2689" y="1471"/>
                  </a:lnTo>
                  <a:lnTo>
                    <a:pt x="2697" y="1471"/>
                  </a:lnTo>
                  <a:lnTo>
                    <a:pt x="2697" y="1494"/>
                  </a:lnTo>
                  <a:lnTo>
                    <a:pt x="3003" y="1494"/>
                  </a:lnTo>
                  <a:lnTo>
                    <a:pt x="3003" y="1562"/>
                  </a:lnTo>
                  <a:lnTo>
                    <a:pt x="3096" y="1562"/>
                  </a:lnTo>
                </a:path>
              </a:pathLst>
            </a:custGeom>
            <a:noFill/>
            <a:ln w="28575">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3" name="Freeform 62">
              <a:extLst>
                <a:ext uri="{FF2B5EF4-FFF2-40B4-BE49-F238E27FC236}">
                  <a16:creationId xmlns:a16="http://schemas.microsoft.com/office/drawing/2014/main" id="{D530ADBE-2999-1B25-7B17-65856989DECD}"/>
                </a:ext>
              </a:extLst>
            </p:cNvPr>
            <p:cNvSpPr>
              <a:spLocks/>
            </p:cNvSpPr>
            <p:nvPr/>
          </p:nvSpPr>
          <p:spPr bwMode="auto">
            <a:xfrm>
              <a:off x="2422525" y="1630363"/>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4" name="Freeform 63">
              <a:extLst>
                <a:ext uri="{FF2B5EF4-FFF2-40B4-BE49-F238E27FC236}">
                  <a16:creationId xmlns:a16="http://schemas.microsoft.com/office/drawing/2014/main" id="{E25DD2D9-0F9B-63E5-81A0-91EB797C61DC}"/>
                </a:ext>
              </a:extLst>
            </p:cNvPr>
            <p:cNvSpPr>
              <a:spLocks/>
            </p:cNvSpPr>
            <p:nvPr/>
          </p:nvSpPr>
          <p:spPr bwMode="auto">
            <a:xfrm>
              <a:off x="2655888" y="1701800"/>
              <a:ext cx="103188" cy="101600"/>
            </a:xfrm>
            <a:custGeom>
              <a:avLst/>
              <a:gdLst>
                <a:gd name="T0" fmla="*/ 31 w 65"/>
                <a:gd name="T1" fmla="*/ 0 h 64"/>
                <a:gd name="T2" fmla="*/ 0 w 65"/>
                <a:gd name="T3" fmla="*/ 64 h 64"/>
                <a:gd name="T4" fmla="*/ 65 w 65"/>
                <a:gd name="T5" fmla="*/ 64 h 64"/>
                <a:gd name="T6" fmla="*/ 31 w 65"/>
                <a:gd name="T7" fmla="*/ 0 h 64"/>
              </a:gdLst>
              <a:ahLst/>
              <a:cxnLst>
                <a:cxn ang="0">
                  <a:pos x="T0" y="T1"/>
                </a:cxn>
                <a:cxn ang="0">
                  <a:pos x="T2" y="T3"/>
                </a:cxn>
                <a:cxn ang="0">
                  <a:pos x="T4" y="T5"/>
                </a:cxn>
                <a:cxn ang="0">
                  <a:pos x="T6" y="T7"/>
                </a:cxn>
              </a:cxnLst>
              <a:rect l="0" t="0" r="r" b="b"/>
              <a:pathLst>
                <a:path w="65" h="64">
                  <a:moveTo>
                    <a:pt x="31" y="0"/>
                  </a:moveTo>
                  <a:lnTo>
                    <a:pt x="0" y="64"/>
                  </a:lnTo>
                  <a:lnTo>
                    <a:pt x="65" y="64"/>
                  </a:lnTo>
                  <a:lnTo>
                    <a:pt x="31" y="0"/>
                  </a:lnTo>
                  <a:close/>
                </a:path>
              </a:pathLst>
            </a:custGeom>
            <a:solidFill>
              <a:srgbClr val="94420E"/>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5" name="Freeform 64">
              <a:extLst>
                <a:ext uri="{FF2B5EF4-FFF2-40B4-BE49-F238E27FC236}">
                  <a16:creationId xmlns:a16="http://schemas.microsoft.com/office/drawing/2014/main" id="{D2AEE6FA-0A7F-72C2-F55D-9F60A910164B}"/>
                </a:ext>
              </a:extLst>
            </p:cNvPr>
            <p:cNvSpPr>
              <a:spLocks/>
            </p:cNvSpPr>
            <p:nvPr/>
          </p:nvSpPr>
          <p:spPr bwMode="auto">
            <a:xfrm>
              <a:off x="2678113" y="1701800"/>
              <a:ext cx="101600" cy="101600"/>
            </a:xfrm>
            <a:custGeom>
              <a:avLst/>
              <a:gdLst>
                <a:gd name="T0" fmla="*/ 32 w 64"/>
                <a:gd name="T1" fmla="*/ 0 h 64"/>
                <a:gd name="T2" fmla="*/ 0 w 64"/>
                <a:gd name="T3" fmla="*/ 64 h 64"/>
                <a:gd name="T4" fmla="*/ 64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0" y="64"/>
                  </a:lnTo>
                  <a:lnTo>
                    <a:pt x="64" y="64"/>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6" name="Freeform 65">
              <a:extLst>
                <a:ext uri="{FF2B5EF4-FFF2-40B4-BE49-F238E27FC236}">
                  <a16:creationId xmlns:a16="http://schemas.microsoft.com/office/drawing/2014/main" id="{BEBCF4AE-E834-866F-D342-9C7E3708515E}"/>
                </a:ext>
              </a:extLst>
            </p:cNvPr>
            <p:cNvSpPr>
              <a:spLocks/>
            </p:cNvSpPr>
            <p:nvPr/>
          </p:nvSpPr>
          <p:spPr bwMode="auto">
            <a:xfrm>
              <a:off x="3802063" y="3025775"/>
              <a:ext cx="100013" cy="101600"/>
            </a:xfrm>
            <a:custGeom>
              <a:avLst/>
              <a:gdLst>
                <a:gd name="T0" fmla="*/ 31 w 63"/>
                <a:gd name="T1" fmla="*/ 0 h 64"/>
                <a:gd name="T2" fmla="*/ 0 w 63"/>
                <a:gd name="T3" fmla="*/ 64 h 64"/>
                <a:gd name="T4" fmla="*/ 63 w 63"/>
                <a:gd name="T5" fmla="*/ 64 h 64"/>
                <a:gd name="T6" fmla="*/ 31 w 63"/>
                <a:gd name="T7" fmla="*/ 0 h 64"/>
              </a:gdLst>
              <a:ahLst/>
              <a:cxnLst>
                <a:cxn ang="0">
                  <a:pos x="T0" y="T1"/>
                </a:cxn>
                <a:cxn ang="0">
                  <a:pos x="T2" y="T3"/>
                </a:cxn>
                <a:cxn ang="0">
                  <a:pos x="T4" y="T5"/>
                </a:cxn>
                <a:cxn ang="0">
                  <a:pos x="T6" y="T7"/>
                </a:cxn>
              </a:cxnLst>
              <a:rect l="0" t="0" r="r" b="b"/>
              <a:pathLst>
                <a:path w="63" h="64">
                  <a:moveTo>
                    <a:pt x="31" y="0"/>
                  </a:moveTo>
                  <a:lnTo>
                    <a:pt x="0" y="64"/>
                  </a:lnTo>
                  <a:lnTo>
                    <a:pt x="63" y="64"/>
                  </a:lnTo>
                  <a:lnTo>
                    <a:pt x="31"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7" name="Freeform 66">
              <a:extLst>
                <a:ext uri="{FF2B5EF4-FFF2-40B4-BE49-F238E27FC236}">
                  <a16:creationId xmlns:a16="http://schemas.microsoft.com/office/drawing/2014/main" id="{791B2E6B-C516-D9D4-44FD-8CCF6BB0F21F}"/>
                </a:ext>
              </a:extLst>
            </p:cNvPr>
            <p:cNvSpPr>
              <a:spLocks/>
            </p:cNvSpPr>
            <p:nvPr/>
          </p:nvSpPr>
          <p:spPr bwMode="auto">
            <a:xfrm>
              <a:off x="3865563" y="3025775"/>
              <a:ext cx="101600" cy="101600"/>
            </a:xfrm>
            <a:custGeom>
              <a:avLst/>
              <a:gdLst>
                <a:gd name="T0" fmla="*/ 32 w 64"/>
                <a:gd name="T1" fmla="*/ 0 h 64"/>
                <a:gd name="T2" fmla="*/ 0 w 64"/>
                <a:gd name="T3" fmla="*/ 64 h 64"/>
                <a:gd name="T4" fmla="*/ 64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0" y="64"/>
                  </a:lnTo>
                  <a:lnTo>
                    <a:pt x="64" y="64"/>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8" name="Freeform 67">
              <a:extLst>
                <a:ext uri="{FF2B5EF4-FFF2-40B4-BE49-F238E27FC236}">
                  <a16:creationId xmlns:a16="http://schemas.microsoft.com/office/drawing/2014/main" id="{03CF249D-986B-8224-C6B2-5E6F3EA1DEBB}"/>
                </a:ext>
              </a:extLst>
            </p:cNvPr>
            <p:cNvSpPr>
              <a:spLocks/>
            </p:cNvSpPr>
            <p:nvPr/>
          </p:nvSpPr>
          <p:spPr bwMode="auto">
            <a:xfrm>
              <a:off x="4283075" y="3130550"/>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9" name="Freeform 68">
              <a:extLst>
                <a:ext uri="{FF2B5EF4-FFF2-40B4-BE49-F238E27FC236}">
                  <a16:creationId xmlns:a16="http://schemas.microsoft.com/office/drawing/2014/main" id="{4F787DF3-7A50-FF4A-BEB1-239F4ADD7EE1}"/>
                </a:ext>
              </a:extLst>
            </p:cNvPr>
            <p:cNvSpPr>
              <a:spLocks/>
            </p:cNvSpPr>
            <p:nvPr/>
          </p:nvSpPr>
          <p:spPr bwMode="auto">
            <a:xfrm>
              <a:off x="4525963" y="3198813"/>
              <a:ext cx="101600" cy="100013"/>
            </a:xfrm>
            <a:custGeom>
              <a:avLst/>
              <a:gdLst>
                <a:gd name="T0" fmla="*/ 32 w 64"/>
                <a:gd name="T1" fmla="*/ 0 h 63"/>
                <a:gd name="T2" fmla="*/ 0 w 64"/>
                <a:gd name="T3" fmla="*/ 63 h 63"/>
                <a:gd name="T4" fmla="*/ 64 w 64"/>
                <a:gd name="T5" fmla="*/ 63 h 63"/>
                <a:gd name="T6" fmla="*/ 32 w 64"/>
                <a:gd name="T7" fmla="*/ 0 h 63"/>
              </a:gdLst>
              <a:ahLst/>
              <a:cxnLst>
                <a:cxn ang="0">
                  <a:pos x="T0" y="T1"/>
                </a:cxn>
                <a:cxn ang="0">
                  <a:pos x="T2" y="T3"/>
                </a:cxn>
                <a:cxn ang="0">
                  <a:pos x="T4" y="T5"/>
                </a:cxn>
                <a:cxn ang="0">
                  <a:pos x="T6" y="T7"/>
                </a:cxn>
              </a:cxnLst>
              <a:rect l="0" t="0" r="r" b="b"/>
              <a:pathLst>
                <a:path w="64" h="63">
                  <a:moveTo>
                    <a:pt x="32" y="0"/>
                  </a:moveTo>
                  <a:lnTo>
                    <a:pt x="0" y="63"/>
                  </a:lnTo>
                  <a:lnTo>
                    <a:pt x="64" y="63"/>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0" name="Freeform 69">
              <a:extLst>
                <a:ext uri="{FF2B5EF4-FFF2-40B4-BE49-F238E27FC236}">
                  <a16:creationId xmlns:a16="http://schemas.microsoft.com/office/drawing/2014/main" id="{CE8E30C6-9732-75DD-E949-B39139AF2FCF}"/>
                </a:ext>
              </a:extLst>
            </p:cNvPr>
            <p:cNvSpPr>
              <a:spLocks/>
            </p:cNvSpPr>
            <p:nvPr/>
          </p:nvSpPr>
          <p:spPr bwMode="auto">
            <a:xfrm>
              <a:off x="4916488" y="3498850"/>
              <a:ext cx="101600" cy="96838"/>
            </a:xfrm>
            <a:custGeom>
              <a:avLst/>
              <a:gdLst>
                <a:gd name="T0" fmla="*/ 32 w 64"/>
                <a:gd name="T1" fmla="*/ 0 h 61"/>
                <a:gd name="T2" fmla="*/ 0 w 64"/>
                <a:gd name="T3" fmla="*/ 61 h 61"/>
                <a:gd name="T4" fmla="*/ 64 w 64"/>
                <a:gd name="T5" fmla="*/ 61 h 61"/>
                <a:gd name="T6" fmla="*/ 32 w 64"/>
                <a:gd name="T7" fmla="*/ 0 h 61"/>
              </a:gdLst>
              <a:ahLst/>
              <a:cxnLst>
                <a:cxn ang="0">
                  <a:pos x="T0" y="T1"/>
                </a:cxn>
                <a:cxn ang="0">
                  <a:pos x="T2" y="T3"/>
                </a:cxn>
                <a:cxn ang="0">
                  <a:pos x="T4" y="T5"/>
                </a:cxn>
                <a:cxn ang="0">
                  <a:pos x="T6" y="T7"/>
                </a:cxn>
              </a:cxnLst>
              <a:rect l="0" t="0" r="r" b="b"/>
              <a:pathLst>
                <a:path w="64" h="61">
                  <a:moveTo>
                    <a:pt x="32" y="0"/>
                  </a:moveTo>
                  <a:lnTo>
                    <a:pt x="0" y="61"/>
                  </a:lnTo>
                  <a:lnTo>
                    <a:pt x="64" y="61"/>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1" name="Freeform 70">
              <a:extLst>
                <a:ext uri="{FF2B5EF4-FFF2-40B4-BE49-F238E27FC236}">
                  <a16:creationId xmlns:a16="http://schemas.microsoft.com/office/drawing/2014/main" id="{A6546A23-8EA8-8C09-34E8-4848F3AE7529}"/>
                </a:ext>
              </a:extLst>
            </p:cNvPr>
            <p:cNvSpPr>
              <a:spLocks/>
            </p:cNvSpPr>
            <p:nvPr/>
          </p:nvSpPr>
          <p:spPr bwMode="auto">
            <a:xfrm>
              <a:off x="5278438" y="3676650"/>
              <a:ext cx="100013" cy="98425"/>
            </a:xfrm>
            <a:custGeom>
              <a:avLst/>
              <a:gdLst>
                <a:gd name="T0" fmla="*/ 31 w 63"/>
                <a:gd name="T1" fmla="*/ 0 h 62"/>
                <a:gd name="T2" fmla="*/ 0 w 63"/>
                <a:gd name="T3" fmla="*/ 62 h 62"/>
                <a:gd name="T4" fmla="*/ 63 w 63"/>
                <a:gd name="T5" fmla="*/ 62 h 62"/>
                <a:gd name="T6" fmla="*/ 31 w 63"/>
                <a:gd name="T7" fmla="*/ 0 h 62"/>
              </a:gdLst>
              <a:ahLst/>
              <a:cxnLst>
                <a:cxn ang="0">
                  <a:pos x="T0" y="T1"/>
                </a:cxn>
                <a:cxn ang="0">
                  <a:pos x="T2" y="T3"/>
                </a:cxn>
                <a:cxn ang="0">
                  <a:pos x="T4" y="T5"/>
                </a:cxn>
                <a:cxn ang="0">
                  <a:pos x="T6" y="T7"/>
                </a:cxn>
              </a:cxnLst>
              <a:rect l="0" t="0" r="r" b="b"/>
              <a:pathLst>
                <a:path w="63" h="62">
                  <a:moveTo>
                    <a:pt x="31" y="0"/>
                  </a:moveTo>
                  <a:lnTo>
                    <a:pt x="0" y="62"/>
                  </a:lnTo>
                  <a:lnTo>
                    <a:pt x="63" y="62"/>
                  </a:lnTo>
                  <a:lnTo>
                    <a:pt x="31"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2" name="Freeform 71">
              <a:extLst>
                <a:ext uri="{FF2B5EF4-FFF2-40B4-BE49-F238E27FC236}">
                  <a16:creationId xmlns:a16="http://schemas.microsoft.com/office/drawing/2014/main" id="{BDEA8FB1-A896-2602-CE00-0DF236C7135E}"/>
                </a:ext>
              </a:extLst>
            </p:cNvPr>
            <p:cNvSpPr>
              <a:spLocks/>
            </p:cNvSpPr>
            <p:nvPr/>
          </p:nvSpPr>
          <p:spPr bwMode="auto">
            <a:xfrm>
              <a:off x="5314950" y="3717925"/>
              <a:ext cx="101600" cy="100013"/>
            </a:xfrm>
            <a:custGeom>
              <a:avLst/>
              <a:gdLst>
                <a:gd name="T0" fmla="*/ 32 w 64"/>
                <a:gd name="T1" fmla="*/ 0 h 63"/>
                <a:gd name="T2" fmla="*/ 0 w 64"/>
                <a:gd name="T3" fmla="*/ 63 h 63"/>
                <a:gd name="T4" fmla="*/ 64 w 64"/>
                <a:gd name="T5" fmla="*/ 63 h 63"/>
                <a:gd name="T6" fmla="*/ 32 w 64"/>
                <a:gd name="T7" fmla="*/ 0 h 63"/>
              </a:gdLst>
              <a:ahLst/>
              <a:cxnLst>
                <a:cxn ang="0">
                  <a:pos x="T0" y="T1"/>
                </a:cxn>
                <a:cxn ang="0">
                  <a:pos x="T2" y="T3"/>
                </a:cxn>
                <a:cxn ang="0">
                  <a:pos x="T4" y="T5"/>
                </a:cxn>
                <a:cxn ang="0">
                  <a:pos x="T6" y="T7"/>
                </a:cxn>
              </a:cxnLst>
              <a:rect l="0" t="0" r="r" b="b"/>
              <a:pathLst>
                <a:path w="64" h="63">
                  <a:moveTo>
                    <a:pt x="32" y="0"/>
                  </a:moveTo>
                  <a:lnTo>
                    <a:pt x="0" y="63"/>
                  </a:lnTo>
                  <a:lnTo>
                    <a:pt x="64" y="63"/>
                  </a:lnTo>
                  <a:lnTo>
                    <a:pt x="32" y="0"/>
                  </a:lnTo>
                  <a:close/>
                </a:path>
              </a:pathLst>
            </a:custGeom>
            <a:solidFill>
              <a:srgbClr val="94420E"/>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3" name="Freeform 72">
              <a:extLst>
                <a:ext uri="{FF2B5EF4-FFF2-40B4-BE49-F238E27FC236}">
                  <a16:creationId xmlns:a16="http://schemas.microsoft.com/office/drawing/2014/main" id="{7180BD9C-6D56-6E7B-6D91-0F6434E0C6DF}"/>
                </a:ext>
              </a:extLst>
            </p:cNvPr>
            <p:cNvSpPr>
              <a:spLocks/>
            </p:cNvSpPr>
            <p:nvPr/>
          </p:nvSpPr>
          <p:spPr bwMode="auto">
            <a:xfrm>
              <a:off x="5324475" y="3717925"/>
              <a:ext cx="101600" cy="100013"/>
            </a:xfrm>
            <a:custGeom>
              <a:avLst/>
              <a:gdLst>
                <a:gd name="T0" fmla="*/ 32 w 64"/>
                <a:gd name="T1" fmla="*/ 0 h 63"/>
                <a:gd name="T2" fmla="*/ 0 w 64"/>
                <a:gd name="T3" fmla="*/ 63 h 63"/>
                <a:gd name="T4" fmla="*/ 64 w 64"/>
                <a:gd name="T5" fmla="*/ 63 h 63"/>
                <a:gd name="T6" fmla="*/ 32 w 64"/>
                <a:gd name="T7" fmla="*/ 0 h 63"/>
              </a:gdLst>
              <a:ahLst/>
              <a:cxnLst>
                <a:cxn ang="0">
                  <a:pos x="T0" y="T1"/>
                </a:cxn>
                <a:cxn ang="0">
                  <a:pos x="T2" y="T3"/>
                </a:cxn>
                <a:cxn ang="0">
                  <a:pos x="T4" y="T5"/>
                </a:cxn>
                <a:cxn ang="0">
                  <a:pos x="T6" y="T7"/>
                </a:cxn>
              </a:cxnLst>
              <a:rect l="0" t="0" r="r" b="b"/>
              <a:pathLst>
                <a:path w="64" h="63">
                  <a:moveTo>
                    <a:pt x="32" y="0"/>
                  </a:moveTo>
                  <a:lnTo>
                    <a:pt x="0" y="63"/>
                  </a:lnTo>
                  <a:lnTo>
                    <a:pt x="64" y="63"/>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4" name="Freeform 73">
              <a:extLst>
                <a:ext uri="{FF2B5EF4-FFF2-40B4-BE49-F238E27FC236}">
                  <a16:creationId xmlns:a16="http://schemas.microsoft.com/office/drawing/2014/main" id="{044F0A21-36A7-3331-E852-93B02BC32C19}"/>
                </a:ext>
              </a:extLst>
            </p:cNvPr>
            <p:cNvSpPr>
              <a:spLocks/>
            </p:cNvSpPr>
            <p:nvPr/>
          </p:nvSpPr>
          <p:spPr bwMode="auto">
            <a:xfrm>
              <a:off x="5624513" y="3717925"/>
              <a:ext cx="101600" cy="100013"/>
            </a:xfrm>
            <a:custGeom>
              <a:avLst/>
              <a:gdLst>
                <a:gd name="T0" fmla="*/ 32 w 64"/>
                <a:gd name="T1" fmla="*/ 0 h 63"/>
                <a:gd name="T2" fmla="*/ 0 w 64"/>
                <a:gd name="T3" fmla="*/ 63 h 63"/>
                <a:gd name="T4" fmla="*/ 64 w 64"/>
                <a:gd name="T5" fmla="*/ 63 h 63"/>
                <a:gd name="T6" fmla="*/ 32 w 64"/>
                <a:gd name="T7" fmla="*/ 0 h 63"/>
              </a:gdLst>
              <a:ahLst/>
              <a:cxnLst>
                <a:cxn ang="0">
                  <a:pos x="T0" y="T1"/>
                </a:cxn>
                <a:cxn ang="0">
                  <a:pos x="T2" y="T3"/>
                </a:cxn>
                <a:cxn ang="0">
                  <a:pos x="T4" y="T5"/>
                </a:cxn>
                <a:cxn ang="0">
                  <a:pos x="T6" y="T7"/>
                </a:cxn>
              </a:cxnLst>
              <a:rect l="0" t="0" r="r" b="b"/>
              <a:pathLst>
                <a:path w="64" h="63">
                  <a:moveTo>
                    <a:pt x="32" y="0"/>
                  </a:moveTo>
                  <a:lnTo>
                    <a:pt x="0" y="63"/>
                  </a:lnTo>
                  <a:lnTo>
                    <a:pt x="64" y="63"/>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5" name="Freeform 74">
              <a:extLst>
                <a:ext uri="{FF2B5EF4-FFF2-40B4-BE49-F238E27FC236}">
                  <a16:creationId xmlns:a16="http://schemas.microsoft.com/office/drawing/2014/main" id="{0C363286-1F75-F037-72F2-141DD64B4B45}"/>
                </a:ext>
              </a:extLst>
            </p:cNvPr>
            <p:cNvSpPr>
              <a:spLocks/>
            </p:cNvSpPr>
            <p:nvPr/>
          </p:nvSpPr>
          <p:spPr bwMode="auto">
            <a:xfrm>
              <a:off x="5729288" y="3717925"/>
              <a:ext cx="101600" cy="100013"/>
            </a:xfrm>
            <a:custGeom>
              <a:avLst/>
              <a:gdLst>
                <a:gd name="T0" fmla="*/ 32 w 64"/>
                <a:gd name="T1" fmla="*/ 0 h 63"/>
                <a:gd name="T2" fmla="*/ 0 w 64"/>
                <a:gd name="T3" fmla="*/ 63 h 63"/>
                <a:gd name="T4" fmla="*/ 64 w 64"/>
                <a:gd name="T5" fmla="*/ 63 h 63"/>
                <a:gd name="T6" fmla="*/ 32 w 64"/>
                <a:gd name="T7" fmla="*/ 0 h 63"/>
              </a:gdLst>
              <a:ahLst/>
              <a:cxnLst>
                <a:cxn ang="0">
                  <a:pos x="T0" y="T1"/>
                </a:cxn>
                <a:cxn ang="0">
                  <a:pos x="T2" y="T3"/>
                </a:cxn>
                <a:cxn ang="0">
                  <a:pos x="T4" y="T5"/>
                </a:cxn>
                <a:cxn ang="0">
                  <a:pos x="T6" y="T7"/>
                </a:cxn>
              </a:cxnLst>
              <a:rect l="0" t="0" r="r" b="b"/>
              <a:pathLst>
                <a:path w="64" h="63">
                  <a:moveTo>
                    <a:pt x="32" y="0"/>
                  </a:moveTo>
                  <a:lnTo>
                    <a:pt x="0" y="63"/>
                  </a:lnTo>
                  <a:lnTo>
                    <a:pt x="64" y="63"/>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6" name="Freeform 75">
              <a:extLst>
                <a:ext uri="{FF2B5EF4-FFF2-40B4-BE49-F238E27FC236}">
                  <a16:creationId xmlns:a16="http://schemas.microsoft.com/office/drawing/2014/main" id="{029FF945-35DD-F350-01E5-F1D94CE4F8F1}"/>
                </a:ext>
              </a:extLst>
            </p:cNvPr>
            <p:cNvSpPr>
              <a:spLocks/>
            </p:cNvSpPr>
            <p:nvPr/>
          </p:nvSpPr>
          <p:spPr bwMode="auto">
            <a:xfrm>
              <a:off x="5765800" y="3763963"/>
              <a:ext cx="104775" cy="101600"/>
            </a:xfrm>
            <a:custGeom>
              <a:avLst/>
              <a:gdLst>
                <a:gd name="T0" fmla="*/ 32 w 66"/>
                <a:gd name="T1" fmla="*/ 0 h 64"/>
                <a:gd name="T2" fmla="*/ 0 w 66"/>
                <a:gd name="T3" fmla="*/ 64 h 64"/>
                <a:gd name="T4" fmla="*/ 66 w 66"/>
                <a:gd name="T5" fmla="*/ 64 h 64"/>
                <a:gd name="T6" fmla="*/ 32 w 66"/>
                <a:gd name="T7" fmla="*/ 0 h 64"/>
              </a:gdLst>
              <a:ahLst/>
              <a:cxnLst>
                <a:cxn ang="0">
                  <a:pos x="T0" y="T1"/>
                </a:cxn>
                <a:cxn ang="0">
                  <a:pos x="T2" y="T3"/>
                </a:cxn>
                <a:cxn ang="0">
                  <a:pos x="T4" y="T5"/>
                </a:cxn>
                <a:cxn ang="0">
                  <a:pos x="T6" y="T7"/>
                </a:cxn>
              </a:cxnLst>
              <a:rect l="0" t="0" r="r" b="b"/>
              <a:pathLst>
                <a:path w="66" h="64">
                  <a:moveTo>
                    <a:pt x="32" y="0"/>
                  </a:moveTo>
                  <a:lnTo>
                    <a:pt x="0" y="64"/>
                  </a:lnTo>
                  <a:lnTo>
                    <a:pt x="66" y="64"/>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7" name="Freeform 76">
              <a:extLst>
                <a:ext uri="{FF2B5EF4-FFF2-40B4-BE49-F238E27FC236}">
                  <a16:creationId xmlns:a16="http://schemas.microsoft.com/office/drawing/2014/main" id="{5471FD4C-FEFA-DE8B-F68E-F3A86E2EC601}"/>
                </a:ext>
              </a:extLst>
            </p:cNvPr>
            <p:cNvSpPr>
              <a:spLocks/>
            </p:cNvSpPr>
            <p:nvPr/>
          </p:nvSpPr>
          <p:spPr bwMode="auto">
            <a:xfrm>
              <a:off x="5780088" y="3817938"/>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8" name="Freeform 77">
              <a:extLst>
                <a:ext uri="{FF2B5EF4-FFF2-40B4-BE49-F238E27FC236}">
                  <a16:creationId xmlns:a16="http://schemas.microsoft.com/office/drawing/2014/main" id="{5979F218-FD99-772E-2136-24B744C9E3F9}"/>
                </a:ext>
              </a:extLst>
            </p:cNvPr>
            <p:cNvSpPr>
              <a:spLocks/>
            </p:cNvSpPr>
            <p:nvPr/>
          </p:nvSpPr>
          <p:spPr bwMode="auto">
            <a:xfrm>
              <a:off x="5792788" y="3868738"/>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19" name="Freeform 78">
              <a:extLst>
                <a:ext uri="{FF2B5EF4-FFF2-40B4-BE49-F238E27FC236}">
                  <a16:creationId xmlns:a16="http://schemas.microsoft.com/office/drawing/2014/main" id="{A59EE64C-2445-98C2-9CE1-0F0D2ADE80BA}"/>
                </a:ext>
              </a:extLst>
            </p:cNvPr>
            <p:cNvSpPr>
              <a:spLocks/>
            </p:cNvSpPr>
            <p:nvPr/>
          </p:nvSpPr>
          <p:spPr bwMode="auto">
            <a:xfrm>
              <a:off x="6005513" y="3868738"/>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0" name="Freeform 79">
              <a:extLst>
                <a:ext uri="{FF2B5EF4-FFF2-40B4-BE49-F238E27FC236}">
                  <a16:creationId xmlns:a16="http://schemas.microsoft.com/office/drawing/2014/main" id="{5E8CCC18-5081-D363-8B61-0F44D2717600}"/>
                </a:ext>
              </a:extLst>
            </p:cNvPr>
            <p:cNvSpPr>
              <a:spLocks/>
            </p:cNvSpPr>
            <p:nvPr/>
          </p:nvSpPr>
          <p:spPr bwMode="auto">
            <a:xfrm>
              <a:off x="6062663" y="3868738"/>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1" name="Freeform 80">
              <a:extLst>
                <a:ext uri="{FF2B5EF4-FFF2-40B4-BE49-F238E27FC236}">
                  <a16:creationId xmlns:a16="http://schemas.microsoft.com/office/drawing/2014/main" id="{BBDD31B4-11D4-FAFD-4835-D91E2DE0FB38}"/>
                </a:ext>
              </a:extLst>
            </p:cNvPr>
            <p:cNvSpPr>
              <a:spLocks/>
            </p:cNvSpPr>
            <p:nvPr/>
          </p:nvSpPr>
          <p:spPr bwMode="auto">
            <a:xfrm>
              <a:off x="6184900" y="3868738"/>
              <a:ext cx="100013" cy="98425"/>
            </a:xfrm>
            <a:custGeom>
              <a:avLst/>
              <a:gdLst>
                <a:gd name="T0" fmla="*/ 32 w 63"/>
                <a:gd name="T1" fmla="*/ 0 h 62"/>
                <a:gd name="T2" fmla="*/ 0 w 63"/>
                <a:gd name="T3" fmla="*/ 62 h 62"/>
                <a:gd name="T4" fmla="*/ 63 w 63"/>
                <a:gd name="T5" fmla="*/ 62 h 62"/>
                <a:gd name="T6" fmla="*/ 32 w 63"/>
                <a:gd name="T7" fmla="*/ 0 h 62"/>
              </a:gdLst>
              <a:ahLst/>
              <a:cxnLst>
                <a:cxn ang="0">
                  <a:pos x="T0" y="T1"/>
                </a:cxn>
                <a:cxn ang="0">
                  <a:pos x="T2" y="T3"/>
                </a:cxn>
                <a:cxn ang="0">
                  <a:pos x="T4" y="T5"/>
                </a:cxn>
                <a:cxn ang="0">
                  <a:pos x="T6" y="T7"/>
                </a:cxn>
              </a:cxnLst>
              <a:rect l="0" t="0" r="r" b="b"/>
              <a:pathLst>
                <a:path w="63" h="62">
                  <a:moveTo>
                    <a:pt x="32" y="0"/>
                  </a:moveTo>
                  <a:lnTo>
                    <a:pt x="0" y="62"/>
                  </a:lnTo>
                  <a:lnTo>
                    <a:pt x="63" y="62"/>
                  </a:lnTo>
                  <a:lnTo>
                    <a:pt x="32"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2" name="Freeform 81">
              <a:extLst>
                <a:ext uri="{FF2B5EF4-FFF2-40B4-BE49-F238E27FC236}">
                  <a16:creationId xmlns:a16="http://schemas.microsoft.com/office/drawing/2014/main" id="{4D4DBA75-D3E3-0F0A-9E77-FAE6C9E1E6FC}"/>
                </a:ext>
              </a:extLst>
            </p:cNvPr>
            <p:cNvSpPr>
              <a:spLocks/>
            </p:cNvSpPr>
            <p:nvPr/>
          </p:nvSpPr>
          <p:spPr bwMode="auto">
            <a:xfrm>
              <a:off x="6281738" y="3983038"/>
              <a:ext cx="101600" cy="98425"/>
            </a:xfrm>
            <a:custGeom>
              <a:avLst/>
              <a:gdLst>
                <a:gd name="T0" fmla="*/ 32 w 64"/>
                <a:gd name="T1" fmla="*/ 0 h 62"/>
                <a:gd name="T2" fmla="*/ 0 w 64"/>
                <a:gd name="T3" fmla="*/ 62 h 62"/>
                <a:gd name="T4" fmla="*/ 64 w 64"/>
                <a:gd name="T5" fmla="*/ 62 h 62"/>
                <a:gd name="T6" fmla="*/ 32 w 64"/>
                <a:gd name="T7" fmla="*/ 0 h 62"/>
              </a:gdLst>
              <a:ahLst/>
              <a:cxnLst>
                <a:cxn ang="0">
                  <a:pos x="T0" y="T1"/>
                </a:cxn>
                <a:cxn ang="0">
                  <a:pos x="T2" y="T3"/>
                </a:cxn>
                <a:cxn ang="0">
                  <a:pos x="T4" y="T5"/>
                </a:cxn>
                <a:cxn ang="0">
                  <a:pos x="T6" y="T7"/>
                </a:cxn>
              </a:cxnLst>
              <a:rect l="0" t="0" r="r" b="b"/>
              <a:pathLst>
                <a:path w="64" h="62">
                  <a:moveTo>
                    <a:pt x="32" y="0"/>
                  </a:moveTo>
                  <a:lnTo>
                    <a:pt x="0" y="62"/>
                  </a:lnTo>
                  <a:lnTo>
                    <a:pt x="64" y="62"/>
                  </a:lnTo>
                  <a:lnTo>
                    <a:pt x="32" y="0"/>
                  </a:lnTo>
                  <a:close/>
                </a:path>
              </a:pathLst>
            </a:custGeom>
            <a:solidFill>
              <a:srgbClr val="94420E"/>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3" name="Freeform 82">
              <a:extLst>
                <a:ext uri="{FF2B5EF4-FFF2-40B4-BE49-F238E27FC236}">
                  <a16:creationId xmlns:a16="http://schemas.microsoft.com/office/drawing/2014/main" id="{88B861D4-1130-FB67-38C9-D9F46D94404C}"/>
                </a:ext>
              </a:extLst>
            </p:cNvPr>
            <p:cNvSpPr>
              <a:spLocks/>
            </p:cNvSpPr>
            <p:nvPr/>
          </p:nvSpPr>
          <p:spPr bwMode="auto">
            <a:xfrm>
              <a:off x="6302375" y="3983038"/>
              <a:ext cx="104775" cy="98425"/>
            </a:xfrm>
            <a:custGeom>
              <a:avLst/>
              <a:gdLst>
                <a:gd name="T0" fmla="*/ 34 w 66"/>
                <a:gd name="T1" fmla="*/ 0 h 62"/>
                <a:gd name="T2" fmla="*/ 0 w 66"/>
                <a:gd name="T3" fmla="*/ 62 h 62"/>
                <a:gd name="T4" fmla="*/ 66 w 66"/>
                <a:gd name="T5" fmla="*/ 62 h 62"/>
                <a:gd name="T6" fmla="*/ 34 w 66"/>
                <a:gd name="T7" fmla="*/ 0 h 62"/>
              </a:gdLst>
              <a:ahLst/>
              <a:cxnLst>
                <a:cxn ang="0">
                  <a:pos x="T0" y="T1"/>
                </a:cxn>
                <a:cxn ang="0">
                  <a:pos x="T2" y="T3"/>
                </a:cxn>
                <a:cxn ang="0">
                  <a:pos x="T4" y="T5"/>
                </a:cxn>
                <a:cxn ang="0">
                  <a:pos x="T6" y="T7"/>
                </a:cxn>
              </a:cxnLst>
              <a:rect l="0" t="0" r="r" b="b"/>
              <a:pathLst>
                <a:path w="66" h="62">
                  <a:moveTo>
                    <a:pt x="34" y="0"/>
                  </a:moveTo>
                  <a:lnTo>
                    <a:pt x="0" y="62"/>
                  </a:lnTo>
                  <a:lnTo>
                    <a:pt x="66" y="62"/>
                  </a:lnTo>
                  <a:lnTo>
                    <a:pt x="34"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4" name="Freeform 83">
              <a:extLst>
                <a:ext uri="{FF2B5EF4-FFF2-40B4-BE49-F238E27FC236}">
                  <a16:creationId xmlns:a16="http://schemas.microsoft.com/office/drawing/2014/main" id="{CF1F5C3C-57B3-FC6C-5EA5-C4A59E7154D0}"/>
                </a:ext>
              </a:extLst>
            </p:cNvPr>
            <p:cNvSpPr>
              <a:spLocks/>
            </p:cNvSpPr>
            <p:nvPr/>
          </p:nvSpPr>
          <p:spPr bwMode="auto">
            <a:xfrm>
              <a:off x="6427788" y="3983038"/>
              <a:ext cx="100013" cy="98425"/>
            </a:xfrm>
            <a:custGeom>
              <a:avLst/>
              <a:gdLst>
                <a:gd name="T0" fmla="*/ 31 w 63"/>
                <a:gd name="T1" fmla="*/ 0 h 62"/>
                <a:gd name="T2" fmla="*/ 0 w 63"/>
                <a:gd name="T3" fmla="*/ 62 h 62"/>
                <a:gd name="T4" fmla="*/ 63 w 63"/>
                <a:gd name="T5" fmla="*/ 62 h 62"/>
                <a:gd name="T6" fmla="*/ 31 w 63"/>
                <a:gd name="T7" fmla="*/ 0 h 62"/>
              </a:gdLst>
              <a:ahLst/>
              <a:cxnLst>
                <a:cxn ang="0">
                  <a:pos x="T0" y="T1"/>
                </a:cxn>
                <a:cxn ang="0">
                  <a:pos x="T2" y="T3"/>
                </a:cxn>
                <a:cxn ang="0">
                  <a:pos x="T4" y="T5"/>
                </a:cxn>
                <a:cxn ang="0">
                  <a:pos x="T6" y="T7"/>
                </a:cxn>
              </a:cxnLst>
              <a:rect l="0" t="0" r="r" b="b"/>
              <a:pathLst>
                <a:path w="63" h="62">
                  <a:moveTo>
                    <a:pt x="31" y="0"/>
                  </a:moveTo>
                  <a:lnTo>
                    <a:pt x="0" y="62"/>
                  </a:lnTo>
                  <a:lnTo>
                    <a:pt x="63" y="62"/>
                  </a:lnTo>
                  <a:lnTo>
                    <a:pt x="31" y="0"/>
                  </a:lnTo>
                  <a:close/>
                </a:path>
              </a:pathLst>
            </a:custGeom>
            <a:solidFill>
              <a:schemeClr val="accent3"/>
            </a:solidFill>
            <a:ln w="28575">
              <a:solidFill>
                <a:schemeClr val="accent3"/>
              </a:solid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25" name="Rectangle 156">
              <a:extLst>
                <a:ext uri="{FF2B5EF4-FFF2-40B4-BE49-F238E27FC236}">
                  <a16:creationId xmlns:a16="http://schemas.microsoft.com/office/drawing/2014/main" id="{4D2D872A-E1A4-5388-EEDE-CA938CB5CDF7}"/>
                </a:ext>
              </a:extLst>
            </p:cNvPr>
            <p:cNvSpPr>
              <a:spLocks noChangeArrowheads="1"/>
            </p:cNvSpPr>
            <p:nvPr/>
          </p:nvSpPr>
          <p:spPr bwMode="auto">
            <a:xfrm>
              <a:off x="6150560" y="3657856"/>
              <a:ext cx="502646" cy="23962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a:ln>
                    <a:noFill/>
                  </a:ln>
                  <a:solidFill>
                    <a:srgbClr val="E1471D"/>
                  </a:solidFill>
                  <a:effectLst/>
                  <a:uLnTx/>
                  <a:uFillTx/>
                  <a:latin typeface="Calibri"/>
                  <a:ea typeface="Geneva" charset="0"/>
                  <a:cs typeface="+mn-cs"/>
                </a:rPr>
                <a:t>Clb+O</a:t>
              </a:r>
              <a:endParaRPr kumimoji="0" lang="en-US" altLang="en-US" sz="1400" b="0" i="0" u="none" strike="noStrike" kern="1200" cap="none" spc="0" normalizeH="0" baseline="0" noProof="0" dirty="0">
                <a:ln>
                  <a:noFill/>
                </a:ln>
                <a:solidFill>
                  <a:srgbClr val="E1471D"/>
                </a:solidFill>
                <a:effectLst/>
                <a:uLnTx/>
                <a:uFillTx/>
                <a:latin typeface="Calibri"/>
                <a:ea typeface="Geneva" charset="0"/>
                <a:cs typeface="+mn-cs"/>
              </a:endParaRPr>
            </a:p>
          </p:txBody>
        </p:sp>
      </p:grpSp>
      <p:grpSp>
        <p:nvGrpSpPr>
          <p:cNvPr id="61" name="Group 60">
            <a:extLst>
              <a:ext uri="{FF2B5EF4-FFF2-40B4-BE49-F238E27FC236}">
                <a16:creationId xmlns:a16="http://schemas.microsoft.com/office/drawing/2014/main" id="{CA9D1D3F-18BE-2F41-D3B7-76AA95A765F4}"/>
              </a:ext>
            </a:extLst>
          </p:cNvPr>
          <p:cNvGrpSpPr/>
          <p:nvPr/>
        </p:nvGrpSpPr>
        <p:grpSpPr>
          <a:xfrm>
            <a:off x="1451122" y="1613686"/>
            <a:ext cx="4588757" cy="749503"/>
            <a:chOff x="1345177" y="1509713"/>
            <a:chExt cx="5224828" cy="833628"/>
          </a:xfrm>
        </p:grpSpPr>
        <p:sp>
          <p:nvSpPr>
            <p:cNvPr id="70" name="Freeform 31">
              <a:extLst>
                <a:ext uri="{FF2B5EF4-FFF2-40B4-BE49-F238E27FC236}">
                  <a16:creationId xmlns:a16="http://schemas.microsoft.com/office/drawing/2014/main" id="{45C1B40B-4B1E-7F51-1AFA-41EBFB28E35D}"/>
                </a:ext>
              </a:extLst>
            </p:cNvPr>
            <p:cNvSpPr>
              <a:spLocks/>
            </p:cNvSpPr>
            <p:nvPr/>
          </p:nvSpPr>
          <p:spPr bwMode="auto">
            <a:xfrm>
              <a:off x="1385385" y="1557338"/>
              <a:ext cx="4942305" cy="723900"/>
            </a:xfrm>
            <a:custGeom>
              <a:avLst/>
              <a:gdLst>
                <a:gd name="T0" fmla="*/ 0 w 3073"/>
                <a:gd name="T1" fmla="*/ 0 h 456"/>
                <a:gd name="T2" fmla="*/ 98 w 3073"/>
                <a:gd name="T3" fmla="*/ 0 h 456"/>
                <a:gd name="T4" fmla="*/ 98 w 3073"/>
                <a:gd name="T5" fmla="*/ 19 h 456"/>
                <a:gd name="T6" fmla="*/ 162 w 3073"/>
                <a:gd name="T7" fmla="*/ 19 h 456"/>
                <a:gd name="T8" fmla="*/ 162 w 3073"/>
                <a:gd name="T9" fmla="*/ 42 h 456"/>
                <a:gd name="T10" fmla="*/ 225 w 3073"/>
                <a:gd name="T11" fmla="*/ 42 h 456"/>
                <a:gd name="T12" fmla="*/ 225 w 3073"/>
                <a:gd name="T13" fmla="*/ 89 h 456"/>
                <a:gd name="T14" fmla="*/ 238 w 3073"/>
                <a:gd name="T15" fmla="*/ 89 h 456"/>
                <a:gd name="T16" fmla="*/ 238 w 3073"/>
                <a:gd name="T17" fmla="*/ 104 h 456"/>
                <a:gd name="T18" fmla="*/ 255 w 3073"/>
                <a:gd name="T19" fmla="*/ 104 h 456"/>
                <a:gd name="T20" fmla="*/ 255 w 3073"/>
                <a:gd name="T21" fmla="*/ 116 h 456"/>
                <a:gd name="T22" fmla="*/ 264 w 3073"/>
                <a:gd name="T23" fmla="*/ 116 h 456"/>
                <a:gd name="T24" fmla="*/ 264 w 3073"/>
                <a:gd name="T25" fmla="*/ 123 h 456"/>
                <a:gd name="T26" fmla="*/ 627 w 3073"/>
                <a:gd name="T27" fmla="*/ 123 h 456"/>
                <a:gd name="T28" fmla="*/ 627 w 3073"/>
                <a:gd name="T29" fmla="*/ 144 h 456"/>
                <a:gd name="T30" fmla="*/ 656 w 3073"/>
                <a:gd name="T31" fmla="*/ 144 h 456"/>
                <a:gd name="T32" fmla="*/ 656 w 3073"/>
                <a:gd name="T33" fmla="*/ 165 h 456"/>
                <a:gd name="T34" fmla="*/ 678 w 3073"/>
                <a:gd name="T35" fmla="*/ 165 h 456"/>
                <a:gd name="T36" fmla="*/ 678 w 3073"/>
                <a:gd name="T37" fmla="*/ 189 h 456"/>
                <a:gd name="T38" fmla="*/ 718 w 3073"/>
                <a:gd name="T39" fmla="*/ 189 h 456"/>
                <a:gd name="T40" fmla="*/ 718 w 3073"/>
                <a:gd name="T41" fmla="*/ 210 h 456"/>
                <a:gd name="T42" fmla="*/ 937 w 3073"/>
                <a:gd name="T43" fmla="*/ 210 h 456"/>
                <a:gd name="T44" fmla="*/ 937 w 3073"/>
                <a:gd name="T45" fmla="*/ 229 h 456"/>
                <a:gd name="T46" fmla="*/ 1000 w 3073"/>
                <a:gd name="T47" fmla="*/ 229 h 456"/>
                <a:gd name="T48" fmla="*/ 1000 w 3073"/>
                <a:gd name="T49" fmla="*/ 250 h 456"/>
                <a:gd name="T50" fmla="*/ 1189 w 3073"/>
                <a:gd name="T51" fmla="*/ 250 h 456"/>
                <a:gd name="T52" fmla="*/ 1189 w 3073"/>
                <a:gd name="T53" fmla="*/ 271 h 456"/>
                <a:gd name="T54" fmla="*/ 1438 w 3073"/>
                <a:gd name="T55" fmla="*/ 271 h 456"/>
                <a:gd name="T56" fmla="*/ 1438 w 3073"/>
                <a:gd name="T57" fmla="*/ 293 h 456"/>
                <a:gd name="T58" fmla="*/ 1746 w 3073"/>
                <a:gd name="T59" fmla="*/ 293 h 456"/>
                <a:gd name="T60" fmla="*/ 1746 w 3073"/>
                <a:gd name="T61" fmla="*/ 314 h 456"/>
                <a:gd name="T62" fmla="*/ 2043 w 3073"/>
                <a:gd name="T63" fmla="*/ 314 h 456"/>
                <a:gd name="T64" fmla="*/ 2043 w 3073"/>
                <a:gd name="T65" fmla="*/ 333 h 456"/>
                <a:gd name="T66" fmla="*/ 2064 w 3073"/>
                <a:gd name="T67" fmla="*/ 333 h 456"/>
                <a:gd name="T68" fmla="*/ 2064 w 3073"/>
                <a:gd name="T69" fmla="*/ 354 h 456"/>
                <a:gd name="T70" fmla="*/ 2081 w 3073"/>
                <a:gd name="T71" fmla="*/ 354 h 456"/>
                <a:gd name="T72" fmla="*/ 2081 w 3073"/>
                <a:gd name="T73" fmla="*/ 378 h 456"/>
                <a:gd name="T74" fmla="*/ 2391 w 3073"/>
                <a:gd name="T75" fmla="*/ 378 h 456"/>
                <a:gd name="T76" fmla="*/ 2391 w 3073"/>
                <a:gd name="T77" fmla="*/ 401 h 456"/>
                <a:gd name="T78" fmla="*/ 2544 w 3073"/>
                <a:gd name="T79" fmla="*/ 401 h 456"/>
                <a:gd name="T80" fmla="*/ 2544 w 3073"/>
                <a:gd name="T81" fmla="*/ 426 h 456"/>
                <a:gd name="T82" fmla="*/ 2697 w 3073"/>
                <a:gd name="T83" fmla="*/ 426 h 456"/>
                <a:gd name="T84" fmla="*/ 2697 w 3073"/>
                <a:gd name="T85" fmla="*/ 456 h 456"/>
                <a:gd name="T86" fmla="*/ 3073 w 3073"/>
                <a:gd name="T87"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73" h="456">
                  <a:moveTo>
                    <a:pt x="0" y="0"/>
                  </a:moveTo>
                  <a:lnTo>
                    <a:pt x="98" y="0"/>
                  </a:lnTo>
                  <a:lnTo>
                    <a:pt x="98" y="19"/>
                  </a:lnTo>
                  <a:lnTo>
                    <a:pt x="162" y="19"/>
                  </a:lnTo>
                  <a:lnTo>
                    <a:pt x="162" y="42"/>
                  </a:lnTo>
                  <a:lnTo>
                    <a:pt x="225" y="42"/>
                  </a:lnTo>
                  <a:lnTo>
                    <a:pt x="225" y="89"/>
                  </a:lnTo>
                  <a:lnTo>
                    <a:pt x="238" y="89"/>
                  </a:lnTo>
                  <a:lnTo>
                    <a:pt x="238" y="104"/>
                  </a:lnTo>
                  <a:lnTo>
                    <a:pt x="255" y="104"/>
                  </a:lnTo>
                  <a:lnTo>
                    <a:pt x="255" y="116"/>
                  </a:lnTo>
                  <a:lnTo>
                    <a:pt x="264" y="116"/>
                  </a:lnTo>
                  <a:lnTo>
                    <a:pt x="264" y="123"/>
                  </a:lnTo>
                  <a:lnTo>
                    <a:pt x="627" y="123"/>
                  </a:lnTo>
                  <a:lnTo>
                    <a:pt x="627" y="144"/>
                  </a:lnTo>
                  <a:lnTo>
                    <a:pt x="656" y="144"/>
                  </a:lnTo>
                  <a:lnTo>
                    <a:pt x="656" y="165"/>
                  </a:lnTo>
                  <a:lnTo>
                    <a:pt x="678" y="165"/>
                  </a:lnTo>
                  <a:lnTo>
                    <a:pt x="678" y="189"/>
                  </a:lnTo>
                  <a:lnTo>
                    <a:pt x="718" y="189"/>
                  </a:lnTo>
                  <a:lnTo>
                    <a:pt x="718" y="210"/>
                  </a:lnTo>
                  <a:lnTo>
                    <a:pt x="937" y="210"/>
                  </a:lnTo>
                  <a:lnTo>
                    <a:pt x="937" y="229"/>
                  </a:lnTo>
                  <a:lnTo>
                    <a:pt x="1000" y="229"/>
                  </a:lnTo>
                  <a:lnTo>
                    <a:pt x="1000" y="250"/>
                  </a:lnTo>
                  <a:lnTo>
                    <a:pt x="1189" y="250"/>
                  </a:lnTo>
                  <a:lnTo>
                    <a:pt x="1189" y="271"/>
                  </a:lnTo>
                  <a:lnTo>
                    <a:pt x="1438" y="271"/>
                  </a:lnTo>
                  <a:lnTo>
                    <a:pt x="1438" y="293"/>
                  </a:lnTo>
                  <a:lnTo>
                    <a:pt x="1746" y="293"/>
                  </a:lnTo>
                  <a:lnTo>
                    <a:pt x="1746" y="314"/>
                  </a:lnTo>
                  <a:lnTo>
                    <a:pt x="2043" y="314"/>
                  </a:lnTo>
                  <a:lnTo>
                    <a:pt x="2043" y="333"/>
                  </a:lnTo>
                  <a:lnTo>
                    <a:pt x="2064" y="333"/>
                  </a:lnTo>
                  <a:lnTo>
                    <a:pt x="2064" y="354"/>
                  </a:lnTo>
                  <a:lnTo>
                    <a:pt x="2081" y="354"/>
                  </a:lnTo>
                  <a:lnTo>
                    <a:pt x="2081" y="378"/>
                  </a:lnTo>
                  <a:lnTo>
                    <a:pt x="2391" y="378"/>
                  </a:lnTo>
                  <a:lnTo>
                    <a:pt x="2391" y="401"/>
                  </a:lnTo>
                  <a:lnTo>
                    <a:pt x="2544" y="401"/>
                  </a:lnTo>
                  <a:lnTo>
                    <a:pt x="2544" y="426"/>
                  </a:lnTo>
                  <a:lnTo>
                    <a:pt x="2697" y="426"/>
                  </a:lnTo>
                  <a:lnTo>
                    <a:pt x="2697" y="456"/>
                  </a:lnTo>
                  <a:lnTo>
                    <a:pt x="3073" y="456"/>
                  </a:lnTo>
                </a:path>
              </a:pathLst>
            </a:cu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1" name="Freeform 32">
              <a:extLst>
                <a:ext uri="{FF2B5EF4-FFF2-40B4-BE49-F238E27FC236}">
                  <a16:creationId xmlns:a16="http://schemas.microsoft.com/office/drawing/2014/main" id="{E5B9B2DF-3BCD-A782-7803-861D53198875}"/>
                </a:ext>
              </a:extLst>
            </p:cNvPr>
            <p:cNvSpPr>
              <a:spLocks/>
            </p:cNvSpPr>
            <p:nvPr/>
          </p:nvSpPr>
          <p:spPr bwMode="auto">
            <a:xfrm>
              <a:off x="1345177" y="15097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2" name="Freeform 33">
              <a:extLst>
                <a:ext uri="{FF2B5EF4-FFF2-40B4-BE49-F238E27FC236}">
                  <a16:creationId xmlns:a16="http://schemas.microsoft.com/office/drawing/2014/main" id="{9EA85EC9-FEA7-49E7-8825-B411863352B7}"/>
                </a:ext>
              </a:extLst>
            </p:cNvPr>
            <p:cNvSpPr>
              <a:spLocks/>
            </p:cNvSpPr>
            <p:nvPr/>
          </p:nvSpPr>
          <p:spPr bwMode="auto">
            <a:xfrm>
              <a:off x="1724736" y="1671637"/>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3" name="Freeform 34">
              <a:extLst>
                <a:ext uri="{FF2B5EF4-FFF2-40B4-BE49-F238E27FC236}">
                  <a16:creationId xmlns:a16="http://schemas.microsoft.com/office/drawing/2014/main" id="{B8C4192F-84BD-CF90-CDCD-476E9F341179}"/>
                </a:ext>
              </a:extLst>
            </p:cNvPr>
            <p:cNvSpPr>
              <a:spLocks/>
            </p:cNvSpPr>
            <p:nvPr/>
          </p:nvSpPr>
          <p:spPr bwMode="auto">
            <a:xfrm>
              <a:off x="3622529" y="1933575"/>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4" name="Freeform 35">
              <a:extLst>
                <a:ext uri="{FF2B5EF4-FFF2-40B4-BE49-F238E27FC236}">
                  <a16:creationId xmlns:a16="http://schemas.microsoft.com/office/drawing/2014/main" id="{B93006EF-7B03-E414-8DC7-318929FEDD26}"/>
                </a:ext>
              </a:extLst>
            </p:cNvPr>
            <p:cNvSpPr>
              <a:spLocks/>
            </p:cNvSpPr>
            <p:nvPr/>
          </p:nvSpPr>
          <p:spPr bwMode="auto">
            <a:xfrm>
              <a:off x="4148443" y="20050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5" name="Freeform 36">
              <a:extLst>
                <a:ext uri="{FF2B5EF4-FFF2-40B4-BE49-F238E27FC236}">
                  <a16:creationId xmlns:a16="http://schemas.microsoft.com/office/drawing/2014/main" id="{977C5452-1ADB-2A85-A7FA-8D618D154ECD}"/>
                </a:ext>
              </a:extLst>
            </p:cNvPr>
            <p:cNvSpPr>
              <a:spLocks/>
            </p:cNvSpPr>
            <p:nvPr/>
          </p:nvSpPr>
          <p:spPr bwMode="auto">
            <a:xfrm>
              <a:off x="5124681" y="2103437"/>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6" name="Freeform 37">
              <a:extLst>
                <a:ext uri="{FF2B5EF4-FFF2-40B4-BE49-F238E27FC236}">
                  <a16:creationId xmlns:a16="http://schemas.microsoft.com/office/drawing/2014/main" id="{85E622F8-38FD-9FF4-314D-AD70B8DE69A4}"/>
                </a:ext>
              </a:extLst>
            </p:cNvPr>
            <p:cNvSpPr>
              <a:spLocks/>
            </p:cNvSpPr>
            <p:nvPr/>
          </p:nvSpPr>
          <p:spPr bwMode="auto">
            <a:xfrm>
              <a:off x="5145588" y="2103437"/>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7" name="Freeform 38">
              <a:extLst>
                <a:ext uri="{FF2B5EF4-FFF2-40B4-BE49-F238E27FC236}">
                  <a16:creationId xmlns:a16="http://schemas.microsoft.com/office/drawing/2014/main" id="{1A264330-554A-77E1-79D9-7486B0FCD54F}"/>
                </a:ext>
              </a:extLst>
            </p:cNvPr>
            <p:cNvSpPr>
              <a:spLocks/>
            </p:cNvSpPr>
            <p:nvPr/>
          </p:nvSpPr>
          <p:spPr bwMode="auto">
            <a:xfrm>
              <a:off x="5160063" y="2103437"/>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8" name="Freeform 39">
              <a:extLst>
                <a:ext uri="{FF2B5EF4-FFF2-40B4-BE49-F238E27FC236}">
                  <a16:creationId xmlns:a16="http://schemas.microsoft.com/office/drawing/2014/main" id="{B15B105A-85BF-BD47-329B-3FC8692CECDC}"/>
                </a:ext>
              </a:extLst>
            </p:cNvPr>
            <p:cNvSpPr>
              <a:spLocks/>
            </p:cNvSpPr>
            <p:nvPr/>
          </p:nvSpPr>
          <p:spPr bwMode="auto">
            <a:xfrm>
              <a:off x="5200270" y="2139949"/>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79" name="Freeform 40">
              <a:extLst>
                <a:ext uri="{FF2B5EF4-FFF2-40B4-BE49-F238E27FC236}">
                  <a16:creationId xmlns:a16="http://schemas.microsoft.com/office/drawing/2014/main" id="{4CC347A4-808C-EFC9-B57E-0BF1A779B03C}"/>
                </a:ext>
              </a:extLst>
            </p:cNvPr>
            <p:cNvSpPr>
              <a:spLocks/>
            </p:cNvSpPr>
            <p:nvPr/>
          </p:nvSpPr>
          <p:spPr bwMode="auto">
            <a:xfrm>
              <a:off x="5221179" y="2139949"/>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0" name="Freeform 41">
              <a:extLst>
                <a:ext uri="{FF2B5EF4-FFF2-40B4-BE49-F238E27FC236}">
                  <a16:creationId xmlns:a16="http://schemas.microsoft.com/office/drawing/2014/main" id="{C2AE5710-E7F5-6763-AC0A-3D3210CCCD27}"/>
                </a:ext>
              </a:extLst>
            </p:cNvPr>
            <p:cNvSpPr>
              <a:spLocks/>
            </p:cNvSpPr>
            <p:nvPr/>
          </p:nvSpPr>
          <p:spPr bwMode="auto">
            <a:xfrm>
              <a:off x="5391658" y="2139949"/>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1" name="Freeform 42">
              <a:extLst>
                <a:ext uri="{FF2B5EF4-FFF2-40B4-BE49-F238E27FC236}">
                  <a16:creationId xmlns:a16="http://schemas.microsoft.com/office/drawing/2014/main" id="{5C02A2E2-CF37-379A-C085-3581387FE441}"/>
                </a:ext>
              </a:extLst>
            </p:cNvPr>
            <p:cNvSpPr>
              <a:spLocks/>
            </p:cNvSpPr>
            <p:nvPr/>
          </p:nvSpPr>
          <p:spPr bwMode="auto">
            <a:xfrm>
              <a:off x="5401308" y="2139949"/>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2" name="Freeform 43">
              <a:extLst>
                <a:ext uri="{FF2B5EF4-FFF2-40B4-BE49-F238E27FC236}">
                  <a16:creationId xmlns:a16="http://schemas.microsoft.com/office/drawing/2014/main" id="{67D86350-2E91-7D23-C169-53D27DBDA129}"/>
                </a:ext>
              </a:extLst>
            </p:cNvPr>
            <p:cNvSpPr>
              <a:spLocks/>
            </p:cNvSpPr>
            <p:nvPr/>
          </p:nvSpPr>
          <p:spPr bwMode="auto">
            <a:xfrm>
              <a:off x="5470465" y="2187574"/>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3" name="Freeform 44">
              <a:extLst>
                <a:ext uri="{FF2B5EF4-FFF2-40B4-BE49-F238E27FC236}">
                  <a16:creationId xmlns:a16="http://schemas.microsoft.com/office/drawing/2014/main" id="{BB9BCC15-A7DF-2F4D-7E8D-ACDB12EDA6C9}"/>
                </a:ext>
              </a:extLst>
            </p:cNvPr>
            <p:cNvSpPr>
              <a:spLocks/>
            </p:cNvSpPr>
            <p:nvPr/>
          </p:nvSpPr>
          <p:spPr bwMode="auto">
            <a:xfrm>
              <a:off x="5562138" y="2187574"/>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4" name="Freeform 45">
              <a:extLst>
                <a:ext uri="{FF2B5EF4-FFF2-40B4-BE49-F238E27FC236}">
                  <a16:creationId xmlns:a16="http://schemas.microsoft.com/office/drawing/2014/main" id="{C151B0CC-267E-547B-0BA9-E3C466C8CEEC}"/>
                </a:ext>
              </a:extLst>
            </p:cNvPr>
            <p:cNvSpPr>
              <a:spLocks/>
            </p:cNvSpPr>
            <p:nvPr/>
          </p:nvSpPr>
          <p:spPr bwMode="auto">
            <a:xfrm>
              <a:off x="5634511" y="2187574"/>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5" name="Freeform 46">
              <a:extLst>
                <a:ext uri="{FF2B5EF4-FFF2-40B4-BE49-F238E27FC236}">
                  <a16:creationId xmlns:a16="http://schemas.microsoft.com/office/drawing/2014/main" id="{B61C2785-42D8-9F5D-C93A-FDBD9BA8A2B6}"/>
                </a:ext>
              </a:extLst>
            </p:cNvPr>
            <p:cNvSpPr>
              <a:spLocks/>
            </p:cNvSpPr>
            <p:nvPr/>
          </p:nvSpPr>
          <p:spPr bwMode="auto">
            <a:xfrm>
              <a:off x="5650594" y="2187574"/>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6" name="Freeform 47">
              <a:extLst>
                <a:ext uri="{FF2B5EF4-FFF2-40B4-BE49-F238E27FC236}">
                  <a16:creationId xmlns:a16="http://schemas.microsoft.com/office/drawing/2014/main" id="{9BCC9F3A-CB5A-59C6-3976-53051700110E}"/>
                </a:ext>
              </a:extLst>
            </p:cNvPr>
            <p:cNvSpPr>
              <a:spLocks/>
            </p:cNvSpPr>
            <p:nvPr/>
          </p:nvSpPr>
          <p:spPr bwMode="auto">
            <a:xfrm>
              <a:off x="5671503"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7" name="Freeform 48">
              <a:extLst>
                <a:ext uri="{FF2B5EF4-FFF2-40B4-BE49-F238E27FC236}">
                  <a16:creationId xmlns:a16="http://schemas.microsoft.com/office/drawing/2014/main" id="{628D5AAA-B2F4-915C-C25E-A7FDE786350A}"/>
                </a:ext>
              </a:extLst>
            </p:cNvPr>
            <p:cNvSpPr>
              <a:spLocks/>
            </p:cNvSpPr>
            <p:nvPr/>
          </p:nvSpPr>
          <p:spPr bwMode="auto">
            <a:xfrm>
              <a:off x="5685977"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8" name="Freeform 49">
              <a:extLst>
                <a:ext uri="{FF2B5EF4-FFF2-40B4-BE49-F238E27FC236}">
                  <a16:creationId xmlns:a16="http://schemas.microsoft.com/office/drawing/2014/main" id="{6FE8B129-6A5F-FC9A-FC4F-1A43A6FF2A76}"/>
                </a:ext>
              </a:extLst>
            </p:cNvPr>
            <p:cNvSpPr>
              <a:spLocks/>
            </p:cNvSpPr>
            <p:nvPr/>
          </p:nvSpPr>
          <p:spPr bwMode="auto">
            <a:xfrm>
              <a:off x="5689193"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89" name="Freeform 50">
              <a:extLst>
                <a:ext uri="{FF2B5EF4-FFF2-40B4-BE49-F238E27FC236}">
                  <a16:creationId xmlns:a16="http://schemas.microsoft.com/office/drawing/2014/main" id="{1FBBE720-3344-6201-543C-4EAC59E5D60D}"/>
                </a:ext>
              </a:extLst>
            </p:cNvPr>
            <p:cNvSpPr>
              <a:spLocks/>
            </p:cNvSpPr>
            <p:nvPr/>
          </p:nvSpPr>
          <p:spPr bwMode="auto">
            <a:xfrm>
              <a:off x="5719751"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0" name="Freeform 51">
              <a:extLst>
                <a:ext uri="{FF2B5EF4-FFF2-40B4-BE49-F238E27FC236}">
                  <a16:creationId xmlns:a16="http://schemas.microsoft.com/office/drawing/2014/main" id="{773F5EDD-56D3-AC24-1EA7-7A97EB2E8DB2}"/>
                </a:ext>
              </a:extLst>
            </p:cNvPr>
            <p:cNvSpPr>
              <a:spLocks/>
            </p:cNvSpPr>
            <p:nvPr/>
          </p:nvSpPr>
          <p:spPr bwMode="auto">
            <a:xfrm>
              <a:off x="5814641"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1" name="Freeform 52">
              <a:extLst>
                <a:ext uri="{FF2B5EF4-FFF2-40B4-BE49-F238E27FC236}">
                  <a16:creationId xmlns:a16="http://schemas.microsoft.com/office/drawing/2014/main" id="{D33CD094-520F-BAB7-944A-E68D9AAD28E6}"/>
                </a:ext>
              </a:extLst>
            </p:cNvPr>
            <p:cNvSpPr>
              <a:spLocks/>
            </p:cNvSpPr>
            <p:nvPr/>
          </p:nvSpPr>
          <p:spPr bwMode="auto">
            <a:xfrm>
              <a:off x="5935264"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2" name="Freeform 53">
              <a:extLst>
                <a:ext uri="{FF2B5EF4-FFF2-40B4-BE49-F238E27FC236}">
                  <a16:creationId xmlns:a16="http://schemas.microsoft.com/office/drawing/2014/main" id="{33C6DC3B-ADB0-63D2-10B9-5A0E596562C3}"/>
                </a:ext>
              </a:extLst>
            </p:cNvPr>
            <p:cNvSpPr>
              <a:spLocks/>
            </p:cNvSpPr>
            <p:nvPr/>
          </p:nvSpPr>
          <p:spPr bwMode="auto">
            <a:xfrm>
              <a:off x="5965821"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3" name="Freeform 54">
              <a:extLst>
                <a:ext uri="{FF2B5EF4-FFF2-40B4-BE49-F238E27FC236}">
                  <a16:creationId xmlns:a16="http://schemas.microsoft.com/office/drawing/2014/main" id="{F82492ED-004E-3FBF-28CF-C099778F7F2A}"/>
                </a:ext>
              </a:extLst>
            </p:cNvPr>
            <p:cNvSpPr>
              <a:spLocks/>
            </p:cNvSpPr>
            <p:nvPr/>
          </p:nvSpPr>
          <p:spPr bwMode="auto">
            <a:xfrm>
              <a:off x="5996379"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4" name="Freeform 55">
              <a:extLst>
                <a:ext uri="{FF2B5EF4-FFF2-40B4-BE49-F238E27FC236}">
                  <a16:creationId xmlns:a16="http://schemas.microsoft.com/office/drawing/2014/main" id="{4892DB8C-D9C3-1BE1-C8C3-96AC3ED0B2EF}"/>
                </a:ext>
              </a:extLst>
            </p:cNvPr>
            <p:cNvSpPr>
              <a:spLocks/>
            </p:cNvSpPr>
            <p:nvPr/>
          </p:nvSpPr>
          <p:spPr bwMode="auto">
            <a:xfrm>
              <a:off x="6139517"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5" name="Freeform 56">
              <a:extLst>
                <a:ext uri="{FF2B5EF4-FFF2-40B4-BE49-F238E27FC236}">
                  <a16:creationId xmlns:a16="http://schemas.microsoft.com/office/drawing/2014/main" id="{C46DD8F1-711A-9BC2-39B7-01E14AA0E335}"/>
                </a:ext>
              </a:extLst>
            </p:cNvPr>
            <p:cNvSpPr>
              <a:spLocks/>
            </p:cNvSpPr>
            <p:nvPr/>
          </p:nvSpPr>
          <p:spPr bwMode="auto">
            <a:xfrm>
              <a:off x="6152383"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6" name="Freeform 57">
              <a:extLst>
                <a:ext uri="{FF2B5EF4-FFF2-40B4-BE49-F238E27FC236}">
                  <a16:creationId xmlns:a16="http://schemas.microsoft.com/office/drawing/2014/main" id="{F246BD83-7126-5FE3-0ECC-AFC185422B4F}"/>
                </a:ext>
              </a:extLst>
            </p:cNvPr>
            <p:cNvSpPr>
              <a:spLocks/>
            </p:cNvSpPr>
            <p:nvPr/>
          </p:nvSpPr>
          <p:spPr bwMode="auto">
            <a:xfrm>
              <a:off x="6176508"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7" name="Freeform 58">
              <a:extLst>
                <a:ext uri="{FF2B5EF4-FFF2-40B4-BE49-F238E27FC236}">
                  <a16:creationId xmlns:a16="http://schemas.microsoft.com/office/drawing/2014/main" id="{6A0F682D-CC38-A541-C441-63112C6A7AD9}"/>
                </a:ext>
              </a:extLst>
            </p:cNvPr>
            <p:cNvSpPr>
              <a:spLocks/>
            </p:cNvSpPr>
            <p:nvPr/>
          </p:nvSpPr>
          <p:spPr bwMode="auto">
            <a:xfrm>
              <a:off x="6197416"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8" name="Freeform 59">
              <a:extLst>
                <a:ext uri="{FF2B5EF4-FFF2-40B4-BE49-F238E27FC236}">
                  <a16:creationId xmlns:a16="http://schemas.microsoft.com/office/drawing/2014/main" id="{920051D0-A48A-39A7-847A-FDC6D120EFD5}"/>
                </a:ext>
              </a:extLst>
            </p:cNvPr>
            <p:cNvSpPr>
              <a:spLocks/>
            </p:cNvSpPr>
            <p:nvPr/>
          </p:nvSpPr>
          <p:spPr bwMode="auto">
            <a:xfrm>
              <a:off x="6221541"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99" name="Freeform 60">
              <a:extLst>
                <a:ext uri="{FF2B5EF4-FFF2-40B4-BE49-F238E27FC236}">
                  <a16:creationId xmlns:a16="http://schemas.microsoft.com/office/drawing/2014/main" id="{241701F7-557B-F84D-4E77-0832F12A0C16}"/>
                </a:ext>
              </a:extLst>
            </p:cNvPr>
            <p:cNvSpPr>
              <a:spLocks/>
            </p:cNvSpPr>
            <p:nvPr/>
          </p:nvSpPr>
          <p:spPr bwMode="auto">
            <a:xfrm>
              <a:off x="6245665"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0" name="Freeform 61">
              <a:extLst>
                <a:ext uri="{FF2B5EF4-FFF2-40B4-BE49-F238E27FC236}">
                  <a16:creationId xmlns:a16="http://schemas.microsoft.com/office/drawing/2014/main" id="{18863FE8-EC41-55DA-F97B-AAF2DD97D637}"/>
                </a:ext>
              </a:extLst>
            </p:cNvPr>
            <p:cNvSpPr>
              <a:spLocks/>
            </p:cNvSpPr>
            <p:nvPr/>
          </p:nvSpPr>
          <p:spPr bwMode="auto">
            <a:xfrm>
              <a:off x="6269790" y="2233613"/>
              <a:ext cx="109728" cy="109728"/>
            </a:xfrm>
            <a:prstGeom prst="ellipse">
              <a:avLst/>
            </a:pr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Geneva" charset="0"/>
                <a:cs typeface="+mn-cs"/>
              </a:endParaRPr>
            </a:p>
          </p:txBody>
        </p:sp>
        <p:sp>
          <p:nvSpPr>
            <p:cNvPr id="101" name="Rectangle 156">
              <a:extLst>
                <a:ext uri="{FF2B5EF4-FFF2-40B4-BE49-F238E27FC236}">
                  <a16:creationId xmlns:a16="http://schemas.microsoft.com/office/drawing/2014/main" id="{217B89D3-5D6F-80B9-645E-D7E6445FAF05}"/>
                </a:ext>
              </a:extLst>
            </p:cNvPr>
            <p:cNvSpPr>
              <a:spLocks noChangeArrowheads="1"/>
            </p:cNvSpPr>
            <p:nvPr/>
          </p:nvSpPr>
          <p:spPr bwMode="auto">
            <a:xfrm>
              <a:off x="5908843" y="1985596"/>
              <a:ext cx="661162" cy="23962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err="1">
                  <a:ln>
                    <a:noFill/>
                  </a:ln>
                  <a:solidFill>
                    <a:srgbClr val="015873"/>
                  </a:solidFill>
                  <a:effectLst/>
                  <a:uLnTx/>
                  <a:uFillTx/>
                  <a:latin typeface="Calibri"/>
                  <a:ea typeface="Geneva" charset="0"/>
                  <a:cs typeface="+mn-cs"/>
                </a:rPr>
                <a:t>Ibr+Ven</a:t>
              </a:r>
              <a:endParaRPr kumimoji="0" lang="en-US" altLang="en-US" sz="1400" b="0" i="0" u="none" strike="noStrike" kern="1200" cap="none" spc="0" normalizeH="0" baseline="0" noProof="0" dirty="0">
                <a:ln>
                  <a:noFill/>
                </a:ln>
                <a:solidFill>
                  <a:srgbClr val="015873"/>
                </a:solidFill>
                <a:effectLst/>
                <a:uLnTx/>
                <a:uFillTx/>
                <a:latin typeface="Calibri"/>
                <a:ea typeface="Geneva" charset="0"/>
                <a:cs typeface="+mn-cs"/>
              </a:endParaRPr>
            </a:p>
          </p:txBody>
        </p:sp>
      </p:grpSp>
      <p:cxnSp>
        <p:nvCxnSpPr>
          <p:cNvPr id="62" name="Straight Connector 61">
            <a:extLst>
              <a:ext uri="{FF2B5EF4-FFF2-40B4-BE49-F238E27FC236}">
                <a16:creationId xmlns:a16="http://schemas.microsoft.com/office/drawing/2014/main" id="{EE636023-F115-2A5F-1D9C-DA71FD616869}"/>
              </a:ext>
            </a:extLst>
          </p:cNvPr>
          <p:cNvCxnSpPr>
            <a:cxnSpLocks/>
          </p:cNvCxnSpPr>
          <p:nvPr/>
        </p:nvCxnSpPr>
        <p:spPr bwMode="auto">
          <a:xfrm flipV="1">
            <a:off x="5132313" y="2318057"/>
            <a:ext cx="0" cy="2529426"/>
          </a:xfrm>
          <a:prstGeom prst="line">
            <a:avLst/>
          </a:prstGeom>
          <a:ln w="28575">
            <a:solidFill>
              <a:srgbClr val="A3A3A3"/>
            </a:solidFill>
            <a:prstDash val="sysDash"/>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63" name="TextBox 62">
            <a:extLst>
              <a:ext uri="{FF2B5EF4-FFF2-40B4-BE49-F238E27FC236}">
                <a16:creationId xmlns:a16="http://schemas.microsoft.com/office/drawing/2014/main" id="{F0DC9246-3779-25CB-39B2-0A7799ABEA2A}"/>
              </a:ext>
            </a:extLst>
          </p:cNvPr>
          <p:cNvSpPr txBox="1"/>
          <p:nvPr/>
        </p:nvSpPr>
        <p:spPr>
          <a:xfrm>
            <a:off x="4443049" y="2263432"/>
            <a:ext cx="753546"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a:ea typeface="Geneva" charset="0"/>
                <a:cs typeface="+mn-cs"/>
              </a:rPr>
              <a:t>80.5%</a:t>
            </a:r>
          </a:p>
        </p:txBody>
      </p:sp>
      <p:sp>
        <p:nvSpPr>
          <p:cNvPr id="64" name="TextBox 63">
            <a:extLst>
              <a:ext uri="{FF2B5EF4-FFF2-40B4-BE49-F238E27FC236}">
                <a16:creationId xmlns:a16="http://schemas.microsoft.com/office/drawing/2014/main" id="{B7D628BA-1DF6-21EA-FD8B-484FD47F233F}"/>
              </a:ext>
            </a:extLst>
          </p:cNvPr>
          <p:cNvSpPr txBox="1"/>
          <p:nvPr/>
        </p:nvSpPr>
        <p:spPr>
          <a:xfrm>
            <a:off x="4435691" y="3676105"/>
            <a:ext cx="763996"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a:ea typeface="Geneva" charset="0"/>
                <a:cs typeface="+mn-cs"/>
              </a:rPr>
              <a:t>35.8%</a:t>
            </a:r>
          </a:p>
        </p:txBody>
      </p:sp>
      <p:cxnSp>
        <p:nvCxnSpPr>
          <p:cNvPr id="65" name="Straight Arrow Connector 64">
            <a:extLst>
              <a:ext uri="{FF2B5EF4-FFF2-40B4-BE49-F238E27FC236}">
                <a16:creationId xmlns:a16="http://schemas.microsoft.com/office/drawing/2014/main" id="{EC3FCEAE-B34F-58AE-F741-AADA971DB828}"/>
              </a:ext>
            </a:extLst>
          </p:cNvPr>
          <p:cNvCxnSpPr>
            <a:cxnSpLocks/>
          </p:cNvCxnSpPr>
          <p:nvPr/>
        </p:nvCxnSpPr>
        <p:spPr bwMode="auto">
          <a:xfrm>
            <a:off x="2132078" y="4453435"/>
            <a:ext cx="2806" cy="387133"/>
          </a:xfrm>
          <a:prstGeom prst="straightConnector1">
            <a:avLst/>
          </a:prstGeom>
          <a:solidFill>
            <a:schemeClr val="accent1"/>
          </a:solidFill>
          <a:ln w="28575" cap="flat" cmpd="sng" algn="ctr">
            <a:solidFill>
              <a:schemeClr val="accent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a:extLst>
              <a:ext uri="{FF2B5EF4-FFF2-40B4-BE49-F238E27FC236}">
                <a16:creationId xmlns:a16="http://schemas.microsoft.com/office/drawing/2014/main" id="{0BBA90C5-5AC1-7ED0-3623-D295B17091E9}"/>
              </a:ext>
            </a:extLst>
          </p:cNvPr>
          <p:cNvSpPr txBox="1"/>
          <p:nvPr/>
        </p:nvSpPr>
        <p:spPr>
          <a:xfrm>
            <a:off x="1559644" y="4158266"/>
            <a:ext cx="1144864" cy="307777"/>
          </a:xfrm>
          <a:prstGeom prst="rect">
            <a:avLst/>
          </a:prstGeom>
          <a:noFill/>
        </p:spPr>
        <p:txBody>
          <a:bodyPr wrap="non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a:ea typeface="Geneva" charset="0"/>
                <a:cs typeface="+mn-cs"/>
              </a:rPr>
              <a:t>End of </a:t>
            </a:r>
            <a:r>
              <a:rPr kumimoji="0" lang="en-US" sz="1400" b="1" i="0" u="none" strike="noStrike" kern="1200" cap="none" spc="0" normalizeH="0" baseline="0" noProof="0" dirty="0" err="1">
                <a:ln>
                  <a:noFill/>
                </a:ln>
                <a:solidFill>
                  <a:srgbClr val="E1471D"/>
                </a:solidFill>
                <a:effectLst/>
                <a:uLnTx/>
                <a:uFillTx/>
                <a:latin typeface="Calibri"/>
                <a:ea typeface="Geneva" charset="0"/>
                <a:cs typeface="+mn-cs"/>
              </a:rPr>
              <a:t>Clb+O</a:t>
            </a:r>
            <a:endParaRPr kumimoji="0" lang="en-US" sz="1400" b="1" i="0" u="none" strike="noStrike" kern="1200" cap="none" spc="0" normalizeH="0" baseline="0" noProof="0" dirty="0">
              <a:ln>
                <a:noFill/>
              </a:ln>
              <a:solidFill>
                <a:srgbClr val="E1471D"/>
              </a:solidFill>
              <a:effectLst/>
              <a:uLnTx/>
              <a:uFillTx/>
              <a:latin typeface="Calibri"/>
              <a:ea typeface="Geneva" charset="0"/>
              <a:cs typeface="+mn-cs"/>
            </a:endParaRPr>
          </a:p>
        </p:txBody>
      </p:sp>
      <p:cxnSp>
        <p:nvCxnSpPr>
          <p:cNvPr id="67" name="Straight Arrow Connector 66">
            <a:extLst>
              <a:ext uri="{FF2B5EF4-FFF2-40B4-BE49-F238E27FC236}">
                <a16:creationId xmlns:a16="http://schemas.microsoft.com/office/drawing/2014/main" id="{D0C83F2C-E0D5-7EFC-D3AB-9E390E0A0745}"/>
              </a:ext>
            </a:extLst>
          </p:cNvPr>
          <p:cNvCxnSpPr>
            <a:cxnSpLocks/>
          </p:cNvCxnSpPr>
          <p:nvPr/>
        </p:nvCxnSpPr>
        <p:spPr bwMode="auto">
          <a:xfrm>
            <a:off x="3220469" y="4453649"/>
            <a:ext cx="0" cy="386919"/>
          </a:xfrm>
          <a:prstGeom prst="straightConnector1">
            <a:avLst/>
          </a:prstGeom>
          <a:solidFill>
            <a:schemeClr val="accent1"/>
          </a:solidFill>
          <a:ln w="2857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6CC6689E-F6DB-20ED-C8C0-F71A5315E7F8}"/>
              </a:ext>
            </a:extLst>
          </p:cNvPr>
          <p:cNvSpPr txBox="1"/>
          <p:nvPr/>
        </p:nvSpPr>
        <p:spPr>
          <a:xfrm>
            <a:off x="2581319" y="4161118"/>
            <a:ext cx="1278299" cy="307777"/>
          </a:xfrm>
          <a:prstGeom prst="rect">
            <a:avLst/>
          </a:prstGeom>
          <a:noFill/>
        </p:spPr>
        <p:txBody>
          <a:bodyPr wrap="non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a:ea typeface="Geneva" charset="0"/>
                <a:cs typeface="+mn-cs"/>
              </a:rPr>
              <a:t>End of </a:t>
            </a:r>
            <a:r>
              <a:rPr kumimoji="0" lang="en-US" sz="1400" b="1" i="0" u="none" strike="noStrike" kern="1200" cap="none" spc="0" normalizeH="0" baseline="0" noProof="0" dirty="0" err="1">
                <a:ln>
                  <a:noFill/>
                </a:ln>
                <a:solidFill>
                  <a:srgbClr val="015873"/>
                </a:solidFill>
                <a:effectLst/>
                <a:uLnTx/>
                <a:uFillTx/>
                <a:latin typeface="Calibri"/>
                <a:ea typeface="Geneva" charset="0"/>
                <a:cs typeface="+mn-cs"/>
              </a:rPr>
              <a:t>Ibr+Ven</a:t>
            </a:r>
            <a:endParaRPr kumimoji="0" lang="en-US" sz="1400" b="1" i="0" u="none" strike="noStrike" kern="1200" cap="none" spc="0" normalizeH="0" baseline="0" noProof="0" dirty="0">
              <a:ln>
                <a:noFill/>
              </a:ln>
              <a:solidFill>
                <a:srgbClr val="015873"/>
              </a:solidFill>
              <a:effectLst/>
              <a:uLnTx/>
              <a:uFillTx/>
              <a:latin typeface="Calibri"/>
              <a:ea typeface="Geneva" charset="0"/>
              <a:cs typeface="+mn-cs"/>
            </a:endParaRPr>
          </a:p>
        </p:txBody>
      </p:sp>
      <p:sp>
        <p:nvSpPr>
          <p:cNvPr id="69" name="Rectangle 94">
            <a:extLst>
              <a:ext uri="{FF2B5EF4-FFF2-40B4-BE49-F238E27FC236}">
                <a16:creationId xmlns:a16="http://schemas.microsoft.com/office/drawing/2014/main" id="{682CD453-400B-6E61-900D-9A9E3657BC8E}"/>
              </a:ext>
            </a:extLst>
          </p:cNvPr>
          <p:cNvSpPr>
            <a:spLocks noChangeArrowheads="1"/>
          </p:cNvSpPr>
          <p:nvPr/>
        </p:nvSpPr>
        <p:spPr bwMode="auto">
          <a:xfrm>
            <a:off x="3352605" y="4542290"/>
            <a:ext cx="3064951" cy="2154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23" normalizeH="0" baseline="0" noProof="0" dirty="0">
                <a:ln>
                  <a:noFill/>
                </a:ln>
                <a:solidFill>
                  <a:srgbClr val="000000"/>
                </a:solidFill>
                <a:effectLst/>
                <a:uLnTx/>
                <a:uFillTx/>
                <a:latin typeface="Calibri"/>
                <a:ea typeface="Geneva" charset="0"/>
                <a:cs typeface="+mn-cs"/>
              </a:rPr>
              <a:t>HR: 0.212 (95% CI: 0.129-0.349), </a:t>
            </a:r>
            <a:r>
              <a:rPr kumimoji="0" lang="en-US" altLang="en-US" sz="1400" b="1" i="1" u="none" strike="noStrike" kern="1200" cap="none" spc="-23" normalizeH="0" baseline="0" noProof="0" dirty="0">
                <a:ln>
                  <a:noFill/>
                </a:ln>
                <a:solidFill>
                  <a:srgbClr val="000000"/>
                </a:solidFill>
                <a:effectLst/>
                <a:uLnTx/>
                <a:uFillTx/>
                <a:latin typeface="Calibri"/>
                <a:ea typeface="Geneva" charset="0"/>
                <a:cs typeface="+mn-cs"/>
              </a:rPr>
              <a:t>P</a:t>
            </a:r>
            <a:r>
              <a:rPr kumimoji="0" lang="en-US" altLang="en-US" sz="1400" b="1" i="0" u="none" strike="noStrike" kern="1200" cap="none" spc="-23" normalizeH="0" baseline="0" noProof="0" dirty="0">
                <a:ln>
                  <a:noFill/>
                </a:ln>
                <a:solidFill>
                  <a:srgbClr val="000000"/>
                </a:solidFill>
                <a:effectLst/>
                <a:uLnTx/>
                <a:uFillTx/>
                <a:latin typeface="Calibri"/>
                <a:ea typeface="Geneva" charset="0"/>
                <a:cs typeface="+mn-cs"/>
              </a:rPr>
              <a:t> &lt;.0001</a:t>
            </a:r>
          </a:p>
        </p:txBody>
      </p:sp>
      <p:sp>
        <p:nvSpPr>
          <p:cNvPr id="2" name="Text Box 15">
            <a:extLst>
              <a:ext uri="{FF2B5EF4-FFF2-40B4-BE49-F238E27FC236}">
                <a16:creationId xmlns:a16="http://schemas.microsoft.com/office/drawing/2014/main" id="{3D0F28A7-9FEA-D11A-DE38-05A5FDFBD652}"/>
              </a:ext>
            </a:extLst>
          </p:cNvPr>
          <p:cNvSpPr txBox="1">
            <a:spLocks noChangeArrowheads="1"/>
          </p:cNvSpPr>
          <p:nvPr/>
        </p:nvSpPr>
        <p:spPr bwMode="auto">
          <a:xfrm>
            <a:off x="429685" y="635504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Munir. ASH 2021.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mn-cs"/>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 70.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1867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D79476A-4AD7-FF6F-3AED-3D18D71B141A}"/>
              </a:ext>
            </a:extLst>
          </p:cNvPr>
          <p:cNvGraphicFramePr/>
          <p:nvPr/>
        </p:nvGraphicFramePr>
        <p:xfrm>
          <a:off x="2478241" y="2025036"/>
          <a:ext cx="3566160" cy="25149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CAABF14-6A30-23A8-9906-7A10EF024221}"/>
              </a:ext>
            </a:extLst>
          </p:cNvPr>
          <p:cNvSpPr>
            <a:spLocks noGrp="1"/>
          </p:cNvSpPr>
          <p:nvPr>
            <p:ph type="title"/>
          </p:nvPr>
        </p:nvSpPr>
        <p:spPr/>
        <p:txBody>
          <a:bodyPr/>
          <a:lstStyle/>
          <a:p>
            <a:r>
              <a:rPr lang="en-US" dirty="0"/>
              <a:t>GLOW: </a:t>
            </a:r>
            <a:r>
              <a:rPr lang="en-US" dirty="0" err="1"/>
              <a:t>uMRD</a:t>
            </a:r>
            <a:r>
              <a:rPr lang="en-US" dirty="0"/>
              <a:t> Rate &lt;10</a:t>
            </a:r>
            <a:r>
              <a:rPr lang="en-US" baseline="30000" dirty="0"/>
              <a:t>-4</a:t>
            </a:r>
            <a:r>
              <a:rPr lang="en-US" dirty="0"/>
              <a:t> Higher in Both Compartments With </a:t>
            </a:r>
            <a:r>
              <a:rPr lang="en-US" dirty="0" err="1"/>
              <a:t>Ibr</a:t>
            </a:r>
            <a:r>
              <a:rPr lang="en-US" dirty="0"/>
              <a:t> + Ven</a:t>
            </a:r>
          </a:p>
        </p:txBody>
      </p:sp>
      <p:sp>
        <p:nvSpPr>
          <p:cNvPr id="3" name="Content Placeholder 2">
            <a:extLst>
              <a:ext uri="{FF2B5EF4-FFF2-40B4-BE49-F238E27FC236}">
                <a16:creationId xmlns:a16="http://schemas.microsoft.com/office/drawing/2014/main" id="{1CB5E6BB-DEE0-0988-3D1B-A27F821981E3}"/>
              </a:ext>
            </a:extLst>
          </p:cNvPr>
          <p:cNvSpPr>
            <a:spLocks noGrp="1"/>
          </p:cNvSpPr>
          <p:nvPr>
            <p:ph idx="1"/>
          </p:nvPr>
        </p:nvSpPr>
        <p:spPr>
          <a:xfrm>
            <a:off x="628671" y="5032757"/>
            <a:ext cx="10877529" cy="1006434"/>
          </a:xfrm>
        </p:spPr>
        <p:txBody>
          <a:bodyPr/>
          <a:lstStyle/>
          <a:p>
            <a:r>
              <a:rPr lang="en-US" sz="2400" dirty="0"/>
              <a:t>Rate of </a:t>
            </a:r>
            <a:r>
              <a:rPr lang="en-US" sz="2400" dirty="0" err="1"/>
              <a:t>uMRD</a:t>
            </a:r>
            <a:r>
              <a:rPr lang="en-US" sz="2400" dirty="0"/>
              <a:t> was significantly higher with </a:t>
            </a:r>
            <a:r>
              <a:rPr lang="en-US" sz="2400" dirty="0" err="1"/>
              <a:t>Ibr</a:t>
            </a:r>
            <a:r>
              <a:rPr lang="en-US" sz="2400" dirty="0"/>
              <a:t> + Ven vs </a:t>
            </a:r>
            <a:r>
              <a:rPr lang="en-US" sz="2400" dirty="0" err="1"/>
              <a:t>Clb</a:t>
            </a:r>
            <a:r>
              <a:rPr lang="en-US" sz="2400" dirty="0"/>
              <a:t> + O in BM and PB</a:t>
            </a:r>
          </a:p>
          <a:p>
            <a:r>
              <a:rPr lang="en-US" sz="2400" dirty="0" err="1"/>
              <a:t>uMRD</a:t>
            </a:r>
            <a:r>
              <a:rPr lang="en-US" sz="2400" dirty="0"/>
              <a:t> concordance in PB/BM: 92.9% for </a:t>
            </a:r>
            <a:r>
              <a:rPr lang="en-US" sz="2400" dirty="0" err="1"/>
              <a:t>Ibr</a:t>
            </a:r>
            <a:r>
              <a:rPr lang="en-US" sz="2400" dirty="0"/>
              <a:t> + Ven vs 43.6% for </a:t>
            </a:r>
            <a:r>
              <a:rPr lang="en-US" sz="2400" dirty="0" err="1"/>
              <a:t>Clb</a:t>
            </a:r>
            <a:r>
              <a:rPr lang="en-US" sz="2400" dirty="0"/>
              <a:t> + O </a:t>
            </a:r>
          </a:p>
        </p:txBody>
      </p:sp>
      <p:graphicFrame>
        <p:nvGraphicFramePr>
          <p:cNvPr id="4" name="Chart 3">
            <a:extLst>
              <a:ext uri="{FF2B5EF4-FFF2-40B4-BE49-F238E27FC236}">
                <a16:creationId xmlns:a16="http://schemas.microsoft.com/office/drawing/2014/main" id="{94750761-60CB-EF94-2A42-26D584659A9E}"/>
              </a:ext>
            </a:extLst>
          </p:cNvPr>
          <p:cNvGraphicFramePr/>
          <p:nvPr/>
        </p:nvGraphicFramePr>
        <p:xfrm>
          <a:off x="6154309" y="2081005"/>
          <a:ext cx="3566160" cy="250655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2EED70A-7EB0-32B9-4A2E-7B674463F4CC}"/>
              </a:ext>
            </a:extLst>
          </p:cNvPr>
          <p:cNvSpPr txBox="1"/>
          <p:nvPr/>
        </p:nvSpPr>
        <p:spPr>
          <a:xfrm>
            <a:off x="3768289" y="1883685"/>
            <a:ext cx="1208088" cy="307777"/>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Bone Marrow</a:t>
            </a:r>
          </a:p>
        </p:txBody>
      </p:sp>
      <p:sp>
        <p:nvSpPr>
          <p:cNvPr id="6" name="TextBox 5">
            <a:extLst>
              <a:ext uri="{FF2B5EF4-FFF2-40B4-BE49-F238E27FC236}">
                <a16:creationId xmlns:a16="http://schemas.microsoft.com/office/drawing/2014/main" id="{E8A4F00A-3A60-A6EA-9861-4DA4A1AB4AC9}"/>
              </a:ext>
            </a:extLst>
          </p:cNvPr>
          <p:cNvSpPr txBox="1"/>
          <p:nvPr/>
        </p:nvSpPr>
        <p:spPr>
          <a:xfrm>
            <a:off x="7372002" y="1883685"/>
            <a:ext cx="1451939"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Peripheral Blood</a:t>
            </a:r>
          </a:p>
        </p:txBody>
      </p:sp>
      <p:sp>
        <p:nvSpPr>
          <p:cNvPr id="7" name="TextBox 6">
            <a:extLst>
              <a:ext uri="{FF2B5EF4-FFF2-40B4-BE49-F238E27FC236}">
                <a16:creationId xmlns:a16="http://schemas.microsoft.com/office/drawing/2014/main" id="{A0E9A8E8-E335-7D35-CC55-A9B84F89C39A}"/>
              </a:ext>
            </a:extLst>
          </p:cNvPr>
          <p:cNvSpPr txBox="1"/>
          <p:nvPr/>
        </p:nvSpPr>
        <p:spPr>
          <a:xfrm>
            <a:off x="6865283" y="2137484"/>
            <a:ext cx="859531" cy="52322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Ibr+Ven</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(N = 106)</a:t>
            </a:r>
          </a:p>
        </p:txBody>
      </p:sp>
      <p:sp>
        <p:nvSpPr>
          <p:cNvPr id="8" name="TextBox 7">
            <a:extLst>
              <a:ext uri="{FF2B5EF4-FFF2-40B4-BE49-F238E27FC236}">
                <a16:creationId xmlns:a16="http://schemas.microsoft.com/office/drawing/2014/main" id="{F4FAB64B-2DB3-FE4F-E77E-780564F70903}"/>
              </a:ext>
            </a:extLst>
          </p:cNvPr>
          <p:cNvSpPr txBox="1"/>
          <p:nvPr/>
        </p:nvSpPr>
        <p:spPr>
          <a:xfrm>
            <a:off x="8422136" y="2137484"/>
            <a:ext cx="937010"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Clb+O</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(N = 105)</a:t>
            </a:r>
          </a:p>
        </p:txBody>
      </p:sp>
      <p:sp>
        <p:nvSpPr>
          <p:cNvPr id="10" name="Right Brace 9">
            <a:extLst>
              <a:ext uri="{FF2B5EF4-FFF2-40B4-BE49-F238E27FC236}">
                <a16:creationId xmlns:a16="http://schemas.microsoft.com/office/drawing/2014/main" id="{07F78560-BC4C-879B-82D5-62E097DDE787}"/>
              </a:ext>
            </a:extLst>
          </p:cNvPr>
          <p:cNvSpPr/>
          <p:nvPr/>
        </p:nvSpPr>
        <p:spPr bwMode="auto">
          <a:xfrm rot="16200000">
            <a:off x="4258723" y="1835404"/>
            <a:ext cx="190436" cy="2228850"/>
          </a:xfrm>
          <a:prstGeom prst="rightBrace">
            <a:avLst/>
          </a:prstGeom>
          <a:noFill/>
          <a:ln w="1905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Right Brace 10">
            <a:extLst>
              <a:ext uri="{FF2B5EF4-FFF2-40B4-BE49-F238E27FC236}">
                <a16:creationId xmlns:a16="http://schemas.microsoft.com/office/drawing/2014/main" id="{82D5597E-39A4-D69A-2859-D119EDCC16F2}"/>
              </a:ext>
            </a:extLst>
          </p:cNvPr>
          <p:cNvSpPr/>
          <p:nvPr/>
        </p:nvSpPr>
        <p:spPr bwMode="auto">
          <a:xfrm rot="16200000">
            <a:off x="7988330" y="1835404"/>
            <a:ext cx="190436" cy="2228850"/>
          </a:xfrm>
          <a:prstGeom prst="rightBrace">
            <a:avLst/>
          </a:prstGeom>
          <a:noFill/>
          <a:ln w="1905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4E40504-EF4B-47EF-E264-46A12E5A93B6}"/>
              </a:ext>
            </a:extLst>
          </p:cNvPr>
          <p:cNvSpPr txBox="1"/>
          <p:nvPr/>
        </p:nvSpPr>
        <p:spPr>
          <a:xfrm>
            <a:off x="3894157" y="2574118"/>
            <a:ext cx="824265" cy="307777"/>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&lt;.0001</a:t>
            </a:r>
          </a:p>
        </p:txBody>
      </p:sp>
      <p:sp>
        <p:nvSpPr>
          <p:cNvPr id="13" name="TextBox 12">
            <a:extLst>
              <a:ext uri="{FF2B5EF4-FFF2-40B4-BE49-F238E27FC236}">
                <a16:creationId xmlns:a16="http://schemas.microsoft.com/office/drawing/2014/main" id="{A4BE6663-FA66-2455-754C-990F3DC91AB7}"/>
              </a:ext>
            </a:extLst>
          </p:cNvPr>
          <p:cNvSpPr txBox="1"/>
          <p:nvPr/>
        </p:nvSpPr>
        <p:spPr>
          <a:xfrm>
            <a:off x="7669711" y="2574118"/>
            <a:ext cx="864339"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panose="020F0502020204030204"/>
                <a:ea typeface="+mn-ea"/>
                <a:cs typeface="+mn-cs"/>
              </a:rPr>
              <a:t>P</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 .0259</a:t>
            </a:r>
          </a:p>
        </p:txBody>
      </p:sp>
      <p:cxnSp>
        <p:nvCxnSpPr>
          <p:cNvPr id="14" name="Straight Connector 13">
            <a:extLst>
              <a:ext uri="{FF2B5EF4-FFF2-40B4-BE49-F238E27FC236}">
                <a16:creationId xmlns:a16="http://schemas.microsoft.com/office/drawing/2014/main" id="{9FBCEDB9-E64B-EFA6-8A25-694E023A5338}"/>
              </a:ext>
            </a:extLst>
          </p:cNvPr>
          <p:cNvCxnSpPr>
            <a:cxnSpLocks/>
          </p:cNvCxnSpPr>
          <p:nvPr/>
        </p:nvCxnSpPr>
        <p:spPr bwMode="auto">
          <a:xfrm flipH="1">
            <a:off x="2873398" y="4325670"/>
            <a:ext cx="6682592"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35287651-70F0-9E7C-8A34-69EB7B51DE87}"/>
              </a:ext>
            </a:extLst>
          </p:cNvPr>
          <p:cNvSpPr txBox="1"/>
          <p:nvPr/>
        </p:nvSpPr>
        <p:spPr>
          <a:xfrm>
            <a:off x="4616586" y="1535417"/>
            <a:ext cx="3154968"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MRD at EOT + 3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mo</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CB4BA106-2429-995C-05A8-47866AFF1B96}"/>
              </a:ext>
            </a:extLst>
          </p:cNvPr>
          <p:cNvSpPr txBox="1"/>
          <p:nvPr/>
        </p:nvSpPr>
        <p:spPr>
          <a:xfrm>
            <a:off x="3207683" y="2145104"/>
            <a:ext cx="859531" cy="52322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Ibr+Ven</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(N = 106)</a:t>
            </a:r>
          </a:p>
        </p:txBody>
      </p:sp>
      <p:sp>
        <p:nvSpPr>
          <p:cNvPr id="17" name="TextBox 16">
            <a:extLst>
              <a:ext uri="{FF2B5EF4-FFF2-40B4-BE49-F238E27FC236}">
                <a16:creationId xmlns:a16="http://schemas.microsoft.com/office/drawing/2014/main" id="{74AAD68F-C35A-51AC-68A5-A49027ACD703}"/>
              </a:ext>
            </a:extLst>
          </p:cNvPr>
          <p:cNvSpPr txBox="1"/>
          <p:nvPr/>
        </p:nvSpPr>
        <p:spPr>
          <a:xfrm>
            <a:off x="4764536" y="2145104"/>
            <a:ext cx="877075"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Clb+O</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(N = 105)</a:t>
            </a:r>
          </a:p>
        </p:txBody>
      </p:sp>
      <p:sp>
        <p:nvSpPr>
          <p:cNvPr id="18" name="TextBox 17">
            <a:extLst>
              <a:ext uri="{FF2B5EF4-FFF2-40B4-BE49-F238E27FC236}">
                <a16:creationId xmlns:a16="http://schemas.microsoft.com/office/drawing/2014/main" id="{85E29B3C-AA08-31BC-DA7F-B3C3C57CBE7F}"/>
              </a:ext>
            </a:extLst>
          </p:cNvPr>
          <p:cNvSpPr txBox="1"/>
          <p:nvPr/>
        </p:nvSpPr>
        <p:spPr>
          <a:xfrm>
            <a:off x="2758724" y="4421051"/>
            <a:ext cx="7991207" cy="307777"/>
          </a:xfrm>
          <a:prstGeom prst="rect">
            <a:avLst/>
          </a:prstGeom>
          <a:noFill/>
        </p:spPr>
        <p:txBody>
          <a:bodyPr wrap="square"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MRD results by next-generation sequencing at EOT+3.</a:t>
            </a:r>
          </a:p>
        </p:txBody>
      </p:sp>
      <p:sp>
        <p:nvSpPr>
          <p:cNvPr id="19" name="TextBox 18">
            <a:extLst>
              <a:ext uri="{FF2B5EF4-FFF2-40B4-BE49-F238E27FC236}">
                <a16:creationId xmlns:a16="http://schemas.microsoft.com/office/drawing/2014/main" id="{C2632364-5ABA-137F-BF18-03855BFA2933}"/>
              </a:ext>
            </a:extLst>
          </p:cNvPr>
          <p:cNvSpPr txBox="1"/>
          <p:nvPr/>
        </p:nvSpPr>
        <p:spPr>
          <a:xfrm rot="16200000">
            <a:off x="1291313" y="3184855"/>
            <a:ext cx="1758409"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Patients With </a:t>
            </a: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uMRD</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&lt; 10</a:t>
            </a:r>
            <a:r>
              <a:rPr kumimoji="0" lang="en-US" sz="1400" b="1" i="0" u="none" strike="noStrike" kern="1200" cap="none" spc="0" normalizeH="0" baseline="30000" noProof="0" dirty="0">
                <a:ln>
                  <a:noFill/>
                </a:ln>
                <a:solidFill>
                  <a:srgbClr val="000000"/>
                </a:solidFill>
                <a:effectLst/>
                <a:uLnTx/>
                <a:uFillTx/>
                <a:latin typeface="Calibri" panose="020F0502020204030204"/>
                <a:ea typeface="+mn-ea"/>
                <a:cs typeface="+mn-cs"/>
              </a:rPr>
              <a:t>-4</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20" name="Text Box 15">
            <a:extLst>
              <a:ext uri="{FF2B5EF4-FFF2-40B4-BE49-F238E27FC236}">
                <a16:creationId xmlns:a16="http://schemas.microsoft.com/office/drawing/2014/main" id="{BAF40126-05F5-BD66-6EB5-C94893895844}"/>
              </a:ext>
            </a:extLst>
          </p:cNvPr>
          <p:cNvSpPr txBox="1">
            <a:spLocks noChangeArrowheads="1"/>
          </p:cNvSpPr>
          <p:nvPr/>
        </p:nvSpPr>
        <p:spPr bwMode="auto">
          <a:xfrm>
            <a:off x="429685" y="635504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Munir. ASH 2021.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mn-cs"/>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 70.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cxnSp>
        <p:nvCxnSpPr>
          <p:cNvPr id="37" name="Straight Connector 36">
            <a:extLst>
              <a:ext uri="{FF2B5EF4-FFF2-40B4-BE49-F238E27FC236}">
                <a16:creationId xmlns:a16="http://schemas.microsoft.com/office/drawing/2014/main" id="{D12878F5-AE73-DFD6-32C6-E12220C0E70D}"/>
              </a:ext>
            </a:extLst>
          </p:cNvPr>
          <p:cNvCxnSpPr>
            <a:cxnSpLocks/>
          </p:cNvCxnSpPr>
          <p:nvPr/>
        </p:nvCxnSpPr>
        <p:spPr bwMode="auto">
          <a:xfrm>
            <a:off x="6214694" y="2374992"/>
            <a:ext cx="0" cy="1957536"/>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03460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65B5284-A016-40AE-8211-CECB2CF27933}"/>
              </a:ext>
            </a:extLst>
          </p:cNvPr>
          <p:cNvSpPr>
            <a:spLocks noGrp="1" noChangeArrowheads="1"/>
          </p:cNvSpPr>
          <p:nvPr>
            <p:ph type="title"/>
          </p:nvPr>
        </p:nvSpPr>
        <p:spPr/>
        <p:txBody>
          <a:bodyPr/>
          <a:lstStyle/>
          <a:p>
            <a:pPr eaLnBrk="1" hangingPunct="1"/>
            <a:r>
              <a:rPr lang="en-US" altLang="en-US" dirty="0"/>
              <a:t>EVOLVE CLL (SWOG 1925): </a:t>
            </a:r>
            <a:r>
              <a:rPr lang="en-US" dirty="0"/>
              <a:t>Early Treatment vs “Watch &amp; Wait” in Asymptomatic, High-Risk, Untreated CLL/SLL</a:t>
            </a:r>
            <a:endParaRPr lang="en-US" altLang="en-US" dirty="0"/>
          </a:p>
        </p:txBody>
      </p:sp>
      <p:sp>
        <p:nvSpPr>
          <p:cNvPr id="16387" name="Content Placeholder 12">
            <a:extLst>
              <a:ext uri="{FF2B5EF4-FFF2-40B4-BE49-F238E27FC236}">
                <a16:creationId xmlns:a16="http://schemas.microsoft.com/office/drawing/2014/main" id="{341F1412-0777-41C5-B96D-0BFB8F36BDE0}"/>
              </a:ext>
            </a:extLst>
          </p:cNvPr>
          <p:cNvSpPr>
            <a:spLocks noGrp="1"/>
          </p:cNvSpPr>
          <p:nvPr>
            <p:ph idx="1"/>
          </p:nvPr>
        </p:nvSpPr>
        <p:spPr/>
        <p:txBody>
          <a:bodyPr rtlCol="0">
            <a:noAutofit/>
          </a:bodyPr>
          <a:lstStyle/>
          <a:p>
            <a:pPr>
              <a:spcBef>
                <a:spcPts val="500"/>
              </a:spcBef>
              <a:spcAft>
                <a:spcPct val="0"/>
              </a:spcAft>
              <a:defRPr/>
            </a:pPr>
            <a:r>
              <a:rPr lang="en-US" sz="2000" dirty="0"/>
              <a:t>Randomized, open-label phase III trial</a:t>
            </a:r>
          </a:p>
        </p:txBody>
      </p:sp>
      <p:sp>
        <p:nvSpPr>
          <p:cNvPr id="19460" name="Text Box 45">
            <a:extLst>
              <a:ext uri="{FF2B5EF4-FFF2-40B4-BE49-F238E27FC236}">
                <a16:creationId xmlns:a16="http://schemas.microsoft.com/office/drawing/2014/main" id="{73BB8788-EA93-4F80-B091-B8486BEE8697}"/>
              </a:ext>
            </a:extLst>
          </p:cNvPr>
          <p:cNvSpPr txBox="1">
            <a:spLocks noChangeArrowheads="1"/>
          </p:cNvSpPr>
          <p:nvPr/>
        </p:nvSpPr>
        <p:spPr bwMode="auto">
          <a:xfrm>
            <a:off x="606107" y="2277425"/>
            <a:ext cx="245927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126"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untreated CLL/SLL and high CLL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IPI score (≥4) or complex cytogenetics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abnormalities), but with no indication for treatment</a:t>
            </a:r>
          </a:p>
          <a:p>
            <a:pPr marL="0" marR="0" lvl="0" indent="0" algn="ctr" defTabSz="914126"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(planned N = 247)</a:t>
            </a:r>
          </a:p>
        </p:txBody>
      </p:sp>
      <p:sp>
        <p:nvSpPr>
          <p:cNvPr id="19463" name="Rectangle 49">
            <a:extLst>
              <a:ext uri="{FF2B5EF4-FFF2-40B4-BE49-F238E27FC236}">
                <a16:creationId xmlns:a16="http://schemas.microsoft.com/office/drawing/2014/main" id="{C346F25D-ABA6-46CD-940B-7C5654E371C3}"/>
              </a:ext>
            </a:extLst>
          </p:cNvPr>
          <p:cNvSpPr>
            <a:spLocks noChangeArrowheads="1"/>
          </p:cNvSpPr>
          <p:nvPr/>
        </p:nvSpPr>
        <p:spPr bwMode="auto">
          <a:xfrm>
            <a:off x="3980289" y="2405699"/>
            <a:ext cx="4163984" cy="73133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126"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Venetoclax</a:t>
            </a: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PO + </a:t>
            </a: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Obinutuzumab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IV*</a:t>
            </a:r>
          </a:p>
        </p:txBody>
      </p:sp>
      <p:sp>
        <p:nvSpPr>
          <p:cNvPr id="19466" name="Line 52">
            <a:extLst>
              <a:ext uri="{FF2B5EF4-FFF2-40B4-BE49-F238E27FC236}">
                <a16:creationId xmlns:a16="http://schemas.microsoft.com/office/drawing/2014/main" id="{809AEC4D-D360-4462-B28D-A44E89AF0366}"/>
              </a:ext>
            </a:extLst>
          </p:cNvPr>
          <p:cNvSpPr>
            <a:spLocks noChangeShapeType="1"/>
          </p:cNvSpPr>
          <p:nvPr/>
        </p:nvSpPr>
        <p:spPr bwMode="auto">
          <a:xfrm>
            <a:off x="8292794" y="2811439"/>
            <a:ext cx="36566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126"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a16="http://schemas.microsoft.com/office/drawing/2014/main" id="{19B47B8E-7D11-46DE-BD1E-B2309FDE5C23}"/>
              </a:ext>
            </a:extLst>
          </p:cNvPr>
          <p:cNvSpPr>
            <a:spLocks noChangeShapeType="1"/>
          </p:cNvSpPr>
          <p:nvPr/>
        </p:nvSpPr>
        <p:spPr bwMode="auto">
          <a:xfrm>
            <a:off x="3243881" y="3365377"/>
            <a:ext cx="622138" cy="35074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126"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a16="http://schemas.microsoft.com/office/drawing/2014/main" id="{D1F2E6DC-39ED-43FE-A784-E6851ADCA3EA}"/>
              </a:ext>
            </a:extLst>
          </p:cNvPr>
          <p:cNvSpPr>
            <a:spLocks noChangeShapeType="1"/>
          </p:cNvSpPr>
          <p:nvPr/>
        </p:nvSpPr>
        <p:spPr bwMode="auto">
          <a:xfrm flipV="1">
            <a:off x="3243881" y="2765458"/>
            <a:ext cx="622138" cy="34757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126"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D7DF9CF-F5EA-4E86-9867-E6FE3F6423E1}"/>
              </a:ext>
            </a:extLst>
          </p:cNvPr>
          <p:cNvSpPr txBox="1"/>
          <p:nvPr/>
        </p:nvSpPr>
        <p:spPr bwMode="auto">
          <a:xfrm>
            <a:off x="442461" y="6380783"/>
            <a:ext cx="6804036"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NCT04269902.</a:t>
            </a:r>
          </a:p>
        </p:txBody>
      </p:sp>
      <p:sp>
        <p:nvSpPr>
          <p:cNvPr id="9" name="TextBox 8">
            <a:extLst>
              <a:ext uri="{FF2B5EF4-FFF2-40B4-BE49-F238E27FC236}">
                <a16:creationId xmlns:a16="http://schemas.microsoft.com/office/drawing/2014/main" id="{BFC6E43F-E740-D33A-4434-126E47CEB743}"/>
              </a:ext>
            </a:extLst>
          </p:cNvPr>
          <p:cNvSpPr txBox="1"/>
          <p:nvPr/>
        </p:nvSpPr>
        <p:spPr bwMode="auto">
          <a:xfrm>
            <a:off x="618282" y="5333097"/>
            <a:ext cx="9873538" cy="96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marR="0" lvl="0" indent="-342900" algn="l" defTabSz="1218987"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Primary endpoint: OS, FACT-leukemia total score</a:t>
            </a:r>
          </a:p>
          <a:p>
            <a:pPr marL="342900" marR="0" lvl="0" indent="-342900" algn="l" defTabSz="1218987"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Key secondary endpoints: safety, ORR, PFS, EFS</a:t>
            </a:r>
          </a:p>
        </p:txBody>
      </p:sp>
      <p:sp>
        <p:nvSpPr>
          <p:cNvPr id="4" name="Rectangle 49">
            <a:extLst>
              <a:ext uri="{FF2B5EF4-FFF2-40B4-BE49-F238E27FC236}">
                <a16:creationId xmlns:a16="http://schemas.microsoft.com/office/drawing/2014/main" id="{0299EF42-448F-E5A1-B7C0-CD0CAC1AE86F}"/>
              </a:ext>
            </a:extLst>
          </p:cNvPr>
          <p:cNvSpPr>
            <a:spLocks noChangeArrowheads="1"/>
          </p:cNvSpPr>
          <p:nvPr/>
        </p:nvSpPr>
        <p:spPr bwMode="auto">
          <a:xfrm>
            <a:off x="8806978" y="2410439"/>
            <a:ext cx="1253154" cy="73133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126"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Venetoclax</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 name="Rectangle 49">
            <a:extLst>
              <a:ext uri="{FF2B5EF4-FFF2-40B4-BE49-F238E27FC236}">
                <a16:creationId xmlns:a16="http://schemas.microsoft.com/office/drawing/2014/main" id="{11016F06-9319-9E0E-EDDC-D6722691DB81}"/>
              </a:ext>
            </a:extLst>
          </p:cNvPr>
          <p:cNvSpPr>
            <a:spLocks noChangeArrowheads="1"/>
          </p:cNvSpPr>
          <p:nvPr/>
        </p:nvSpPr>
        <p:spPr bwMode="auto">
          <a:xfrm>
            <a:off x="6276264" y="3273891"/>
            <a:ext cx="1868009" cy="73133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126"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Arial" panose="020B0604020202020204" pitchFamily="34" charset="0"/>
              </a:rPr>
              <a:t>Venetoclax</a:t>
            </a: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PO + </a:t>
            </a:r>
            <a:b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Obinutuzumab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IV*</a:t>
            </a:r>
          </a:p>
        </p:txBody>
      </p:sp>
      <p:sp>
        <p:nvSpPr>
          <p:cNvPr id="11" name="Line 52">
            <a:extLst>
              <a:ext uri="{FF2B5EF4-FFF2-40B4-BE49-F238E27FC236}">
                <a16:creationId xmlns:a16="http://schemas.microsoft.com/office/drawing/2014/main" id="{3166D2D0-1B4B-2008-5CCA-F92498EC41D9}"/>
              </a:ext>
            </a:extLst>
          </p:cNvPr>
          <p:cNvSpPr>
            <a:spLocks noChangeShapeType="1"/>
          </p:cNvSpPr>
          <p:nvPr/>
        </p:nvSpPr>
        <p:spPr bwMode="auto">
          <a:xfrm>
            <a:off x="8292794" y="3679631"/>
            <a:ext cx="36566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126"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 name="Rectangle 49">
            <a:extLst>
              <a:ext uri="{FF2B5EF4-FFF2-40B4-BE49-F238E27FC236}">
                <a16:creationId xmlns:a16="http://schemas.microsoft.com/office/drawing/2014/main" id="{724DDD22-4F43-4C14-CD1E-44654ECDD7D4}"/>
              </a:ext>
            </a:extLst>
          </p:cNvPr>
          <p:cNvSpPr>
            <a:spLocks noChangeArrowheads="1"/>
          </p:cNvSpPr>
          <p:nvPr/>
        </p:nvSpPr>
        <p:spPr bwMode="auto">
          <a:xfrm>
            <a:off x="8806978" y="3278631"/>
            <a:ext cx="1253154" cy="73133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126"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Venetoclax</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51901567-14DA-BEC1-3198-F0A0041077AC}"/>
              </a:ext>
            </a:extLst>
          </p:cNvPr>
          <p:cNvSpPr txBox="1"/>
          <p:nvPr/>
        </p:nvSpPr>
        <p:spPr bwMode="auto">
          <a:xfrm>
            <a:off x="4000406" y="3273891"/>
            <a:ext cx="1868009" cy="107721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1218987"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Watch </a:t>
            </a:r>
            <a:r>
              <a:rPr lang="en-US" sz="1600" b="0" dirty="0">
                <a:solidFill>
                  <a:srgbClr val="000000"/>
                </a:solidFill>
                <a:latin typeface="Calibri" panose="020F0502020204030204" pitchFamily="34" charset="0"/>
              </a:rPr>
              <a:t>and w</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ait until treatment indicated per 2018 IWCLL indications</a:t>
            </a:r>
          </a:p>
        </p:txBody>
      </p:sp>
      <p:cxnSp>
        <p:nvCxnSpPr>
          <p:cNvPr id="15" name="Straight Arrow Connector 14">
            <a:extLst>
              <a:ext uri="{FF2B5EF4-FFF2-40B4-BE49-F238E27FC236}">
                <a16:creationId xmlns:a16="http://schemas.microsoft.com/office/drawing/2014/main" id="{DC1EC2F7-AA72-FE9F-2A2D-0C6AE7BC3930}"/>
              </a:ext>
            </a:extLst>
          </p:cNvPr>
          <p:cNvCxnSpPr/>
          <p:nvPr/>
        </p:nvCxnSpPr>
        <p:spPr bwMode="auto">
          <a:xfrm>
            <a:off x="3980288" y="2229254"/>
            <a:ext cx="6079844" cy="0"/>
          </a:xfrm>
          <a:prstGeom prst="straightConnector1">
            <a:avLst/>
          </a:prstGeom>
          <a:noFill/>
          <a:ln w="9525" cap="flat" cmpd="sng" algn="ctr">
            <a:solidFill>
              <a:schemeClr val="bg1"/>
            </a:solidFill>
            <a:prstDash val="solid"/>
            <a:round/>
            <a:headEnd type="triangle"/>
            <a:tailEnd type="triangle"/>
          </a:ln>
          <a:effectLst/>
        </p:spPr>
      </p:cxnSp>
      <p:sp>
        <p:nvSpPr>
          <p:cNvPr id="16" name="TextBox 15">
            <a:extLst>
              <a:ext uri="{FF2B5EF4-FFF2-40B4-BE49-F238E27FC236}">
                <a16:creationId xmlns:a16="http://schemas.microsoft.com/office/drawing/2014/main" id="{0BCEB179-5DF9-8F1B-1B50-F566BE9851FB}"/>
              </a:ext>
            </a:extLst>
          </p:cNvPr>
          <p:cNvSpPr txBox="1"/>
          <p:nvPr/>
        </p:nvSpPr>
        <p:spPr bwMode="auto">
          <a:xfrm>
            <a:off x="6463476" y="1911677"/>
            <a:ext cx="1937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1218987"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 mo</a:t>
            </a:r>
          </a:p>
        </p:txBody>
      </p:sp>
      <p:cxnSp>
        <p:nvCxnSpPr>
          <p:cNvPr id="17" name="Straight Arrow Connector 16">
            <a:extLst>
              <a:ext uri="{FF2B5EF4-FFF2-40B4-BE49-F238E27FC236}">
                <a16:creationId xmlns:a16="http://schemas.microsoft.com/office/drawing/2014/main" id="{D6C0D311-94B9-A4FF-30C8-BDF5AA02F67F}"/>
              </a:ext>
            </a:extLst>
          </p:cNvPr>
          <p:cNvCxnSpPr>
            <a:cxnSpLocks/>
          </p:cNvCxnSpPr>
          <p:nvPr/>
        </p:nvCxnSpPr>
        <p:spPr bwMode="auto">
          <a:xfrm flipV="1">
            <a:off x="6276264" y="4083659"/>
            <a:ext cx="3752945" cy="16296"/>
          </a:xfrm>
          <a:prstGeom prst="straightConnector1">
            <a:avLst/>
          </a:prstGeom>
          <a:noFill/>
          <a:ln w="9525" cap="flat" cmpd="sng" algn="ctr">
            <a:solidFill>
              <a:schemeClr val="bg1"/>
            </a:solidFill>
            <a:prstDash val="solid"/>
            <a:round/>
            <a:headEnd type="triangle"/>
            <a:tailEnd type="triangle"/>
          </a:ln>
          <a:effectLst/>
        </p:spPr>
      </p:cxnSp>
      <p:sp>
        <p:nvSpPr>
          <p:cNvPr id="18" name="TextBox 17">
            <a:extLst>
              <a:ext uri="{FF2B5EF4-FFF2-40B4-BE49-F238E27FC236}">
                <a16:creationId xmlns:a16="http://schemas.microsoft.com/office/drawing/2014/main" id="{11853390-8F38-C59D-15BD-D05DAEC78E40}"/>
              </a:ext>
            </a:extLst>
          </p:cNvPr>
          <p:cNvSpPr txBox="1"/>
          <p:nvPr/>
        </p:nvSpPr>
        <p:spPr bwMode="auto">
          <a:xfrm>
            <a:off x="7796041" y="4041589"/>
            <a:ext cx="2021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1218987"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 mo</a:t>
            </a:r>
          </a:p>
        </p:txBody>
      </p:sp>
      <p:sp>
        <p:nvSpPr>
          <p:cNvPr id="20" name="Line 52">
            <a:extLst>
              <a:ext uri="{FF2B5EF4-FFF2-40B4-BE49-F238E27FC236}">
                <a16:creationId xmlns:a16="http://schemas.microsoft.com/office/drawing/2014/main" id="{51DB3025-6E92-FCC1-FD4A-283069842A9D}"/>
              </a:ext>
            </a:extLst>
          </p:cNvPr>
          <p:cNvSpPr>
            <a:spLocks noChangeShapeType="1"/>
          </p:cNvSpPr>
          <p:nvPr/>
        </p:nvSpPr>
        <p:spPr bwMode="auto">
          <a:xfrm>
            <a:off x="5910614" y="3657520"/>
            <a:ext cx="36566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126"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B8FD1C2-2053-556D-C7E6-72B2524C04E0}"/>
              </a:ext>
            </a:extLst>
          </p:cNvPr>
          <p:cNvSpPr txBox="1"/>
          <p:nvPr/>
        </p:nvSpPr>
        <p:spPr bwMode="auto">
          <a:xfrm>
            <a:off x="3844479" y="4541244"/>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*Obinutuzumab given over 4 hours on Days 1,2,8 15 of cycle 1, then Day 1 of Cycles 2-6. Venetoclax given Days 22-28 of cycle 1, then Days 1-28 of cycles 2-12</a:t>
            </a:r>
          </a:p>
        </p:txBody>
      </p:sp>
    </p:spTree>
    <p:extLst>
      <p:ext uri="{BB962C8B-B14F-4D97-AF65-F5344CB8AC3E}">
        <p14:creationId xmlns:p14="http://schemas.microsoft.com/office/powerpoint/2010/main" val="173636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248A0-1A34-4019-99CF-56A78630666C}"/>
              </a:ext>
            </a:extLst>
          </p:cNvPr>
          <p:cNvSpPr>
            <a:spLocks noGrp="1"/>
          </p:cNvSpPr>
          <p:nvPr>
            <p:ph type="title"/>
          </p:nvPr>
        </p:nvSpPr>
        <p:spPr/>
        <p:txBody>
          <a:bodyPr/>
          <a:lstStyle/>
          <a:p>
            <a:r>
              <a:rPr lang="en-US" dirty="0"/>
              <a:t>Novel BTK Inhibitors</a:t>
            </a:r>
          </a:p>
        </p:txBody>
      </p:sp>
    </p:spTree>
    <p:extLst>
      <p:ext uri="{BB962C8B-B14F-4D97-AF65-F5344CB8AC3E}">
        <p14:creationId xmlns:p14="http://schemas.microsoft.com/office/powerpoint/2010/main" val="184853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477749-1740-4BBB-AE2B-019BCC130109}"/>
              </a:ext>
            </a:extLst>
          </p:cNvPr>
          <p:cNvSpPr>
            <a:spLocks noGrp="1"/>
          </p:cNvSpPr>
          <p:nvPr>
            <p:ph sz="half" idx="2"/>
          </p:nvPr>
        </p:nvSpPr>
        <p:spPr>
          <a:xfrm>
            <a:off x="6252634" y="4644444"/>
            <a:ext cx="5229570" cy="1532032"/>
          </a:xfrm>
        </p:spPr>
        <p:txBody>
          <a:bodyPr/>
          <a:lstStyle/>
          <a:p>
            <a:r>
              <a:rPr lang="en-US" sz="2000" i="1" dirty="0">
                <a:cs typeface="Calibri" panose="020F0502020204030204" pitchFamily="34" charset="0"/>
              </a:rPr>
              <a:t>BTK</a:t>
            </a:r>
            <a:r>
              <a:rPr lang="en-US" sz="2000" dirty="0">
                <a:cs typeface="Calibri" panose="020F0502020204030204" pitchFamily="34" charset="0"/>
              </a:rPr>
              <a:t> C481 mutations are principal reason for progressive CLL after treatment with covalent BTK inhibitors</a:t>
            </a:r>
            <a:r>
              <a:rPr lang="en-US" sz="2000" baseline="30000" dirty="0">
                <a:cs typeface="Calibri" panose="020F0502020204030204" pitchFamily="34" charset="0"/>
              </a:rPr>
              <a:t>2</a:t>
            </a:r>
          </a:p>
          <a:p>
            <a:r>
              <a:rPr lang="en-US" sz="2000" i="1" dirty="0">
                <a:cs typeface="Calibri" panose="020F0502020204030204" pitchFamily="34" charset="0"/>
              </a:rPr>
              <a:t>BTK </a:t>
            </a:r>
            <a:r>
              <a:rPr lang="en-US" sz="2000" dirty="0">
                <a:cs typeface="Calibri" panose="020F0502020204030204" pitchFamily="34" charset="0"/>
              </a:rPr>
              <a:t>C481 mutations impair target inhibition by covalent BTK inhibitors</a:t>
            </a:r>
            <a:r>
              <a:rPr lang="en-US" sz="2000" baseline="30000" dirty="0">
                <a:cs typeface="Calibri" panose="020F0502020204030204" pitchFamily="34" charset="0"/>
              </a:rPr>
              <a:t>2</a:t>
            </a:r>
          </a:p>
          <a:p>
            <a:endParaRPr lang="en-US" sz="2000" dirty="0">
              <a:cs typeface="Calibri" panose="020F0502020204030204" pitchFamily="34" charset="0"/>
            </a:endParaRPr>
          </a:p>
        </p:txBody>
      </p:sp>
      <p:sp>
        <p:nvSpPr>
          <p:cNvPr id="2" name="Title 1">
            <a:extLst>
              <a:ext uri="{FF2B5EF4-FFF2-40B4-BE49-F238E27FC236}">
                <a16:creationId xmlns:a16="http://schemas.microsoft.com/office/drawing/2014/main" id="{5AA446A5-BA65-4C12-87C5-27C0BD267E93}"/>
              </a:ext>
            </a:extLst>
          </p:cNvPr>
          <p:cNvSpPr>
            <a:spLocks noGrp="1"/>
          </p:cNvSpPr>
          <p:nvPr>
            <p:ph type="title"/>
          </p:nvPr>
        </p:nvSpPr>
        <p:spPr/>
        <p:txBody>
          <a:bodyPr/>
          <a:lstStyle/>
          <a:p>
            <a:r>
              <a:rPr lang="en-US" dirty="0">
                <a:cs typeface="Calibri" panose="020F0502020204030204" pitchFamily="34" charset="0"/>
              </a:rPr>
              <a:t>Outcomes With Covalent BTK Inhibition </a:t>
            </a:r>
            <a:br>
              <a:rPr lang="en-US" dirty="0">
                <a:cs typeface="Calibri" panose="020F0502020204030204" pitchFamily="34" charset="0"/>
              </a:rPr>
            </a:br>
            <a:r>
              <a:rPr lang="en-US" dirty="0">
                <a:cs typeface="Calibri" panose="020F0502020204030204" pitchFamily="34" charset="0"/>
              </a:rPr>
              <a:t>Limited by Resistance and Intolerance</a:t>
            </a:r>
          </a:p>
        </p:txBody>
      </p:sp>
      <p:sp>
        <p:nvSpPr>
          <p:cNvPr id="18" name="Content Placeholder 17">
            <a:extLst>
              <a:ext uri="{FF2B5EF4-FFF2-40B4-BE49-F238E27FC236}">
                <a16:creationId xmlns:a16="http://schemas.microsoft.com/office/drawing/2014/main" id="{98E7960F-3225-4A79-BD46-4943A38E64CF}"/>
              </a:ext>
            </a:extLst>
          </p:cNvPr>
          <p:cNvSpPr>
            <a:spLocks noGrp="1"/>
          </p:cNvSpPr>
          <p:nvPr>
            <p:ph sz="half" idx="1"/>
          </p:nvPr>
        </p:nvSpPr>
        <p:spPr>
          <a:xfrm>
            <a:off x="601820" y="5388274"/>
            <a:ext cx="5309278" cy="801194"/>
          </a:xfrm>
        </p:spPr>
        <p:txBody>
          <a:bodyPr/>
          <a:lstStyle/>
          <a:p>
            <a:r>
              <a:rPr lang="en-US" sz="2000" dirty="0">
                <a:cs typeface="Calibri" panose="020F0502020204030204" pitchFamily="34" charset="0"/>
              </a:rPr>
              <a:t>Ibrutinib d/c rates at 5 yr: front line, 41%</a:t>
            </a:r>
            <a:r>
              <a:rPr lang="en-US" sz="2000" baseline="30000" dirty="0">
                <a:cs typeface="Calibri" panose="020F0502020204030204" pitchFamily="34" charset="0"/>
              </a:rPr>
              <a:t>4</a:t>
            </a:r>
            <a:r>
              <a:rPr lang="en-US" sz="2000" dirty="0">
                <a:cs typeface="Calibri" panose="020F0502020204030204" pitchFamily="34" charset="0"/>
              </a:rPr>
              <a:t>; R/R, 54%</a:t>
            </a:r>
            <a:r>
              <a:rPr lang="en-US" sz="2000" baseline="30000" dirty="0">
                <a:cs typeface="Calibri" panose="020F0502020204030204" pitchFamily="34" charset="0"/>
              </a:rPr>
              <a:t>1</a:t>
            </a:r>
            <a:endParaRPr lang="en-US" sz="2000" dirty="0">
              <a:cs typeface="Calibri" panose="020F0502020204030204" pitchFamily="34" charset="0"/>
            </a:endParaRPr>
          </a:p>
        </p:txBody>
      </p:sp>
      <p:sp>
        <p:nvSpPr>
          <p:cNvPr id="5" name="Text Box 15">
            <a:extLst>
              <a:ext uri="{FF2B5EF4-FFF2-40B4-BE49-F238E27FC236}">
                <a16:creationId xmlns:a16="http://schemas.microsoft.com/office/drawing/2014/main" id="{DB215E1B-2A9F-4C9B-AE13-F4767799CCFA}"/>
              </a:ext>
            </a:extLst>
          </p:cNvPr>
          <p:cNvSpPr txBox="1">
            <a:spLocks noChangeArrowheads="1"/>
          </p:cNvSpPr>
          <p:nvPr/>
        </p:nvSpPr>
        <p:spPr bwMode="auto">
          <a:xfrm>
            <a:off x="412751" y="6204249"/>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1. Woyach. JCO. 2017;35:1437. 2. Lampson. Expert Rev Hematol. 2018;11:185.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b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3. Mato. ASH 2019. Abstr 501. 4. Burger. Leukemia. 2020;34:787. </a:t>
            </a:r>
          </a:p>
        </p:txBody>
      </p:sp>
      <p:sp>
        <p:nvSpPr>
          <p:cNvPr id="11" name="TextBox 10">
            <a:extLst>
              <a:ext uri="{FF2B5EF4-FFF2-40B4-BE49-F238E27FC236}">
                <a16:creationId xmlns:a16="http://schemas.microsoft.com/office/drawing/2014/main" id="{6322F22B-1F82-4BDC-8471-C5BD042238E9}"/>
              </a:ext>
            </a:extLst>
          </p:cNvPr>
          <p:cNvSpPr txBox="1"/>
          <p:nvPr/>
        </p:nvSpPr>
        <p:spPr bwMode="auto">
          <a:xfrm>
            <a:off x="864105" y="1510730"/>
            <a:ext cx="478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Ibrutinib Discontinuation Across 4 Clinical Trials</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1</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27" name="Group 26">
            <a:extLst>
              <a:ext uri="{FF2B5EF4-FFF2-40B4-BE49-F238E27FC236}">
                <a16:creationId xmlns:a16="http://schemas.microsoft.com/office/drawing/2014/main" id="{EBF0001F-923B-49A5-854C-E743B3770668}"/>
              </a:ext>
            </a:extLst>
          </p:cNvPr>
          <p:cNvGrpSpPr/>
          <p:nvPr/>
        </p:nvGrpSpPr>
        <p:grpSpPr>
          <a:xfrm>
            <a:off x="6581419" y="1965147"/>
            <a:ext cx="4572000" cy="2743200"/>
            <a:chOff x="6882673" y="1627922"/>
            <a:chExt cx="4572000" cy="2743200"/>
          </a:xfrm>
        </p:grpSpPr>
        <p:graphicFrame>
          <p:nvGraphicFramePr>
            <p:cNvPr id="28" name="Chart 27">
              <a:extLst>
                <a:ext uri="{FF2B5EF4-FFF2-40B4-BE49-F238E27FC236}">
                  <a16:creationId xmlns:a16="http://schemas.microsoft.com/office/drawing/2014/main" id="{02418F86-24E8-438A-A79E-A7B8332BD7F1}"/>
                </a:ext>
              </a:extLst>
            </p:cNvPr>
            <p:cNvGraphicFramePr>
              <a:graphicFrameLocks/>
            </p:cNvGraphicFramePr>
            <p:nvPr/>
          </p:nvGraphicFramePr>
          <p:xfrm>
            <a:off x="6882673" y="162792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43725574-90D6-4178-B3F6-AB0A6F6D44BA}"/>
                </a:ext>
              </a:extLst>
            </p:cNvPr>
            <p:cNvSpPr txBox="1"/>
            <p:nvPr/>
          </p:nvSpPr>
          <p:spPr>
            <a:xfrm>
              <a:off x="9168672" y="2866579"/>
              <a:ext cx="1278971" cy="2540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srgbClr val="FFFFFF"/>
                  </a:solidFill>
                  <a:effectLst/>
                  <a:uLnTx/>
                  <a:uFillTx/>
                  <a:latin typeface="Calibri" panose="020F0502020204030204" pitchFamily="34" charset="0"/>
                  <a:ea typeface="Geneva" charset="0"/>
                  <a:cs typeface="Calibri" panose="020F0502020204030204" pitchFamily="34" charset="0"/>
                </a:rPr>
                <a:t>56% BTK mutants</a:t>
              </a:r>
            </a:p>
          </p:txBody>
        </p:sp>
        <p:sp>
          <p:nvSpPr>
            <p:cNvPr id="30" name="TextBox 29">
              <a:extLst>
                <a:ext uri="{FF2B5EF4-FFF2-40B4-BE49-F238E27FC236}">
                  <a16:creationId xmlns:a16="http://schemas.microsoft.com/office/drawing/2014/main" id="{93E55191-8BC2-480D-A765-D01CBD840D94}"/>
                </a:ext>
              </a:extLst>
            </p:cNvPr>
            <p:cNvSpPr txBox="1"/>
            <p:nvPr/>
          </p:nvSpPr>
          <p:spPr>
            <a:xfrm rot="21012796">
              <a:off x="7174154" y="2671706"/>
              <a:ext cx="1713053" cy="2540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srgbClr val="FFFFFF"/>
                  </a:solidFill>
                  <a:effectLst/>
                  <a:uLnTx/>
                  <a:uFillTx/>
                  <a:latin typeface="Calibri" panose="020F0502020204030204" pitchFamily="34" charset="0"/>
                  <a:ea typeface="Geneva" charset="0"/>
                  <a:cs typeface="Calibri" panose="020F0502020204030204" pitchFamily="34" charset="0"/>
                </a:rPr>
                <a:t>8% PLCG2 mutants</a:t>
              </a:r>
            </a:p>
          </p:txBody>
        </p:sp>
        <p:sp>
          <p:nvSpPr>
            <p:cNvPr id="31" name="TextBox 30">
              <a:extLst>
                <a:ext uri="{FF2B5EF4-FFF2-40B4-BE49-F238E27FC236}">
                  <a16:creationId xmlns:a16="http://schemas.microsoft.com/office/drawing/2014/main" id="{01B3EC74-CA3C-4A7F-9FD5-E2B79FF0B9CD}"/>
                </a:ext>
              </a:extLst>
            </p:cNvPr>
            <p:cNvSpPr txBox="1"/>
            <p:nvPr/>
          </p:nvSpPr>
          <p:spPr>
            <a:xfrm>
              <a:off x="7600662" y="2190165"/>
              <a:ext cx="1211217" cy="4157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srgbClr val="FFFFFF"/>
                  </a:solidFill>
                  <a:effectLst/>
                  <a:uLnTx/>
                  <a:uFillTx/>
                  <a:latin typeface="Calibri" panose="020F0502020204030204" pitchFamily="34" charset="0"/>
                  <a:ea typeface="Geneva" charset="0"/>
                  <a:cs typeface="Calibri" panose="020F0502020204030204" pitchFamily="34" charset="0"/>
                </a:rPr>
                <a:t>16% BTK and PLCG2 mutants</a:t>
              </a:r>
            </a:p>
          </p:txBody>
        </p:sp>
        <p:sp>
          <p:nvSpPr>
            <p:cNvPr id="32" name="TextBox 31">
              <a:extLst>
                <a:ext uri="{FF2B5EF4-FFF2-40B4-BE49-F238E27FC236}">
                  <a16:creationId xmlns:a16="http://schemas.microsoft.com/office/drawing/2014/main" id="{A66554D7-1857-4C90-B347-5995264C8A7D}"/>
                </a:ext>
              </a:extLst>
            </p:cNvPr>
            <p:cNvSpPr txBox="1"/>
            <p:nvPr/>
          </p:nvSpPr>
          <p:spPr>
            <a:xfrm>
              <a:off x="8714109" y="1818774"/>
              <a:ext cx="909127" cy="57746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srgbClr val="FFFFFF"/>
                  </a:solidFill>
                  <a:effectLst/>
                  <a:uLnTx/>
                  <a:uFillTx/>
                  <a:latin typeface="Calibri" panose="020F0502020204030204" pitchFamily="34" charset="0"/>
                  <a:ea typeface="Geneva" charset="0"/>
                  <a:cs typeface="Calibri" panose="020F0502020204030204" pitchFamily="34" charset="0"/>
                </a:rPr>
                <a:t>20% BTK and PLCG2 not identified</a:t>
              </a:r>
            </a:p>
          </p:txBody>
        </p:sp>
      </p:grpSp>
      <p:sp>
        <p:nvSpPr>
          <p:cNvPr id="33" name="TextBox 32">
            <a:extLst>
              <a:ext uri="{FF2B5EF4-FFF2-40B4-BE49-F238E27FC236}">
                <a16:creationId xmlns:a16="http://schemas.microsoft.com/office/drawing/2014/main" id="{AE3B1D2A-3A91-474D-94A7-461FA0DD5406}"/>
              </a:ext>
            </a:extLst>
          </p:cNvPr>
          <p:cNvSpPr txBox="1"/>
          <p:nvPr/>
        </p:nvSpPr>
        <p:spPr bwMode="auto">
          <a:xfrm>
            <a:off x="6252633" y="1510730"/>
            <a:ext cx="5229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Acquired Resistance to Ibrutinib in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With Progressive CLL</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2,3</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45" name="Group 144">
            <a:extLst>
              <a:ext uri="{FF2B5EF4-FFF2-40B4-BE49-F238E27FC236}">
                <a16:creationId xmlns:a16="http://schemas.microsoft.com/office/drawing/2014/main" id="{A0248B96-8D64-6946-AF4D-DA911C4DA60A}"/>
              </a:ext>
            </a:extLst>
          </p:cNvPr>
          <p:cNvGrpSpPr/>
          <p:nvPr/>
        </p:nvGrpSpPr>
        <p:grpSpPr>
          <a:xfrm>
            <a:off x="761886" y="1841070"/>
            <a:ext cx="4980835" cy="3603052"/>
            <a:chOff x="761886" y="1841070"/>
            <a:chExt cx="4980835" cy="3603052"/>
          </a:xfrm>
        </p:grpSpPr>
        <p:sp>
          <p:nvSpPr>
            <p:cNvPr id="12" name="TextBox 11">
              <a:extLst>
                <a:ext uri="{FF2B5EF4-FFF2-40B4-BE49-F238E27FC236}">
                  <a16:creationId xmlns:a16="http://schemas.microsoft.com/office/drawing/2014/main" id="{AD3E309F-43B9-48FE-B000-70CD27E1CA69}"/>
                </a:ext>
              </a:extLst>
            </p:cNvPr>
            <p:cNvSpPr txBox="1"/>
            <p:nvPr/>
          </p:nvSpPr>
          <p:spPr bwMode="auto">
            <a:xfrm>
              <a:off x="3416055" y="5074790"/>
              <a:ext cx="375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Yr</a:t>
              </a:r>
            </a:p>
          </p:txBody>
        </p:sp>
        <p:cxnSp>
          <p:nvCxnSpPr>
            <p:cNvPr id="14" name="Straight Connector 13">
              <a:extLst>
                <a:ext uri="{FF2B5EF4-FFF2-40B4-BE49-F238E27FC236}">
                  <a16:creationId xmlns:a16="http://schemas.microsoft.com/office/drawing/2014/main" id="{558B8449-B625-46D8-B743-E5A0E68E89C6}"/>
                </a:ext>
              </a:extLst>
            </p:cNvPr>
            <p:cNvCxnSpPr/>
            <p:nvPr/>
          </p:nvCxnSpPr>
          <p:spPr bwMode="auto">
            <a:xfrm flipV="1">
              <a:off x="4259353" y="2300260"/>
              <a:ext cx="0" cy="2476500"/>
            </a:xfrm>
            <a:prstGeom prst="line">
              <a:avLst/>
            </a:prstGeom>
            <a:noFill/>
            <a:ln w="28575" cap="flat" cmpd="sng" algn="ctr">
              <a:solidFill>
                <a:schemeClr val="accent3"/>
              </a:solidFill>
              <a:prstDash val="sysDash"/>
              <a:round/>
              <a:headEnd type="none" w="med" len="med"/>
              <a:tailEnd type="none" w="med" len="med"/>
            </a:ln>
            <a:effectLst/>
          </p:spPr>
        </p:cxnSp>
        <p:sp>
          <p:nvSpPr>
            <p:cNvPr id="15" name="TextBox 14">
              <a:extLst>
                <a:ext uri="{FF2B5EF4-FFF2-40B4-BE49-F238E27FC236}">
                  <a16:creationId xmlns:a16="http://schemas.microsoft.com/office/drawing/2014/main" id="{FB2B6742-A4E4-416F-8AF6-87FF6DDD8E0A}"/>
                </a:ext>
              </a:extLst>
            </p:cNvPr>
            <p:cNvSpPr txBox="1"/>
            <p:nvPr/>
          </p:nvSpPr>
          <p:spPr bwMode="auto">
            <a:xfrm>
              <a:off x="2268308" y="2694984"/>
              <a:ext cx="2029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Other event: 25.0%</a:t>
              </a:r>
            </a:p>
          </p:txBody>
        </p:sp>
        <p:sp>
          <p:nvSpPr>
            <p:cNvPr id="16" name="TextBox 15">
              <a:extLst>
                <a:ext uri="{FF2B5EF4-FFF2-40B4-BE49-F238E27FC236}">
                  <a16:creationId xmlns:a16="http://schemas.microsoft.com/office/drawing/2014/main" id="{6482AA03-66CC-4680-9E2F-9342515E45BC}"/>
                </a:ext>
              </a:extLst>
            </p:cNvPr>
            <p:cNvSpPr txBox="1"/>
            <p:nvPr/>
          </p:nvSpPr>
          <p:spPr bwMode="auto">
            <a:xfrm>
              <a:off x="4223808" y="3424210"/>
              <a:ext cx="1151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CDCDCF">
                      <a:lumMod val="50000"/>
                    </a:srgbClr>
                  </a:solidFill>
                  <a:effectLst/>
                  <a:uLnTx/>
                  <a:uFillTx/>
                  <a:latin typeface="Calibri" panose="020F0502020204030204" pitchFamily="34" charset="0"/>
                  <a:ea typeface="+mn-ea"/>
                  <a:cs typeface="Calibri" panose="020F0502020204030204" pitchFamily="34" charset="0"/>
                </a:rPr>
                <a:t>PD: 19.1%</a:t>
              </a:r>
            </a:p>
          </p:txBody>
        </p:sp>
        <p:grpSp>
          <p:nvGrpSpPr>
            <p:cNvPr id="36" name="Group 35">
              <a:extLst>
                <a:ext uri="{FF2B5EF4-FFF2-40B4-BE49-F238E27FC236}">
                  <a16:creationId xmlns:a16="http://schemas.microsoft.com/office/drawing/2014/main" id="{C53D5922-58FC-5A40-8FE5-CD768772978B}"/>
                </a:ext>
              </a:extLst>
            </p:cNvPr>
            <p:cNvGrpSpPr/>
            <p:nvPr/>
          </p:nvGrpSpPr>
          <p:grpSpPr>
            <a:xfrm>
              <a:off x="1769582" y="4842549"/>
              <a:ext cx="3753023" cy="85717"/>
              <a:chOff x="2224216" y="4076342"/>
              <a:chExt cx="5241645" cy="97971"/>
            </a:xfrm>
          </p:grpSpPr>
          <p:cxnSp>
            <p:nvCxnSpPr>
              <p:cNvPr id="119" name="Straight Connector 118">
                <a:extLst>
                  <a:ext uri="{FF2B5EF4-FFF2-40B4-BE49-F238E27FC236}">
                    <a16:creationId xmlns:a16="http://schemas.microsoft.com/office/drawing/2014/main" id="{C782A885-6F81-9C4F-921D-7E35FBC7CBBB}"/>
                  </a:ext>
                </a:extLst>
              </p:cNvPr>
              <p:cNvCxnSpPr>
                <a:cxnSpLocks/>
              </p:cNvCxnSpPr>
              <p:nvPr/>
            </p:nvCxnSpPr>
            <p:spPr bwMode="auto">
              <a:xfrm>
                <a:off x="2224216"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9401D12F-EC66-F945-90E3-2C54FA5F30C8}"/>
                  </a:ext>
                </a:extLst>
              </p:cNvPr>
              <p:cNvCxnSpPr>
                <a:cxnSpLocks/>
              </p:cNvCxnSpPr>
              <p:nvPr/>
            </p:nvCxnSpPr>
            <p:spPr bwMode="auto">
              <a:xfrm>
                <a:off x="3081137"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475BAEAA-BD14-5E4D-8544-DE72035EF27D}"/>
                  </a:ext>
                </a:extLst>
              </p:cNvPr>
              <p:cNvCxnSpPr>
                <a:cxnSpLocks/>
              </p:cNvCxnSpPr>
              <p:nvPr/>
            </p:nvCxnSpPr>
            <p:spPr bwMode="auto">
              <a:xfrm>
                <a:off x="3938058"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02E46312-FE33-7648-9EE2-6619F771BEF2}"/>
                  </a:ext>
                </a:extLst>
              </p:cNvPr>
              <p:cNvCxnSpPr>
                <a:cxnSpLocks/>
              </p:cNvCxnSpPr>
              <p:nvPr/>
            </p:nvCxnSpPr>
            <p:spPr bwMode="auto">
              <a:xfrm>
                <a:off x="4794979"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FFAE69DA-24EC-EE4B-9756-BBB967248B04}"/>
                  </a:ext>
                </a:extLst>
              </p:cNvPr>
              <p:cNvCxnSpPr>
                <a:cxnSpLocks/>
              </p:cNvCxnSpPr>
              <p:nvPr/>
            </p:nvCxnSpPr>
            <p:spPr bwMode="auto">
              <a:xfrm>
                <a:off x="5651901"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A348E689-AD95-3A4E-BD6B-4570E10BB5F3}"/>
                  </a:ext>
                </a:extLst>
              </p:cNvPr>
              <p:cNvCxnSpPr>
                <a:cxnSpLocks/>
              </p:cNvCxnSpPr>
              <p:nvPr/>
            </p:nvCxnSpPr>
            <p:spPr bwMode="auto">
              <a:xfrm>
                <a:off x="6587351"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D7A74D00-889D-F24E-AE37-E7671E0987D0}"/>
                  </a:ext>
                </a:extLst>
              </p:cNvPr>
              <p:cNvCxnSpPr>
                <a:cxnSpLocks/>
              </p:cNvCxnSpPr>
              <p:nvPr/>
            </p:nvCxnSpPr>
            <p:spPr bwMode="auto">
              <a:xfrm>
                <a:off x="7465861" y="4076342"/>
                <a:ext cx="0" cy="97971"/>
              </a:xfrm>
              <a:prstGeom prst="line">
                <a:avLst/>
              </a:prstGeom>
              <a:noFill/>
              <a:ln w="28575" cap="flat" cmpd="sng" algn="ctr">
                <a:solidFill>
                  <a:schemeClr val="bg1"/>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CA6493A9-4DE0-6646-A9BB-D04438AEBA79}"/>
                </a:ext>
              </a:extLst>
            </p:cNvPr>
            <p:cNvGrpSpPr/>
            <p:nvPr/>
          </p:nvGrpSpPr>
          <p:grpSpPr>
            <a:xfrm rot="16200000">
              <a:off x="280752" y="3361431"/>
              <a:ext cx="2749661" cy="82447"/>
              <a:chOff x="3081137" y="4076342"/>
              <a:chExt cx="3432397" cy="97971"/>
            </a:xfrm>
          </p:grpSpPr>
          <p:cxnSp>
            <p:nvCxnSpPr>
              <p:cNvPr id="113" name="Straight Connector 112">
                <a:extLst>
                  <a:ext uri="{FF2B5EF4-FFF2-40B4-BE49-F238E27FC236}">
                    <a16:creationId xmlns:a16="http://schemas.microsoft.com/office/drawing/2014/main" id="{D94F2534-E620-F84C-A6FA-AB7037BB2D16}"/>
                  </a:ext>
                </a:extLst>
              </p:cNvPr>
              <p:cNvCxnSpPr>
                <a:cxnSpLocks/>
              </p:cNvCxnSpPr>
              <p:nvPr/>
            </p:nvCxnSpPr>
            <p:spPr bwMode="auto">
              <a:xfrm>
                <a:off x="3081137"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54527E1D-4613-F34D-B164-FE8CE96D1490}"/>
                  </a:ext>
                </a:extLst>
              </p:cNvPr>
              <p:cNvCxnSpPr>
                <a:cxnSpLocks/>
              </p:cNvCxnSpPr>
              <p:nvPr/>
            </p:nvCxnSpPr>
            <p:spPr bwMode="auto">
              <a:xfrm>
                <a:off x="3938058"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F3BBEC44-44F3-C442-BE2D-64CBA135A898}"/>
                  </a:ext>
                </a:extLst>
              </p:cNvPr>
              <p:cNvCxnSpPr>
                <a:cxnSpLocks/>
              </p:cNvCxnSpPr>
              <p:nvPr/>
            </p:nvCxnSpPr>
            <p:spPr bwMode="auto">
              <a:xfrm>
                <a:off x="4794979"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00B474E5-D89B-DD4B-862C-0BAC5E9C2F3B}"/>
                  </a:ext>
                </a:extLst>
              </p:cNvPr>
              <p:cNvCxnSpPr>
                <a:cxnSpLocks/>
              </p:cNvCxnSpPr>
              <p:nvPr/>
            </p:nvCxnSpPr>
            <p:spPr bwMode="auto">
              <a:xfrm>
                <a:off x="5651901" y="4076342"/>
                <a:ext cx="0" cy="97971"/>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C6210A70-C91A-CF4C-B95E-66AF16E7CE6B}"/>
                  </a:ext>
                </a:extLst>
              </p:cNvPr>
              <p:cNvCxnSpPr>
                <a:cxnSpLocks/>
              </p:cNvCxnSpPr>
              <p:nvPr/>
            </p:nvCxnSpPr>
            <p:spPr bwMode="auto">
              <a:xfrm>
                <a:off x="6513534" y="4076342"/>
                <a:ext cx="0" cy="97971"/>
              </a:xfrm>
              <a:prstGeom prst="line">
                <a:avLst/>
              </a:prstGeom>
              <a:noFill/>
              <a:ln w="28575" cap="flat" cmpd="sng" algn="ctr">
                <a:solidFill>
                  <a:schemeClr val="bg1"/>
                </a:solidFill>
                <a:prstDash val="solid"/>
                <a:round/>
                <a:headEnd type="none" w="med" len="med"/>
                <a:tailEnd type="none" w="med" len="med"/>
              </a:ln>
              <a:effectLst/>
            </p:spPr>
          </p:cxnSp>
        </p:grpSp>
        <p:sp>
          <p:nvSpPr>
            <p:cNvPr id="39" name="TextBox 38">
              <a:extLst>
                <a:ext uri="{FF2B5EF4-FFF2-40B4-BE49-F238E27FC236}">
                  <a16:creationId xmlns:a16="http://schemas.microsoft.com/office/drawing/2014/main" id="{89202CD6-630E-B740-A7BF-22FC1E14CB6A}"/>
                </a:ext>
              </a:extLst>
            </p:cNvPr>
            <p:cNvSpPr txBox="1"/>
            <p:nvPr/>
          </p:nvSpPr>
          <p:spPr bwMode="auto">
            <a:xfrm>
              <a:off x="1217397" y="1857381"/>
              <a:ext cx="444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0.4</a:t>
              </a:r>
            </a:p>
          </p:txBody>
        </p:sp>
        <p:sp>
          <p:nvSpPr>
            <p:cNvPr id="41" name="TextBox 40">
              <a:extLst>
                <a:ext uri="{FF2B5EF4-FFF2-40B4-BE49-F238E27FC236}">
                  <a16:creationId xmlns:a16="http://schemas.microsoft.com/office/drawing/2014/main" id="{4288F9B4-9277-8A49-995A-EE5083E2B345}"/>
                </a:ext>
              </a:extLst>
            </p:cNvPr>
            <p:cNvSpPr txBox="1"/>
            <p:nvPr/>
          </p:nvSpPr>
          <p:spPr bwMode="auto">
            <a:xfrm>
              <a:off x="1217397" y="3985405"/>
              <a:ext cx="444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0.1</a:t>
              </a:r>
            </a:p>
          </p:txBody>
        </p:sp>
        <p:sp>
          <p:nvSpPr>
            <p:cNvPr id="42" name="TextBox 41">
              <a:extLst>
                <a:ext uri="{FF2B5EF4-FFF2-40B4-BE49-F238E27FC236}">
                  <a16:creationId xmlns:a16="http://schemas.microsoft.com/office/drawing/2014/main" id="{2DECA8C2-EFD3-B842-ACFF-25F675206EF0}"/>
                </a:ext>
              </a:extLst>
            </p:cNvPr>
            <p:cNvSpPr txBox="1"/>
            <p:nvPr/>
          </p:nvSpPr>
          <p:spPr bwMode="auto">
            <a:xfrm>
              <a:off x="1532476"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sp>
          <p:nvSpPr>
            <p:cNvPr id="43" name="TextBox 42">
              <a:extLst>
                <a:ext uri="{FF2B5EF4-FFF2-40B4-BE49-F238E27FC236}">
                  <a16:creationId xmlns:a16="http://schemas.microsoft.com/office/drawing/2014/main" id="{819B8766-D053-B84E-BDCA-FDAA08CDE743}"/>
                </a:ext>
              </a:extLst>
            </p:cNvPr>
            <p:cNvSpPr txBox="1"/>
            <p:nvPr/>
          </p:nvSpPr>
          <p:spPr bwMode="auto">
            <a:xfrm>
              <a:off x="2132622"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44" name="TextBox 43">
              <a:extLst>
                <a:ext uri="{FF2B5EF4-FFF2-40B4-BE49-F238E27FC236}">
                  <a16:creationId xmlns:a16="http://schemas.microsoft.com/office/drawing/2014/main" id="{05D0443C-5821-B347-AD41-F8F297291D6C}"/>
                </a:ext>
              </a:extLst>
            </p:cNvPr>
            <p:cNvSpPr txBox="1"/>
            <p:nvPr/>
          </p:nvSpPr>
          <p:spPr bwMode="auto">
            <a:xfrm>
              <a:off x="3371833"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45" name="TextBox 44">
              <a:extLst>
                <a:ext uri="{FF2B5EF4-FFF2-40B4-BE49-F238E27FC236}">
                  <a16:creationId xmlns:a16="http://schemas.microsoft.com/office/drawing/2014/main" id="{1EFA6149-272E-6540-AC78-13C9EED18849}"/>
                </a:ext>
              </a:extLst>
            </p:cNvPr>
            <p:cNvSpPr txBox="1"/>
            <p:nvPr/>
          </p:nvSpPr>
          <p:spPr bwMode="auto">
            <a:xfrm>
              <a:off x="4681293"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48" name="TextBox 47">
              <a:extLst>
                <a:ext uri="{FF2B5EF4-FFF2-40B4-BE49-F238E27FC236}">
                  <a16:creationId xmlns:a16="http://schemas.microsoft.com/office/drawing/2014/main" id="{17382F20-B2B8-E045-845B-07F36495E179}"/>
                </a:ext>
              </a:extLst>
            </p:cNvPr>
            <p:cNvSpPr txBox="1"/>
            <p:nvPr/>
          </p:nvSpPr>
          <p:spPr bwMode="auto">
            <a:xfrm>
              <a:off x="1217397" y="4627971"/>
              <a:ext cx="444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p:txBody>
        </p:sp>
        <p:sp>
          <p:nvSpPr>
            <p:cNvPr id="49" name="TextBox 48">
              <a:extLst>
                <a:ext uri="{FF2B5EF4-FFF2-40B4-BE49-F238E27FC236}">
                  <a16:creationId xmlns:a16="http://schemas.microsoft.com/office/drawing/2014/main" id="{1F8FE8F8-BE84-DE4F-BB74-7A94EF19DE56}"/>
                </a:ext>
              </a:extLst>
            </p:cNvPr>
            <p:cNvSpPr txBox="1"/>
            <p:nvPr/>
          </p:nvSpPr>
          <p:spPr bwMode="auto">
            <a:xfrm>
              <a:off x="1217397" y="2584033"/>
              <a:ext cx="444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0.3</a:t>
              </a:r>
            </a:p>
          </p:txBody>
        </p:sp>
        <p:sp>
          <p:nvSpPr>
            <p:cNvPr id="50" name="TextBox 49">
              <a:extLst>
                <a:ext uri="{FF2B5EF4-FFF2-40B4-BE49-F238E27FC236}">
                  <a16:creationId xmlns:a16="http://schemas.microsoft.com/office/drawing/2014/main" id="{BF7AB7A7-7D24-6A43-93D2-164D0CB2EF62}"/>
                </a:ext>
              </a:extLst>
            </p:cNvPr>
            <p:cNvSpPr txBox="1"/>
            <p:nvPr/>
          </p:nvSpPr>
          <p:spPr bwMode="auto">
            <a:xfrm>
              <a:off x="1217397" y="3268314"/>
              <a:ext cx="444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0.2</a:t>
              </a:r>
            </a:p>
          </p:txBody>
        </p:sp>
        <p:sp>
          <p:nvSpPr>
            <p:cNvPr id="124" name="TextBox 123">
              <a:extLst>
                <a:ext uri="{FF2B5EF4-FFF2-40B4-BE49-F238E27FC236}">
                  <a16:creationId xmlns:a16="http://schemas.microsoft.com/office/drawing/2014/main" id="{9096793C-72BA-2043-B790-9A6AE34E3896}"/>
                </a:ext>
              </a:extLst>
            </p:cNvPr>
            <p:cNvSpPr txBox="1"/>
            <p:nvPr/>
          </p:nvSpPr>
          <p:spPr bwMode="auto">
            <a:xfrm rot="16200000">
              <a:off x="-586143" y="3210189"/>
              <a:ext cx="32808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Cumulative Incidence of</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Discontinuation of Ibrutinib Therapy</a:t>
              </a:r>
            </a:p>
          </p:txBody>
        </p:sp>
        <p:sp>
          <p:nvSpPr>
            <p:cNvPr id="126" name="TextBox 125">
              <a:extLst>
                <a:ext uri="{FF2B5EF4-FFF2-40B4-BE49-F238E27FC236}">
                  <a16:creationId xmlns:a16="http://schemas.microsoft.com/office/drawing/2014/main" id="{D9C067CA-E4D0-634C-B7E9-1024AE584FB5}"/>
                </a:ext>
              </a:extLst>
            </p:cNvPr>
            <p:cNvSpPr txBox="1"/>
            <p:nvPr/>
          </p:nvSpPr>
          <p:spPr bwMode="auto">
            <a:xfrm>
              <a:off x="5298659"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128" name="TextBox 127">
              <a:extLst>
                <a:ext uri="{FF2B5EF4-FFF2-40B4-BE49-F238E27FC236}">
                  <a16:creationId xmlns:a16="http://schemas.microsoft.com/office/drawing/2014/main" id="{02CD163A-F581-124E-987C-F945D38C26FE}"/>
                </a:ext>
              </a:extLst>
            </p:cNvPr>
            <p:cNvSpPr txBox="1"/>
            <p:nvPr/>
          </p:nvSpPr>
          <p:spPr bwMode="auto">
            <a:xfrm>
              <a:off x="2726691"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29" name="TextBox 128">
              <a:extLst>
                <a:ext uri="{FF2B5EF4-FFF2-40B4-BE49-F238E27FC236}">
                  <a16:creationId xmlns:a16="http://schemas.microsoft.com/office/drawing/2014/main" id="{2D26523A-4C58-8D42-A841-0359BE884372}"/>
                </a:ext>
              </a:extLst>
            </p:cNvPr>
            <p:cNvSpPr txBox="1"/>
            <p:nvPr/>
          </p:nvSpPr>
          <p:spPr bwMode="auto">
            <a:xfrm>
              <a:off x="3995023" y="4872418"/>
              <a:ext cx="44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3" name="TextBox 12">
              <a:extLst>
                <a:ext uri="{FF2B5EF4-FFF2-40B4-BE49-F238E27FC236}">
                  <a16:creationId xmlns:a16="http://schemas.microsoft.com/office/drawing/2014/main" id="{AC101A22-0045-204F-B44A-AE6CB5E6EDC3}"/>
                </a:ext>
              </a:extLst>
            </p:cNvPr>
            <p:cNvSpPr txBox="1"/>
            <p:nvPr/>
          </p:nvSpPr>
          <p:spPr bwMode="auto">
            <a:xfrm>
              <a:off x="2030179" y="1841070"/>
              <a:ext cx="15222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Other event</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Transformation</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CLL progression</a:t>
              </a:r>
            </a:p>
          </p:txBody>
        </p:sp>
        <p:cxnSp>
          <p:nvCxnSpPr>
            <p:cNvPr id="20" name="Straight Connector 19">
              <a:extLst>
                <a:ext uri="{FF2B5EF4-FFF2-40B4-BE49-F238E27FC236}">
                  <a16:creationId xmlns:a16="http://schemas.microsoft.com/office/drawing/2014/main" id="{C7DE40BA-A339-4A4E-A523-FD4B40DA20FA}"/>
                </a:ext>
              </a:extLst>
            </p:cNvPr>
            <p:cNvCxnSpPr/>
            <p:nvPr/>
          </p:nvCxnSpPr>
          <p:spPr bwMode="auto">
            <a:xfrm>
              <a:off x="1851393" y="1992467"/>
              <a:ext cx="190482" cy="0"/>
            </a:xfrm>
            <a:prstGeom prst="line">
              <a:avLst/>
            </a:prstGeom>
            <a:noFill/>
            <a:ln w="28575"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CEE13409-423E-2241-AF7B-ED0ECFE3210A}"/>
                </a:ext>
              </a:extLst>
            </p:cNvPr>
            <p:cNvCxnSpPr/>
            <p:nvPr/>
          </p:nvCxnSpPr>
          <p:spPr bwMode="auto">
            <a:xfrm>
              <a:off x="1851393" y="2207962"/>
              <a:ext cx="190482" cy="0"/>
            </a:xfrm>
            <a:prstGeom prst="line">
              <a:avLst/>
            </a:prstGeom>
            <a:noFill/>
            <a:ln w="28575" cap="flat" cmpd="sng" algn="ctr">
              <a:solidFill>
                <a:schemeClr val="accent5"/>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C2831852-A2E6-5C45-BE6E-40086268428E}"/>
                </a:ext>
              </a:extLst>
            </p:cNvPr>
            <p:cNvCxnSpPr/>
            <p:nvPr/>
          </p:nvCxnSpPr>
          <p:spPr bwMode="auto">
            <a:xfrm>
              <a:off x="1851393" y="2411810"/>
              <a:ext cx="190482" cy="0"/>
            </a:xfrm>
            <a:prstGeom prst="line">
              <a:avLst/>
            </a:prstGeom>
            <a:noFill/>
            <a:ln w="28575" cap="flat" cmpd="sng" algn="ctr">
              <a:solidFill>
                <a:schemeClr val="tx2"/>
              </a:solidFill>
              <a:prstDash val="solid"/>
              <a:round/>
              <a:headEnd type="none" w="med" len="med"/>
              <a:tailEnd type="none" w="med" len="med"/>
            </a:ln>
            <a:effectLst/>
          </p:spPr>
        </p:cxnSp>
        <p:sp>
          <p:nvSpPr>
            <p:cNvPr id="21" name="Freeform 20">
              <a:extLst>
                <a:ext uri="{FF2B5EF4-FFF2-40B4-BE49-F238E27FC236}">
                  <a16:creationId xmlns:a16="http://schemas.microsoft.com/office/drawing/2014/main" id="{5C5D6EEA-7D8B-154C-96D6-811312EDCC68}"/>
                </a:ext>
              </a:extLst>
            </p:cNvPr>
            <p:cNvSpPr/>
            <p:nvPr/>
          </p:nvSpPr>
          <p:spPr bwMode="auto">
            <a:xfrm>
              <a:off x="1692275" y="2816225"/>
              <a:ext cx="3781425" cy="2022475"/>
            </a:xfrm>
            <a:custGeom>
              <a:avLst/>
              <a:gdLst>
                <a:gd name="connsiteX0" fmla="*/ 0 w 3781425"/>
                <a:gd name="connsiteY0" fmla="*/ 2022475 h 2022475"/>
                <a:gd name="connsiteX1" fmla="*/ 0 w 3781425"/>
                <a:gd name="connsiteY1" fmla="*/ 1952625 h 2022475"/>
                <a:gd name="connsiteX2" fmla="*/ 44450 w 3781425"/>
                <a:gd name="connsiteY2" fmla="*/ 1952625 h 2022475"/>
                <a:gd name="connsiteX3" fmla="*/ 44450 w 3781425"/>
                <a:gd name="connsiteY3" fmla="*/ 1857375 h 2022475"/>
                <a:gd name="connsiteX4" fmla="*/ 44450 w 3781425"/>
                <a:gd name="connsiteY4" fmla="*/ 1857375 h 2022475"/>
                <a:gd name="connsiteX5" fmla="*/ 44450 w 3781425"/>
                <a:gd name="connsiteY5" fmla="*/ 1857375 h 2022475"/>
                <a:gd name="connsiteX6" fmla="*/ 79375 w 3781425"/>
                <a:gd name="connsiteY6" fmla="*/ 1857375 h 2022475"/>
                <a:gd name="connsiteX7" fmla="*/ 79375 w 3781425"/>
                <a:gd name="connsiteY7" fmla="*/ 1784350 h 2022475"/>
                <a:gd name="connsiteX8" fmla="*/ 107950 w 3781425"/>
                <a:gd name="connsiteY8" fmla="*/ 1784350 h 2022475"/>
                <a:gd name="connsiteX9" fmla="*/ 107950 w 3781425"/>
                <a:gd name="connsiteY9" fmla="*/ 1689100 h 2022475"/>
                <a:gd name="connsiteX10" fmla="*/ 142875 w 3781425"/>
                <a:gd name="connsiteY10" fmla="*/ 1689100 h 2022475"/>
                <a:gd name="connsiteX11" fmla="*/ 142875 w 3781425"/>
                <a:gd name="connsiteY11" fmla="*/ 1606550 h 2022475"/>
                <a:gd name="connsiteX12" fmla="*/ 142875 w 3781425"/>
                <a:gd name="connsiteY12" fmla="*/ 1606550 h 2022475"/>
                <a:gd name="connsiteX13" fmla="*/ 161925 w 3781425"/>
                <a:gd name="connsiteY13" fmla="*/ 1587500 h 2022475"/>
                <a:gd name="connsiteX14" fmla="*/ 180975 w 3781425"/>
                <a:gd name="connsiteY14" fmla="*/ 1587500 h 2022475"/>
                <a:gd name="connsiteX15" fmla="*/ 180975 w 3781425"/>
                <a:gd name="connsiteY15" fmla="*/ 1536700 h 2022475"/>
                <a:gd name="connsiteX16" fmla="*/ 228600 w 3781425"/>
                <a:gd name="connsiteY16" fmla="*/ 1536700 h 2022475"/>
                <a:gd name="connsiteX17" fmla="*/ 228600 w 3781425"/>
                <a:gd name="connsiteY17" fmla="*/ 1498600 h 2022475"/>
                <a:gd name="connsiteX18" fmla="*/ 266700 w 3781425"/>
                <a:gd name="connsiteY18" fmla="*/ 1498600 h 2022475"/>
                <a:gd name="connsiteX19" fmla="*/ 266700 w 3781425"/>
                <a:gd name="connsiteY19" fmla="*/ 1466850 h 2022475"/>
                <a:gd name="connsiteX20" fmla="*/ 304800 w 3781425"/>
                <a:gd name="connsiteY20" fmla="*/ 1466850 h 2022475"/>
                <a:gd name="connsiteX21" fmla="*/ 304800 w 3781425"/>
                <a:gd name="connsiteY21" fmla="*/ 1425575 h 2022475"/>
                <a:gd name="connsiteX22" fmla="*/ 349250 w 3781425"/>
                <a:gd name="connsiteY22" fmla="*/ 1425575 h 2022475"/>
                <a:gd name="connsiteX23" fmla="*/ 349250 w 3781425"/>
                <a:gd name="connsiteY23" fmla="*/ 1425575 h 2022475"/>
                <a:gd name="connsiteX24" fmla="*/ 387350 w 3781425"/>
                <a:gd name="connsiteY24" fmla="*/ 1425575 h 2022475"/>
                <a:gd name="connsiteX25" fmla="*/ 387350 w 3781425"/>
                <a:gd name="connsiteY25" fmla="*/ 1368425 h 2022475"/>
                <a:gd name="connsiteX26" fmla="*/ 428625 w 3781425"/>
                <a:gd name="connsiteY26" fmla="*/ 1368425 h 2022475"/>
                <a:gd name="connsiteX27" fmla="*/ 428625 w 3781425"/>
                <a:gd name="connsiteY27" fmla="*/ 1320800 h 2022475"/>
                <a:gd name="connsiteX28" fmla="*/ 466725 w 3781425"/>
                <a:gd name="connsiteY28" fmla="*/ 1320800 h 2022475"/>
                <a:gd name="connsiteX29" fmla="*/ 466725 w 3781425"/>
                <a:gd name="connsiteY29" fmla="*/ 1257300 h 2022475"/>
                <a:gd name="connsiteX30" fmla="*/ 504825 w 3781425"/>
                <a:gd name="connsiteY30" fmla="*/ 1257300 h 2022475"/>
                <a:gd name="connsiteX31" fmla="*/ 504825 w 3781425"/>
                <a:gd name="connsiteY31" fmla="*/ 1225550 h 2022475"/>
                <a:gd name="connsiteX32" fmla="*/ 574675 w 3781425"/>
                <a:gd name="connsiteY32" fmla="*/ 1225550 h 2022475"/>
                <a:gd name="connsiteX33" fmla="*/ 574675 w 3781425"/>
                <a:gd name="connsiteY33" fmla="*/ 1146175 h 2022475"/>
                <a:gd name="connsiteX34" fmla="*/ 606425 w 3781425"/>
                <a:gd name="connsiteY34" fmla="*/ 1146175 h 2022475"/>
                <a:gd name="connsiteX35" fmla="*/ 606425 w 3781425"/>
                <a:gd name="connsiteY35" fmla="*/ 1101725 h 2022475"/>
                <a:gd name="connsiteX36" fmla="*/ 660400 w 3781425"/>
                <a:gd name="connsiteY36" fmla="*/ 1101725 h 2022475"/>
                <a:gd name="connsiteX37" fmla="*/ 660400 w 3781425"/>
                <a:gd name="connsiteY37" fmla="*/ 1050925 h 2022475"/>
                <a:gd name="connsiteX38" fmla="*/ 733425 w 3781425"/>
                <a:gd name="connsiteY38" fmla="*/ 1050925 h 2022475"/>
                <a:gd name="connsiteX39" fmla="*/ 733425 w 3781425"/>
                <a:gd name="connsiteY39" fmla="*/ 1050925 h 2022475"/>
                <a:gd name="connsiteX40" fmla="*/ 784225 w 3781425"/>
                <a:gd name="connsiteY40" fmla="*/ 1050925 h 2022475"/>
                <a:gd name="connsiteX41" fmla="*/ 784225 w 3781425"/>
                <a:gd name="connsiteY41" fmla="*/ 1006475 h 2022475"/>
                <a:gd name="connsiteX42" fmla="*/ 882650 w 3781425"/>
                <a:gd name="connsiteY42" fmla="*/ 1006475 h 2022475"/>
                <a:gd name="connsiteX43" fmla="*/ 882650 w 3781425"/>
                <a:gd name="connsiteY43" fmla="*/ 962025 h 2022475"/>
                <a:gd name="connsiteX44" fmla="*/ 917575 w 3781425"/>
                <a:gd name="connsiteY44" fmla="*/ 962025 h 2022475"/>
                <a:gd name="connsiteX45" fmla="*/ 917575 w 3781425"/>
                <a:gd name="connsiteY45" fmla="*/ 933450 h 2022475"/>
                <a:gd name="connsiteX46" fmla="*/ 955675 w 3781425"/>
                <a:gd name="connsiteY46" fmla="*/ 933450 h 2022475"/>
                <a:gd name="connsiteX47" fmla="*/ 955675 w 3781425"/>
                <a:gd name="connsiteY47" fmla="*/ 885825 h 2022475"/>
                <a:gd name="connsiteX48" fmla="*/ 996950 w 3781425"/>
                <a:gd name="connsiteY48" fmla="*/ 885825 h 2022475"/>
                <a:gd name="connsiteX49" fmla="*/ 996950 w 3781425"/>
                <a:gd name="connsiteY49" fmla="*/ 841375 h 2022475"/>
                <a:gd name="connsiteX50" fmla="*/ 1047750 w 3781425"/>
                <a:gd name="connsiteY50" fmla="*/ 841375 h 2022475"/>
                <a:gd name="connsiteX51" fmla="*/ 1047750 w 3781425"/>
                <a:gd name="connsiteY51" fmla="*/ 809625 h 2022475"/>
                <a:gd name="connsiteX52" fmla="*/ 1085850 w 3781425"/>
                <a:gd name="connsiteY52" fmla="*/ 809625 h 2022475"/>
                <a:gd name="connsiteX53" fmla="*/ 1085850 w 3781425"/>
                <a:gd name="connsiteY53" fmla="*/ 765175 h 2022475"/>
                <a:gd name="connsiteX54" fmla="*/ 1149350 w 3781425"/>
                <a:gd name="connsiteY54" fmla="*/ 765175 h 2022475"/>
                <a:gd name="connsiteX55" fmla="*/ 1149350 w 3781425"/>
                <a:gd name="connsiteY55" fmla="*/ 723900 h 2022475"/>
                <a:gd name="connsiteX56" fmla="*/ 1228725 w 3781425"/>
                <a:gd name="connsiteY56" fmla="*/ 723900 h 2022475"/>
                <a:gd name="connsiteX57" fmla="*/ 1228725 w 3781425"/>
                <a:gd name="connsiteY57" fmla="*/ 682625 h 2022475"/>
                <a:gd name="connsiteX58" fmla="*/ 1289050 w 3781425"/>
                <a:gd name="connsiteY58" fmla="*/ 682625 h 2022475"/>
                <a:gd name="connsiteX59" fmla="*/ 1289050 w 3781425"/>
                <a:gd name="connsiteY59" fmla="*/ 647700 h 2022475"/>
                <a:gd name="connsiteX60" fmla="*/ 1333500 w 3781425"/>
                <a:gd name="connsiteY60" fmla="*/ 647700 h 2022475"/>
                <a:gd name="connsiteX61" fmla="*/ 1333500 w 3781425"/>
                <a:gd name="connsiteY61" fmla="*/ 600075 h 2022475"/>
                <a:gd name="connsiteX62" fmla="*/ 1374775 w 3781425"/>
                <a:gd name="connsiteY62" fmla="*/ 600075 h 2022475"/>
                <a:gd name="connsiteX63" fmla="*/ 1374775 w 3781425"/>
                <a:gd name="connsiteY63" fmla="*/ 568325 h 2022475"/>
                <a:gd name="connsiteX64" fmla="*/ 1435100 w 3781425"/>
                <a:gd name="connsiteY64" fmla="*/ 568325 h 2022475"/>
                <a:gd name="connsiteX65" fmla="*/ 1435100 w 3781425"/>
                <a:gd name="connsiteY65" fmla="*/ 533400 h 2022475"/>
                <a:gd name="connsiteX66" fmla="*/ 1473200 w 3781425"/>
                <a:gd name="connsiteY66" fmla="*/ 533400 h 2022475"/>
                <a:gd name="connsiteX67" fmla="*/ 1473200 w 3781425"/>
                <a:gd name="connsiteY67" fmla="*/ 504825 h 2022475"/>
                <a:gd name="connsiteX68" fmla="*/ 1524000 w 3781425"/>
                <a:gd name="connsiteY68" fmla="*/ 504825 h 2022475"/>
                <a:gd name="connsiteX69" fmla="*/ 1524000 w 3781425"/>
                <a:gd name="connsiteY69" fmla="*/ 504825 h 2022475"/>
                <a:gd name="connsiteX70" fmla="*/ 1619250 w 3781425"/>
                <a:gd name="connsiteY70" fmla="*/ 504825 h 2022475"/>
                <a:gd name="connsiteX71" fmla="*/ 1619250 w 3781425"/>
                <a:gd name="connsiteY71" fmla="*/ 434975 h 2022475"/>
                <a:gd name="connsiteX72" fmla="*/ 1717675 w 3781425"/>
                <a:gd name="connsiteY72" fmla="*/ 434975 h 2022475"/>
                <a:gd name="connsiteX73" fmla="*/ 1717675 w 3781425"/>
                <a:gd name="connsiteY73" fmla="*/ 434975 h 2022475"/>
                <a:gd name="connsiteX74" fmla="*/ 1860550 w 3781425"/>
                <a:gd name="connsiteY74" fmla="*/ 434975 h 2022475"/>
                <a:gd name="connsiteX75" fmla="*/ 1860550 w 3781425"/>
                <a:gd name="connsiteY75" fmla="*/ 323850 h 2022475"/>
                <a:gd name="connsiteX76" fmla="*/ 2098675 w 3781425"/>
                <a:gd name="connsiteY76" fmla="*/ 323850 h 2022475"/>
                <a:gd name="connsiteX77" fmla="*/ 2098675 w 3781425"/>
                <a:gd name="connsiteY77" fmla="*/ 279400 h 2022475"/>
                <a:gd name="connsiteX78" fmla="*/ 2359025 w 3781425"/>
                <a:gd name="connsiteY78" fmla="*/ 279400 h 2022475"/>
                <a:gd name="connsiteX79" fmla="*/ 2359025 w 3781425"/>
                <a:gd name="connsiteY79" fmla="*/ 241300 h 2022475"/>
                <a:gd name="connsiteX80" fmla="*/ 2695575 w 3781425"/>
                <a:gd name="connsiteY80" fmla="*/ 241300 h 2022475"/>
                <a:gd name="connsiteX81" fmla="*/ 2695575 w 3781425"/>
                <a:gd name="connsiteY81" fmla="*/ 193675 h 2022475"/>
                <a:gd name="connsiteX82" fmla="*/ 3362325 w 3781425"/>
                <a:gd name="connsiteY82" fmla="*/ 193675 h 2022475"/>
                <a:gd name="connsiteX83" fmla="*/ 3362325 w 3781425"/>
                <a:gd name="connsiteY83" fmla="*/ 0 h 2022475"/>
                <a:gd name="connsiteX84" fmla="*/ 3781425 w 3781425"/>
                <a:gd name="connsiteY84" fmla="*/ 0 h 202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81425" h="2022475">
                  <a:moveTo>
                    <a:pt x="0" y="2022475"/>
                  </a:moveTo>
                  <a:lnTo>
                    <a:pt x="0" y="1952625"/>
                  </a:lnTo>
                  <a:lnTo>
                    <a:pt x="44450" y="1952625"/>
                  </a:lnTo>
                  <a:lnTo>
                    <a:pt x="44450" y="1857375"/>
                  </a:lnTo>
                  <a:lnTo>
                    <a:pt x="44450" y="1857375"/>
                  </a:lnTo>
                  <a:lnTo>
                    <a:pt x="44450" y="1857375"/>
                  </a:lnTo>
                  <a:lnTo>
                    <a:pt x="79375" y="1857375"/>
                  </a:lnTo>
                  <a:lnTo>
                    <a:pt x="79375" y="1784350"/>
                  </a:lnTo>
                  <a:lnTo>
                    <a:pt x="107950" y="1784350"/>
                  </a:lnTo>
                  <a:lnTo>
                    <a:pt x="107950" y="1689100"/>
                  </a:lnTo>
                  <a:lnTo>
                    <a:pt x="142875" y="1689100"/>
                  </a:lnTo>
                  <a:lnTo>
                    <a:pt x="142875" y="1606550"/>
                  </a:lnTo>
                  <a:lnTo>
                    <a:pt x="142875" y="1606550"/>
                  </a:lnTo>
                  <a:lnTo>
                    <a:pt x="161925" y="1587500"/>
                  </a:lnTo>
                  <a:lnTo>
                    <a:pt x="180975" y="1587500"/>
                  </a:lnTo>
                  <a:lnTo>
                    <a:pt x="180975" y="1536700"/>
                  </a:lnTo>
                  <a:lnTo>
                    <a:pt x="228600" y="1536700"/>
                  </a:lnTo>
                  <a:lnTo>
                    <a:pt x="228600" y="1498600"/>
                  </a:lnTo>
                  <a:lnTo>
                    <a:pt x="266700" y="1498600"/>
                  </a:lnTo>
                  <a:lnTo>
                    <a:pt x="266700" y="1466850"/>
                  </a:lnTo>
                  <a:lnTo>
                    <a:pt x="304800" y="1466850"/>
                  </a:lnTo>
                  <a:lnTo>
                    <a:pt x="304800" y="1425575"/>
                  </a:lnTo>
                  <a:lnTo>
                    <a:pt x="349250" y="1425575"/>
                  </a:lnTo>
                  <a:lnTo>
                    <a:pt x="349250" y="1425575"/>
                  </a:lnTo>
                  <a:lnTo>
                    <a:pt x="387350" y="1425575"/>
                  </a:lnTo>
                  <a:lnTo>
                    <a:pt x="387350" y="1368425"/>
                  </a:lnTo>
                  <a:lnTo>
                    <a:pt x="428625" y="1368425"/>
                  </a:lnTo>
                  <a:lnTo>
                    <a:pt x="428625" y="1320800"/>
                  </a:lnTo>
                  <a:lnTo>
                    <a:pt x="466725" y="1320800"/>
                  </a:lnTo>
                  <a:lnTo>
                    <a:pt x="466725" y="1257300"/>
                  </a:lnTo>
                  <a:lnTo>
                    <a:pt x="504825" y="1257300"/>
                  </a:lnTo>
                  <a:lnTo>
                    <a:pt x="504825" y="1225550"/>
                  </a:lnTo>
                  <a:lnTo>
                    <a:pt x="574675" y="1225550"/>
                  </a:lnTo>
                  <a:lnTo>
                    <a:pt x="574675" y="1146175"/>
                  </a:lnTo>
                  <a:lnTo>
                    <a:pt x="606425" y="1146175"/>
                  </a:lnTo>
                  <a:lnTo>
                    <a:pt x="606425" y="1101725"/>
                  </a:lnTo>
                  <a:lnTo>
                    <a:pt x="660400" y="1101725"/>
                  </a:lnTo>
                  <a:lnTo>
                    <a:pt x="660400" y="1050925"/>
                  </a:lnTo>
                  <a:lnTo>
                    <a:pt x="733425" y="1050925"/>
                  </a:lnTo>
                  <a:lnTo>
                    <a:pt x="733425" y="1050925"/>
                  </a:lnTo>
                  <a:lnTo>
                    <a:pt x="784225" y="1050925"/>
                  </a:lnTo>
                  <a:lnTo>
                    <a:pt x="784225" y="1006475"/>
                  </a:lnTo>
                  <a:lnTo>
                    <a:pt x="882650" y="1006475"/>
                  </a:lnTo>
                  <a:lnTo>
                    <a:pt x="882650" y="962025"/>
                  </a:lnTo>
                  <a:lnTo>
                    <a:pt x="917575" y="962025"/>
                  </a:lnTo>
                  <a:lnTo>
                    <a:pt x="917575" y="933450"/>
                  </a:lnTo>
                  <a:lnTo>
                    <a:pt x="955675" y="933450"/>
                  </a:lnTo>
                  <a:lnTo>
                    <a:pt x="955675" y="885825"/>
                  </a:lnTo>
                  <a:lnTo>
                    <a:pt x="996950" y="885825"/>
                  </a:lnTo>
                  <a:lnTo>
                    <a:pt x="996950" y="841375"/>
                  </a:lnTo>
                  <a:lnTo>
                    <a:pt x="1047750" y="841375"/>
                  </a:lnTo>
                  <a:lnTo>
                    <a:pt x="1047750" y="809625"/>
                  </a:lnTo>
                  <a:lnTo>
                    <a:pt x="1085850" y="809625"/>
                  </a:lnTo>
                  <a:lnTo>
                    <a:pt x="1085850" y="765175"/>
                  </a:lnTo>
                  <a:lnTo>
                    <a:pt x="1149350" y="765175"/>
                  </a:lnTo>
                  <a:lnTo>
                    <a:pt x="1149350" y="723900"/>
                  </a:lnTo>
                  <a:lnTo>
                    <a:pt x="1228725" y="723900"/>
                  </a:lnTo>
                  <a:lnTo>
                    <a:pt x="1228725" y="682625"/>
                  </a:lnTo>
                  <a:lnTo>
                    <a:pt x="1289050" y="682625"/>
                  </a:lnTo>
                  <a:lnTo>
                    <a:pt x="1289050" y="647700"/>
                  </a:lnTo>
                  <a:lnTo>
                    <a:pt x="1333500" y="647700"/>
                  </a:lnTo>
                  <a:lnTo>
                    <a:pt x="1333500" y="600075"/>
                  </a:lnTo>
                  <a:lnTo>
                    <a:pt x="1374775" y="600075"/>
                  </a:lnTo>
                  <a:lnTo>
                    <a:pt x="1374775" y="568325"/>
                  </a:lnTo>
                  <a:lnTo>
                    <a:pt x="1435100" y="568325"/>
                  </a:lnTo>
                  <a:lnTo>
                    <a:pt x="1435100" y="533400"/>
                  </a:lnTo>
                  <a:lnTo>
                    <a:pt x="1473200" y="533400"/>
                  </a:lnTo>
                  <a:lnTo>
                    <a:pt x="1473200" y="504825"/>
                  </a:lnTo>
                  <a:lnTo>
                    <a:pt x="1524000" y="504825"/>
                  </a:lnTo>
                  <a:lnTo>
                    <a:pt x="1524000" y="504825"/>
                  </a:lnTo>
                  <a:lnTo>
                    <a:pt x="1619250" y="504825"/>
                  </a:lnTo>
                  <a:lnTo>
                    <a:pt x="1619250" y="434975"/>
                  </a:lnTo>
                  <a:lnTo>
                    <a:pt x="1717675" y="434975"/>
                  </a:lnTo>
                  <a:lnTo>
                    <a:pt x="1717675" y="434975"/>
                  </a:lnTo>
                  <a:lnTo>
                    <a:pt x="1860550" y="434975"/>
                  </a:lnTo>
                  <a:lnTo>
                    <a:pt x="1860550" y="323850"/>
                  </a:lnTo>
                  <a:lnTo>
                    <a:pt x="2098675" y="323850"/>
                  </a:lnTo>
                  <a:lnTo>
                    <a:pt x="2098675" y="279400"/>
                  </a:lnTo>
                  <a:lnTo>
                    <a:pt x="2359025" y="279400"/>
                  </a:lnTo>
                  <a:lnTo>
                    <a:pt x="2359025" y="241300"/>
                  </a:lnTo>
                  <a:lnTo>
                    <a:pt x="2695575" y="241300"/>
                  </a:lnTo>
                  <a:lnTo>
                    <a:pt x="2695575" y="193675"/>
                  </a:lnTo>
                  <a:lnTo>
                    <a:pt x="3362325" y="193675"/>
                  </a:lnTo>
                  <a:lnTo>
                    <a:pt x="3362325" y="0"/>
                  </a:lnTo>
                  <a:lnTo>
                    <a:pt x="3781425"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2" name="Freeform 131">
              <a:extLst>
                <a:ext uri="{FF2B5EF4-FFF2-40B4-BE49-F238E27FC236}">
                  <a16:creationId xmlns:a16="http://schemas.microsoft.com/office/drawing/2014/main" id="{DC40BA6F-A54F-FB43-A43E-241CF9F7BA6D}"/>
                </a:ext>
              </a:extLst>
            </p:cNvPr>
            <p:cNvSpPr/>
            <p:nvPr/>
          </p:nvSpPr>
          <p:spPr bwMode="auto">
            <a:xfrm>
              <a:off x="1698625" y="4149725"/>
              <a:ext cx="3752850" cy="682625"/>
            </a:xfrm>
            <a:custGeom>
              <a:avLst/>
              <a:gdLst>
                <a:gd name="connsiteX0" fmla="*/ 0 w 3181350"/>
                <a:gd name="connsiteY0" fmla="*/ 682625 h 682625"/>
                <a:gd name="connsiteX1" fmla="*/ 44450 w 3181350"/>
                <a:gd name="connsiteY1" fmla="*/ 682625 h 682625"/>
                <a:gd name="connsiteX2" fmla="*/ 44450 w 3181350"/>
                <a:gd name="connsiteY2" fmla="*/ 641350 h 682625"/>
                <a:gd name="connsiteX3" fmla="*/ 92075 w 3181350"/>
                <a:gd name="connsiteY3" fmla="*/ 641350 h 682625"/>
                <a:gd name="connsiteX4" fmla="*/ 92075 w 3181350"/>
                <a:gd name="connsiteY4" fmla="*/ 606425 h 682625"/>
                <a:gd name="connsiteX5" fmla="*/ 196850 w 3181350"/>
                <a:gd name="connsiteY5" fmla="*/ 606425 h 682625"/>
                <a:gd name="connsiteX6" fmla="*/ 196850 w 3181350"/>
                <a:gd name="connsiteY6" fmla="*/ 606425 h 682625"/>
                <a:gd name="connsiteX7" fmla="*/ 282575 w 3181350"/>
                <a:gd name="connsiteY7" fmla="*/ 606425 h 682625"/>
                <a:gd name="connsiteX8" fmla="*/ 282575 w 3181350"/>
                <a:gd name="connsiteY8" fmla="*/ 533400 h 682625"/>
                <a:gd name="connsiteX9" fmla="*/ 390525 w 3181350"/>
                <a:gd name="connsiteY9" fmla="*/ 533400 h 682625"/>
                <a:gd name="connsiteX10" fmla="*/ 390525 w 3181350"/>
                <a:gd name="connsiteY10" fmla="*/ 533400 h 682625"/>
                <a:gd name="connsiteX11" fmla="*/ 390525 w 3181350"/>
                <a:gd name="connsiteY11" fmla="*/ 504825 h 682625"/>
                <a:gd name="connsiteX12" fmla="*/ 434975 w 3181350"/>
                <a:gd name="connsiteY12" fmla="*/ 504825 h 682625"/>
                <a:gd name="connsiteX13" fmla="*/ 434975 w 3181350"/>
                <a:gd name="connsiteY13" fmla="*/ 466725 h 682625"/>
                <a:gd name="connsiteX14" fmla="*/ 504825 w 3181350"/>
                <a:gd name="connsiteY14" fmla="*/ 466725 h 682625"/>
                <a:gd name="connsiteX15" fmla="*/ 504825 w 3181350"/>
                <a:gd name="connsiteY15" fmla="*/ 390525 h 682625"/>
                <a:gd name="connsiteX16" fmla="*/ 571500 w 3181350"/>
                <a:gd name="connsiteY16" fmla="*/ 390525 h 682625"/>
                <a:gd name="connsiteX17" fmla="*/ 571500 w 3181350"/>
                <a:gd name="connsiteY17" fmla="*/ 352425 h 682625"/>
                <a:gd name="connsiteX18" fmla="*/ 647700 w 3181350"/>
                <a:gd name="connsiteY18" fmla="*/ 352425 h 682625"/>
                <a:gd name="connsiteX19" fmla="*/ 647700 w 3181350"/>
                <a:gd name="connsiteY19" fmla="*/ 307975 h 682625"/>
                <a:gd name="connsiteX20" fmla="*/ 739775 w 3181350"/>
                <a:gd name="connsiteY20" fmla="*/ 307975 h 682625"/>
                <a:gd name="connsiteX21" fmla="*/ 739775 w 3181350"/>
                <a:gd name="connsiteY21" fmla="*/ 307975 h 682625"/>
                <a:gd name="connsiteX22" fmla="*/ 739775 w 3181350"/>
                <a:gd name="connsiteY22" fmla="*/ 273050 h 682625"/>
                <a:gd name="connsiteX23" fmla="*/ 828675 w 3181350"/>
                <a:gd name="connsiteY23" fmla="*/ 273050 h 682625"/>
                <a:gd name="connsiteX24" fmla="*/ 828675 w 3181350"/>
                <a:gd name="connsiteY24" fmla="*/ 231775 h 682625"/>
                <a:gd name="connsiteX25" fmla="*/ 873125 w 3181350"/>
                <a:gd name="connsiteY25" fmla="*/ 231775 h 682625"/>
                <a:gd name="connsiteX26" fmla="*/ 873125 w 3181350"/>
                <a:gd name="connsiteY26" fmla="*/ 203200 h 682625"/>
                <a:gd name="connsiteX27" fmla="*/ 965200 w 3181350"/>
                <a:gd name="connsiteY27" fmla="*/ 203200 h 682625"/>
                <a:gd name="connsiteX28" fmla="*/ 965200 w 3181350"/>
                <a:gd name="connsiteY28" fmla="*/ 165100 h 682625"/>
                <a:gd name="connsiteX29" fmla="*/ 1276350 w 3181350"/>
                <a:gd name="connsiteY29" fmla="*/ 165100 h 682625"/>
                <a:gd name="connsiteX30" fmla="*/ 1276350 w 3181350"/>
                <a:gd name="connsiteY30" fmla="*/ 133350 h 682625"/>
                <a:gd name="connsiteX31" fmla="*/ 1355725 w 3181350"/>
                <a:gd name="connsiteY31" fmla="*/ 133350 h 682625"/>
                <a:gd name="connsiteX32" fmla="*/ 1355725 w 3181350"/>
                <a:gd name="connsiteY32" fmla="*/ 133350 h 682625"/>
                <a:gd name="connsiteX33" fmla="*/ 1374775 w 3181350"/>
                <a:gd name="connsiteY33" fmla="*/ 114300 h 682625"/>
                <a:gd name="connsiteX34" fmla="*/ 1390650 w 3181350"/>
                <a:gd name="connsiteY34" fmla="*/ 98425 h 682625"/>
                <a:gd name="connsiteX35" fmla="*/ 1558925 w 3181350"/>
                <a:gd name="connsiteY35" fmla="*/ 98425 h 682625"/>
                <a:gd name="connsiteX36" fmla="*/ 1558925 w 3181350"/>
                <a:gd name="connsiteY36" fmla="*/ 66675 h 682625"/>
                <a:gd name="connsiteX37" fmla="*/ 1851025 w 3181350"/>
                <a:gd name="connsiteY37" fmla="*/ 66675 h 682625"/>
                <a:gd name="connsiteX38" fmla="*/ 1851025 w 3181350"/>
                <a:gd name="connsiteY38" fmla="*/ 34925 h 682625"/>
                <a:gd name="connsiteX39" fmla="*/ 1933575 w 3181350"/>
                <a:gd name="connsiteY39" fmla="*/ 34925 h 682625"/>
                <a:gd name="connsiteX40" fmla="*/ 1933575 w 3181350"/>
                <a:gd name="connsiteY40" fmla="*/ 34925 h 682625"/>
                <a:gd name="connsiteX41" fmla="*/ 1933575 w 3181350"/>
                <a:gd name="connsiteY41" fmla="*/ 0 h 682625"/>
                <a:gd name="connsiteX42" fmla="*/ 3181350 w 3181350"/>
                <a:gd name="connsiteY42" fmla="*/ 0 h 682625"/>
                <a:gd name="connsiteX0" fmla="*/ 0 w 3752850"/>
                <a:gd name="connsiteY0" fmla="*/ 682625 h 682625"/>
                <a:gd name="connsiteX1" fmla="*/ 44450 w 3752850"/>
                <a:gd name="connsiteY1" fmla="*/ 682625 h 682625"/>
                <a:gd name="connsiteX2" fmla="*/ 44450 w 3752850"/>
                <a:gd name="connsiteY2" fmla="*/ 641350 h 682625"/>
                <a:gd name="connsiteX3" fmla="*/ 92075 w 3752850"/>
                <a:gd name="connsiteY3" fmla="*/ 641350 h 682625"/>
                <a:gd name="connsiteX4" fmla="*/ 92075 w 3752850"/>
                <a:gd name="connsiteY4" fmla="*/ 606425 h 682625"/>
                <a:gd name="connsiteX5" fmla="*/ 196850 w 3752850"/>
                <a:gd name="connsiteY5" fmla="*/ 606425 h 682625"/>
                <a:gd name="connsiteX6" fmla="*/ 196850 w 3752850"/>
                <a:gd name="connsiteY6" fmla="*/ 606425 h 682625"/>
                <a:gd name="connsiteX7" fmla="*/ 282575 w 3752850"/>
                <a:gd name="connsiteY7" fmla="*/ 606425 h 682625"/>
                <a:gd name="connsiteX8" fmla="*/ 282575 w 3752850"/>
                <a:gd name="connsiteY8" fmla="*/ 533400 h 682625"/>
                <a:gd name="connsiteX9" fmla="*/ 390525 w 3752850"/>
                <a:gd name="connsiteY9" fmla="*/ 533400 h 682625"/>
                <a:gd name="connsiteX10" fmla="*/ 390525 w 3752850"/>
                <a:gd name="connsiteY10" fmla="*/ 533400 h 682625"/>
                <a:gd name="connsiteX11" fmla="*/ 390525 w 3752850"/>
                <a:gd name="connsiteY11" fmla="*/ 504825 h 682625"/>
                <a:gd name="connsiteX12" fmla="*/ 434975 w 3752850"/>
                <a:gd name="connsiteY12" fmla="*/ 504825 h 682625"/>
                <a:gd name="connsiteX13" fmla="*/ 434975 w 3752850"/>
                <a:gd name="connsiteY13" fmla="*/ 466725 h 682625"/>
                <a:gd name="connsiteX14" fmla="*/ 504825 w 3752850"/>
                <a:gd name="connsiteY14" fmla="*/ 466725 h 682625"/>
                <a:gd name="connsiteX15" fmla="*/ 504825 w 3752850"/>
                <a:gd name="connsiteY15" fmla="*/ 390525 h 682625"/>
                <a:gd name="connsiteX16" fmla="*/ 571500 w 3752850"/>
                <a:gd name="connsiteY16" fmla="*/ 390525 h 682625"/>
                <a:gd name="connsiteX17" fmla="*/ 571500 w 3752850"/>
                <a:gd name="connsiteY17" fmla="*/ 352425 h 682625"/>
                <a:gd name="connsiteX18" fmla="*/ 647700 w 3752850"/>
                <a:gd name="connsiteY18" fmla="*/ 352425 h 682625"/>
                <a:gd name="connsiteX19" fmla="*/ 647700 w 3752850"/>
                <a:gd name="connsiteY19" fmla="*/ 307975 h 682625"/>
                <a:gd name="connsiteX20" fmla="*/ 739775 w 3752850"/>
                <a:gd name="connsiteY20" fmla="*/ 307975 h 682625"/>
                <a:gd name="connsiteX21" fmla="*/ 739775 w 3752850"/>
                <a:gd name="connsiteY21" fmla="*/ 307975 h 682625"/>
                <a:gd name="connsiteX22" fmla="*/ 739775 w 3752850"/>
                <a:gd name="connsiteY22" fmla="*/ 273050 h 682625"/>
                <a:gd name="connsiteX23" fmla="*/ 828675 w 3752850"/>
                <a:gd name="connsiteY23" fmla="*/ 273050 h 682625"/>
                <a:gd name="connsiteX24" fmla="*/ 828675 w 3752850"/>
                <a:gd name="connsiteY24" fmla="*/ 231775 h 682625"/>
                <a:gd name="connsiteX25" fmla="*/ 873125 w 3752850"/>
                <a:gd name="connsiteY25" fmla="*/ 231775 h 682625"/>
                <a:gd name="connsiteX26" fmla="*/ 873125 w 3752850"/>
                <a:gd name="connsiteY26" fmla="*/ 203200 h 682625"/>
                <a:gd name="connsiteX27" fmla="*/ 965200 w 3752850"/>
                <a:gd name="connsiteY27" fmla="*/ 203200 h 682625"/>
                <a:gd name="connsiteX28" fmla="*/ 965200 w 3752850"/>
                <a:gd name="connsiteY28" fmla="*/ 165100 h 682625"/>
                <a:gd name="connsiteX29" fmla="*/ 1276350 w 3752850"/>
                <a:gd name="connsiteY29" fmla="*/ 165100 h 682625"/>
                <a:gd name="connsiteX30" fmla="*/ 1276350 w 3752850"/>
                <a:gd name="connsiteY30" fmla="*/ 133350 h 682625"/>
                <a:gd name="connsiteX31" fmla="*/ 1355725 w 3752850"/>
                <a:gd name="connsiteY31" fmla="*/ 133350 h 682625"/>
                <a:gd name="connsiteX32" fmla="*/ 1355725 w 3752850"/>
                <a:gd name="connsiteY32" fmla="*/ 133350 h 682625"/>
                <a:gd name="connsiteX33" fmla="*/ 1374775 w 3752850"/>
                <a:gd name="connsiteY33" fmla="*/ 114300 h 682625"/>
                <a:gd name="connsiteX34" fmla="*/ 1390650 w 3752850"/>
                <a:gd name="connsiteY34" fmla="*/ 98425 h 682625"/>
                <a:gd name="connsiteX35" fmla="*/ 1558925 w 3752850"/>
                <a:gd name="connsiteY35" fmla="*/ 98425 h 682625"/>
                <a:gd name="connsiteX36" fmla="*/ 1558925 w 3752850"/>
                <a:gd name="connsiteY36" fmla="*/ 66675 h 682625"/>
                <a:gd name="connsiteX37" fmla="*/ 1851025 w 3752850"/>
                <a:gd name="connsiteY37" fmla="*/ 66675 h 682625"/>
                <a:gd name="connsiteX38" fmla="*/ 1851025 w 3752850"/>
                <a:gd name="connsiteY38" fmla="*/ 34925 h 682625"/>
                <a:gd name="connsiteX39" fmla="*/ 1933575 w 3752850"/>
                <a:gd name="connsiteY39" fmla="*/ 34925 h 682625"/>
                <a:gd name="connsiteX40" fmla="*/ 1933575 w 3752850"/>
                <a:gd name="connsiteY40" fmla="*/ 34925 h 682625"/>
                <a:gd name="connsiteX41" fmla="*/ 1933575 w 3752850"/>
                <a:gd name="connsiteY41" fmla="*/ 0 h 682625"/>
                <a:gd name="connsiteX42" fmla="*/ 3752850 w 3752850"/>
                <a:gd name="connsiteY42" fmla="*/ 6350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52850" h="682625">
                  <a:moveTo>
                    <a:pt x="0" y="682625"/>
                  </a:moveTo>
                  <a:lnTo>
                    <a:pt x="44450" y="682625"/>
                  </a:lnTo>
                  <a:lnTo>
                    <a:pt x="44450" y="641350"/>
                  </a:lnTo>
                  <a:lnTo>
                    <a:pt x="92075" y="641350"/>
                  </a:lnTo>
                  <a:lnTo>
                    <a:pt x="92075" y="606425"/>
                  </a:lnTo>
                  <a:lnTo>
                    <a:pt x="196850" y="606425"/>
                  </a:lnTo>
                  <a:lnTo>
                    <a:pt x="196850" y="606425"/>
                  </a:lnTo>
                  <a:lnTo>
                    <a:pt x="282575" y="606425"/>
                  </a:lnTo>
                  <a:lnTo>
                    <a:pt x="282575" y="533400"/>
                  </a:lnTo>
                  <a:lnTo>
                    <a:pt x="390525" y="533400"/>
                  </a:lnTo>
                  <a:lnTo>
                    <a:pt x="390525" y="533400"/>
                  </a:lnTo>
                  <a:lnTo>
                    <a:pt x="390525" y="504825"/>
                  </a:lnTo>
                  <a:lnTo>
                    <a:pt x="434975" y="504825"/>
                  </a:lnTo>
                  <a:lnTo>
                    <a:pt x="434975" y="466725"/>
                  </a:lnTo>
                  <a:lnTo>
                    <a:pt x="504825" y="466725"/>
                  </a:lnTo>
                  <a:lnTo>
                    <a:pt x="504825" y="390525"/>
                  </a:lnTo>
                  <a:lnTo>
                    <a:pt x="571500" y="390525"/>
                  </a:lnTo>
                  <a:lnTo>
                    <a:pt x="571500" y="352425"/>
                  </a:lnTo>
                  <a:lnTo>
                    <a:pt x="647700" y="352425"/>
                  </a:lnTo>
                  <a:lnTo>
                    <a:pt x="647700" y="307975"/>
                  </a:lnTo>
                  <a:lnTo>
                    <a:pt x="739775" y="307975"/>
                  </a:lnTo>
                  <a:lnTo>
                    <a:pt x="739775" y="307975"/>
                  </a:lnTo>
                  <a:lnTo>
                    <a:pt x="739775" y="273050"/>
                  </a:lnTo>
                  <a:lnTo>
                    <a:pt x="828675" y="273050"/>
                  </a:lnTo>
                  <a:lnTo>
                    <a:pt x="828675" y="231775"/>
                  </a:lnTo>
                  <a:lnTo>
                    <a:pt x="873125" y="231775"/>
                  </a:lnTo>
                  <a:lnTo>
                    <a:pt x="873125" y="203200"/>
                  </a:lnTo>
                  <a:lnTo>
                    <a:pt x="965200" y="203200"/>
                  </a:lnTo>
                  <a:lnTo>
                    <a:pt x="965200" y="165100"/>
                  </a:lnTo>
                  <a:lnTo>
                    <a:pt x="1276350" y="165100"/>
                  </a:lnTo>
                  <a:lnTo>
                    <a:pt x="1276350" y="133350"/>
                  </a:lnTo>
                  <a:lnTo>
                    <a:pt x="1355725" y="133350"/>
                  </a:lnTo>
                  <a:lnTo>
                    <a:pt x="1355725" y="133350"/>
                  </a:lnTo>
                  <a:lnTo>
                    <a:pt x="1374775" y="114300"/>
                  </a:lnTo>
                  <a:lnTo>
                    <a:pt x="1390650" y="98425"/>
                  </a:lnTo>
                  <a:lnTo>
                    <a:pt x="1558925" y="98425"/>
                  </a:lnTo>
                  <a:lnTo>
                    <a:pt x="1558925" y="66675"/>
                  </a:lnTo>
                  <a:lnTo>
                    <a:pt x="1851025" y="66675"/>
                  </a:lnTo>
                  <a:lnTo>
                    <a:pt x="1851025" y="34925"/>
                  </a:lnTo>
                  <a:lnTo>
                    <a:pt x="1933575" y="34925"/>
                  </a:lnTo>
                  <a:lnTo>
                    <a:pt x="1933575" y="34925"/>
                  </a:lnTo>
                  <a:lnTo>
                    <a:pt x="1933575" y="0"/>
                  </a:lnTo>
                  <a:lnTo>
                    <a:pt x="3752850" y="6350"/>
                  </a:lnTo>
                </a:path>
              </a:pathLst>
            </a:custGeom>
            <a:noFill/>
            <a:ln w="28575">
              <a:solidFill>
                <a:schemeClr val="accent5"/>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3" name="Freeform 132">
              <a:extLst>
                <a:ext uri="{FF2B5EF4-FFF2-40B4-BE49-F238E27FC236}">
                  <a16:creationId xmlns:a16="http://schemas.microsoft.com/office/drawing/2014/main" id="{0E9D6451-CF8D-1542-B1CE-836F47492488}"/>
                </a:ext>
              </a:extLst>
            </p:cNvPr>
            <p:cNvSpPr/>
            <p:nvPr/>
          </p:nvSpPr>
          <p:spPr bwMode="auto">
            <a:xfrm>
              <a:off x="1727200" y="2813050"/>
              <a:ext cx="3756025" cy="2022475"/>
            </a:xfrm>
            <a:custGeom>
              <a:avLst/>
              <a:gdLst>
                <a:gd name="connsiteX0" fmla="*/ 0 w 3168650"/>
                <a:gd name="connsiteY0" fmla="*/ 2022475 h 2022475"/>
                <a:gd name="connsiteX1" fmla="*/ 142875 w 3168650"/>
                <a:gd name="connsiteY1" fmla="*/ 2022475 h 2022475"/>
                <a:gd name="connsiteX2" fmla="*/ 142875 w 3168650"/>
                <a:gd name="connsiteY2" fmla="*/ 1981200 h 2022475"/>
                <a:gd name="connsiteX3" fmla="*/ 488950 w 3168650"/>
                <a:gd name="connsiteY3" fmla="*/ 2000250 h 2022475"/>
                <a:gd name="connsiteX4" fmla="*/ 482600 w 3168650"/>
                <a:gd name="connsiteY4" fmla="*/ 1955800 h 2022475"/>
                <a:gd name="connsiteX5" fmla="*/ 698500 w 3168650"/>
                <a:gd name="connsiteY5" fmla="*/ 1968500 h 2022475"/>
                <a:gd name="connsiteX6" fmla="*/ 701675 w 3168650"/>
                <a:gd name="connsiteY6" fmla="*/ 1939925 h 2022475"/>
                <a:gd name="connsiteX7" fmla="*/ 790575 w 3168650"/>
                <a:gd name="connsiteY7" fmla="*/ 1943100 h 2022475"/>
                <a:gd name="connsiteX8" fmla="*/ 790575 w 3168650"/>
                <a:gd name="connsiteY8" fmla="*/ 1943100 h 2022475"/>
                <a:gd name="connsiteX9" fmla="*/ 847725 w 3168650"/>
                <a:gd name="connsiteY9" fmla="*/ 1917700 h 2022475"/>
                <a:gd name="connsiteX10" fmla="*/ 847725 w 3168650"/>
                <a:gd name="connsiteY10" fmla="*/ 1879600 h 2022475"/>
                <a:gd name="connsiteX11" fmla="*/ 942975 w 3168650"/>
                <a:gd name="connsiteY11" fmla="*/ 1879600 h 2022475"/>
                <a:gd name="connsiteX12" fmla="*/ 939800 w 3168650"/>
                <a:gd name="connsiteY12" fmla="*/ 1838325 h 2022475"/>
                <a:gd name="connsiteX13" fmla="*/ 987425 w 3168650"/>
                <a:gd name="connsiteY13" fmla="*/ 1838325 h 2022475"/>
                <a:gd name="connsiteX14" fmla="*/ 984250 w 3168650"/>
                <a:gd name="connsiteY14" fmla="*/ 1803400 h 2022475"/>
                <a:gd name="connsiteX15" fmla="*/ 1108075 w 3168650"/>
                <a:gd name="connsiteY15" fmla="*/ 1803400 h 2022475"/>
                <a:gd name="connsiteX16" fmla="*/ 1108075 w 3168650"/>
                <a:gd name="connsiteY16" fmla="*/ 1765300 h 2022475"/>
                <a:gd name="connsiteX17" fmla="*/ 1149350 w 3168650"/>
                <a:gd name="connsiteY17" fmla="*/ 1765300 h 2022475"/>
                <a:gd name="connsiteX18" fmla="*/ 1146175 w 3168650"/>
                <a:gd name="connsiteY18" fmla="*/ 1736725 h 2022475"/>
                <a:gd name="connsiteX19" fmla="*/ 1181100 w 3168650"/>
                <a:gd name="connsiteY19" fmla="*/ 1736725 h 2022475"/>
                <a:gd name="connsiteX20" fmla="*/ 1177925 w 3168650"/>
                <a:gd name="connsiteY20" fmla="*/ 1689100 h 2022475"/>
                <a:gd name="connsiteX21" fmla="*/ 1235075 w 3168650"/>
                <a:gd name="connsiteY21" fmla="*/ 1685925 h 2022475"/>
                <a:gd name="connsiteX22" fmla="*/ 1235075 w 3168650"/>
                <a:gd name="connsiteY22" fmla="*/ 1685925 h 2022475"/>
                <a:gd name="connsiteX23" fmla="*/ 1314450 w 3168650"/>
                <a:gd name="connsiteY23" fmla="*/ 1660525 h 2022475"/>
                <a:gd name="connsiteX24" fmla="*/ 1311275 w 3168650"/>
                <a:gd name="connsiteY24" fmla="*/ 1625600 h 2022475"/>
                <a:gd name="connsiteX25" fmla="*/ 1343025 w 3168650"/>
                <a:gd name="connsiteY25" fmla="*/ 1628775 h 2022475"/>
                <a:gd name="connsiteX26" fmla="*/ 1339850 w 3168650"/>
                <a:gd name="connsiteY26" fmla="*/ 1590675 h 2022475"/>
                <a:gd name="connsiteX27" fmla="*/ 1377950 w 3168650"/>
                <a:gd name="connsiteY27" fmla="*/ 1593850 h 2022475"/>
                <a:gd name="connsiteX28" fmla="*/ 1374775 w 3168650"/>
                <a:gd name="connsiteY28" fmla="*/ 1565275 h 2022475"/>
                <a:gd name="connsiteX29" fmla="*/ 1473200 w 3168650"/>
                <a:gd name="connsiteY29" fmla="*/ 1571625 h 2022475"/>
                <a:gd name="connsiteX30" fmla="*/ 1473200 w 3168650"/>
                <a:gd name="connsiteY30" fmla="*/ 1571625 h 2022475"/>
                <a:gd name="connsiteX31" fmla="*/ 1508125 w 3168650"/>
                <a:gd name="connsiteY31" fmla="*/ 1546225 h 2022475"/>
                <a:gd name="connsiteX32" fmla="*/ 1501775 w 3168650"/>
                <a:gd name="connsiteY32" fmla="*/ 1514475 h 2022475"/>
                <a:gd name="connsiteX33" fmla="*/ 1565275 w 3168650"/>
                <a:gd name="connsiteY33" fmla="*/ 1524000 h 2022475"/>
                <a:gd name="connsiteX34" fmla="*/ 1562100 w 3168650"/>
                <a:gd name="connsiteY34" fmla="*/ 1473200 h 2022475"/>
                <a:gd name="connsiteX35" fmla="*/ 1641475 w 3168650"/>
                <a:gd name="connsiteY35" fmla="*/ 1473200 h 2022475"/>
                <a:gd name="connsiteX36" fmla="*/ 1641475 w 3168650"/>
                <a:gd name="connsiteY36" fmla="*/ 1441450 h 2022475"/>
                <a:gd name="connsiteX37" fmla="*/ 1682750 w 3168650"/>
                <a:gd name="connsiteY37" fmla="*/ 1441450 h 2022475"/>
                <a:gd name="connsiteX38" fmla="*/ 1682750 w 3168650"/>
                <a:gd name="connsiteY38" fmla="*/ 1409700 h 2022475"/>
                <a:gd name="connsiteX39" fmla="*/ 1752600 w 3168650"/>
                <a:gd name="connsiteY39" fmla="*/ 1409700 h 2022475"/>
                <a:gd name="connsiteX40" fmla="*/ 1749425 w 3168650"/>
                <a:gd name="connsiteY40" fmla="*/ 1374775 h 2022475"/>
                <a:gd name="connsiteX41" fmla="*/ 1749425 w 3168650"/>
                <a:gd name="connsiteY41" fmla="*/ 1374775 h 2022475"/>
                <a:gd name="connsiteX42" fmla="*/ 1771650 w 3168650"/>
                <a:gd name="connsiteY42" fmla="*/ 1330325 h 2022475"/>
                <a:gd name="connsiteX43" fmla="*/ 1847850 w 3168650"/>
                <a:gd name="connsiteY43" fmla="*/ 1330325 h 2022475"/>
                <a:gd name="connsiteX44" fmla="*/ 1854200 w 3168650"/>
                <a:gd name="connsiteY44" fmla="*/ 1260475 h 2022475"/>
                <a:gd name="connsiteX45" fmla="*/ 1908175 w 3168650"/>
                <a:gd name="connsiteY45" fmla="*/ 1260475 h 2022475"/>
                <a:gd name="connsiteX46" fmla="*/ 1914525 w 3168650"/>
                <a:gd name="connsiteY46" fmla="*/ 1187450 h 2022475"/>
                <a:gd name="connsiteX47" fmla="*/ 2051050 w 3168650"/>
                <a:gd name="connsiteY47" fmla="*/ 1187450 h 2022475"/>
                <a:gd name="connsiteX48" fmla="*/ 2044700 w 3168650"/>
                <a:gd name="connsiteY48" fmla="*/ 1146175 h 2022475"/>
                <a:gd name="connsiteX49" fmla="*/ 2089150 w 3168650"/>
                <a:gd name="connsiteY49" fmla="*/ 1146175 h 2022475"/>
                <a:gd name="connsiteX50" fmla="*/ 2082800 w 3168650"/>
                <a:gd name="connsiteY50" fmla="*/ 1082675 h 2022475"/>
                <a:gd name="connsiteX51" fmla="*/ 2120900 w 3168650"/>
                <a:gd name="connsiteY51" fmla="*/ 1079500 h 2022475"/>
                <a:gd name="connsiteX52" fmla="*/ 2114550 w 3168650"/>
                <a:gd name="connsiteY52" fmla="*/ 1035050 h 2022475"/>
                <a:gd name="connsiteX53" fmla="*/ 2159000 w 3168650"/>
                <a:gd name="connsiteY53" fmla="*/ 1041400 h 2022475"/>
                <a:gd name="connsiteX54" fmla="*/ 2159000 w 3168650"/>
                <a:gd name="connsiteY54" fmla="*/ 974725 h 2022475"/>
                <a:gd name="connsiteX55" fmla="*/ 2219325 w 3168650"/>
                <a:gd name="connsiteY55" fmla="*/ 971550 h 2022475"/>
                <a:gd name="connsiteX56" fmla="*/ 2216150 w 3168650"/>
                <a:gd name="connsiteY56" fmla="*/ 847725 h 2022475"/>
                <a:gd name="connsiteX57" fmla="*/ 2263775 w 3168650"/>
                <a:gd name="connsiteY57" fmla="*/ 847725 h 2022475"/>
                <a:gd name="connsiteX58" fmla="*/ 2260600 w 3168650"/>
                <a:gd name="connsiteY58" fmla="*/ 806450 h 2022475"/>
                <a:gd name="connsiteX59" fmla="*/ 2301875 w 3168650"/>
                <a:gd name="connsiteY59" fmla="*/ 806450 h 2022475"/>
                <a:gd name="connsiteX60" fmla="*/ 2301875 w 3168650"/>
                <a:gd name="connsiteY60" fmla="*/ 755650 h 2022475"/>
                <a:gd name="connsiteX61" fmla="*/ 2352675 w 3168650"/>
                <a:gd name="connsiteY61" fmla="*/ 758825 h 2022475"/>
                <a:gd name="connsiteX62" fmla="*/ 2352675 w 3168650"/>
                <a:gd name="connsiteY62" fmla="*/ 711200 h 2022475"/>
                <a:gd name="connsiteX63" fmla="*/ 2438400 w 3168650"/>
                <a:gd name="connsiteY63" fmla="*/ 714375 h 2022475"/>
                <a:gd name="connsiteX64" fmla="*/ 2438400 w 3168650"/>
                <a:gd name="connsiteY64" fmla="*/ 663575 h 2022475"/>
                <a:gd name="connsiteX65" fmla="*/ 2574925 w 3168650"/>
                <a:gd name="connsiteY65" fmla="*/ 663575 h 2022475"/>
                <a:gd name="connsiteX66" fmla="*/ 2571750 w 3168650"/>
                <a:gd name="connsiteY66" fmla="*/ 609600 h 2022475"/>
                <a:gd name="connsiteX67" fmla="*/ 2628900 w 3168650"/>
                <a:gd name="connsiteY67" fmla="*/ 609600 h 2022475"/>
                <a:gd name="connsiteX68" fmla="*/ 2622550 w 3168650"/>
                <a:gd name="connsiteY68" fmla="*/ 555625 h 2022475"/>
                <a:gd name="connsiteX69" fmla="*/ 2705100 w 3168650"/>
                <a:gd name="connsiteY69" fmla="*/ 555625 h 2022475"/>
                <a:gd name="connsiteX70" fmla="*/ 2695575 w 3168650"/>
                <a:gd name="connsiteY70" fmla="*/ 504825 h 2022475"/>
                <a:gd name="connsiteX71" fmla="*/ 2743200 w 3168650"/>
                <a:gd name="connsiteY71" fmla="*/ 504825 h 2022475"/>
                <a:gd name="connsiteX72" fmla="*/ 2736850 w 3168650"/>
                <a:gd name="connsiteY72" fmla="*/ 444500 h 2022475"/>
                <a:gd name="connsiteX73" fmla="*/ 2778125 w 3168650"/>
                <a:gd name="connsiteY73" fmla="*/ 441325 h 2022475"/>
                <a:gd name="connsiteX74" fmla="*/ 2778125 w 3168650"/>
                <a:gd name="connsiteY74" fmla="*/ 304800 h 2022475"/>
                <a:gd name="connsiteX75" fmla="*/ 2825750 w 3168650"/>
                <a:gd name="connsiteY75" fmla="*/ 307975 h 2022475"/>
                <a:gd name="connsiteX76" fmla="*/ 2822575 w 3168650"/>
                <a:gd name="connsiteY76" fmla="*/ 234950 h 2022475"/>
                <a:gd name="connsiteX77" fmla="*/ 2886075 w 3168650"/>
                <a:gd name="connsiteY77" fmla="*/ 234950 h 2022475"/>
                <a:gd name="connsiteX78" fmla="*/ 2892425 w 3168650"/>
                <a:gd name="connsiteY78" fmla="*/ 155575 h 2022475"/>
                <a:gd name="connsiteX79" fmla="*/ 2984500 w 3168650"/>
                <a:gd name="connsiteY79" fmla="*/ 155575 h 2022475"/>
                <a:gd name="connsiteX80" fmla="*/ 2974975 w 3168650"/>
                <a:gd name="connsiteY80" fmla="*/ 92075 h 2022475"/>
                <a:gd name="connsiteX81" fmla="*/ 3101975 w 3168650"/>
                <a:gd name="connsiteY81" fmla="*/ 92075 h 2022475"/>
                <a:gd name="connsiteX82" fmla="*/ 3095625 w 3168650"/>
                <a:gd name="connsiteY82" fmla="*/ 0 h 2022475"/>
                <a:gd name="connsiteX83" fmla="*/ 3168650 w 3168650"/>
                <a:gd name="connsiteY83" fmla="*/ 3175 h 2022475"/>
                <a:gd name="connsiteX0" fmla="*/ 0 w 3756025"/>
                <a:gd name="connsiteY0" fmla="*/ 2022475 h 2022475"/>
                <a:gd name="connsiteX1" fmla="*/ 142875 w 3756025"/>
                <a:gd name="connsiteY1" fmla="*/ 2022475 h 2022475"/>
                <a:gd name="connsiteX2" fmla="*/ 142875 w 3756025"/>
                <a:gd name="connsiteY2" fmla="*/ 1981200 h 2022475"/>
                <a:gd name="connsiteX3" fmla="*/ 488950 w 3756025"/>
                <a:gd name="connsiteY3" fmla="*/ 2000250 h 2022475"/>
                <a:gd name="connsiteX4" fmla="*/ 482600 w 3756025"/>
                <a:gd name="connsiteY4" fmla="*/ 1955800 h 2022475"/>
                <a:gd name="connsiteX5" fmla="*/ 698500 w 3756025"/>
                <a:gd name="connsiteY5" fmla="*/ 1968500 h 2022475"/>
                <a:gd name="connsiteX6" fmla="*/ 701675 w 3756025"/>
                <a:gd name="connsiteY6" fmla="*/ 1939925 h 2022475"/>
                <a:gd name="connsiteX7" fmla="*/ 790575 w 3756025"/>
                <a:gd name="connsiteY7" fmla="*/ 1943100 h 2022475"/>
                <a:gd name="connsiteX8" fmla="*/ 790575 w 3756025"/>
                <a:gd name="connsiteY8" fmla="*/ 1943100 h 2022475"/>
                <a:gd name="connsiteX9" fmla="*/ 847725 w 3756025"/>
                <a:gd name="connsiteY9" fmla="*/ 1917700 h 2022475"/>
                <a:gd name="connsiteX10" fmla="*/ 847725 w 3756025"/>
                <a:gd name="connsiteY10" fmla="*/ 1879600 h 2022475"/>
                <a:gd name="connsiteX11" fmla="*/ 942975 w 3756025"/>
                <a:gd name="connsiteY11" fmla="*/ 1879600 h 2022475"/>
                <a:gd name="connsiteX12" fmla="*/ 939800 w 3756025"/>
                <a:gd name="connsiteY12" fmla="*/ 1838325 h 2022475"/>
                <a:gd name="connsiteX13" fmla="*/ 987425 w 3756025"/>
                <a:gd name="connsiteY13" fmla="*/ 1838325 h 2022475"/>
                <a:gd name="connsiteX14" fmla="*/ 984250 w 3756025"/>
                <a:gd name="connsiteY14" fmla="*/ 1803400 h 2022475"/>
                <a:gd name="connsiteX15" fmla="*/ 1108075 w 3756025"/>
                <a:gd name="connsiteY15" fmla="*/ 1803400 h 2022475"/>
                <a:gd name="connsiteX16" fmla="*/ 1108075 w 3756025"/>
                <a:gd name="connsiteY16" fmla="*/ 1765300 h 2022475"/>
                <a:gd name="connsiteX17" fmla="*/ 1149350 w 3756025"/>
                <a:gd name="connsiteY17" fmla="*/ 1765300 h 2022475"/>
                <a:gd name="connsiteX18" fmla="*/ 1146175 w 3756025"/>
                <a:gd name="connsiteY18" fmla="*/ 1736725 h 2022475"/>
                <a:gd name="connsiteX19" fmla="*/ 1181100 w 3756025"/>
                <a:gd name="connsiteY19" fmla="*/ 1736725 h 2022475"/>
                <a:gd name="connsiteX20" fmla="*/ 1177925 w 3756025"/>
                <a:gd name="connsiteY20" fmla="*/ 1689100 h 2022475"/>
                <a:gd name="connsiteX21" fmla="*/ 1235075 w 3756025"/>
                <a:gd name="connsiteY21" fmla="*/ 1685925 h 2022475"/>
                <a:gd name="connsiteX22" fmla="*/ 1235075 w 3756025"/>
                <a:gd name="connsiteY22" fmla="*/ 1685925 h 2022475"/>
                <a:gd name="connsiteX23" fmla="*/ 1314450 w 3756025"/>
                <a:gd name="connsiteY23" fmla="*/ 1660525 h 2022475"/>
                <a:gd name="connsiteX24" fmla="*/ 1311275 w 3756025"/>
                <a:gd name="connsiteY24" fmla="*/ 1625600 h 2022475"/>
                <a:gd name="connsiteX25" fmla="*/ 1343025 w 3756025"/>
                <a:gd name="connsiteY25" fmla="*/ 1628775 h 2022475"/>
                <a:gd name="connsiteX26" fmla="*/ 1339850 w 3756025"/>
                <a:gd name="connsiteY26" fmla="*/ 1590675 h 2022475"/>
                <a:gd name="connsiteX27" fmla="*/ 1377950 w 3756025"/>
                <a:gd name="connsiteY27" fmla="*/ 1593850 h 2022475"/>
                <a:gd name="connsiteX28" fmla="*/ 1374775 w 3756025"/>
                <a:gd name="connsiteY28" fmla="*/ 1565275 h 2022475"/>
                <a:gd name="connsiteX29" fmla="*/ 1473200 w 3756025"/>
                <a:gd name="connsiteY29" fmla="*/ 1571625 h 2022475"/>
                <a:gd name="connsiteX30" fmla="*/ 1473200 w 3756025"/>
                <a:gd name="connsiteY30" fmla="*/ 1571625 h 2022475"/>
                <a:gd name="connsiteX31" fmla="*/ 1508125 w 3756025"/>
                <a:gd name="connsiteY31" fmla="*/ 1546225 h 2022475"/>
                <a:gd name="connsiteX32" fmla="*/ 1501775 w 3756025"/>
                <a:gd name="connsiteY32" fmla="*/ 1514475 h 2022475"/>
                <a:gd name="connsiteX33" fmla="*/ 1565275 w 3756025"/>
                <a:gd name="connsiteY33" fmla="*/ 1524000 h 2022475"/>
                <a:gd name="connsiteX34" fmla="*/ 1562100 w 3756025"/>
                <a:gd name="connsiteY34" fmla="*/ 1473200 h 2022475"/>
                <a:gd name="connsiteX35" fmla="*/ 1641475 w 3756025"/>
                <a:gd name="connsiteY35" fmla="*/ 1473200 h 2022475"/>
                <a:gd name="connsiteX36" fmla="*/ 1641475 w 3756025"/>
                <a:gd name="connsiteY36" fmla="*/ 1441450 h 2022475"/>
                <a:gd name="connsiteX37" fmla="*/ 1682750 w 3756025"/>
                <a:gd name="connsiteY37" fmla="*/ 1441450 h 2022475"/>
                <a:gd name="connsiteX38" fmla="*/ 1682750 w 3756025"/>
                <a:gd name="connsiteY38" fmla="*/ 1409700 h 2022475"/>
                <a:gd name="connsiteX39" fmla="*/ 1752600 w 3756025"/>
                <a:gd name="connsiteY39" fmla="*/ 1409700 h 2022475"/>
                <a:gd name="connsiteX40" fmla="*/ 1749425 w 3756025"/>
                <a:gd name="connsiteY40" fmla="*/ 1374775 h 2022475"/>
                <a:gd name="connsiteX41" fmla="*/ 1749425 w 3756025"/>
                <a:gd name="connsiteY41" fmla="*/ 1374775 h 2022475"/>
                <a:gd name="connsiteX42" fmla="*/ 1771650 w 3756025"/>
                <a:gd name="connsiteY42" fmla="*/ 1330325 h 2022475"/>
                <a:gd name="connsiteX43" fmla="*/ 1847850 w 3756025"/>
                <a:gd name="connsiteY43" fmla="*/ 1330325 h 2022475"/>
                <a:gd name="connsiteX44" fmla="*/ 1854200 w 3756025"/>
                <a:gd name="connsiteY44" fmla="*/ 1260475 h 2022475"/>
                <a:gd name="connsiteX45" fmla="*/ 1908175 w 3756025"/>
                <a:gd name="connsiteY45" fmla="*/ 1260475 h 2022475"/>
                <a:gd name="connsiteX46" fmla="*/ 1914525 w 3756025"/>
                <a:gd name="connsiteY46" fmla="*/ 1187450 h 2022475"/>
                <a:gd name="connsiteX47" fmla="*/ 2051050 w 3756025"/>
                <a:gd name="connsiteY47" fmla="*/ 1187450 h 2022475"/>
                <a:gd name="connsiteX48" fmla="*/ 2044700 w 3756025"/>
                <a:gd name="connsiteY48" fmla="*/ 1146175 h 2022475"/>
                <a:gd name="connsiteX49" fmla="*/ 2089150 w 3756025"/>
                <a:gd name="connsiteY49" fmla="*/ 1146175 h 2022475"/>
                <a:gd name="connsiteX50" fmla="*/ 2082800 w 3756025"/>
                <a:gd name="connsiteY50" fmla="*/ 1082675 h 2022475"/>
                <a:gd name="connsiteX51" fmla="*/ 2120900 w 3756025"/>
                <a:gd name="connsiteY51" fmla="*/ 1079500 h 2022475"/>
                <a:gd name="connsiteX52" fmla="*/ 2114550 w 3756025"/>
                <a:gd name="connsiteY52" fmla="*/ 1035050 h 2022475"/>
                <a:gd name="connsiteX53" fmla="*/ 2159000 w 3756025"/>
                <a:gd name="connsiteY53" fmla="*/ 1041400 h 2022475"/>
                <a:gd name="connsiteX54" fmla="*/ 2159000 w 3756025"/>
                <a:gd name="connsiteY54" fmla="*/ 974725 h 2022475"/>
                <a:gd name="connsiteX55" fmla="*/ 2219325 w 3756025"/>
                <a:gd name="connsiteY55" fmla="*/ 971550 h 2022475"/>
                <a:gd name="connsiteX56" fmla="*/ 2216150 w 3756025"/>
                <a:gd name="connsiteY56" fmla="*/ 847725 h 2022475"/>
                <a:gd name="connsiteX57" fmla="*/ 2263775 w 3756025"/>
                <a:gd name="connsiteY57" fmla="*/ 847725 h 2022475"/>
                <a:gd name="connsiteX58" fmla="*/ 2260600 w 3756025"/>
                <a:gd name="connsiteY58" fmla="*/ 806450 h 2022475"/>
                <a:gd name="connsiteX59" fmla="*/ 2301875 w 3756025"/>
                <a:gd name="connsiteY59" fmla="*/ 806450 h 2022475"/>
                <a:gd name="connsiteX60" fmla="*/ 2301875 w 3756025"/>
                <a:gd name="connsiteY60" fmla="*/ 755650 h 2022475"/>
                <a:gd name="connsiteX61" fmla="*/ 2352675 w 3756025"/>
                <a:gd name="connsiteY61" fmla="*/ 758825 h 2022475"/>
                <a:gd name="connsiteX62" fmla="*/ 2352675 w 3756025"/>
                <a:gd name="connsiteY62" fmla="*/ 711200 h 2022475"/>
                <a:gd name="connsiteX63" fmla="*/ 2438400 w 3756025"/>
                <a:gd name="connsiteY63" fmla="*/ 714375 h 2022475"/>
                <a:gd name="connsiteX64" fmla="*/ 2438400 w 3756025"/>
                <a:gd name="connsiteY64" fmla="*/ 663575 h 2022475"/>
                <a:gd name="connsiteX65" fmla="*/ 2574925 w 3756025"/>
                <a:gd name="connsiteY65" fmla="*/ 663575 h 2022475"/>
                <a:gd name="connsiteX66" fmla="*/ 2571750 w 3756025"/>
                <a:gd name="connsiteY66" fmla="*/ 609600 h 2022475"/>
                <a:gd name="connsiteX67" fmla="*/ 2628900 w 3756025"/>
                <a:gd name="connsiteY67" fmla="*/ 609600 h 2022475"/>
                <a:gd name="connsiteX68" fmla="*/ 2622550 w 3756025"/>
                <a:gd name="connsiteY68" fmla="*/ 555625 h 2022475"/>
                <a:gd name="connsiteX69" fmla="*/ 2705100 w 3756025"/>
                <a:gd name="connsiteY69" fmla="*/ 555625 h 2022475"/>
                <a:gd name="connsiteX70" fmla="*/ 2695575 w 3756025"/>
                <a:gd name="connsiteY70" fmla="*/ 504825 h 2022475"/>
                <a:gd name="connsiteX71" fmla="*/ 2743200 w 3756025"/>
                <a:gd name="connsiteY71" fmla="*/ 504825 h 2022475"/>
                <a:gd name="connsiteX72" fmla="*/ 2736850 w 3756025"/>
                <a:gd name="connsiteY72" fmla="*/ 444500 h 2022475"/>
                <a:gd name="connsiteX73" fmla="*/ 2778125 w 3756025"/>
                <a:gd name="connsiteY73" fmla="*/ 441325 h 2022475"/>
                <a:gd name="connsiteX74" fmla="*/ 2778125 w 3756025"/>
                <a:gd name="connsiteY74" fmla="*/ 304800 h 2022475"/>
                <a:gd name="connsiteX75" fmla="*/ 2825750 w 3756025"/>
                <a:gd name="connsiteY75" fmla="*/ 307975 h 2022475"/>
                <a:gd name="connsiteX76" fmla="*/ 2822575 w 3756025"/>
                <a:gd name="connsiteY76" fmla="*/ 234950 h 2022475"/>
                <a:gd name="connsiteX77" fmla="*/ 2886075 w 3756025"/>
                <a:gd name="connsiteY77" fmla="*/ 234950 h 2022475"/>
                <a:gd name="connsiteX78" fmla="*/ 2892425 w 3756025"/>
                <a:gd name="connsiteY78" fmla="*/ 155575 h 2022475"/>
                <a:gd name="connsiteX79" fmla="*/ 2984500 w 3756025"/>
                <a:gd name="connsiteY79" fmla="*/ 155575 h 2022475"/>
                <a:gd name="connsiteX80" fmla="*/ 2974975 w 3756025"/>
                <a:gd name="connsiteY80" fmla="*/ 92075 h 2022475"/>
                <a:gd name="connsiteX81" fmla="*/ 3101975 w 3756025"/>
                <a:gd name="connsiteY81" fmla="*/ 92075 h 2022475"/>
                <a:gd name="connsiteX82" fmla="*/ 3095625 w 3756025"/>
                <a:gd name="connsiteY82" fmla="*/ 0 h 2022475"/>
                <a:gd name="connsiteX83" fmla="*/ 3756025 w 3756025"/>
                <a:gd name="connsiteY83" fmla="*/ 12700 h 202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756025" h="2022475">
                  <a:moveTo>
                    <a:pt x="0" y="2022475"/>
                  </a:moveTo>
                  <a:lnTo>
                    <a:pt x="142875" y="2022475"/>
                  </a:lnTo>
                  <a:lnTo>
                    <a:pt x="142875" y="1981200"/>
                  </a:lnTo>
                  <a:lnTo>
                    <a:pt x="488950" y="2000250"/>
                  </a:lnTo>
                  <a:lnTo>
                    <a:pt x="482600" y="1955800"/>
                  </a:lnTo>
                  <a:lnTo>
                    <a:pt x="698500" y="1968500"/>
                  </a:lnTo>
                  <a:lnTo>
                    <a:pt x="701675" y="1939925"/>
                  </a:lnTo>
                  <a:lnTo>
                    <a:pt x="790575" y="1943100"/>
                  </a:lnTo>
                  <a:lnTo>
                    <a:pt x="790575" y="1943100"/>
                  </a:lnTo>
                  <a:lnTo>
                    <a:pt x="847725" y="1917700"/>
                  </a:lnTo>
                  <a:lnTo>
                    <a:pt x="847725" y="1879600"/>
                  </a:lnTo>
                  <a:lnTo>
                    <a:pt x="942975" y="1879600"/>
                  </a:lnTo>
                  <a:lnTo>
                    <a:pt x="939800" y="1838325"/>
                  </a:lnTo>
                  <a:lnTo>
                    <a:pt x="987425" y="1838325"/>
                  </a:lnTo>
                  <a:lnTo>
                    <a:pt x="984250" y="1803400"/>
                  </a:lnTo>
                  <a:lnTo>
                    <a:pt x="1108075" y="1803400"/>
                  </a:lnTo>
                  <a:lnTo>
                    <a:pt x="1108075" y="1765300"/>
                  </a:lnTo>
                  <a:lnTo>
                    <a:pt x="1149350" y="1765300"/>
                  </a:lnTo>
                  <a:lnTo>
                    <a:pt x="1146175" y="1736725"/>
                  </a:lnTo>
                  <a:lnTo>
                    <a:pt x="1181100" y="1736725"/>
                  </a:lnTo>
                  <a:lnTo>
                    <a:pt x="1177925" y="1689100"/>
                  </a:lnTo>
                  <a:lnTo>
                    <a:pt x="1235075" y="1685925"/>
                  </a:lnTo>
                  <a:lnTo>
                    <a:pt x="1235075" y="1685925"/>
                  </a:lnTo>
                  <a:lnTo>
                    <a:pt x="1314450" y="1660525"/>
                  </a:lnTo>
                  <a:lnTo>
                    <a:pt x="1311275" y="1625600"/>
                  </a:lnTo>
                  <a:lnTo>
                    <a:pt x="1343025" y="1628775"/>
                  </a:lnTo>
                  <a:lnTo>
                    <a:pt x="1339850" y="1590675"/>
                  </a:lnTo>
                  <a:lnTo>
                    <a:pt x="1377950" y="1593850"/>
                  </a:lnTo>
                  <a:lnTo>
                    <a:pt x="1374775" y="1565275"/>
                  </a:lnTo>
                  <a:lnTo>
                    <a:pt x="1473200" y="1571625"/>
                  </a:lnTo>
                  <a:lnTo>
                    <a:pt x="1473200" y="1571625"/>
                  </a:lnTo>
                  <a:lnTo>
                    <a:pt x="1508125" y="1546225"/>
                  </a:lnTo>
                  <a:lnTo>
                    <a:pt x="1501775" y="1514475"/>
                  </a:lnTo>
                  <a:lnTo>
                    <a:pt x="1565275" y="1524000"/>
                  </a:lnTo>
                  <a:lnTo>
                    <a:pt x="1562100" y="1473200"/>
                  </a:lnTo>
                  <a:lnTo>
                    <a:pt x="1641475" y="1473200"/>
                  </a:lnTo>
                  <a:lnTo>
                    <a:pt x="1641475" y="1441450"/>
                  </a:lnTo>
                  <a:lnTo>
                    <a:pt x="1682750" y="1441450"/>
                  </a:lnTo>
                  <a:lnTo>
                    <a:pt x="1682750" y="1409700"/>
                  </a:lnTo>
                  <a:lnTo>
                    <a:pt x="1752600" y="1409700"/>
                  </a:lnTo>
                  <a:lnTo>
                    <a:pt x="1749425" y="1374775"/>
                  </a:lnTo>
                  <a:lnTo>
                    <a:pt x="1749425" y="1374775"/>
                  </a:lnTo>
                  <a:lnTo>
                    <a:pt x="1771650" y="1330325"/>
                  </a:lnTo>
                  <a:lnTo>
                    <a:pt x="1847850" y="1330325"/>
                  </a:lnTo>
                  <a:lnTo>
                    <a:pt x="1854200" y="1260475"/>
                  </a:lnTo>
                  <a:lnTo>
                    <a:pt x="1908175" y="1260475"/>
                  </a:lnTo>
                  <a:lnTo>
                    <a:pt x="1914525" y="1187450"/>
                  </a:lnTo>
                  <a:lnTo>
                    <a:pt x="2051050" y="1187450"/>
                  </a:lnTo>
                  <a:lnTo>
                    <a:pt x="2044700" y="1146175"/>
                  </a:lnTo>
                  <a:lnTo>
                    <a:pt x="2089150" y="1146175"/>
                  </a:lnTo>
                  <a:lnTo>
                    <a:pt x="2082800" y="1082675"/>
                  </a:lnTo>
                  <a:lnTo>
                    <a:pt x="2120900" y="1079500"/>
                  </a:lnTo>
                  <a:lnTo>
                    <a:pt x="2114550" y="1035050"/>
                  </a:lnTo>
                  <a:lnTo>
                    <a:pt x="2159000" y="1041400"/>
                  </a:lnTo>
                  <a:lnTo>
                    <a:pt x="2159000" y="974725"/>
                  </a:lnTo>
                  <a:lnTo>
                    <a:pt x="2219325" y="971550"/>
                  </a:lnTo>
                  <a:cubicBezTo>
                    <a:pt x="2218267" y="930275"/>
                    <a:pt x="2217208" y="889000"/>
                    <a:pt x="2216150" y="847725"/>
                  </a:cubicBezTo>
                  <a:lnTo>
                    <a:pt x="2263775" y="847725"/>
                  </a:lnTo>
                  <a:lnTo>
                    <a:pt x="2260600" y="806450"/>
                  </a:lnTo>
                  <a:lnTo>
                    <a:pt x="2301875" y="806450"/>
                  </a:lnTo>
                  <a:lnTo>
                    <a:pt x="2301875" y="755650"/>
                  </a:lnTo>
                  <a:lnTo>
                    <a:pt x="2352675" y="758825"/>
                  </a:lnTo>
                  <a:lnTo>
                    <a:pt x="2352675" y="711200"/>
                  </a:lnTo>
                  <a:lnTo>
                    <a:pt x="2438400" y="714375"/>
                  </a:lnTo>
                  <a:lnTo>
                    <a:pt x="2438400" y="663575"/>
                  </a:lnTo>
                  <a:lnTo>
                    <a:pt x="2574925" y="663575"/>
                  </a:lnTo>
                  <a:lnTo>
                    <a:pt x="2571750" y="609600"/>
                  </a:lnTo>
                  <a:lnTo>
                    <a:pt x="2628900" y="609600"/>
                  </a:lnTo>
                  <a:lnTo>
                    <a:pt x="2622550" y="555625"/>
                  </a:lnTo>
                  <a:lnTo>
                    <a:pt x="2705100" y="555625"/>
                  </a:lnTo>
                  <a:lnTo>
                    <a:pt x="2695575" y="504825"/>
                  </a:lnTo>
                  <a:lnTo>
                    <a:pt x="2743200" y="504825"/>
                  </a:lnTo>
                  <a:lnTo>
                    <a:pt x="2736850" y="444500"/>
                  </a:lnTo>
                  <a:lnTo>
                    <a:pt x="2778125" y="441325"/>
                  </a:lnTo>
                  <a:lnTo>
                    <a:pt x="2778125" y="304800"/>
                  </a:lnTo>
                  <a:lnTo>
                    <a:pt x="2825750" y="307975"/>
                  </a:lnTo>
                  <a:lnTo>
                    <a:pt x="2822575" y="234950"/>
                  </a:lnTo>
                  <a:lnTo>
                    <a:pt x="2886075" y="234950"/>
                  </a:lnTo>
                  <a:lnTo>
                    <a:pt x="2892425" y="155575"/>
                  </a:lnTo>
                  <a:lnTo>
                    <a:pt x="2984500" y="155575"/>
                  </a:lnTo>
                  <a:lnTo>
                    <a:pt x="2974975" y="92075"/>
                  </a:lnTo>
                  <a:lnTo>
                    <a:pt x="3101975" y="92075"/>
                  </a:lnTo>
                  <a:lnTo>
                    <a:pt x="3095625" y="0"/>
                  </a:lnTo>
                  <a:cubicBezTo>
                    <a:pt x="3119967" y="1058"/>
                    <a:pt x="3731683" y="11642"/>
                    <a:pt x="3756025" y="12700"/>
                  </a:cubicBezTo>
                </a:path>
              </a:pathLst>
            </a:custGeom>
            <a:noFill/>
            <a:ln w="28575">
              <a:solidFill>
                <a:schemeClr val="tx2"/>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135" name="Straight Connector 134">
              <a:extLst>
                <a:ext uri="{FF2B5EF4-FFF2-40B4-BE49-F238E27FC236}">
                  <a16:creationId xmlns:a16="http://schemas.microsoft.com/office/drawing/2014/main" id="{40B4ED7C-5600-1247-BE15-CBCA41B204DF}"/>
                </a:ext>
              </a:extLst>
            </p:cNvPr>
            <p:cNvCxnSpPr>
              <a:cxnSpLocks/>
              <a:endCxn id="21" idx="0"/>
            </p:cNvCxnSpPr>
            <p:nvPr/>
          </p:nvCxnSpPr>
          <p:spPr bwMode="auto">
            <a:xfrm>
              <a:off x="1688199" y="1916956"/>
              <a:ext cx="4076" cy="2921744"/>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EC5548BC-2FCA-354B-8BCB-EC630CAE3810}"/>
                </a:ext>
              </a:extLst>
            </p:cNvPr>
            <p:cNvCxnSpPr>
              <a:cxnSpLocks/>
            </p:cNvCxnSpPr>
            <p:nvPr/>
          </p:nvCxnSpPr>
          <p:spPr bwMode="auto">
            <a:xfrm flipH="1">
              <a:off x="1676400" y="4832350"/>
              <a:ext cx="3899522" cy="16859"/>
            </a:xfrm>
            <a:prstGeom prst="line">
              <a:avLst/>
            </a:prstGeom>
            <a:noFill/>
            <a:ln w="2857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30175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r>
              <a:rPr lang="en-US" dirty="0"/>
              <a:t>BRUIN: Pirtobrutinib (LOXO-305) for </a:t>
            </a:r>
            <a:br>
              <a:rPr lang="en-US" dirty="0"/>
            </a:br>
            <a:r>
              <a:rPr lang="en-US" dirty="0"/>
              <a:t>Previously Treated CLL/SLL</a:t>
            </a:r>
            <a:endParaRPr lang="en-US" altLang="en-US" dirty="0"/>
          </a:p>
        </p:txBody>
      </p:sp>
      <p:sp>
        <p:nvSpPr>
          <p:cNvPr id="5" name="Content Placeholder 4">
            <a:extLst>
              <a:ext uri="{FF2B5EF4-FFF2-40B4-BE49-F238E27FC236}">
                <a16:creationId xmlns:a16="http://schemas.microsoft.com/office/drawing/2014/main" id="{1A93ADC1-4FC6-1B48-8C36-DF97CE695AD4}"/>
              </a:ext>
            </a:extLst>
          </p:cNvPr>
          <p:cNvSpPr>
            <a:spLocks noGrp="1"/>
          </p:cNvSpPr>
          <p:nvPr>
            <p:ph idx="1"/>
          </p:nvPr>
        </p:nvSpPr>
        <p:spPr/>
        <p:txBody>
          <a:bodyPr/>
          <a:lstStyle/>
          <a:p>
            <a:r>
              <a:rPr lang="en-US" sz="2000" dirty="0"/>
              <a:t>Phase I/II study (with dose escalation and expansion in phase I) of pirtobrutinib for p</a:t>
            </a:r>
            <a:r>
              <a:rPr kumimoji="0" lang="en-GB" altLang="en-US" sz="2000" b="0" i="0" u="none" strike="noStrike" kern="1200" cap="none" spc="0" normalizeH="0" baseline="0" noProof="0" dirty="0">
                <a:ln>
                  <a:noFill/>
                </a:ln>
                <a:solidFill>
                  <a:srgbClr val="000000"/>
                </a:solidFill>
                <a:effectLst/>
                <a:uLnTx/>
                <a:uFillTx/>
                <a:cs typeface="Arial" panose="020B0604020202020204" pitchFamily="34" charset="0"/>
              </a:rPr>
              <a:t>atients with CLL/SLL* or B-cell non-Hodgkin lymphoma and ≥2 prior therapies including BTK inhibitor</a:t>
            </a:r>
          </a:p>
          <a:p>
            <a:pPr lvl="1"/>
            <a:r>
              <a:rPr lang="en-US" altLang="en-US" sz="1800" dirty="0"/>
              <a:t>Pirtobrutinib: </a:t>
            </a:r>
            <a:r>
              <a:rPr lang="en-US" sz="1800" dirty="0"/>
              <a:t>next-generation, highly selective, </a:t>
            </a:r>
            <a:r>
              <a:rPr lang="en-US" sz="1800" b="1" dirty="0"/>
              <a:t>noncovalent</a:t>
            </a:r>
            <a:r>
              <a:rPr lang="en-US" sz="1800" dirty="0"/>
              <a:t> BTK inhibitor that promotes apoptosis and inhibits BCR signaling in xenograft models with wild-type </a:t>
            </a:r>
            <a:r>
              <a:rPr lang="en-US" sz="1800" i="1" dirty="0"/>
              <a:t>BTK</a:t>
            </a:r>
            <a:r>
              <a:rPr lang="en-US" sz="1800" dirty="0"/>
              <a:t> and those harboring </a:t>
            </a:r>
            <a:r>
              <a:rPr lang="en-US" sz="1800" i="1" dirty="0"/>
              <a:t>BTK </a:t>
            </a:r>
            <a:r>
              <a:rPr lang="en-US" sz="1800" dirty="0"/>
              <a:t>C481S mutation</a:t>
            </a:r>
            <a:endParaRPr lang="en-US" sz="1800" baseline="30000" dirty="0"/>
          </a:p>
          <a:p>
            <a:endParaRPr lang="en-US" sz="2000" dirty="0"/>
          </a:p>
        </p:txBody>
      </p:sp>
      <p:sp>
        <p:nvSpPr>
          <p:cNvPr id="18" name="Text Box 11">
            <a:extLst>
              <a:ext uri="{FF2B5EF4-FFF2-40B4-BE49-F238E27FC236}">
                <a16:creationId xmlns:a16="http://schemas.microsoft.com/office/drawing/2014/main" id="{D629A156-5607-3242-85D5-9D2F53B53B2F}"/>
              </a:ext>
            </a:extLst>
          </p:cNvPr>
          <p:cNvSpPr txBox="1">
            <a:spLocks noChangeArrowheads="1"/>
          </p:cNvSpPr>
          <p:nvPr/>
        </p:nvSpPr>
        <p:spPr bwMode="auto">
          <a:xfrm>
            <a:off x="424171" y="6375908"/>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Mato. EHA 2022. Abstr S147.</a:t>
            </a:r>
          </a:p>
        </p:txBody>
      </p:sp>
      <p:sp>
        <p:nvSpPr>
          <p:cNvPr id="3" name="TextBox 2">
            <a:extLst>
              <a:ext uri="{FF2B5EF4-FFF2-40B4-BE49-F238E27FC236}">
                <a16:creationId xmlns:a16="http://schemas.microsoft.com/office/drawing/2014/main" id="{8F9713E7-236F-4EBD-ADFF-DA8FE57DE26C}"/>
              </a:ext>
            </a:extLst>
          </p:cNvPr>
          <p:cNvSpPr txBox="1"/>
          <p:nvPr/>
        </p:nvSpPr>
        <p:spPr bwMode="auto">
          <a:xfrm>
            <a:off x="424171" y="6016924"/>
            <a:ext cx="7326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*Safety population: n = 296; efficacy population: n = 252 (all previously treated with BTK inhibitor).</a:t>
            </a:r>
          </a:p>
        </p:txBody>
      </p:sp>
      <p:grpSp>
        <p:nvGrpSpPr>
          <p:cNvPr id="4" name="Group 3">
            <a:extLst>
              <a:ext uri="{FF2B5EF4-FFF2-40B4-BE49-F238E27FC236}">
                <a16:creationId xmlns:a16="http://schemas.microsoft.com/office/drawing/2014/main" id="{D1CD14CF-DDBE-071B-14FD-BBB6106F647D}"/>
              </a:ext>
            </a:extLst>
          </p:cNvPr>
          <p:cNvGrpSpPr/>
          <p:nvPr/>
        </p:nvGrpSpPr>
        <p:grpSpPr>
          <a:xfrm>
            <a:off x="537159" y="2934841"/>
            <a:ext cx="6464379" cy="2830200"/>
            <a:chOff x="1994208" y="1526359"/>
            <a:chExt cx="7097637" cy="4034861"/>
          </a:xfrm>
        </p:grpSpPr>
        <p:sp>
          <p:nvSpPr>
            <p:cNvPr id="6" name="TextBox 5">
              <a:extLst>
                <a:ext uri="{FF2B5EF4-FFF2-40B4-BE49-F238E27FC236}">
                  <a16:creationId xmlns:a16="http://schemas.microsoft.com/office/drawing/2014/main" id="{B92D4184-6675-F765-AAC5-B4F43318F9D5}"/>
                </a:ext>
              </a:extLst>
            </p:cNvPr>
            <p:cNvSpPr txBox="1"/>
            <p:nvPr/>
          </p:nvSpPr>
          <p:spPr bwMode="auto">
            <a:xfrm rot="16200000">
              <a:off x="696258" y="3238060"/>
              <a:ext cx="3170375" cy="57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Maximum % Change in SPD From Baseline</a:t>
              </a:r>
            </a:p>
          </p:txBody>
        </p:sp>
        <p:grpSp>
          <p:nvGrpSpPr>
            <p:cNvPr id="7" name="Group 6">
              <a:extLst>
                <a:ext uri="{FF2B5EF4-FFF2-40B4-BE49-F238E27FC236}">
                  <a16:creationId xmlns:a16="http://schemas.microsoft.com/office/drawing/2014/main" id="{98B35C18-267F-0B63-36BA-81A85EC285AE}"/>
                </a:ext>
              </a:extLst>
            </p:cNvPr>
            <p:cNvGrpSpPr/>
            <p:nvPr/>
          </p:nvGrpSpPr>
          <p:grpSpPr>
            <a:xfrm>
              <a:off x="2456834" y="1526359"/>
              <a:ext cx="560017" cy="2222125"/>
              <a:chOff x="784080" y="2504309"/>
              <a:chExt cx="560017" cy="3530323"/>
            </a:xfrm>
          </p:grpSpPr>
          <p:sp>
            <p:nvSpPr>
              <p:cNvPr id="20679" name="TextBox 20678">
                <a:extLst>
                  <a:ext uri="{FF2B5EF4-FFF2-40B4-BE49-F238E27FC236}">
                    <a16:creationId xmlns:a16="http://schemas.microsoft.com/office/drawing/2014/main" id="{650DDC4B-0723-290E-11C8-1C4D2B66BBE4}"/>
                  </a:ext>
                </a:extLst>
              </p:cNvPr>
              <p:cNvSpPr txBox="1"/>
              <p:nvPr/>
            </p:nvSpPr>
            <p:spPr bwMode="auto">
              <a:xfrm>
                <a:off x="883660" y="5337534"/>
                <a:ext cx="460436" cy="69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0680" name="TextBox 20679">
                <a:extLst>
                  <a:ext uri="{FF2B5EF4-FFF2-40B4-BE49-F238E27FC236}">
                    <a16:creationId xmlns:a16="http://schemas.microsoft.com/office/drawing/2014/main" id="{E17EE8F5-7A53-0A99-959B-82D1C929D2F5}"/>
                  </a:ext>
                </a:extLst>
              </p:cNvPr>
              <p:cNvSpPr txBox="1"/>
              <p:nvPr/>
            </p:nvSpPr>
            <p:spPr bwMode="auto">
              <a:xfrm>
                <a:off x="883660" y="4779762"/>
                <a:ext cx="460436" cy="69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0681" name="TextBox 20680">
                <a:extLst>
                  <a:ext uri="{FF2B5EF4-FFF2-40B4-BE49-F238E27FC236}">
                    <a16:creationId xmlns:a16="http://schemas.microsoft.com/office/drawing/2014/main" id="{7580C2C2-9036-AACA-8767-56B2C1E8DDE5}"/>
                  </a:ext>
                </a:extLst>
              </p:cNvPr>
              <p:cNvSpPr txBox="1"/>
              <p:nvPr/>
            </p:nvSpPr>
            <p:spPr bwMode="auto">
              <a:xfrm>
                <a:off x="883660" y="4212421"/>
                <a:ext cx="460436" cy="69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0682" name="TextBox 20681">
                <a:extLst>
                  <a:ext uri="{FF2B5EF4-FFF2-40B4-BE49-F238E27FC236}">
                    <a16:creationId xmlns:a16="http://schemas.microsoft.com/office/drawing/2014/main" id="{CBB67263-51AD-3369-FE6E-84FF061B1B43}"/>
                  </a:ext>
                </a:extLst>
              </p:cNvPr>
              <p:cNvSpPr txBox="1"/>
              <p:nvPr/>
            </p:nvSpPr>
            <p:spPr bwMode="auto">
              <a:xfrm>
                <a:off x="883660" y="3654645"/>
                <a:ext cx="460436" cy="69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0683" name="TextBox 20682">
                <a:extLst>
                  <a:ext uri="{FF2B5EF4-FFF2-40B4-BE49-F238E27FC236}">
                    <a16:creationId xmlns:a16="http://schemas.microsoft.com/office/drawing/2014/main" id="{3EC9603D-5500-4252-9879-F59E6F9589ED}"/>
                  </a:ext>
                </a:extLst>
              </p:cNvPr>
              <p:cNvSpPr txBox="1"/>
              <p:nvPr/>
            </p:nvSpPr>
            <p:spPr bwMode="auto">
              <a:xfrm>
                <a:off x="883660" y="3062079"/>
                <a:ext cx="460436" cy="69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0684" name="TextBox 20683">
                <a:extLst>
                  <a:ext uri="{FF2B5EF4-FFF2-40B4-BE49-F238E27FC236}">
                    <a16:creationId xmlns:a16="http://schemas.microsoft.com/office/drawing/2014/main" id="{753FB2F3-441A-3EA9-A042-AEB386FA1127}"/>
                  </a:ext>
                </a:extLst>
              </p:cNvPr>
              <p:cNvSpPr txBox="1"/>
              <p:nvPr/>
            </p:nvSpPr>
            <p:spPr bwMode="auto">
              <a:xfrm>
                <a:off x="784080" y="2504309"/>
                <a:ext cx="560017" cy="69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grpSp>
          <p:nvGrpSpPr>
            <p:cNvPr id="8" name="Group 7">
              <a:extLst>
                <a:ext uri="{FF2B5EF4-FFF2-40B4-BE49-F238E27FC236}">
                  <a16:creationId xmlns:a16="http://schemas.microsoft.com/office/drawing/2014/main" id="{8FCC83DD-16DE-6E27-07E8-99DA46507EFB}"/>
                </a:ext>
              </a:extLst>
            </p:cNvPr>
            <p:cNvGrpSpPr/>
            <p:nvPr/>
          </p:nvGrpSpPr>
          <p:grpSpPr>
            <a:xfrm>
              <a:off x="2949104" y="1767225"/>
              <a:ext cx="99836" cy="1791328"/>
              <a:chOff x="1290001" y="2792324"/>
              <a:chExt cx="772457" cy="2845911"/>
            </a:xfrm>
          </p:grpSpPr>
          <p:cxnSp>
            <p:nvCxnSpPr>
              <p:cNvPr id="20673" name="Straight Connector 20672">
                <a:extLst>
                  <a:ext uri="{FF2B5EF4-FFF2-40B4-BE49-F238E27FC236}">
                    <a16:creationId xmlns:a16="http://schemas.microsoft.com/office/drawing/2014/main" id="{6DB16E30-3BF3-466A-4166-F32462192296}"/>
                  </a:ext>
                </a:extLst>
              </p:cNvPr>
              <p:cNvCxnSpPr>
                <a:cxnSpLocks/>
              </p:cNvCxnSpPr>
              <p:nvPr/>
            </p:nvCxnSpPr>
            <p:spPr bwMode="auto">
              <a:xfrm>
                <a:off x="1290001" y="2792324"/>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74" name="Straight Connector 20673">
                <a:extLst>
                  <a:ext uri="{FF2B5EF4-FFF2-40B4-BE49-F238E27FC236}">
                    <a16:creationId xmlns:a16="http://schemas.microsoft.com/office/drawing/2014/main" id="{D43E7A4D-5070-A657-BFA9-FF6E6A98DE2C}"/>
                  </a:ext>
                </a:extLst>
              </p:cNvPr>
              <p:cNvCxnSpPr>
                <a:cxnSpLocks/>
              </p:cNvCxnSpPr>
              <p:nvPr/>
            </p:nvCxnSpPr>
            <p:spPr bwMode="auto">
              <a:xfrm>
                <a:off x="1290001" y="3358585"/>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75" name="Straight Connector 20674">
                <a:extLst>
                  <a:ext uri="{FF2B5EF4-FFF2-40B4-BE49-F238E27FC236}">
                    <a16:creationId xmlns:a16="http://schemas.microsoft.com/office/drawing/2014/main" id="{DAC7CC2A-E80F-583D-3823-E558AD3B7949}"/>
                  </a:ext>
                </a:extLst>
              </p:cNvPr>
              <p:cNvCxnSpPr>
                <a:cxnSpLocks/>
              </p:cNvCxnSpPr>
              <p:nvPr/>
            </p:nvCxnSpPr>
            <p:spPr bwMode="auto">
              <a:xfrm>
                <a:off x="1290001" y="3928974"/>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76" name="Straight Connector 20675">
                <a:extLst>
                  <a:ext uri="{FF2B5EF4-FFF2-40B4-BE49-F238E27FC236}">
                    <a16:creationId xmlns:a16="http://schemas.microsoft.com/office/drawing/2014/main" id="{61765A47-EFC1-C269-413D-78BCD03396D8}"/>
                  </a:ext>
                </a:extLst>
              </p:cNvPr>
              <p:cNvCxnSpPr>
                <a:cxnSpLocks/>
              </p:cNvCxnSpPr>
              <p:nvPr/>
            </p:nvCxnSpPr>
            <p:spPr bwMode="auto">
              <a:xfrm>
                <a:off x="1290001" y="4495235"/>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77" name="Straight Connector 20676">
                <a:extLst>
                  <a:ext uri="{FF2B5EF4-FFF2-40B4-BE49-F238E27FC236}">
                    <a16:creationId xmlns:a16="http://schemas.microsoft.com/office/drawing/2014/main" id="{2AAA51E9-0860-C4C1-6056-543C8375E86B}"/>
                  </a:ext>
                </a:extLst>
              </p:cNvPr>
              <p:cNvCxnSpPr>
                <a:cxnSpLocks/>
              </p:cNvCxnSpPr>
              <p:nvPr/>
            </p:nvCxnSpPr>
            <p:spPr bwMode="auto">
              <a:xfrm>
                <a:off x="1290001" y="5071974"/>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78" name="Straight Connector 20677">
                <a:extLst>
                  <a:ext uri="{FF2B5EF4-FFF2-40B4-BE49-F238E27FC236}">
                    <a16:creationId xmlns:a16="http://schemas.microsoft.com/office/drawing/2014/main" id="{15313615-3580-99BC-2685-7501DBB7EB5A}"/>
                  </a:ext>
                </a:extLst>
              </p:cNvPr>
              <p:cNvCxnSpPr>
                <a:cxnSpLocks/>
              </p:cNvCxnSpPr>
              <p:nvPr/>
            </p:nvCxnSpPr>
            <p:spPr bwMode="auto">
              <a:xfrm>
                <a:off x="1290001" y="5638235"/>
                <a:ext cx="772457" cy="0"/>
              </a:xfrm>
              <a:prstGeom prst="line">
                <a:avLst/>
              </a:prstGeom>
              <a:noFill/>
              <a:ln w="28575" cap="flat" cmpd="sng" algn="ctr">
                <a:solidFill>
                  <a:schemeClr val="bg1"/>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7D2495B3-728A-2E38-051B-8603675E1582}"/>
                </a:ext>
              </a:extLst>
            </p:cNvPr>
            <p:cNvGrpSpPr/>
            <p:nvPr/>
          </p:nvGrpSpPr>
          <p:grpSpPr>
            <a:xfrm>
              <a:off x="2406322" y="3690178"/>
              <a:ext cx="610530" cy="1871042"/>
              <a:chOff x="733568" y="2504309"/>
              <a:chExt cx="610530" cy="2972551"/>
            </a:xfrm>
          </p:grpSpPr>
          <p:sp>
            <p:nvSpPr>
              <p:cNvPr id="20668" name="TextBox 20667">
                <a:extLst>
                  <a:ext uri="{FF2B5EF4-FFF2-40B4-BE49-F238E27FC236}">
                    <a16:creationId xmlns:a16="http://schemas.microsoft.com/office/drawing/2014/main" id="{A8A97828-A4FF-1287-36E7-D7A975A7B28D}"/>
                  </a:ext>
                </a:extLst>
              </p:cNvPr>
              <p:cNvSpPr txBox="1"/>
              <p:nvPr/>
            </p:nvSpPr>
            <p:spPr bwMode="auto">
              <a:xfrm>
                <a:off x="733568" y="4779763"/>
                <a:ext cx="610529" cy="69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0669" name="TextBox 20668">
                <a:extLst>
                  <a:ext uri="{FF2B5EF4-FFF2-40B4-BE49-F238E27FC236}">
                    <a16:creationId xmlns:a16="http://schemas.microsoft.com/office/drawing/2014/main" id="{3FDCFE7C-14D1-C569-56FB-7B19B9F628E3}"/>
                  </a:ext>
                </a:extLst>
              </p:cNvPr>
              <p:cNvSpPr txBox="1"/>
              <p:nvPr/>
            </p:nvSpPr>
            <p:spPr bwMode="auto">
              <a:xfrm>
                <a:off x="744451" y="4212415"/>
                <a:ext cx="599647" cy="69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0670" name="TextBox 20669">
                <a:extLst>
                  <a:ext uri="{FF2B5EF4-FFF2-40B4-BE49-F238E27FC236}">
                    <a16:creationId xmlns:a16="http://schemas.microsoft.com/office/drawing/2014/main" id="{E1CE8239-5C4C-53B6-B809-AC5C48613AB8}"/>
                  </a:ext>
                </a:extLst>
              </p:cNvPr>
              <p:cNvSpPr txBox="1"/>
              <p:nvPr/>
            </p:nvSpPr>
            <p:spPr bwMode="auto">
              <a:xfrm>
                <a:off x="733568" y="3654646"/>
                <a:ext cx="610530" cy="69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0671" name="TextBox 20670">
                <a:extLst>
                  <a:ext uri="{FF2B5EF4-FFF2-40B4-BE49-F238E27FC236}">
                    <a16:creationId xmlns:a16="http://schemas.microsoft.com/office/drawing/2014/main" id="{D24E28C0-55F8-578E-E82A-C157A8340FF1}"/>
                  </a:ext>
                </a:extLst>
              </p:cNvPr>
              <p:cNvSpPr txBox="1"/>
              <p:nvPr/>
            </p:nvSpPr>
            <p:spPr bwMode="auto">
              <a:xfrm>
                <a:off x="804045" y="3062080"/>
                <a:ext cx="540050" cy="69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0672" name="TextBox 20671">
                <a:extLst>
                  <a:ext uri="{FF2B5EF4-FFF2-40B4-BE49-F238E27FC236}">
                    <a16:creationId xmlns:a16="http://schemas.microsoft.com/office/drawing/2014/main" id="{920438CE-EE3D-A4B6-89E4-0846EAABC723}"/>
                  </a:ext>
                </a:extLst>
              </p:cNvPr>
              <p:cNvSpPr txBox="1"/>
              <p:nvPr/>
            </p:nvSpPr>
            <p:spPr bwMode="auto">
              <a:xfrm>
                <a:off x="784080" y="2504309"/>
                <a:ext cx="560017" cy="69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grpSp>
        <p:grpSp>
          <p:nvGrpSpPr>
            <p:cNvPr id="10" name="Group 9">
              <a:extLst>
                <a:ext uri="{FF2B5EF4-FFF2-40B4-BE49-F238E27FC236}">
                  <a16:creationId xmlns:a16="http://schemas.microsoft.com/office/drawing/2014/main" id="{ED8B191A-01AB-EFC4-8EA1-62A5B317A77E}"/>
                </a:ext>
              </a:extLst>
            </p:cNvPr>
            <p:cNvGrpSpPr/>
            <p:nvPr/>
          </p:nvGrpSpPr>
          <p:grpSpPr>
            <a:xfrm>
              <a:off x="2949104" y="3919455"/>
              <a:ext cx="99836" cy="1434901"/>
              <a:chOff x="1290001" y="2792324"/>
              <a:chExt cx="772457" cy="2279650"/>
            </a:xfrm>
          </p:grpSpPr>
          <p:cxnSp>
            <p:nvCxnSpPr>
              <p:cNvPr id="20663" name="Straight Connector 20662">
                <a:extLst>
                  <a:ext uri="{FF2B5EF4-FFF2-40B4-BE49-F238E27FC236}">
                    <a16:creationId xmlns:a16="http://schemas.microsoft.com/office/drawing/2014/main" id="{54650B5D-F333-F3B2-534A-4C7649B7F136}"/>
                  </a:ext>
                </a:extLst>
              </p:cNvPr>
              <p:cNvCxnSpPr>
                <a:cxnSpLocks/>
              </p:cNvCxnSpPr>
              <p:nvPr/>
            </p:nvCxnSpPr>
            <p:spPr bwMode="auto">
              <a:xfrm>
                <a:off x="1290001" y="2792324"/>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64" name="Straight Connector 20663">
                <a:extLst>
                  <a:ext uri="{FF2B5EF4-FFF2-40B4-BE49-F238E27FC236}">
                    <a16:creationId xmlns:a16="http://schemas.microsoft.com/office/drawing/2014/main" id="{BC0025ED-267B-B0B4-7C34-BCF609CA2F59}"/>
                  </a:ext>
                </a:extLst>
              </p:cNvPr>
              <p:cNvCxnSpPr>
                <a:cxnSpLocks/>
              </p:cNvCxnSpPr>
              <p:nvPr/>
            </p:nvCxnSpPr>
            <p:spPr bwMode="auto">
              <a:xfrm>
                <a:off x="1290001" y="3358585"/>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65" name="Straight Connector 20664">
                <a:extLst>
                  <a:ext uri="{FF2B5EF4-FFF2-40B4-BE49-F238E27FC236}">
                    <a16:creationId xmlns:a16="http://schemas.microsoft.com/office/drawing/2014/main" id="{344CA346-32C9-3FC0-024F-74DB4DC40ABD}"/>
                  </a:ext>
                </a:extLst>
              </p:cNvPr>
              <p:cNvCxnSpPr>
                <a:cxnSpLocks/>
              </p:cNvCxnSpPr>
              <p:nvPr/>
            </p:nvCxnSpPr>
            <p:spPr bwMode="auto">
              <a:xfrm>
                <a:off x="1290001" y="3928974"/>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66" name="Straight Connector 20665">
                <a:extLst>
                  <a:ext uri="{FF2B5EF4-FFF2-40B4-BE49-F238E27FC236}">
                    <a16:creationId xmlns:a16="http://schemas.microsoft.com/office/drawing/2014/main" id="{6612ACC5-0C90-4A63-8504-298770737FFB}"/>
                  </a:ext>
                </a:extLst>
              </p:cNvPr>
              <p:cNvCxnSpPr>
                <a:cxnSpLocks/>
              </p:cNvCxnSpPr>
              <p:nvPr/>
            </p:nvCxnSpPr>
            <p:spPr bwMode="auto">
              <a:xfrm>
                <a:off x="1290001" y="4495235"/>
                <a:ext cx="772457" cy="0"/>
              </a:xfrm>
              <a:prstGeom prst="line">
                <a:avLst/>
              </a:prstGeom>
              <a:noFill/>
              <a:ln w="28575" cap="flat" cmpd="sng" algn="ctr">
                <a:solidFill>
                  <a:schemeClr val="bg1"/>
                </a:solidFill>
                <a:prstDash val="solid"/>
                <a:round/>
                <a:headEnd type="none" w="med" len="med"/>
                <a:tailEnd type="none" w="med" len="med"/>
              </a:ln>
              <a:effectLst/>
            </p:spPr>
          </p:cxnSp>
          <p:cxnSp>
            <p:nvCxnSpPr>
              <p:cNvPr id="20667" name="Straight Connector 20666">
                <a:extLst>
                  <a:ext uri="{FF2B5EF4-FFF2-40B4-BE49-F238E27FC236}">
                    <a16:creationId xmlns:a16="http://schemas.microsoft.com/office/drawing/2014/main" id="{D2A8673E-1D77-DAEB-ACE3-C8D7A1E1120F}"/>
                  </a:ext>
                </a:extLst>
              </p:cNvPr>
              <p:cNvCxnSpPr>
                <a:cxnSpLocks/>
              </p:cNvCxnSpPr>
              <p:nvPr/>
            </p:nvCxnSpPr>
            <p:spPr bwMode="auto">
              <a:xfrm>
                <a:off x="1290001" y="5071974"/>
                <a:ext cx="772457" cy="0"/>
              </a:xfrm>
              <a:prstGeom prst="line">
                <a:avLst/>
              </a:prstGeom>
              <a:noFill/>
              <a:ln w="28575" cap="flat" cmpd="sng" algn="ctr">
                <a:solidFill>
                  <a:schemeClr val="bg1"/>
                </a:solidFill>
                <a:prstDash val="solid"/>
                <a:round/>
                <a:headEnd type="none" w="med" len="med"/>
                <a:tailEnd type="none" w="med" len="med"/>
              </a:ln>
              <a:effectLst/>
            </p:spPr>
          </p:cxnSp>
        </p:grpSp>
        <p:cxnSp>
          <p:nvCxnSpPr>
            <p:cNvPr id="11" name="Straight Connector 10">
              <a:extLst>
                <a:ext uri="{FF2B5EF4-FFF2-40B4-BE49-F238E27FC236}">
                  <a16:creationId xmlns:a16="http://schemas.microsoft.com/office/drawing/2014/main" id="{C321C0A9-130B-76D6-AB9B-E102BA7ABFE6}"/>
                </a:ext>
              </a:extLst>
            </p:cNvPr>
            <p:cNvCxnSpPr>
              <a:cxnSpLocks/>
            </p:cNvCxnSpPr>
            <p:nvPr/>
          </p:nvCxnSpPr>
          <p:spPr bwMode="auto">
            <a:xfrm>
              <a:off x="3048940" y="1767225"/>
              <a:ext cx="11760" cy="3609157"/>
            </a:xfrm>
            <a:prstGeom prst="line">
              <a:avLst/>
            </a:prstGeom>
            <a:noFill/>
            <a:ln w="28575" cap="flat" cmpd="sng" algn="ctr">
              <a:solidFill>
                <a:schemeClr val="bg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27BC2699-2A89-19C4-F746-A904205E433D}"/>
                </a:ext>
              </a:extLst>
            </p:cNvPr>
            <p:cNvSpPr txBox="1"/>
            <p:nvPr/>
          </p:nvSpPr>
          <p:spPr bwMode="auto">
            <a:xfrm>
              <a:off x="3652399" y="1691009"/>
              <a:ext cx="3854543" cy="74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BTK discontinuation for progression</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BTK discontinuation for toxicity/other</a:t>
              </a:r>
            </a:p>
          </p:txBody>
        </p:sp>
        <p:sp>
          <p:nvSpPr>
            <p:cNvPr id="19" name="Rectangle 18">
              <a:extLst>
                <a:ext uri="{FF2B5EF4-FFF2-40B4-BE49-F238E27FC236}">
                  <a16:creationId xmlns:a16="http://schemas.microsoft.com/office/drawing/2014/main" id="{FEDD4ED7-1B76-5A4B-06E0-9F024DE821A7}"/>
                </a:ext>
              </a:extLst>
            </p:cNvPr>
            <p:cNvSpPr/>
            <p:nvPr/>
          </p:nvSpPr>
          <p:spPr bwMode="auto">
            <a:xfrm>
              <a:off x="3556650" y="1828390"/>
              <a:ext cx="128232" cy="173953"/>
            </a:xfrm>
            <a:prstGeom prst="rect">
              <a:avLst/>
            </a:prstGeom>
            <a:solidFill>
              <a:schemeClr val="accent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270BDEAA-A07C-022B-7177-52D02E3D5B2F}"/>
                </a:ext>
              </a:extLst>
            </p:cNvPr>
            <p:cNvSpPr/>
            <p:nvPr/>
          </p:nvSpPr>
          <p:spPr bwMode="auto">
            <a:xfrm>
              <a:off x="3556650" y="2132954"/>
              <a:ext cx="128232" cy="173953"/>
            </a:xfrm>
            <a:prstGeom prst="rect">
              <a:avLst/>
            </a:prstGeom>
            <a:solidFill>
              <a:schemeClr val="accent3"/>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1BCB2806-1561-0E1A-6023-E1AF350B5B56}"/>
                </a:ext>
              </a:extLst>
            </p:cNvPr>
            <p:cNvCxnSpPr/>
            <p:nvPr/>
          </p:nvCxnSpPr>
          <p:spPr bwMode="auto">
            <a:xfrm flipH="1">
              <a:off x="3036686" y="3558553"/>
              <a:ext cx="6055159"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09A5DDA1-B401-CD09-DE00-2F1A634B2A12}"/>
                </a:ext>
              </a:extLst>
            </p:cNvPr>
            <p:cNvCxnSpPr>
              <a:cxnSpLocks/>
            </p:cNvCxnSpPr>
            <p:nvPr/>
          </p:nvCxnSpPr>
          <p:spPr bwMode="auto">
            <a:xfrm>
              <a:off x="3170866" y="3071332"/>
              <a:ext cx="0" cy="473077"/>
            </a:xfrm>
            <a:prstGeom prst="line">
              <a:avLst/>
            </a:prstGeom>
            <a:noFill/>
            <a:ln w="28575" cap="flat" cmpd="sng" algn="ctr">
              <a:solidFill>
                <a:schemeClr val="accent3"/>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6C57EEDF-4ECB-287E-333D-E60660AE1E4D}"/>
                </a:ext>
              </a:extLst>
            </p:cNvPr>
            <p:cNvCxnSpPr>
              <a:cxnSpLocks/>
            </p:cNvCxnSpPr>
            <p:nvPr/>
          </p:nvCxnSpPr>
          <p:spPr bwMode="auto">
            <a:xfrm>
              <a:off x="3200499" y="3473499"/>
              <a:ext cx="0" cy="70910"/>
            </a:xfrm>
            <a:prstGeom prst="line">
              <a:avLst/>
            </a:prstGeom>
            <a:noFill/>
            <a:ln w="28575" cap="flat" cmpd="sng" algn="ctr">
              <a:solidFill>
                <a:schemeClr val="accent3"/>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6810676-98CE-3EDE-3F31-70562F2809EE}"/>
                </a:ext>
              </a:extLst>
            </p:cNvPr>
            <p:cNvCxnSpPr>
              <a:cxnSpLocks/>
            </p:cNvCxnSpPr>
            <p:nvPr/>
          </p:nvCxnSpPr>
          <p:spPr bwMode="auto">
            <a:xfrm>
              <a:off x="3141233" y="2836382"/>
              <a:ext cx="0" cy="708027"/>
            </a:xfrm>
            <a:prstGeom prst="line">
              <a:avLst/>
            </a:prstGeom>
            <a:noFill/>
            <a:ln w="28575" cap="flat" cmpd="sng" algn="ctr">
              <a:solidFill>
                <a:schemeClr val="accent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4A5381A-635F-5304-D1F0-C4858362DF46}"/>
                </a:ext>
              </a:extLst>
            </p:cNvPr>
            <p:cNvCxnSpPr>
              <a:cxnSpLocks/>
            </p:cNvCxnSpPr>
            <p:nvPr/>
          </p:nvCxnSpPr>
          <p:spPr bwMode="auto">
            <a:xfrm>
              <a:off x="3111500" y="1752649"/>
              <a:ext cx="99" cy="1791760"/>
            </a:xfrm>
            <a:prstGeom prst="line">
              <a:avLst/>
            </a:prstGeom>
            <a:noFill/>
            <a:ln w="28575" cap="flat" cmpd="sng" algn="ctr">
              <a:solidFill>
                <a:schemeClr val="accent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20204ABA-7655-B091-A2FE-1B6200F4C92E}"/>
                </a:ext>
              </a:extLst>
            </p:cNvPr>
            <p:cNvCxnSpPr>
              <a:cxnSpLocks/>
            </p:cNvCxnSpPr>
            <p:nvPr/>
          </p:nvCxnSpPr>
          <p:spPr bwMode="auto">
            <a:xfrm>
              <a:off x="3079868" y="1752649"/>
              <a:ext cx="99" cy="1791760"/>
            </a:xfrm>
            <a:prstGeom prst="line">
              <a:avLst/>
            </a:prstGeom>
            <a:noFill/>
            <a:ln w="28575" cap="flat" cmpd="sng" algn="ctr">
              <a:solidFill>
                <a:schemeClr val="accent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7A8D823-FACD-C1D1-545D-4D1539254628}"/>
                </a:ext>
              </a:extLst>
            </p:cNvPr>
            <p:cNvCxnSpPr>
              <a:cxnSpLocks/>
            </p:cNvCxnSpPr>
            <p:nvPr/>
          </p:nvCxnSpPr>
          <p:spPr bwMode="auto">
            <a:xfrm>
              <a:off x="3441799" y="3573515"/>
              <a:ext cx="0" cy="323317"/>
            </a:xfrm>
            <a:prstGeom prst="line">
              <a:avLst/>
            </a:prstGeom>
            <a:noFill/>
            <a:ln w="28575" cap="flat" cmpd="sng" algn="ctr">
              <a:solidFill>
                <a:schemeClr val="accent3"/>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6F29548-9BAD-7C79-D121-C94B4DD078CC}"/>
                </a:ext>
              </a:extLst>
            </p:cNvPr>
            <p:cNvCxnSpPr>
              <a:cxnSpLocks/>
            </p:cNvCxnSpPr>
            <p:nvPr/>
          </p:nvCxnSpPr>
          <p:spPr bwMode="auto">
            <a:xfrm>
              <a:off x="3579911" y="3573515"/>
              <a:ext cx="0" cy="434442"/>
            </a:xfrm>
            <a:prstGeom prst="line">
              <a:avLst/>
            </a:prstGeom>
            <a:noFill/>
            <a:ln w="28575" cap="flat" cmpd="sng" algn="ctr">
              <a:solidFill>
                <a:schemeClr val="accent3"/>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C282EA3-1BCF-2A1A-66E3-89DBB60549C2}"/>
                </a:ext>
              </a:extLst>
            </p:cNvPr>
            <p:cNvCxnSpPr>
              <a:cxnSpLocks/>
            </p:cNvCxnSpPr>
            <p:nvPr/>
          </p:nvCxnSpPr>
          <p:spPr bwMode="auto">
            <a:xfrm>
              <a:off x="3632298" y="3573515"/>
              <a:ext cx="0" cy="451905"/>
            </a:xfrm>
            <a:prstGeom prst="line">
              <a:avLst/>
            </a:prstGeom>
            <a:noFill/>
            <a:ln w="28575" cap="flat" cmpd="sng" algn="ctr">
              <a:solidFill>
                <a:schemeClr val="accent3"/>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85E1AFB0-748E-86CF-855F-4D1DB6360623}"/>
                </a:ext>
              </a:extLst>
            </p:cNvPr>
            <p:cNvCxnSpPr>
              <a:cxnSpLocks/>
            </p:cNvCxnSpPr>
            <p:nvPr/>
          </p:nvCxnSpPr>
          <p:spPr bwMode="auto">
            <a:xfrm>
              <a:off x="3794221" y="3573515"/>
              <a:ext cx="0" cy="585255"/>
            </a:xfrm>
            <a:prstGeom prst="line">
              <a:avLst/>
            </a:prstGeom>
            <a:noFill/>
            <a:ln w="28575" cap="flat" cmpd="sng" algn="ctr">
              <a:solidFill>
                <a:schemeClr val="accent3"/>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EC36194-37D7-5C6B-6062-31C4DB016AD1}"/>
                </a:ext>
              </a:extLst>
            </p:cNvPr>
            <p:cNvCxnSpPr>
              <a:cxnSpLocks/>
            </p:cNvCxnSpPr>
            <p:nvPr/>
          </p:nvCxnSpPr>
          <p:spPr bwMode="auto">
            <a:xfrm>
              <a:off x="4010119" y="3573515"/>
              <a:ext cx="0" cy="648755"/>
            </a:xfrm>
            <a:prstGeom prst="line">
              <a:avLst/>
            </a:prstGeom>
            <a:noFill/>
            <a:ln w="28575" cap="flat" cmpd="sng" algn="ctr">
              <a:solidFill>
                <a:schemeClr val="accent3"/>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304CDD71-A01B-281B-070D-733702A72C00}"/>
                </a:ext>
              </a:extLst>
            </p:cNvPr>
            <p:cNvCxnSpPr>
              <a:cxnSpLocks/>
            </p:cNvCxnSpPr>
            <p:nvPr/>
          </p:nvCxnSpPr>
          <p:spPr bwMode="auto">
            <a:xfrm>
              <a:off x="4094257" y="3573515"/>
              <a:ext cx="0" cy="672567"/>
            </a:xfrm>
            <a:prstGeom prst="line">
              <a:avLst/>
            </a:prstGeom>
            <a:noFill/>
            <a:ln w="28575" cap="flat" cmpd="sng" algn="ctr">
              <a:solidFill>
                <a:schemeClr val="accent3"/>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44E8BC04-6477-72F0-75F7-0385413A89E9}"/>
                </a:ext>
              </a:extLst>
            </p:cNvPr>
            <p:cNvCxnSpPr>
              <a:cxnSpLocks/>
            </p:cNvCxnSpPr>
            <p:nvPr/>
          </p:nvCxnSpPr>
          <p:spPr bwMode="auto">
            <a:xfrm>
              <a:off x="4283169" y="3573515"/>
              <a:ext cx="0" cy="785280"/>
            </a:xfrm>
            <a:prstGeom prst="line">
              <a:avLst/>
            </a:prstGeom>
            <a:noFill/>
            <a:ln w="28575" cap="flat" cmpd="sng" algn="ctr">
              <a:solidFill>
                <a:schemeClr val="accent3"/>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3A49C8EA-8EEC-70D3-522B-5DB7534BCCA1}"/>
                </a:ext>
              </a:extLst>
            </p:cNvPr>
            <p:cNvCxnSpPr>
              <a:cxnSpLocks/>
            </p:cNvCxnSpPr>
            <p:nvPr/>
          </p:nvCxnSpPr>
          <p:spPr bwMode="auto">
            <a:xfrm>
              <a:off x="4337146" y="3573515"/>
              <a:ext cx="0" cy="834492"/>
            </a:xfrm>
            <a:prstGeom prst="line">
              <a:avLst/>
            </a:prstGeom>
            <a:noFill/>
            <a:ln w="28575" cap="flat" cmpd="sng" algn="ctr">
              <a:solidFill>
                <a:schemeClr val="accent3"/>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EDC48182-1CF9-8FA7-2221-B362F1C893C4}"/>
                </a:ext>
              </a:extLst>
            </p:cNvPr>
            <p:cNvCxnSpPr>
              <a:cxnSpLocks/>
            </p:cNvCxnSpPr>
            <p:nvPr/>
          </p:nvCxnSpPr>
          <p:spPr bwMode="auto">
            <a:xfrm>
              <a:off x="4368896" y="3573515"/>
              <a:ext cx="0" cy="839255"/>
            </a:xfrm>
            <a:prstGeom prst="line">
              <a:avLst/>
            </a:prstGeom>
            <a:noFill/>
            <a:ln w="28575" cap="flat" cmpd="sng" algn="ctr">
              <a:solidFill>
                <a:schemeClr val="accent3"/>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86905ED-74B0-521C-5B0C-D0614145786A}"/>
                </a:ext>
              </a:extLst>
            </p:cNvPr>
            <p:cNvCxnSpPr>
              <a:cxnSpLocks/>
            </p:cNvCxnSpPr>
            <p:nvPr/>
          </p:nvCxnSpPr>
          <p:spPr bwMode="auto">
            <a:xfrm>
              <a:off x="4496985" y="3573515"/>
              <a:ext cx="0" cy="913867"/>
            </a:xfrm>
            <a:prstGeom prst="line">
              <a:avLst/>
            </a:prstGeom>
            <a:noFill/>
            <a:ln w="28575" cap="flat" cmpd="sng" algn="ctr">
              <a:solidFill>
                <a:schemeClr val="accent3"/>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C1EBDCB-D30A-8CEA-8457-12E6C53FBA55}"/>
                </a:ext>
              </a:extLst>
            </p:cNvPr>
            <p:cNvCxnSpPr>
              <a:cxnSpLocks/>
            </p:cNvCxnSpPr>
            <p:nvPr/>
          </p:nvCxnSpPr>
          <p:spPr bwMode="auto">
            <a:xfrm>
              <a:off x="4527148" y="3573515"/>
              <a:ext cx="0" cy="920217"/>
            </a:xfrm>
            <a:prstGeom prst="line">
              <a:avLst/>
            </a:prstGeom>
            <a:noFill/>
            <a:ln w="28575" cap="flat" cmpd="sng" algn="ctr">
              <a:solidFill>
                <a:schemeClr val="accent3"/>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5AEDA632-A098-76E2-5393-0CD4023D7E28}"/>
                </a:ext>
              </a:extLst>
            </p:cNvPr>
            <p:cNvCxnSpPr>
              <a:cxnSpLocks/>
            </p:cNvCxnSpPr>
            <p:nvPr/>
          </p:nvCxnSpPr>
          <p:spPr bwMode="auto">
            <a:xfrm>
              <a:off x="4606523" y="3573515"/>
              <a:ext cx="0" cy="934505"/>
            </a:xfrm>
            <a:prstGeom prst="line">
              <a:avLst/>
            </a:prstGeom>
            <a:noFill/>
            <a:ln w="28575" cap="flat" cmpd="sng" algn="ctr">
              <a:solidFill>
                <a:schemeClr val="accent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2FE069D-92C7-B1B0-71AF-27BD1136E0C8}"/>
                </a:ext>
              </a:extLst>
            </p:cNvPr>
            <p:cNvCxnSpPr>
              <a:cxnSpLocks/>
            </p:cNvCxnSpPr>
            <p:nvPr/>
          </p:nvCxnSpPr>
          <p:spPr bwMode="auto">
            <a:xfrm>
              <a:off x="4689075" y="3573515"/>
              <a:ext cx="0" cy="956730"/>
            </a:xfrm>
            <a:prstGeom prst="line">
              <a:avLst/>
            </a:prstGeom>
            <a:noFill/>
            <a:ln w="28575" cap="flat" cmpd="sng" algn="ctr">
              <a:solidFill>
                <a:schemeClr val="accent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BE90F0F-6185-8603-6360-5163A05AED1C}"/>
                </a:ext>
              </a:extLst>
            </p:cNvPr>
            <p:cNvCxnSpPr>
              <a:cxnSpLocks/>
            </p:cNvCxnSpPr>
            <p:nvPr/>
          </p:nvCxnSpPr>
          <p:spPr bwMode="auto">
            <a:xfrm>
              <a:off x="4768450" y="3573515"/>
              <a:ext cx="0" cy="964667"/>
            </a:xfrm>
            <a:prstGeom prst="line">
              <a:avLst/>
            </a:prstGeom>
            <a:noFill/>
            <a:ln w="28575" cap="flat" cmpd="sng" algn="ctr">
              <a:solidFill>
                <a:schemeClr val="accent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255D727-B00C-FCC4-5D24-B542F918603E}"/>
                </a:ext>
              </a:extLst>
            </p:cNvPr>
            <p:cNvCxnSpPr>
              <a:cxnSpLocks/>
            </p:cNvCxnSpPr>
            <p:nvPr/>
          </p:nvCxnSpPr>
          <p:spPr bwMode="auto">
            <a:xfrm>
              <a:off x="4801788" y="3573515"/>
              <a:ext cx="0" cy="975780"/>
            </a:xfrm>
            <a:prstGeom prst="line">
              <a:avLst/>
            </a:prstGeom>
            <a:noFill/>
            <a:ln w="28575" cap="flat" cmpd="sng" algn="ctr">
              <a:solidFill>
                <a:schemeClr val="accent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D0EF9AA-715C-B45E-234D-F7EDD494BBC7}"/>
                </a:ext>
              </a:extLst>
            </p:cNvPr>
            <p:cNvCxnSpPr>
              <a:cxnSpLocks/>
            </p:cNvCxnSpPr>
            <p:nvPr/>
          </p:nvCxnSpPr>
          <p:spPr bwMode="auto">
            <a:xfrm>
              <a:off x="4874813" y="3573515"/>
              <a:ext cx="0" cy="990067"/>
            </a:xfrm>
            <a:prstGeom prst="line">
              <a:avLst/>
            </a:prstGeom>
            <a:noFill/>
            <a:ln w="28575" cap="flat" cmpd="sng" algn="ctr">
              <a:solidFill>
                <a:schemeClr val="accent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CDF2124-CC1B-C140-688C-F6184C2BCAFD}"/>
                </a:ext>
              </a:extLst>
            </p:cNvPr>
            <p:cNvCxnSpPr>
              <a:cxnSpLocks/>
            </p:cNvCxnSpPr>
            <p:nvPr/>
          </p:nvCxnSpPr>
          <p:spPr bwMode="auto">
            <a:xfrm>
              <a:off x="4906563" y="3573515"/>
              <a:ext cx="0" cy="993242"/>
            </a:xfrm>
            <a:prstGeom prst="line">
              <a:avLst/>
            </a:prstGeom>
            <a:noFill/>
            <a:ln w="28575" cap="flat" cmpd="sng" algn="ctr">
              <a:solidFill>
                <a:schemeClr val="accent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FD2855C-72D0-48EF-AD7E-C9965ED82D55}"/>
                </a:ext>
              </a:extLst>
            </p:cNvPr>
            <p:cNvCxnSpPr>
              <a:cxnSpLocks/>
            </p:cNvCxnSpPr>
            <p:nvPr/>
          </p:nvCxnSpPr>
          <p:spPr bwMode="auto">
            <a:xfrm>
              <a:off x="4985938" y="3573515"/>
              <a:ext cx="0" cy="1020230"/>
            </a:xfrm>
            <a:prstGeom prst="line">
              <a:avLst/>
            </a:prstGeom>
            <a:noFill/>
            <a:ln w="28575" cap="flat" cmpd="sng" algn="ctr">
              <a:solidFill>
                <a:schemeClr val="accent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31F5481-C890-7C6B-94D1-4F4895541B3F}"/>
                </a:ext>
              </a:extLst>
            </p:cNvPr>
            <p:cNvCxnSpPr>
              <a:cxnSpLocks/>
            </p:cNvCxnSpPr>
            <p:nvPr/>
          </p:nvCxnSpPr>
          <p:spPr bwMode="auto">
            <a:xfrm>
              <a:off x="5041500" y="3573515"/>
              <a:ext cx="0" cy="1020230"/>
            </a:xfrm>
            <a:prstGeom prst="line">
              <a:avLst/>
            </a:prstGeom>
            <a:noFill/>
            <a:ln w="28575" cap="flat" cmpd="sng" algn="ctr">
              <a:solidFill>
                <a:schemeClr val="accent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8D3C2374-3E42-BC50-6901-F3272075B466}"/>
                </a:ext>
              </a:extLst>
            </p:cNvPr>
            <p:cNvCxnSpPr>
              <a:cxnSpLocks/>
            </p:cNvCxnSpPr>
            <p:nvPr/>
          </p:nvCxnSpPr>
          <p:spPr bwMode="auto">
            <a:xfrm>
              <a:off x="5201836" y="3573515"/>
              <a:ext cx="0" cy="1045630"/>
            </a:xfrm>
            <a:prstGeom prst="line">
              <a:avLst/>
            </a:prstGeom>
            <a:noFill/>
            <a:ln w="28575" cap="flat" cmpd="sng" algn="ctr">
              <a:solidFill>
                <a:schemeClr val="accent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365BEE00-4D77-00CE-91DC-0F2E28B17C93}"/>
                </a:ext>
              </a:extLst>
            </p:cNvPr>
            <p:cNvCxnSpPr>
              <a:cxnSpLocks/>
            </p:cNvCxnSpPr>
            <p:nvPr/>
          </p:nvCxnSpPr>
          <p:spPr bwMode="auto">
            <a:xfrm>
              <a:off x="5231999" y="3573515"/>
              <a:ext cx="0" cy="1050392"/>
            </a:xfrm>
            <a:prstGeom prst="line">
              <a:avLst/>
            </a:prstGeom>
            <a:noFill/>
            <a:ln w="28575" cap="flat" cmpd="sng" algn="ctr">
              <a:solidFill>
                <a:schemeClr val="accent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E440668-03F1-AC9D-6E19-7D6B1BA79F6E}"/>
                </a:ext>
              </a:extLst>
            </p:cNvPr>
            <p:cNvCxnSpPr>
              <a:cxnSpLocks/>
            </p:cNvCxnSpPr>
            <p:nvPr/>
          </p:nvCxnSpPr>
          <p:spPr bwMode="auto">
            <a:xfrm>
              <a:off x="5336774" y="3573515"/>
              <a:ext cx="0" cy="1075792"/>
            </a:xfrm>
            <a:prstGeom prst="line">
              <a:avLst/>
            </a:prstGeom>
            <a:noFill/>
            <a:ln w="28575" cap="flat" cmpd="sng" algn="ctr">
              <a:solidFill>
                <a:schemeClr val="accent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E3776257-950C-D1DC-21F9-177BF0B3C699}"/>
                </a:ext>
              </a:extLst>
            </p:cNvPr>
            <p:cNvCxnSpPr>
              <a:cxnSpLocks/>
            </p:cNvCxnSpPr>
            <p:nvPr/>
          </p:nvCxnSpPr>
          <p:spPr bwMode="auto">
            <a:xfrm>
              <a:off x="5474887" y="3573515"/>
              <a:ext cx="0" cy="1093255"/>
            </a:xfrm>
            <a:prstGeom prst="line">
              <a:avLst/>
            </a:prstGeom>
            <a:noFill/>
            <a:ln w="28575" cap="flat" cmpd="sng" algn="ctr">
              <a:solidFill>
                <a:schemeClr val="accent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2E3A7B74-17FF-99F6-A2A7-71477D46D9FF}"/>
                </a:ext>
              </a:extLst>
            </p:cNvPr>
            <p:cNvCxnSpPr>
              <a:cxnSpLocks/>
            </p:cNvCxnSpPr>
            <p:nvPr/>
          </p:nvCxnSpPr>
          <p:spPr bwMode="auto">
            <a:xfrm>
              <a:off x="5528864" y="3573515"/>
              <a:ext cx="0" cy="1128180"/>
            </a:xfrm>
            <a:prstGeom prst="line">
              <a:avLst/>
            </a:prstGeom>
            <a:noFill/>
            <a:ln w="28575" cap="flat" cmpd="sng" algn="ctr">
              <a:solidFill>
                <a:schemeClr val="accent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FFC96A12-19C6-5231-AEE9-EF0FB77EE87B}"/>
                </a:ext>
              </a:extLst>
            </p:cNvPr>
            <p:cNvCxnSpPr>
              <a:cxnSpLocks/>
            </p:cNvCxnSpPr>
            <p:nvPr/>
          </p:nvCxnSpPr>
          <p:spPr bwMode="auto">
            <a:xfrm>
              <a:off x="5719364" y="3573515"/>
              <a:ext cx="0" cy="1166280"/>
            </a:xfrm>
            <a:prstGeom prst="line">
              <a:avLst/>
            </a:prstGeom>
            <a:noFill/>
            <a:ln w="28575" cap="flat" cmpd="sng" algn="ctr">
              <a:solidFill>
                <a:schemeClr val="accent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D50F60A-A769-6494-AD0A-6C432CFBA3EF}"/>
                </a:ext>
              </a:extLst>
            </p:cNvPr>
            <p:cNvCxnSpPr>
              <a:cxnSpLocks/>
            </p:cNvCxnSpPr>
            <p:nvPr/>
          </p:nvCxnSpPr>
          <p:spPr bwMode="auto">
            <a:xfrm>
              <a:off x="5963839" y="3573515"/>
              <a:ext cx="0" cy="1193267"/>
            </a:xfrm>
            <a:prstGeom prst="line">
              <a:avLst/>
            </a:prstGeom>
            <a:noFill/>
            <a:ln w="28575" cap="flat" cmpd="sng" algn="ctr">
              <a:solidFill>
                <a:schemeClr val="accent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A7C0288F-C443-6A2A-50C7-6E75637F7991}"/>
                </a:ext>
              </a:extLst>
            </p:cNvPr>
            <p:cNvCxnSpPr>
              <a:cxnSpLocks/>
            </p:cNvCxnSpPr>
            <p:nvPr/>
          </p:nvCxnSpPr>
          <p:spPr bwMode="auto">
            <a:xfrm>
              <a:off x="6070201" y="3573515"/>
              <a:ext cx="0" cy="1221842"/>
            </a:xfrm>
            <a:prstGeom prst="line">
              <a:avLst/>
            </a:prstGeom>
            <a:noFill/>
            <a:ln w="28575" cap="flat" cmpd="sng" algn="ctr">
              <a:solidFill>
                <a:schemeClr val="accent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358EEDA-0F57-30F3-2C94-2D51287E7967}"/>
                </a:ext>
              </a:extLst>
            </p:cNvPr>
            <p:cNvCxnSpPr>
              <a:cxnSpLocks/>
            </p:cNvCxnSpPr>
            <p:nvPr/>
          </p:nvCxnSpPr>
          <p:spPr bwMode="auto">
            <a:xfrm>
              <a:off x="6397228" y="3573515"/>
              <a:ext cx="0" cy="1282167"/>
            </a:xfrm>
            <a:prstGeom prst="line">
              <a:avLst/>
            </a:prstGeom>
            <a:noFill/>
            <a:ln w="28575" cap="flat" cmpd="sng" algn="ctr">
              <a:solidFill>
                <a:schemeClr val="accent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FA8071E-D829-BC75-0AAC-C660807FAE17}"/>
                </a:ext>
              </a:extLst>
            </p:cNvPr>
            <p:cNvCxnSpPr>
              <a:cxnSpLocks/>
            </p:cNvCxnSpPr>
            <p:nvPr/>
          </p:nvCxnSpPr>
          <p:spPr bwMode="auto">
            <a:xfrm>
              <a:off x="6665515" y="3573515"/>
              <a:ext cx="0" cy="1326617"/>
            </a:xfrm>
            <a:prstGeom prst="line">
              <a:avLst/>
            </a:prstGeom>
            <a:noFill/>
            <a:ln w="28575" cap="flat" cmpd="sng" algn="ctr">
              <a:solidFill>
                <a:schemeClr val="accent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C469019-C0F6-8E96-4CAA-F40409FDE568}"/>
                </a:ext>
              </a:extLst>
            </p:cNvPr>
            <p:cNvCxnSpPr>
              <a:cxnSpLocks/>
            </p:cNvCxnSpPr>
            <p:nvPr/>
          </p:nvCxnSpPr>
          <p:spPr bwMode="auto">
            <a:xfrm>
              <a:off x="6695679" y="3573515"/>
              <a:ext cx="0" cy="1331380"/>
            </a:xfrm>
            <a:prstGeom prst="line">
              <a:avLst/>
            </a:prstGeom>
            <a:noFill/>
            <a:ln w="28575" cap="flat" cmpd="sng" algn="ctr">
              <a:solidFill>
                <a:schemeClr val="accent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C7B303B-9D25-40CE-E761-EDF2B60E9FCB}"/>
                </a:ext>
              </a:extLst>
            </p:cNvPr>
            <p:cNvCxnSpPr>
              <a:cxnSpLocks/>
            </p:cNvCxnSpPr>
            <p:nvPr/>
          </p:nvCxnSpPr>
          <p:spPr bwMode="auto">
            <a:xfrm>
              <a:off x="6881416" y="3573515"/>
              <a:ext cx="0" cy="1356780"/>
            </a:xfrm>
            <a:prstGeom prst="line">
              <a:avLst/>
            </a:prstGeom>
            <a:noFill/>
            <a:ln w="28575" cap="flat" cmpd="sng" algn="ctr">
              <a:solidFill>
                <a:schemeClr val="accent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D3C6B11-50CB-D1F4-5ACC-E5665E6EA0F4}"/>
                </a:ext>
              </a:extLst>
            </p:cNvPr>
            <p:cNvCxnSpPr>
              <a:cxnSpLocks/>
            </p:cNvCxnSpPr>
            <p:nvPr/>
          </p:nvCxnSpPr>
          <p:spPr bwMode="auto">
            <a:xfrm>
              <a:off x="6913166" y="3573515"/>
              <a:ext cx="0" cy="1356780"/>
            </a:xfrm>
            <a:prstGeom prst="line">
              <a:avLst/>
            </a:prstGeom>
            <a:noFill/>
            <a:ln w="28575" cap="flat" cmpd="sng" algn="ctr">
              <a:solidFill>
                <a:schemeClr val="accent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F87A579-7513-C497-3794-45D379295350}"/>
                </a:ext>
              </a:extLst>
            </p:cNvPr>
            <p:cNvCxnSpPr>
              <a:cxnSpLocks/>
            </p:cNvCxnSpPr>
            <p:nvPr/>
          </p:nvCxnSpPr>
          <p:spPr bwMode="auto">
            <a:xfrm>
              <a:off x="6944916" y="3573515"/>
              <a:ext cx="0" cy="1356780"/>
            </a:xfrm>
            <a:prstGeom prst="line">
              <a:avLst/>
            </a:prstGeom>
            <a:noFill/>
            <a:ln w="28575" cap="flat" cmpd="sng" algn="ctr">
              <a:solidFill>
                <a:schemeClr val="accent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C0789B43-E112-A02D-101B-185EEB5713D2}"/>
                </a:ext>
              </a:extLst>
            </p:cNvPr>
            <p:cNvCxnSpPr>
              <a:cxnSpLocks/>
            </p:cNvCxnSpPr>
            <p:nvPr/>
          </p:nvCxnSpPr>
          <p:spPr bwMode="auto">
            <a:xfrm>
              <a:off x="7290991" y="3573515"/>
              <a:ext cx="0" cy="1432980"/>
            </a:xfrm>
            <a:prstGeom prst="line">
              <a:avLst/>
            </a:prstGeom>
            <a:noFill/>
            <a:ln w="28575" cap="flat" cmpd="sng" algn="ctr">
              <a:solidFill>
                <a:schemeClr val="accent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D376C54-AEAB-EA3C-4C46-2DC589F160A7}"/>
                </a:ext>
              </a:extLst>
            </p:cNvPr>
            <p:cNvCxnSpPr>
              <a:cxnSpLocks/>
            </p:cNvCxnSpPr>
            <p:nvPr/>
          </p:nvCxnSpPr>
          <p:spPr bwMode="auto">
            <a:xfrm>
              <a:off x="7395766" y="3573515"/>
              <a:ext cx="0" cy="1444092"/>
            </a:xfrm>
            <a:prstGeom prst="line">
              <a:avLst/>
            </a:prstGeom>
            <a:noFill/>
            <a:ln w="28575" cap="flat" cmpd="sng" algn="ctr">
              <a:solidFill>
                <a:schemeClr val="accent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0B8913C9-19E0-FEF0-51CB-7B68EE77DE6E}"/>
                </a:ext>
              </a:extLst>
            </p:cNvPr>
            <p:cNvCxnSpPr>
              <a:cxnSpLocks/>
            </p:cNvCxnSpPr>
            <p:nvPr/>
          </p:nvCxnSpPr>
          <p:spPr bwMode="auto">
            <a:xfrm>
              <a:off x="7452916" y="3573515"/>
              <a:ext cx="0" cy="1452030"/>
            </a:xfrm>
            <a:prstGeom prst="line">
              <a:avLst/>
            </a:prstGeom>
            <a:noFill/>
            <a:ln w="28575" cap="flat" cmpd="sng" algn="ctr">
              <a:solidFill>
                <a:schemeClr val="accent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33FCC9B-AEAA-98CD-19E4-9019A2B00C23}"/>
                </a:ext>
              </a:extLst>
            </p:cNvPr>
            <p:cNvCxnSpPr>
              <a:cxnSpLocks/>
            </p:cNvCxnSpPr>
            <p:nvPr/>
          </p:nvCxnSpPr>
          <p:spPr bwMode="auto">
            <a:xfrm>
              <a:off x="7505304" y="3573515"/>
              <a:ext cx="0" cy="1452030"/>
            </a:xfrm>
            <a:prstGeom prst="line">
              <a:avLst/>
            </a:prstGeom>
            <a:noFill/>
            <a:ln w="28575" cap="flat" cmpd="sng" algn="ctr">
              <a:solidFill>
                <a:schemeClr val="accent3"/>
              </a:solidFill>
              <a:prstDash val="solid"/>
              <a:round/>
              <a:headEnd type="none" w="med" len="med"/>
              <a:tailEnd type="none" w="med" len="med"/>
            </a:ln>
            <a:effectLst/>
          </p:spPr>
        </p:cxnSp>
        <p:cxnSp>
          <p:nvCxnSpPr>
            <p:cNvPr id="20480" name="Straight Connector 20479">
              <a:extLst>
                <a:ext uri="{FF2B5EF4-FFF2-40B4-BE49-F238E27FC236}">
                  <a16:creationId xmlns:a16="http://schemas.microsoft.com/office/drawing/2014/main" id="{94CFDC18-EC76-07D7-548F-F172EBC70FF1}"/>
                </a:ext>
              </a:extLst>
            </p:cNvPr>
            <p:cNvCxnSpPr>
              <a:cxnSpLocks/>
            </p:cNvCxnSpPr>
            <p:nvPr/>
          </p:nvCxnSpPr>
          <p:spPr bwMode="auto">
            <a:xfrm>
              <a:off x="7586266" y="3573515"/>
              <a:ext cx="0" cy="1455205"/>
            </a:xfrm>
            <a:prstGeom prst="line">
              <a:avLst/>
            </a:prstGeom>
            <a:noFill/>
            <a:ln w="28575" cap="flat" cmpd="sng" algn="ctr">
              <a:solidFill>
                <a:schemeClr val="accent3"/>
              </a:solidFill>
              <a:prstDash val="solid"/>
              <a:round/>
              <a:headEnd type="none" w="med" len="med"/>
              <a:tailEnd type="none" w="med" len="med"/>
            </a:ln>
            <a:effectLst/>
          </p:spPr>
        </p:cxnSp>
        <p:cxnSp>
          <p:nvCxnSpPr>
            <p:cNvPr id="20481" name="Straight Connector 20480">
              <a:extLst>
                <a:ext uri="{FF2B5EF4-FFF2-40B4-BE49-F238E27FC236}">
                  <a16:creationId xmlns:a16="http://schemas.microsoft.com/office/drawing/2014/main" id="{4853D965-0376-B473-BADB-61C07636FFB7}"/>
                </a:ext>
              </a:extLst>
            </p:cNvPr>
            <p:cNvCxnSpPr>
              <a:cxnSpLocks/>
            </p:cNvCxnSpPr>
            <p:nvPr/>
          </p:nvCxnSpPr>
          <p:spPr bwMode="auto">
            <a:xfrm>
              <a:off x="7611666" y="3573515"/>
              <a:ext cx="0" cy="1459967"/>
            </a:xfrm>
            <a:prstGeom prst="line">
              <a:avLst/>
            </a:prstGeom>
            <a:noFill/>
            <a:ln w="28575" cap="flat" cmpd="sng" algn="ctr">
              <a:solidFill>
                <a:schemeClr val="accent3"/>
              </a:solidFill>
              <a:prstDash val="solid"/>
              <a:round/>
              <a:headEnd type="none" w="med" len="med"/>
              <a:tailEnd type="none" w="med" len="med"/>
            </a:ln>
            <a:effectLst/>
          </p:spPr>
        </p:cxnSp>
        <p:cxnSp>
          <p:nvCxnSpPr>
            <p:cNvPr id="20483" name="Straight Connector 20482">
              <a:extLst>
                <a:ext uri="{FF2B5EF4-FFF2-40B4-BE49-F238E27FC236}">
                  <a16:creationId xmlns:a16="http://schemas.microsoft.com/office/drawing/2014/main" id="{F2DFCF98-7FD9-AD55-E254-3B482AD50ABE}"/>
                </a:ext>
              </a:extLst>
            </p:cNvPr>
            <p:cNvCxnSpPr>
              <a:cxnSpLocks/>
            </p:cNvCxnSpPr>
            <p:nvPr/>
          </p:nvCxnSpPr>
          <p:spPr bwMode="auto">
            <a:xfrm>
              <a:off x="7668817" y="3573515"/>
              <a:ext cx="0" cy="1477430"/>
            </a:xfrm>
            <a:prstGeom prst="line">
              <a:avLst/>
            </a:prstGeom>
            <a:noFill/>
            <a:ln w="28575" cap="flat" cmpd="sng" algn="ctr">
              <a:solidFill>
                <a:schemeClr val="accent3"/>
              </a:solidFill>
              <a:prstDash val="solid"/>
              <a:round/>
              <a:headEnd type="none" w="med" len="med"/>
              <a:tailEnd type="none" w="med" len="med"/>
            </a:ln>
            <a:effectLst/>
          </p:spPr>
        </p:cxnSp>
        <p:cxnSp>
          <p:nvCxnSpPr>
            <p:cNvPr id="20485" name="Straight Connector 20484">
              <a:extLst>
                <a:ext uri="{FF2B5EF4-FFF2-40B4-BE49-F238E27FC236}">
                  <a16:creationId xmlns:a16="http://schemas.microsoft.com/office/drawing/2014/main" id="{AD840A98-5352-671E-D5EB-D212F288DA99}"/>
                </a:ext>
              </a:extLst>
            </p:cNvPr>
            <p:cNvCxnSpPr>
              <a:cxnSpLocks/>
            </p:cNvCxnSpPr>
            <p:nvPr/>
          </p:nvCxnSpPr>
          <p:spPr bwMode="auto">
            <a:xfrm>
              <a:off x="7752953" y="3573515"/>
              <a:ext cx="0" cy="1504417"/>
            </a:xfrm>
            <a:prstGeom prst="line">
              <a:avLst/>
            </a:prstGeom>
            <a:noFill/>
            <a:ln w="28575" cap="flat" cmpd="sng" algn="ctr">
              <a:solidFill>
                <a:schemeClr val="accent3"/>
              </a:solidFill>
              <a:prstDash val="solid"/>
              <a:round/>
              <a:headEnd type="none" w="med" len="med"/>
              <a:tailEnd type="none" w="med" len="med"/>
            </a:ln>
            <a:effectLst/>
          </p:spPr>
        </p:cxnSp>
        <p:cxnSp>
          <p:nvCxnSpPr>
            <p:cNvPr id="20486" name="Straight Connector 20485">
              <a:extLst>
                <a:ext uri="{FF2B5EF4-FFF2-40B4-BE49-F238E27FC236}">
                  <a16:creationId xmlns:a16="http://schemas.microsoft.com/office/drawing/2014/main" id="{826CAE33-8F8F-06E3-6496-F1BF835B961D}"/>
                </a:ext>
              </a:extLst>
            </p:cNvPr>
            <p:cNvCxnSpPr>
              <a:cxnSpLocks/>
            </p:cNvCxnSpPr>
            <p:nvPr/>
          </p:nvCxnSpPr>
          <p:spPr bwMode="auto">
            <a:xfrm>
              <a:off x="7779941" y="3573515"/>
              <a:ext cx="0" cy="1504417"/>
            </a:xfrm>
            <a:prstGeom prst="line">
              <a:avLst/>
            </a:prstGeom>
            <a:noFill/>
            <a:ln w="28575" cap="flat" cmpd="sng" algn="ctr">
              <a:solidFill>
                <a:schemeClr val="accent3"/>
              </a:solidFill>
              <a:prstDash val="solid"/>
              <a:round/>
              <a:headEnd type="none" w="med" len="med"/>
              <a:tailEnd type="none" w="med" len="med"/>
            </a:ln>
            <a:effectLst/>
          </p:spPr>
        </p:cxnSp>
        <p:cxnSp>
          <p:nvCxnSpPr>
            <p:cNvPr id="20487" name="Straight Connector 20486">
              <a:extLst>
                <a:ext uri="{FF2B5EF4-FFF2-40B4-BE49-F238E27FC236}">
                  <a16:creationId xmlns:a16="http://schemas.microsoft.com/office/drawing/2014/main" id="{8BCB026D-BB95-4499-AE7B-2179F96F9644}"/>
                </a:ext>
              </a:extLst>
            </p:cNvPr>
            <p:cNvCxnSpPr>
              <a:cxnSpLocks/>
            </p:cNvCxnSpPr>
            <p:nvPr/>
          </p:nvCxnSpPr>
          <p:spPr bwMode="auto">
            <a:xfrm>
              <a:off x="7830742" y="3573515"/>
              <a:ext cx="0" cy="1517117"/>
            </a:xfrm>
            <a:prstGeom prst="line">
              <a:avLst/>
            </a:prstGeom>
            <a:noFill/>
            <a:ln w="28575" cap="flat" cmpd="sng" algn="ctr">
              <a:solidFill>
                <a:schemeClr val="accent3"/>
              </a:solidFill>
              <a:prstDash val="solid"/>
              <a:round/>
              <a:headEnd type="none" w="med" len="med"/>
              <a:tailEnd type="none" w="med" len="med"/>
            </a:ln>
            <a:effectLst/>
          </p:spPr>
        </p:cxnSp>
        <p:cxnSp>
          <p:nvCxnSpPr>
            <p:cNvPr id="20488" name="Straight Connector 20487">
              <a:extLst>
                <a:ext uri="{FF2B5EF4-FFF2-40B4-BE49-F238E27FC236}">
                  <a16:creationId xmlns:a16="http://schemas.microsoft.com/office/drawing/2014/main" id="{1C636131-F4BB-646F-7944-F1AB94F1BF35}"/>
                </a:ext>
              </a:extLst>
            </p:cNvPr>
            <p:cNvCxnSpPr>
              <a:cxnSpLocks/>
            </p:cNvCxnSpPr>
            <p:nvPr/>
          </p:nvCxnSpPr>
          <p:spPr bwMode="auto">
            <a:xfrm>
              <a:off x="7883129" y="3573515"/>
              <a:ext cx="0" cy="1523467"/>
            </a:xfrm>
            <a:prstGeom prst="line">
              <a:avLst/>
            </a:prstGeom>
            <a:noFill/>
            <a:ln w="28575" cap="flat" cmpd="sng" algn="ctr">
              <a:solidFill>
                <a:schemeClr val="accent3"/>
              </a:solidFill>
              <a:prstDash val="solid"/>
              <a:round/>
              <a:headEnd type="none" w="med" len="med"/>
              <a:tailEnd type="none" w="med" len="med"/>
            </a:ln>
            <a:effectLst/>
          </p:spPr>
        </p:cxnSp>
        <p:cxnSp>
          <p:nvCxnSpPr>
            <p:cNvPr id="20489" name="Straight Connector 20488">
              <a:extLst>
                <a:ext uri="{FF2B5EF4-FFF2-40B4-BE49-F238E27FC236}">
                  <a16:creationId xmlns:a16="http://schemas.microsoft.com/office/drawing/2014/main" id="{2E03FCA0-9107-E8C3-657F-BFC5F8549D1D}"/>
                </a:ext>
              </a:extLst>
            </p:cNvPr>
            <p:cNvCxnSpPr>
              <a:cxnSpLocks/>
            </p:cNvCxnSpPr>
            <p:nvPr/>
          </p:nvCxnSpPr>
          <p:spPr bwMode="auto">
            <a:xfrm>
              <a:off x="8021242" y="3573515"/>
              <a:ext cx="0" cy="1539342"/>
            </a:xfrm>
            <a:prstGeom prst="line">
              <a:avLst/>
            </a:prstGeom>
            <a:noFill/>
            <a:ln w="28575" cap="flat" cmpd="sng" algn="ctr">
              <a:solidFill>
                <a:schemeClr val="accent3"/>
              </a:solidFill>
              <a:prstDash val="solid"/>
              <a:round/>
              <a:headEnd type="none" w="med" len="med"/>
              <a:tailEnd type="none" w="med" len="med"/>
            </a:ln>
            <a:effectLst/>
          </p:spPr>
        </p:cxnSp>
        <p:cxnSp>
          <p:nvCxnSpPr>
            <p:cNvPr id="20490" name="Straight Connector 20489">
              <a:extLst>
                <a:ext uri="{FF2B5EF4-FFF2-40B4-BE49-F238E27FC236}">
                  <a16:creationId xmlns:a16="http://schemas.microsoft.com/office/drawing/2014/main" id="{0FA61BB3-D35E-D355-12D0-FFD99FEBD0A7}"/>
                </a:ext>
              </a:extLst>
            </p:cNvPr>
            <p:cNvCxnSpPr>
              <a:cxnSpLocks/>
            </p:cNvCxnSpPr>
            <p:nvPr/>
          </p:nvCxnSpPr>
          <p:spPr bwMode="auto">
            <a:xfrm>
              <a:off x="8345090" y="3573515"/>
              <a:ext cx="0" cy="1598080"/>
            </a:xfrm>
            <a:prstGeom prst="line">
              <a:avLst/>
            </a:prstGeom>
            <a:noFill/>
            <a:ln w="28575" cap="flat" cmpd="sng" algn="ctr">
              <a:solidFill>
                <a:schemeClr val="accent3"/>
              </a:solidFill>
              <a:prstDash val="solid"/>
              <a:round/>
              <a:headEnd type="none" w="med" len="med"/>
              <a:tailEnd type="none" w="med" len="med"/>
            </a:ln>
            <a:effectLst/>
          </p:spPr>
        </p:cxnSp>
        <p:cxnSp>
          <p:nvCxnSpPr>
            <p:cNvPr id="20491" name="Straight Connector 20490">
              <a:extLst>
                <a:ext uri="{FF2B5EF4-FFF2-40B4-BE49-F238E27FC236}">
                  <a16:creationId xmlns:a16="http://schemas.microsoft.com/office/drawing/2014/main" id="{E6DDA35E-2C2E-E6EA-D6F7-AF750CFB45BF}"/>
                </a:ext>
              </a:extLst>
            </p:cNvPr>
            <p:cNvCxnSpPr>
              <a:cxnSpLocks/>
            </p:cNvCxnSpPr>
            <p:nvPr/>
          </p:nvCxnSpPr>
          <p:spPr bwMode="auto">
            <a:xfrm>
              <a:off x="8560990" y="3573515"/>
              <a:ext cx="0" cy="1617130"/>
            </a:xfrm>
            <a:prstGeom prst="line">
              <a:avLst/>
            </a:prstGeom>
            <a:noFill/>
            <a:ln w="28575" cap="flat" cmpd="sng" algn="ctr">
              <a:solidFill>
                <a:schemeClr val="accent3"/>
              </a:solidFill>
              <a:prstDash val="solid"/>
              <a:round/>
              <a:headEnd type="none" w="med" len="med"/>
              <a:tailEnd type="none" w="med" len="med"/>
            </a:ln>
            <a:effectLst/>
          </p:spPr>
        </p:cxnSp>
        <p:cxnSp>
          <p:nvCxnSpPr>
            <p:cNvPr id="20492" name="Straight Connector 20491">
              <a:extLst>
                <a:ext uri="{FF2B5EF4-FFF2-40B4-BE49-F238E27FC236}">
                  <a16:creationId xmlns:a16="http://schemas.microsoft.com/office/drawing/2014/main" id="{1000E13E-5DD4-7AA2-3DD0-D38914277C90}"/>
                </a:ext>
              </a:extLst>
            </p:cNvPr>
            <p:cNvCxnSpPr>
              <a:cxnSpLocks/>
            </p:cNvCxnSpPr>
            <p:nvPr/>
          </p:nvCxnSpPr>
          <p:spPr bwMode="auto">
            <a:xfrm>
              <a:off x="8591151" y="3573515"/>
              <a:ext cx="0" cy="1620305"/>
            </a:xfrm>
            <a:prstGeom prst="line">
              <a:avLst/>
            </a:prstGeom>
            <a:noFill/>
            <a:ln w="28575" cap="flat" cmpd="sng" algn="ctr">
              <a:solidFill>
                <a:schemeClr val="accent3"/>
              </a:solidFill>
              <a:prstDash val="solid"/>
              <a:round/>
              <a:headEnd type="none" w="med" len="med"/>
              <a:tailEnd type="none" w="med" len="med"/>
            </a:ln>
            <a:effectLst/>
          </p:spPr>
        </p:cxnSp>
        <p:cxnSp>
          <p:nvCxnSpPr>
            <p:cNvPr id="20493" name="Straight Connector 20492">
              <a:extLst>
                <a:ext uri="{FF2B5EF4-FFF2-40B4-BE49-F238E27FC236}">
                  <a16:creationId xmlns:a16="http://schemas.microsoft.com/office/drawing/2014/main" id="{EA38D0DF-6F1A-9B20-9E29-30A8D5CFF0D1}"/>
                </a:ext>
              </a:extLst>
            </p:cNvPr>
            <p:cNvCxnSpPr>
              <a:cxnSpLocks/>
            </p:cNvCxnSpPr>
            <p:nvPr/>
          </p:nvCxnSpPr>
          <p:spPr bwMode="auto">
            <a:xfrm>
              <a:off x="8668938" y="3573515"/>
              <a:ext cx="0" cy="1633005"/>
            </a:xfrm>
            <a:prstGeom prst="line">
              <a:avLst/>
            </a:prstGeom>
            <a:noFill/>
            <a:ln w="28575" cap="flat" cmpd="sng" algn="ctr">
              <a:solidFill>
                <a:schemeClr val="accent3"/>
              </a:solidFill>
              <a:prstDash val="solid"/>
              <a:round/>
              <a:headEnd type="none" w="med" len="med"/>
              <a:tailEnd type="none" w="med" len="med"/>
            </a:ln>
            <a:effectLst/>
          </p:spPr>
        </p:cxnSp>
        <p:cxnSp>
          <p:nvCxnSpPr>
            <p:cNvPr id="20495" name="Straight Connector 20494">
              <a:extLst>
                <a:ext uri="{FF2B5EF4-FFF2-40B4-BE49-F238E27FC236}">
                  <a16:creationId xmlns:a16="http://schemas.microsoft.com/office/drawing/2014/main" id="{F06CF0AF-9C75-6493-B8A0-6069D39EF51C}"/>
                </a:ext>
              </a:extLst>
            </p:cNvPr>
            <p:cNvCxnSpPr>
              <a:cxnSpLocks/>
            </p:cNvCxnSpPr>
            <p:nvPr/>
          </p:nvCxnSpPr>
          <p:spPr bwMode="auto">
            <a:xfrm>
              <a:off x="8697513" y="3573515"/>
              <a:ext cx="0" cy="1633005"/>
            </a:xfrm>
            <a:prstGeom prst="line">
              <a:avLst/>
            </a:prstGeom>
            <a:noFill/>
            <a:ln w="28575" cap="flat" cmpd="sng" algn="ctr">
              <a:solidFill>
                <a:schemeClr val="accent3"/>
              </a:solidFill>
              <a:prstDash val="solid"/>
              <a:round/>
              <a:headEnd type="none" w="med" len="med"/>
              <a:tailEnd type="none" w="med" len="med"/>
            </a:ln>
            <a:effectLst/>
          </p:spPr>
        </p:cxnSp>
        <p:cxnSp>
          <p:nvCxnSpPr>
            <p:cNvPr id="20496" name="Straight Connector 20495">
              <a:extLst>
                <a:ext uri="{FF2B5EF4-FFF2-40B4-BE49-F238E27FC236}">
                  <a16:creationId xmlns:a16="http://schemas.microsoft.com/office/drawing/2014/main" id="{896025D5-56F2-7B75-8FD4-D773C5F22FC3}"/>
                </a:ext>
              </a:extLst>
            </p:cNvPr>
            <p:cNvCxnSpPr>
              <a:cxnSpLocks/>
            </p:cNvCxnSpPr>
            <p:nvPr/>
          </p:nvCxnSpPr>
          <p:spPr bwMode="auto">
            <a:xfrm>
              <a:off x="8726089" y="3573515"/>
              <a:ext cx="0" cy="1642530"/>
            </a:xfrm>
            <a:prstGeom prst="line">
              <a:avLst/>
            </a:prstGeom>
            <a:noFill/>
            <a:ln w="28575" cap="flat" cmpd="sng" algn="ctr">
              <a:solidFill>
                <a:schemeClr val="accent3"/>
              </a:solidFill>
              <a:prstDash val="solid"/>
              <a:round/>
              <a:headEnd type="none" w="med" len="med"/>
              <a:tailEnd type="none" w="med" len="med"/>
            </a:ln>
            <a:effectLst/>
          </p:spPr>
        </p:cxnSp>
        <p:cxnSp>
          <p:nvCxnSpPr>
            <p:cNvPr id="20497" name="Straight Connector 20496">
              <a:extLst>
                <a:ext uri="{FF2B5EF4-FFF2-40B4-BE49-F238E27FC236}">
                  <a16:creationId xmlns:a16="http://schemas.microsoft.com/office/drawing/2014/main" id="{F2F10672-4769-EF66-B48F-03F2C432C95C}"/>
                </a:ext>
              </a:extLst>
            </p:cNvPr>
            <p:cNvCxnSpPr>
              <a:cxnSpLocks/>
            </p:cNvCxnSpPr>
            <p:nvPr/>
          </p:nvCxnSpPr>
          <p:spPr bwMode="auto">
            <a:xfrm>
              <a:off x="8776889" y="3573515"/>
              <a:ext cx="0" cy="1653642"/>
            </a:xfrm>
            <a:prstGeom prst="line">
              <a:avLst/>
            </a:prstGeom>
            <a:noFill/>
            <a:ln w="28575" cap="flat" cmpd="sng" algn="ctr">
              <a:solidFill>
                <a:schemeClr val="accent3"/>
              </a:solidFill>
              <a:prstDash val="solid"/>
              <a:round/>
              <a:headEnd type="none" w="med" len="med"/>
              <a:tailEnd type="none" w="med" len="med"/>
            </a:ln>
            <a:effectLst/>
          </p:spPr>
        </p:cxnSp>
        <p:cxnSp>
          <p:nvCxnSpPr>
            <p:cNvPr id="20498" name="Straight Connector 20497">
              <a:extLst>
                <a:ext uri="{FF2B5EF4-FFF2-40B4-BE49-F238E27FC236}">
                  <a16:creationId xmlns:a16="http://schemas.microsoft.com/office/drawing/2014/main" id="{D4A076E0-CAE1-DA6A-F6B3-537D4F47BBB2}"/>
                </a:ext>
              </a:extLst>
            </p:cNvPr>
            <p:cNvCxnSpPr>
              <a:cxnSpLocks/>
            </p:cNvCxnSpPr>
            <p:nvPr/>
          </p:nvCxnSpPr>
          <p:spPr bwMode="auto">
            <a:xfrm>
              <a:off x="8807052" y="3573515"/>
              <a:ext cx="0" cy="1664755"/>
            </a:xfrm>
            <a:prstGeom prst="line">
              <a:avLst/>
            </a:prstGeom>
            <a:noFill/>
            <a:ln w="28575" cap="flat" cmpd="sng" algn="ctr">
              <a:solidFill>
                <a:schemeClr val="accent3"/>
              </a:solidFill>
              <a:prstDash val="solid"/>
              <a:round/>
              <a:headEnd type="none" w="med" len="med"/>
              <a:tailEnd type="none" w="med" len="med"/>
            </a:ln>
            <a:effectLst/>
          </p:spPr>
        </p:cxnSp>
        <p:cxnSp>
          <p:nvCxnSpPr>
            <p:cNvPr id="20499" name="Straight Connector 20498">
              <a:extLst>
                <a:ext uri="{FF2B5EF4-FFF2-40B4-BE49-F238E27FC236}">
                  <a16:creationId xmlns:a16="http://schemas.microsoft.com/office/drawing/2014/main" id="{4C4F7E12-E443-1CF7-FAB5-1BA5985C9BE0}"/>
                </a:ext>
              </a:extLst>
            </p:cNvPr>
            <p:cNvCxnSpPr>
              <a:cxnSpLocks/>
            </p:cNvCxnSpPr>
            <p:nvPr/>
          </p:nvCxnSpPr>
          <p:spPr bwMode="auto">
            <a:xfrm>
              <a:off x="9048352" y="3573515"/>
              <a:ext cx="0" cy="1725080"/>
            </a:xfrm>
            <a:prstGeom prst="line">
              <a:avLst/>
            </a:prstGeom>
            <a:noFill/>
            <a:ln w="28575" cap="flat" cmpd="sng" algn="ctr">
              <a:solidFill>
                <a:schemeClr val="accent3"/>
              </a:solidFill>
              <a:prstDash val="solid"/>
              <a:round/>
              <a:headEnd type="none" w="med" len="med"/>
              <a:tailEnd type="none" w="med" len="med"/>
            </a:ln>
            <a:effectLst/>
          </p:spPr>
        </p:cxnSp>
        <p:cxnSp>
          <p:nvCxnSpPr>
            <p:cNvPr id="20500" name="Straight Connector 20499">
              <a:extLst>
                <a:ext uri="{FF2B5EF4-FFF2-40B4-BE49-F238E27FC236}">
                  <a16:creationId xmlns:a16="http://schemas.microsoft.com/office/drawing/2014/main" id="{F9F3BB73-19C1-93E9-6DC1-55C7D528C714}"/>
                </a:ext>
              </a:extLst>
            </p:cNvPr>
            <p:cNvCxnSpPr>
              <a:cxnSpLocks/>
            </p:cNvCxnSpPr>
            <p:nvPr/>
          </p:nvCxnSpPr>
          <p:spPr bwMode="auto">
            <a:xfrm>
              <a:off x="9080101" y="3573515"/>
              <a:ext cx="0" cy="1782230"/>
            </a:xfrm>
            <a:prstGeom prst="line">
              <a:avLst/>
            </a:prstGeom>
            <a:noFill/>
            <a:ln w="28575" cap="flat" cmpd="sng" algn="ctr">
              <a:solidFill>
                <a:schemeClr val="accent1"/>
              </a:solidFill>
              <a:prstDash val="solid"/>
              <a:round/>
              <a:headEnd type="none" w="med" len="med"/>
              <a:tailEnd type="none" w="med" len="med"/>
            </a:ln>
            <a:effectLst/>
          </p:spPr>
        </p:cxnSp>
        <p:cxnSp>
          <p:nvCxnSpPr>
            <p:cNvPr id="20501" name="Straight Connector 20500">
              <a:extLst>
                <a:ext uri="{FF2B5EF4-FFF2-40B4-BE49-F238E27FC236}">
                  <a16:creationId xmlns:a16="http://schemas.microsoft.com/office/drawing/2014/main" id="{ACDEF81A-1ACB-0B36-7ED3-2EB2E148EBC4}"/>
                </a:ext>
              </a:extLst>
            </p:cNvPr>
            <p:cNvCxnSpPr>
              <a:cxnSpLocks/>
            </p:cNvCxnSpPr>
            <p:nvPr/>
          </p:nvCxnSpPr>
          <p:spPr bwMode="auto">
            <a:xfrm>
              <a:off x="9016601" y="3573515"/>
              <a:ext cx="0" cy="1696505"/>
            </a:xfrm>
            <a:prstGeom prst="line">
              <a:avLst/>
            </a:prstGeom>
            <a:noFill/>
            <a:ln w="28575" cap="flat" cmpd="sng" algn="ctr">
              <a:solidFill>
                <a:schemeClr val="accent1"/>
              </a:solidFill>
              <a:prstDash val="solid"/>
              <a:round/>
              <a:headEnd type="none" w="med" len="med"/>
              <a:tailEnd type="none" w="med" len="med"/>
            </a:ln>
            <a:effectLst/>
          </p:spPr>
        </p:cxnSp>
        <p:cxnSp>
          <p:nvCxnSpPr>
            <p:cNvPr id="20502" name="Straight Connector 20501">
              <a:extLst>
                <a:ext uri="{FF2B5EF4-FFF2-40B4-BE49-F238E27FC236}">
                  <a16:creationId xmlns:a16="http://schemas.microsoft.com/office/drawing/2014/main" id="{BE2468DA-D0B3-D0A0-FF9B-D352A74A63CE}"/>
                </a:ext>
              </a:extLst>
            </p:cNvPr>
            <p:cNvCxnSpPr>
              <a:cxnSpLocks/>
            </p:cNvCxnSpPr>
            <p:nvPr/>
          </p:nvCxnSpPr>
          <p:spPr bwMode="auto">
            <a:xfrm>
              <a:off x="8989614" y="3573515"/>
              <a:ext cx="0" cy="1696505"/>
            </a:xfrm>
            <a:prstGeom prst="line">
              <a:avLst/>
            </a:prstGeom>
            <a:noFill/>
            <a:ln w="28575" cap="flat" cmpd="sng" algn="ctr">
              <a:solidFill>
                <a:schemeClr val="accent1"/>
              </a:solidFill>
              <a:prstDash val="solid"/>
              <a:round/>
              <a:headEnd type="none" w="med" len="med"/>
              <a:tailEnd type="none" w="med" len="med"/>
            </a:ln>
            <a:effectLst/>
          </p:spPr>
        </p:cxnSp>
        <p:cxnSp>
          <p:nvCxnSpPr>
            <p:cNvPr id="20503" name="Straight Connector 20502">
              <a:extLst>
                <a:ext uri="{FF2B5EF4-FFF2-40B4-BE49-F238E27FC236}">
                  <a16:creationId xmlns:a16="http://schemas.microsoft.com/office/drawing/2014/main" id="{A85B5C54-54A3-22EC-B37B-BFD6DD3437DB}"/>
                </a:ext>
              </a:extLst>
            </p:cNvPr>
            <p:cNvCxnSpPr>
              <a:cxnSpLocks/>
            </p:cNvCxnSpPr>
            <p:nvPr/>
          </p:nvCxnSpPr>
          <p:spPr bwMode="auto">
            <a:xfrm>
              <a:off x="8962627" y="3573515"/>
              <a:ext cx="0" cy="1696505"/>
            </a:xfrm>
            <a:prstGeom prst="line">
              <a:avLst/>
            </a:prstGeom>
            <a:noFill/>
            <a:ln w="28575" cap="flat" cmpd="sng" algn="ctr">
              <a:solidFill>
                <a:schemeClr val="accent1"/>
              </a:solidFill>
              <a:prstDash val="solid"/>
              <a:round/>
              <a:headEnd type="none" w="med" len="med"/>
              <a:tailEnd type="none" w="med" len="med"/>
            </a:ln>
            <a:effectLst/>
          </p:spPr>
        </p:cxnSp>
        <p:cxnSp>
          <p:nvCxnSpPr>
            <p:cNvPr id="20504" name="Straight Connector 20503">
              <a:extLst>
                <a:ext uri="{FF2B5EF4-FFF2-40B4-BE49-F238E27FC236}">
                  <a16:creationId xmlns:a16="http://schemas.microsoft.com/office/drawing/2014/main" id="{772B8DD6-3969-4721-3C22-6303F3E9B78E}"/>
                </a:ext>
              </a:extLst>
            </p:cNvPr>
            <p:cNvCxnSpPr>
              <a:cxnSpLocks/>
            </p:cNvCxnSpPr>
            <p:nvPr/>
          </p:nvCxnSpPr>
          <p:spPr bwMode="auto">
            <a:xfrm>
              <a:off x="8941989" y="3573515"/>
              <a:ext cx="0" cy="1694917"/>
            </a:xfrm>
            <a:prstGeom prst="line">
              <a:avLst/>
            </a:prstGeom>
            <a:noFill/>
            <a:ln w="28575" cap="flat" cmpd="sng" algn="ctr">
              <a:solidFill>
                <a:schemeClr val="accent1"/>
              </a:solidFill>
              <a:prstDash val="solid"/>
              <a:round/>
              <a:headEnd type="none" w="med" len="med"/>
              <a:tailEnd type="none" w="med" len="med"/>
            </a:ln>
            <a:effectLst/>
          </p:spPr>
        </p:cxnSp>
        <p:cxnSp>
          <p:nvCxnSpPr>
            <p:cNvPr id="20505" name="Straight Connector 20504">
              <a:extLst>
                <a:ext uri="{FF2B5EF4-FFF2-40B4-BE49-F238E27FC236}">
                  <a16:creationId xmlns:a16="http://schemas.microsoft.com/office/drawing/2014/main" id="{F4D41F3E-AFE8-AFF1-F9B7-6584C7940933}"/>
                </a:ext>
              </a:extLst>
            </p:cNvPr>
            <p:cNvCxnSpPr>
              <a:cxnSpLocks/>
            </p:cNvCxnSpPr>
            <p:nvPr/>
          </p:nvCxnSpPr>
          <p:spPr bwMode="auto">
            <a:xfrm>
              <a:off x="8911826" y="3573515"/>
              <a:ext cx="0" cy="1686980"/>
            </a:xfrm>
            <a:prstGeom prst="line">
              <a:avLst/>
            </a:prstGeom>
            <a:noFill/>
            <a:ln w="28575" cap="flat" cmpd="sng" algn="ctr">
              <a:solidFill>
                <a:schemeClr val="accent1"/>
              </a:solidFill>
              <a:prstDash val="solid"/>
              <a:round/>
              <a:headEnd type="none" w="med" len="med"/>
              <a:tailEnd type="none" w="med" len="med"/>
            </a:ln>
            <a:effectLst/>
          </p:spPr>
        </p:cxnSp>
        <p:cxnSp>
          <p:nvCxnSpPr>
            <p:cNvPr id="20506" name="Straight Connector 20505">
              <a:extLst>
                <a:ext uri="{FF2B5EF4-FFF2-40B4-BE49-F238E27FC236}">
                  <a16:creationId xmlns:a16="http://schemas.microsoft.com/office/drawing/2014/main" id="{C6E39D2B-F704-2F2D-1EAA-121E242C9719}"/>
                </a:ext>
              </a:extLst>
            </p:cNvPr>
            <p:cNvCxnSpPr>
              <a:cxnSpLocks/>
            </p:cNvCxnSpPr>
            <p:nvPr/>
          </p:nvCxnSpPr>
          <p:spPr bwMode="auto">
            <a:xfrm>
              <a:off x="8886426" y="3573515"/>
              <a:ext cx="0" cy="1686980"/>
            </a:xfrm>
            <a:prstGeom prst="line">
              <a:avLst/>
            </a:prstGeom>
            <a:noFill/>
            <a:ln w="28575" cap="flat" cmpd="sng" algn="ctr">
              <a:solidFill>
                <a:schemeClr val="accent1"/>
              </a:solidFill>
              <a:prstDash val="solid"/>
              <a:round/>
              <a:headEnd type="none" w="med" len="med"/>
              <a:tailEnd type="none" w="med" len="med"/>
            </a:ln>
            <a:effectLst/>
          </p:spPr>
        </p:cxnSp>
        <p:cxnSp>
          <p:nvCxnSpPr>
            <p:cNvPr id="20507" name="Straight Connector 20506">
              <a:extLst>
                <a:ext uri="{FF2B5EF4-FFF2-40B4-BE49-F238E27FC236}">
                  <a16:creationId xmlns:a16="http://schemas.microsoft.com/office/drawing/2014/main" id="{DD203672-7E7A-69CF-3989-27EA9353EF38}"/>
                </a:ext>
              </a:extLst>
            </p:cNvPr>
            <p:cNvCxnSpPr>
              <a:cxnSpLocks/>
            </p:cNvCxnSpPr>
            <p:nvPr/>
          </p:nvCxnSpPr>
          <p:spPr bwMode="auto">
            <a:xfrm>
              <a:off x="8861026" y="3573515"/>
              <a:ext cx="0" cy="1671105"/>
            </a:xfrm>
            <a:prstGeom prst="line">
              <a:avLst/>
            </a:prstGeom>
            <a:noFill/>
            <a:ln w="28575" cap="flat" cmpd="sng" algn="ctr">
              <a:solidFill>
                <a:schemeClr val="accent1"/>
              </a:solidFill>
              <a:prstDash val="solid"/>
              <a:round/>
              <a:headEnd type="none" w="med" len="med"/>
              <a:tailEnd type="none" w="med" len="med"/>
            </a:ln>
            <a:effectLst/>
          </p:spPr>
        </p:cxnSp>
        <p:cxnSp>
          <p:nvCxnSpPr>
            <p:cNvPr id="20508" name="Straight Connector 20507">
              <a:extLst>
                <a:ext uri="{FF2B5EF4-FFF2-40B4-BE49-F238E27FC236}">
                  <a16:creationId xmlns:a16="http://schemas.microsoft.com/office/drawing/2014/main" id="{BE141714-1D3B-F4A9-77FA-9A57FB644635}"/>
                </a:ext>
              </a:extLst>
            </p:cNvPr>
            <p:cNvCxnSpPr>
              <a:cxnSpLocks/>
            </p:cNvCxnSpPr>
            <p:nvPr/>
          </p:nvCxnSpPr>
          <p:spPr bwMode="auto">
            <a:xfrm flipH="1">
              <a:off x="8831792" y="3573515"/>
              <a:ext cx="2246" cy="1669517"/>
            </a:xfrm>
            <a:prstGeom prst="line">
              <a:avLst/>
            </a:prstGeom>
            <a:noFill/>
            <a:ln w="28575" cap="flat" cmpd="sng" algn="ctr">
              <a:solidFill>
                <a:schemeClr val="accent1"/>
              </a:solidFill>
              <a:prstDash val="solid"/>
              <a:round/>
              <a:headEnd type="none" w="med" len="med"/>
              <a:tailEnd type="none" w="med" len="med"/>
            </a:ln>
            <a:effectLst/>
          </p:spPr>
        </p:cxnSp>
        <p:cxnSp>
          <p:nvCxnSpPr>
            <p:cNvPr id="20509" name="Straight Connector 20508">
              <a:extLst>
                <a:ext uri="{FF2B5EF4-FFF2-40B4-BE49-F238E27FC236}">
                  <a16:creationId xmlns:a16="http://schemas.microsoft.com/office/drawing/2014/main" id="{8B395225-238B-1B0F-3698-690AB7E1B44D}"/>
                </a:ext>
              </a:extLst>
            </p:cNvPr>
            <p:cNvCxnSpPr>
              <a:cxnSpLocks/>
            </p:cNvCxnSpPr>
            <p:nvPr/>
          </p:nvCxnSpPr>
          <p:spPr bwMode="auto">
            <a:xfrm>
              <a:off x="8751488" y="3573515"/>
              <a:ext cx="0" cy="1650467"/>
            </a:xfrm>
            <a:prstGeom prst="line">
              <a:avLst/>
            </a:prstGeom>
            <a:noFill/>
            <a:ln w="28575" cap="flat" cmpd="sng" algn="ctr">
              <a:solidFill>
                <a:schemeClr val="accent1"/>
              </a:solidFill>
              <a:prstDash val="solid"/>
              <a:round/>
              <a:headEnd type="none" w="med" len="med"/>
              <a:tailEnd type="none" w="med" len="med"/>
            </a:ln>
            <a:effectLst/>
          </p:spPr>
        </p:cxnSp>
        <p:cxnSp>
          <p:nvCxnSpPr>
            <p:cNvPr id="20510" name="Straight Connector 20509">
              <a:extLst>
                <a:ext uri="{FF2B5EF4-FFF2-40B4-BE49-F238E27FC236}">
                  <a16:creationId xmlns:a16="http://schemas.microsoft.com/office/drawing/2014/main" id="{00D9E062-D114-87F0-CE34-114A87E64123}"/>
                </a:ext>
              </a:extLst>
            </p:cNvPr>
            <p:cNvCxnSpPr>
              <a:cxnSpLocks/>
            </p:cNvCxnSpPr>
            <p:nvPr/>
          </p:nvCxnSpPr>
          <p:spPr bwMode="auto">
            <a:xfrm>
              <a:off x="8645125" y="3573515"/>
              <a:ext cx="930" cy="1628242"/>
            </a:xfrm>
            <a:prstGeom prst="line">
              <a:avLst/>
            </a:prstGeom>
            <a:noFill/>
            <a:ln w="28575" cap="flat" cmpd="sng" algn="ctr">
              <a:solidFill>
                <a:schemeClr val="accent1"/>
              </a:solidFill>
              <a:prstDash val="solid"/>
              <a:round/>
              <a:headEnd type="none" w="med" len="med"/>
              <a:tailEnd type="none" w="med" len="med"/>
            </a:ln>
            <a:effectLst/>
          </p:spPr>
        </p:cxnSp>
        <p:cxnSp>
          <p:nvCxnSpPr>
            <p:cNvPr id="20511" name="Straight Connector 20510">
              <a:extLst>
                <a:ext uri="{FF2B5EF4-FFF2-40B4-BE49-F238E27FC236}">
                  <a16:creationId xmlns:a16="http://schemas.microsoft.com/office/drawing/2014/main" id="{985F392F-0681-4E61-70BE-E9BA686812C4}"/>
                </a:ext>
              </a:extLst>
            </p:cNvPr>
            <p:cNvCxnSpPr>
              <a:cxnSpLocks/>
            </p:cNvCxnSpPr>
            <p:nvPr/>
          </p:nvCxnSpPr>
          <p:spPr bwMode="auto">
            <a:xfrm>
              <a:off x="8614963" y="3573515"/>
              <a:ext cx="0" cy="1620305"/>
            </a:xfrm>
            <a:prstGeom prst="line">
              <a:avLst/>
            </a:prstGeom>
            <a:noFill/>
            <a:ln w="28575" cap="flat" cmpd="sng" algn="ctr">
              <a:solidFill>
                <a:schemeClr val="accent1"/>
              </a:solidFill>
              <a:prstDash val="solid"/>
              <a:round/>
              <a:headEnd type="none" w="med" len="med"/>
              <a:tailEnd type="none" w="med" len="med"/>
            </a:ln>
            <a:effectLst/>
          </p:spPr>
        </p:cxnSp>
        <p:cxnSp>
          <p:nvCxnSpPr>
            <p:cNvPr id="20512" name="Straight Connector 20511">
              <a:extLst>
                <a:ext uri="{FF2B5EF4-FFF2-40B4-BE49-F238E27FC236}">
                  <a16:creationId xmlns:a16="http://schemas.microsoft.com/office/drawing/2014/main" id="{F6A34897-1317-4339-CA09-E945AFEE1100}"/>
                </a:ext>
              </a:extLst>
            </p:cNvPr>
            <p:cNvCxnSpPr>
              <a:cxnSpLocks/>
            </p:cNvCxnSpPr>
            <p:nvPr/>
          </p:nvCxnSpPr>
          <p:spPr bwMode="auto">
            <a:xfrm>
              <a:off x="8537176"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3" name="Straight Connector 20512">
              <a:extLst>
                <a:ext uri="{FF2B5EF4-FFF2-40B4-BE49-F238E27FC236}">
                  <a16:creationId xmlns:a16="http://schemas.microsoft.com/office/drawing/2014/main" id="{BE7A7824-8786-A5FB-F53B-F1F7BA66FC2A}"/>
                </a:ext>
              </a:extLst>
            </p:cNvPr>
            <p:cNvCxnSpPr>
              <a:cxnSpLocks/>
            </p:cNvCxnSpPr>
            <p:nvPr/>
          </p:nvCxnSpPr>
          <p:spPr bwMode="auto">
            <a:xfrm>
              <a:off x="8508601"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4" name="Straight Connector 20513">
              <a:extLst>
                <a:ext uri="{FF2B5EF4-FFF2-40B4-BE49-F238E27FC236}">
                  <a16:creationId xmlns:a16="http://schemas.microsoft.com/office/drawing/2014/main" id="{8D823484-0452-8C13-BCFB-ABF8B2AF6F50}"/>
                </a:ext>
              </a:extLst>
            </p:cNvPr>
            <p:cNvCxnSpPr>
              <a:cxnSpLocks/>
            </p:cNvCxnSpPr>
            <p:nvPr/>
          </p:nvCxnSpPr>
          <p:spPr bwMode="auto">
            <a:xfrm>
              <a:off x="8481613"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5" name="Straight Connector 20514">
              <a:extLst>
                <a:ext uri="{FF2B5EF4-FFF2-40B4-BE49-F238E27FC236}">
                  <a16:creationId xmlns:a16="http://schemas.microsoft.com/office/drawing/2014/main" id="{71D965E5-DF45-FA47-28EF-98A6F79E93E7}"/>
                </a:ext>
              </a:extLst>
            </p:cNvPr>
            <p:cNvCxnSpPr>
              <a:cxnSpLocks/>
            </p:cNvCxnSpPr>
            <p:nvPr/>
          </p:nvCxnSpPr>
          <p:spPr bwMode="auto">
            <a:xfrm>
              <a:off x="8454625"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6" name="Straight Connector 20515">
              <a:extLst>
                <a:ext uri="{FF2B5EF4-FFF2-40B4-BE49-F238E27FC236}">
                  <a16:creationId xmlns:a16="http://schemas.microsoft.com/office/drawing/2014/main" id="{0DDDD845-AAD6-F788-3808-48091F3FAE6E}"/>
                </a:ext>
              </a:extLst>
            </p:cNvPr>
            <p:cNvCxnSpPr>
              <a:cxnSpLocks/>
            </p:cNvCxnSpPr>
            <p:nvPr/>
          </p:nvCxnSpPr>
          <p:spPr bwMode="auto">
            <a:xfrm>
              <a:off x="8426050"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7" name="Straight Connector 20516">
              <a:extLst>
                <a:ext uri="{FF2B5EF4-FFF2-40B4-BE49-F238E27FC236}">
                  <a16:creationId xmlns:a16="http://schemas.microsoft.com/office/drawing/2014/main" id="{477AD5BA-5E33-7FE4-47BB-4A581276DCD3}"/>
                </a:ext>
              </a:extLst>
            </p:cNvPr>
            <p:cNvCxnSpPr>
              <a:cxnSpLocks/>
            </p:cNvCxnSpPr>
            <p:nvPr/>
          </p:nvCxnSpPr>
          <p:spPr bwMode="auto">
            <a:xfrm>
              <a:off x="8397475"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8" name="Straight Connector 20517">
              <a:extLst>
                <a:ext uri="{FF2B5EF4-FFF2-40B4-BE49-F238E27FC236}">
                  <a16:creationId xmlns:a16="http://schemas.microsoft.com/office/drawing/2014/main" id="{02B78EFF-12CB-E58E-539F-B8EAE3863B05}"/>
                </a:ext>
              </a:extLst>
            </p:cNvPr>
            <p:cNvCxnSpPr>
              <a:cxnSpLocks/>
            </p:cNvCxnSpPr>
            <p:nvPr/>
          </p:nvCxnSpPr>
          <p:spPr bwMode="auto">
            <a:xfrm>
              <a:off x="8372075" y="3573515"/>
              <a:ext cx="0" cy="1606017"/>
            </a:xfrm>
            <a:prstGeom prst="line">
              <a:avLst/>
            </a:prstGeom>
            <a:noFill/>
            <a:ln w="28575" cap="flat" cmpd="sng" algn="ctr">
              <a:solidFill>
                <a:schemeClr val="accent1"/>
              </a:solidFill>
              <a:prstDash val="solid"/>
              <a:round/>
              <a:headEnd type="none" w="med" len="med"/>
              <a:tailEnd type="none" w="med" len="med"/>
            </a:ln>
            <a:effectLst/>
          </p:spPr>
        </p:cxnSp>
        <p:cxnSp>
          <p:nvCxnSpPr>
            <p:cNvPr id="20519" name="Straight Connector 20518">
              <a:extLst>
                <a:ext uri="{FF2B5EF4-FFF2-40B4-BE49-F238E27FC236}">
                  <a16:creationId xmlns:a16="http://schemas.microsoft.com/office/drawing/2014/main" id="{3CB3A535-A28C-9B21-42E5-6F049B6CC684}"/>
                </a:ext>
              </a:extLst>
            </p:cNvPr>
            <p:cNvCxnSpPr>
              <a:cxnSpLocks/>
            </p:cNvCxnSpPr>
            <p:nvPr/>
          </p:nvCxnSpPr>
          <p:spPr bwMode="auto">
            <a:xfrm>
              <a:off x="8314925" y="3573515"/>
              <a:ext cx="0" cy="1598080"/>
            </a:xfrm>
            <a:prstGeom prst="line">
              <a:avLst/>
            </a:prstGeom>
            <a:noFill/>
            <a:ln w="28575" cap="flat" cmpd="sng" algn="ctr">
              <a:solidFill>
                <a:schemeClr val="accent1"/>
              </a:solidFill>
              <a:prstDash val="solid"/>
              <a:round/>
              <a:headEnd type="none" w="med" len="med"/>
              <a:tailEnd type="none" w="med" len="med"/>
            </a:ln>
            <a:effectLst/>
          </p:spPr>
        </p:cxnSp>
        <p:cxnSp>
          <p:nvCxnSpPr>
            <p:cNvPr id="20520" name="Straight Connector 20519">
              <a:extLst>
                <a:ext uri="{FF2B5EF4-FFF2-40B4-BE49-F238E27FC236}">
                  <a16:creationId xmlns:a16="http://schemas.microsoft.com/office/drawing/2014/main" id="{0EEB56FC-C8D1-4FAE-8550-97DE13BFAA74}"/>
                </a:ext>
              </a:extLst>
            </p:cNvPr>
            <p:cNvCxnSpPr>
              <a:cxnSpLocks/>
            </p:cNvCxnSpPr>
            <p:nvPr/>
          </p:nvCxnSpPr>
          <p:spPr bwMode="auto">
            <a:xfrm>
              <a:off x="8286350" y="3573515"/>
              <a:ext cx="0" cy="1594905"/>
            </a:xfrm>
            <a:prstGeom prst="line">
              <a:avLst/>
            </a:prstGeom>
            <a:noFill/>
            <a:ln w="28575" cap="flat" cmpd="sng" algn="ctr">
              <a:solidFill>
                <a:schemeClr val="accent1"/>
              </a:solidFill>
              <a:prstDash val="solid"/>
              <a:round/>
              <a:headEnd type="none" w="med" len="med"/>
              <a:tailEnd type="none" w="med" len="med"/>
            </a:ln>
            <a:effectLst/>
          </p:spPr>
        </p:cxnSp>
        <p:cxnSp>
          <p:nvCxnSpPr>
            <p:cNvPr id="20521" name="Straight Connector 20520">
              <a:extLst>
                <a:ext uri="{FF2B5EF4-FFF2-40B4-BE49-F238E27FC236}">
                  <a16:creationId xmlns:a16="http://schemas.microsoft.com/office/drawing/2014/main" id="{7B81A4A2-CBF8-8FCF-DE90-4FA30E461DD8}"/>
                </a:ext>
              </a:extLst>
            </p:cNvPr>
            <p:cNvCxnSpPr>
              <a:cxnSpLocks/>
            </p:cNvCxnSpPr>
            <p:nvPr/>
          </p:nvCxnSpPr>
          <p:spPr bwMode="auto">
            <a:xfrm>
              <a:off x="8256187" y="3573515"/>
              <a:ext cx="0" cy="1586967"/>
            </a:xfrm>
            <a:prstGeom prst="line">
              <a:avLst/>
            </a:prstGeom>
            <a:noFill/>
            <a:ln w="28575" cap="flat" cmpd="sng" algn="ctr">
              <a:solidFill>
                <a:schemeClr val="accent1"/>
              </a:solidFill>
              <a:prstDash val="solid"/>
              <a:round/>
              <a:headEnd type="none" w="med" len="med"/>
              <a:tailEnd type="none" w="med" len="med"/>
            </a:ln>
            <a:effectLst/>
          </p:spPr>
        </p:cxnSp>
        <p:cxnSp>
          <p:nvCxnSpPr>
            <p:cNvPr id="20522" name="Straight Connector 20521">
              <a:extLst>
                <a:ext uri="{FF2B5EF4-FFF2-40B4-BE49-F238E27FC236}">
                  <a16:creationId xmlns:a16="http://schemas.microsoft.com/office/drawing/2014/main" id="{CF2AEBCF-BD2F-CCF6-DEB1-F414C72B6A0D}"/>
                </a:ext>
              </a:extLst>
            </p:cNvPr>
            <p:cNvCxnSpPr>
              <a:cxnSpLocks/>
            </p:cNvCxnSpPr>
            <p:nvPr/>
          </p:nvCxnSpPr>
          <p:spPr bwMode="auto">
            <a:xfrm>
              <a:off x="8230787" y="3573515"/>
              <a:ext cx="0" cy="1577442"/>
            </a:xfrm>
            <a:prstGeom prst="line">
              <a:avLst/>
            </a:prstGeom>
            <a:noFill/>
            <a:ln w="28575" cap="flat" cmpd="sng" algn="ctr">
              <a:solidFill>
                <a:schemeClr val="accent1"/>
              </a:solidFill>
              <a:prstDash val="solid"/>
              <a:round/>
              <a:headEnd type="none" w="med" len="med"/>
              <a:tailEnd type="none" w="med" len="med"/>
            </a:ln>
            <a:effectLst/>
          </p:spPr>
        </p:cxnSp>
        <p:cxnSp>
          <p:nvCxnSpPr>
            <p:cNvPr id="20523" name="Straight Connector 20522">
              <a:extLst>
                <a:ext uri="{FF2B5EF4-FFF2-40B4-BE49-F238E27FC236}">
                  <a16:creationId xmlns:a16="http://schemas.microsoft.com/office/drawing/2014/main" id="{3D6D5B31-9202-C782-3D96-2AE37388D7A1}"/>
                </a:ext>
              </a:extLst>
            </p:cNvPr>
            <p:cNvCxnSpPr>
              <a:cxnSpLocks/>
            </p:cNvCxnSpPr>
            <p:nvPr/>
          </p:nvCxnSpPr>
          <p:spPr bwMode="auto">
            <a:xfrm>
              <a:off x="8211737" y="3573515"/>
              <a:ext cx="0" cy="1574267"/>
            </a:xfrm>
            <a:prstGeom prst="line">
              <a:avLst/>
            </a:prstGeom>
            <a:noFill/>
            <a:ln w="28575" cap="flat" cmpd="sng" algn="ctr">
              <a:solidFill>
                <a:schemeClr val="accent1"/>
              </a:solidFill>
              <a:prstDash val="solid"/>
              <a:round/>
              <a:headEnd type="none" w="med" len="med"/>
              <a:tailEnd type="none" w="med" len="med"/>
            </a:ln>
            <a:effectLst/>
          </p:spPr>
        </p:cxnSp>
        <p:cxnSp>
          <p:nvCxnSpPr>
            <p:cNvPr id="20524" name="Straight Connector 20523">
              <a:extLst>
                <a:ext uri="{FF2B5EF4-FFF2-40B4-BE49-F238E27FC236}">
                  <a16:creationId xmlns:a16="http://schemas.microsoft.com/office/drawing/2014/main" id="{7484CB5B-D53A-8B85-935F-323FA60CFD30}"/>
                </a:ext>
              </a:extLst>
            </p:cNvPr>
            <p:cNvCxnSpPr>
              <a:cxnSpLocks/>
            </p:cNvCxnSpPr>
            <p:nvPr/>
          </p:nvCxnSpPr>
          <p:spPr bwMode="auto">
            <a:xfrm>
              <a:off x="8183162" y="3573515"/>
              <a:ext cx="0" cy="1559980"/>
            </a:xfrm>
            <a:prstGeom prst="line">
              <a:avLst/>
            </a:prstGeom>
            <a:noFill/>
            <a:ln w="28575" cap="flat" cmpd="sng" algn="ctr">
              <a:solidFill>
                <a:schemeClr val="accent1"/>
              </a:solidFill>
              <a:prstDash val="solid"/>
              <a:round/>
              <a:headEnd type="none" w="med" len="med"/>
              <a:tailEnd type="none" w="med" len="med"/>
            </a:ln>
            <a:effectLst/>
          </p:spPr>
        </p:cxnSp>
        <p:cxnSp>
          <p:nvCxnSpPr>
            <p:cNvPr id="20525" name="Straight Connector 20524">
              <a:extLst>
                <a:ext uri="{FF2B5EF4-FFF2-40B4-BE49-F238E27FC236}">
                  <a16:creationId xmlns:a16="http://schemas.microsoft.com/office/drawing/2014/main" id="{0B441F8C-2291-83AD-A3D4-93331AA86647}"/>
                </a:ext>
              </a:extLst>
            </p:cNvPr>
            <p:cNvCxnSpPr>
              <a:cxnSpLocks/>
            </p:cNvCxnSpPr>
            <p:nvPr/>
          </p:nvCxnSpPr>
          <p:spPr bwMode="auto">
            <a:xfrm>
              <a:off x="8157762" y="3573515"/>
              <a:ext cx="0" cy="1552042"/>
            </a:xfrm>
            <a:prstGeom prst="line">
              <a:avLst/>
            </a:prstGeom>
            <a:noFill/>
            <a:ln w="28575" cap="flat" cmpd="sng" algn="ctr">
              <a:solidFill>
                <a:schemeClr val="accent1"/>
              </a:solidFill>
              <a:prstDash val="solid"/>
              <a:round/>
              <a:headEnd type="none" w="med" len="med"/>
              <a:tailEnd type="none" w="med" len="med"/>
            </a:ln>
            <a:effectLst/>
          </p:spPr>
        </p:cxnSp>
        <p:cxnSp>
          <p:nvCxnSpPr>
            <p:cNvPr id="20526" name="Straight Connector 20525">
              <a:extLst>
                <a:ext uri="{FF2B5EF4-FFF2-40B4-BE49-F238E27FC236}">
                  <a16:creationId xmlns:a16="http://schemas.microsoft.com/office/drawing/2014/main" id="{46621B30-1F63-5A67-D7F4-F73A4D40F951}"/>
                </a:ext>
              </a:extLst>
            </p:cNvPr>
            <p:cNvCxnSpPr>
              <a:cxnSpLocks/>
            </p:cNvCxnSpPr>
            <p:nvPr/>
          </p:nvCxnSpPr>
          <p:spPr bwMode="auto">
            <a:xfrm>
              <a:off x="8127600" y="3573515"/>
              <a:ext cx="0" cy="1540930"/>
            </a:xfrm>
            <a:prstGeom prst="line">
              <a:avLst/>
            </a:prstGeom>
            <a:noFill/>
            <a:ln w="28575" cap="flat" cmpd="sng" algn="ctr">
              <a:solidFill>
                <a:schemeClr val="accent1"/>
              </a:solidFill>
              <a:prstDash val="solid"/>
              <a:round/>
              <a:headEnd type="none" w="med" len="med"/>
              <a:tailEnd type="none" w="med" len="med"/>
            </a:ln>
            <a:effectLst/>
          </p:spPr>
        </p:cxnSp>
        <p:cxnSp>
          <p:nvCxnSpPr>
            <p:cNvPr id="20527" name="Straight Connector 20526">
              <a:extLst>
                <a:ext uri="{FF2B5EF4-FFF2-40B4-BE49-F238E27FC236}">
                  <a16:creationId xmlns:a16="http://schemas.microsoft.com/office/drawing/2014/main" id="{5FAC89FD-AB72-48DB-1953-CE1FD0DA0B59}"/>
                </a:ext>
              </a:extLst>
            </p:cNvPr>
            <p:cNvCxnSpPr>
              <a:cxnSpLocks/>
            </p:cNvCxnSpPr>
            <p:nvPr/>
          </p:nvCxnSpPr>
          <p:spPr bwMode="auto">
            <a:xfrm>
              <a:off x="8102200" y="3573515"/>
              <a:ext cx="0" cy="1540930"/>
            </a:xfrm>
            <a:prstGeom prst="line">
              <a:avLst/>
            </a:prstGeom>
            <a:noFill/>
            <a:ln w="28575" cap="flat" cmpd="sng" algn="ctr">
              <a:solidFill>
                <a:schemeClr val="accent1"/>
              </a:solidFill>
              <a:prstDash val="solid"/>
              <a:round/>
              <a:headEnd type="none" w="med" len="med"/>
              <a:tailEnd type="none" w="med" len="med"/>
            </a:ln>
            <a:effectLst/>
          </p:spPr>
        </p:cxnSp>
        <p:cxnSp>
          <p:nvCxnSpPr>
            <p:cNvPr id="20528" name="Straight Connector 20527">
              <a:extLst>
                <a:ext uri="{FF2B5EF4-FFF2-40B4-BE49-F238E27FC236}">
                  <a16:creationId xmlns:a16="http://schemas.microsoft.com/office/drawing/2014/main" id="{9978CB82-F705-53CE-05B7-51A8F802E95E}"/>
                </a:ext>
              </a:extLst>
            </p:cNvPr>
            <p:cNvCxnSpPr>
              <a:cxnSpLocks/>
            </p:cNvCxnSpPr>
            <p:nvPr/>
          </p:nvCxnSpPr>
          <p:spPr bwMode="auto">
            <a:xfrm>
              <a:off x="8075213" y="3573515"/>
              <a:ext cx="0" cy="1540930"/>
            </a:xfrm>
            <a:prstGeom prst="line">
              <a:avLst/>
            </a:prstGeom>
            <a:noFill/>
            <a:ln w="28575" cap="flat" cmpd="sng" algn="ctr">
              <a:solidFill>
                <a:schemeClr val="accent1"/>
              </a:solidFill>
              <a:prstDash val="solid"/>
              <a:round/>
              <a:headEnd type="none" w="med" len="med"/>
              <a:tailEnd type="none" w="med" len="med"/>
            </a:ln>
            <a:effectLst/>
          </p:spPr>
        </p:cxnSp>
        <p:cxnSp>
          <p:nvCxnSpPr>
            <p:cNvPr id="20529" name="Straight Connector 20528">
              <a:extLst>
                <a:ext uri="{FF2B5EF4-FFF2-40B4-BE49-F238E27FC236}">
                  <a16:creationId xmlns:a16="http://schemas.microsoft.com/office/drawing/2014/main" id="{B6B794E0-17C2-4C99-28EC-B906264CE9F8}"/>
                </a:ext>
              </a:extLst>
            </p:cNvPr>
            <p:cNvCxnSpPr>
              <a:cxnSpLocks/>
            </p:cNvCxnSpPr>
            <p:nvPr/>
          </p:nvCxnSpPr>
          <p:spPr bwMode="auto">
            <a:xfrm>
              <a:off x="8051400" y="3573515"/>
              <a:ext cx="0" cy="1540930"/>
            </a:xfrm>
            <a:prstGeom prst="line">
              <a:avLst/>
            </a:prstGeom>
            <a:noFill/>
            <a:ln w="28575" cap="flat" cmpd="sng" algn="ctr">
              <a:solidFill>
                <a:schemeClr val="accent1"/>
              </a:solidFill>
              <a:prstDash val="solid"/>
              <a:round/>
              <a:headEnd type="none" w="med" len="med"/>
              <a:tailEnd type="none" w="med" len="med"/>
            </a:ln>
            <a:effectLst/>
          </p:spPr>
        </p:cxnSp>
        <p:cxnSp>
          <p:nvCxnSpPr>
            <p:cNvPr id="20530" name="Straight Connector 20529">
              <a:extLst>
                <a:ext uri="{FF2B5EF4-FFF2-40B4-BE49-F238E27FC236}">
                  <a16:creationId xmlns:a16="http://schemas.microsoft.com/office/drawing/2014/main" id="{E491FEFD-9B25-9FCA-99B0-765491051B99}"/>
                </a:ext>
              </a:extLst>
            </p:cNvPr>
            <p:cNvCxnSpPr>
              <a:cxnSpLocks/>
            </p:cNvCxnSpPr>
            <p:nvPr/>
          </p:nvCxnSpPr>
          <p:spPr bwMode="auto">
            <a:xfrm>
              <a:off x="7992662" y="3573515"/>
              <a:ext cx="0" cy="1540930"/>
            </a:xfrm>
            <a:prstGeom prst="line">
              <a:avLst/>
            </a:prstGeom>
            <a:noFill/>
            <a:ln w="28575" cap="flat" cmpd="sng" algn="ctr">
              <a:solidFill>
                <a:schemeClr val="accent1"/>
              </a:solidFill>
              <a:prstDash val="solid"/>
              <a:round/>
              <a:headEnd type="none" w="med" len="med"/>
              <a:tailEnd type="none" w="med" len="med"/>
            </a:ln>
            <a:effectLst/>
          </p:spPr>
        </p:cxnSp>
        <p:cxnSp>
          <p:nvCxnSpPr>
            <p:cNvPr id="20531" name="Straight Connector 20530">
              <a:extLst>
                <a:ext uri="{FF2B5EF4-FFF2-40B4-BE49-F238E27FC236}">
                  <a16:creationId xmlns:a16="http://schemas.microsoft.com/office/drawing/2014/main" id="{CB57A2D2-1365-7EC8-82AC-D99982E53AE1}"/>
                </a:ext>
              </a:extLst>
            </p:cNvPr>
            <p:cNvCxnSpPr>
              <a:cxnSpLocks/>
            </p:cNvCxnSpPr>
            <p:nvPr/>
          </p:nvCxnSpPr>
          <p:spPr bwMode="auto">
            <a:xfrm>
              <a:off x="7965675" y="3573515"/>
              <a:ext cx="0" cy="1529817"/>
            </a:xfrm>
            <a:prstGeom prst="line">
              <a:avLst/>
            </a:prstGeom>
            <a:noFill/>
            <a:ln w="28575" cap="flat" cmpd="sng" algn="ctr">
              <a:solidFill>
                <a:schemeClr val="accent1"/>
              </a:solidFill>
              <a:prstDash val="solid"/>
              <a:round/>
              <a:headEnd type="none" w="med" len="med"/>
              <a:tailEnd type="none" w="med" len="med"/>
            </a:ln>
            <a:effectLst/>
          </p:spPr>
        </p:cxnSp>
        <p:cxnSp>
          <p:nvCxnSpPr>
            <p:cNvPr id="20532" name="Straight Connector 20531">
              <a:extLst>
                <a:ext uri="{FF2B5EF4-FFF2-40B4-BE49-F238E27FC236}">
                  <a16:creationId xmlns:a16="http://schemas.microsoft.com/office/drawing/2014/main" id="{66DEBA88-EB70-0844-AA3D-97EAE45EE352}"/>
                </a:ext>
              </a:extLst>
            </p:cNvPr>
            <p:cNvCxnSpPr>
              <a:cxnSpLocks/>
            </p:cNvCxnSpPr>
            <p:nvPr/>
          </p:nvCxnSpPr>
          <p:spPr bwMode="auto">
            <a:xfrm>
              <a:off x="7938688" y="3573515"/>
              <a:ext cx="0" cy="1529817"/>
            </a:xfrm>
            <a:prstGeom prst="line">
              <a:avLst/>
            </a:prstGeom>
            <a:noFill/>
            <a:ln w="28575" cap="flat" cmpd="sng" algn="ctr">
              <a:solidFill>
                <a:schemeClr val="accent1"/>
              </a:solidFill>
              <a:prstDash val="solid"/>
              <a:round/>
              <a:headEnd type="none" w="med" len="med"/>
              <a:tailEnd type="none" w="med" len="med"/>
            </a:ln>
            <a:effectLst/>
          </p:spPr>
        </p:cxnSp>
        <p:cxnSp>
          <p:nvCxnSpPr>
            <p:cNvPr id="20533" name="Straight Connector 20532">
              <a:extLst>
                <a:ext uri="{FF2B5EF4-FFF2-40B4-BE49-F238E27FC236}">
                  <a16:creationId xmlns:a16="http://schemas.microsoft.com/office/drawing/2014/main" id="{AB0139C5-A707-0B1D-D409-3DC10D2B80E9}"/>
                </a:ext>
              </a:extLst>
            </p:cNvPr>
            <p:cNvCxnSpPr>
              <a:cxnSpLocks/>
            </p:cNvCxnSpPr>
            <p:nvPr/>
          </p:nvCxnSpPr>
          <p:spPr bwMode="auto">
            <a:xfrm>
              <a:off x="7911701" y="3573515"/>
              <a:ext cx="0" cy="1525055"/>
            </a:xfrm>
            <a:prstGeom prst="line">
              <a:avLst/>
            </a:prstGeom>
            <a:noFill/>
            <a:ln w="28575" cap="flat" cmpd="sng" algn="ctr">
              <a:solidFill>
                <a:schemeClr val="accent1"/>
              </a:solidFill>
              <a:prstDash val="solid"/>
              <a:round/>
              <a:headEnd type="none" w="med" len="med"/>
              <a:tailEnd type="none" w="med" len="med"/>
            </a:ln>
            <a:effectLst/>
          </p:spPr>
        </p:cxnSp>
        <p:cxnSp>
          <p:nvCxnSpPr>
            <p:cNvPr id="20534" name="Straight Connector 20533">
              <a:extLst>
                <a:ext uri="{FF2B5EF4-FFF2-40B4-BE49-F238E27FC236}">
                  <a16:creationId xmlns:a16="http://schemas.microsoft.com/office/drawing/2014/main" id="{5861187C-2C75-5F43-699E-1588EA153AC5}"/>
                </a:ext>
              </a:extLst>
            </p:cNvPr>
            <p:cNvCxnSpPr>
              <a:cxnSpLocks/>
            </p:cNvCxnSpPr>
            <p:nvPr/>
          </p:nvCxnSpPr>
          <p:spPr bwMode="auto">
            <a:xfrm>
              <a:off x="7859313" y="3573515"/>
              <a:ext cx="0" cy="1525055"/>
            </a:xfrm>
            <a:prstGeom prst="line">
              <a:avLst/>
            </a:prstGeom>
            <a:noFill/>
            <a:ln w="28575" cap="flat" cmpd="sng" algn="ctr">
              <a:solidFill>
                <a:schemeClr val="accent1"/>
              </a:solidFill>
              <a:prstDash val="solid"/>
              <a:round/>
              <a:headEnd type="none" w="med" len="med"/>
              <a:tailEnd type="none" w="med" len="med"/>
            </a:ln>
            <a:effectLst/>
          </p:spPr>
        </p:cxnSp>
        <p:cxnSp>
          <p:nvCxnSpPr>
            <p:cNvPr id="20535" name="Straight Connector 20534">
              <a:extLst>
                <a:ext uri="{FF2B5EF4-FFF2-40B4-BE49-F238E27FC236}">
                  <a16:creationId xmlns:a16="http://schemas.microsoft.com/office/drawing/2014/main" id="{10C97C3B-796F-DB82-59D6-225FF7B71541}"/>
                </a:ext>
              </a:extLst>
            </p:cNvPr>
            <p:cNvCxnSpPr>
              <a:cxnSpLocks/>
            </p:cNvCxnSpPr>
            <p:nvPr/>
          </p:nvCxnSpPr>
          <p:spPr bwMode="auto">
            <a:xfrm>
              <a:off x="7806925" y="3573515"/>
              <a:ext cx="0" cy="1510767"/>
            </a:xfrm>
            <a:prstGeom prst="line">
              <a:avLst/>
            </a:prstGeom>
            <a:noFill/>
            <a:ln w="28575" cap="flat" cmpd="sng" algn="ctr">
              <a:solidFill>
                <a:schemeClr val="accent1"/>
              </a:solidFill>
              <a:prstDash val="solid"/>
              <a:round/>
              <a:headEnd type="none" w="med" len="med"/>
              <a:tailEnd type="none" w="med" len="med"/>
            </a:ln>
            <a:effectLst/>
          </p:spPr>
        </p:cxnSp>
        <p:cxnSp>
          <p:nvCxnSpPr>
            <p:cNvPr id="20536" name="Straight Connector 20535">
              <a:extLst>
                <a:ext uri="{FF2B5EF4-FFF2-40B4-BE49-F238E27FC236}">
                  <a16:creationId xmlns:a16="http://schemas.microsoft.com/office/drawing/2014/main" id="{D3F5A34B-7DEE-DF8A-6DA0-096D6E854B5E}"/>
                </a:ext>
              </a:extLst>
            </p:cNvPr>
            <p:cNvCxnSpPr>
              <a:cxnSpLocks/>
            </p:cNvCxnSpPr>
            <p:nvPr/>
          </p:nvCxnSpPr>
          <p:spPr bwMode="auto">
            <a:xfrm>
              <a:off x="7724375" y="3573515"/>
              <a:ext cx="0" cy="1496480"/>
            </a:xfrm>
            <a:prstGeom prst="line">
              <a:avLst/>
            </a:prstGeom>
            <a:noFill/>
            <a:ln w="28575" cap="flat" cmpd="sng" algn="ctr">
              <a:solidFill>
                <a:schemeClr val="accent1"/>
              </a:solidFill>
              <a:prstDash val="solid"/>
              <a:round/>
              <a:headEnd type="none" w="med" len="med"/>
              <a:tailEnd type="none" w="med" len="med"/>
            </a:ln>
            <a:effectLst/>
          </p:spPr>
        </p:cxnSp>
        <p:cxnSp>
          <p:nvCxnSpPr>
            <p:cNvPr id="20537" name="Straight Connector 20536">
              <a:extLst>
                <a:ext uri="{FF2B5EF4-FFF2-40B4-BE49-F238E27FC236}">
                  <a16:creationId xmlns:a16="http://schemas.microsoft.com/office/drawing/2014/main" id="{F32803CB-5B68-127F-62E8-58093400CABB}"/>
                </a:ext>
              </a:extLst>
            </p:cNvPr>
            <p:cNvCxnSpPr>
              <a:cxnSpLocks/>
            </p:cNvCxnSpPr>
            <p:nvPr/>
          </p:nvCxnSpPr>
          <p:spPr bwMode="auto">
            <a:xfrm>
              <a:off x="7697387" y="3573515"/>
              <a:ext cx="0" cy="1496480"/>
            </a:xfrm>
            <a:prstGeom prst="line">
              <a:avLst/>
            </a:prstGeom>
            <a:noFill/>
            <a:ln w="28575" cap="flat" cmpd="sng" algn="ctr">
              <a:solidFill>
                <a:schemeClr val="accent1"/>
              </a:solidFill>
              <a:prstDash val="solid"/>
              <a:round/>
              <a:headEnd type="none" w="med" len="med"/>
              <a:tailEnd type="none" w="med" len="med"/>
            </a:ln>
            <a:effectLst/>
          </p:spPr>
        </p:cxnSp>
        <p:cxnSp>
          <p:nvCxnSpPr>
            <p:cNvPr id="20538" name="Straight Connector 20537">
              <a:extLst>
                <a:ext uri="{FF2B5EF4-FFF2-40B4-BE49-F238E27FC236}">
                  <a16:creationId xmlns:a16="http://schemas.microsoft.com/office/drawing/2014/main" id="{781E3A2C-7D5F-79C1-76A3-677DF8DB5AE9}"/>
                </a:ext>
              </a:extLst>
            </p:cNvPr>
            <p:cNvCxnSpPr>
              <a:cxnSpLocks/>
            </p:cNvCxnSpPr>
            <p:nvPr/>
          </p:nvCxnSpPr>
          <p:spPr bwMode="auto">
            <a:xfrm>
              <a:off x="7640237" y="3573515"/>
              <a:ext cx="0" cy="1471080"/>
            </a:xfrm>
            <a:prstGeom prst="line">
              <a:avLst/>
            </a:prstGeom>
            <a:noFill/>
            <a:ln w="28575" cap="flat" cmpd="sng" algn="ctr">
              <a:solidFill>
                <a:schemeClr val="accent1"/>
              </a:solidFill>
              <a:prstDash val="solid"/>
              <a:round/>
              <a:headEnd type="none" w="med" len="med"/>
              <a:tailEnd type="none" w="med" len="med"/>
            </a:ln>
            <a:effectLst/>
          </p:spPr>
        </p:cxnSp>
        <p:cxnSp>
          <p:nvCxnSpPr>
            <p:cNvPr id="20539" name="Straight Connector 20538">
              <a:extLst>
                <a:ext uri="{FF2B5EF4-FFF2-40B4-BE49-F238E27FC236}">
                  <a16:creationId xmlns:a16="http://schemas.microsoft.com/office/drawing/2014/main" id="{EEBC0522-D6A1-9EC5-80E5-8D306D151E91}"/>
                </a:ext>
              </a:extLst>
            </p:cNvPr>
            <p:cNvCxnSpPr>
              <a:cxnSpLocks/>
            </p:cNvCxnSpPr>
            <p:nvPr/>
          </p:nvCxnSpPr>
          <p:spPr bwMode="auto">
            <a:xfrm>
              <a:off x="7560862" y="3573515"/>
              <a:ext cx="0" cy="1452030"/>
            </a:xfrm>
            <a:prstGeom prst="line">
              <a:avLst/>
            </a:prstGeom>
            <a:noFill/>
            <a:ln w="28575" cap="flat" cmpd="sng" algn="ctr">
              <a:solidFill>
                <a:schemeClr val="accent1"/>
              </a:solidFill>
              <a:prstDash val="solid"/>
              <a:round/>
              <a:headEnd type="none" w="med" len="med"/>
              <a:tailEnd type="none" w="med" len="med"/>
            </a:ln>
            <a:effectLst/>
          </p:spPr>
        </p:cxnSp>
        <p:cxnSp>
          <p:nvCxnSpPr>
            <p:cNvPr id="20540" name="Straight Connector 20539">
              <a:extLst>
                <a:ext uri="{FF2B5EF4-FFF2-40B4-BE49-F238E27FC236}">
                  <a16:creationId xmlns:a16="http://schemas.microsoft.com/office/drawing/2014/main" id="{93D11F74-208C-0DD9-E94F-FAB6B26B4490}"/>
                </a:ext>
              </a:extLst>
            </p:cNvPr>
            <p:cNvCxnSpPr>
              <a:cxnSpLocks/>
            </p:cNvCxnSpPr>
            <p:nvPr/>
          </p:nvCxnSpPr>
          <p:spPr bwMode="auto">
            <a:xfrm>
              <a:off x="7533874" y="3573515"/>
              <a:ext cx="0" cy="1452030"/>
            </a:xfrm>
            <a:prstGeom prst="line">
              <a:avLst/>
            </a:prstGeom>
            <a:noFill/>
            <a:ln w="28575" cap="flat" cmpd="sng" algn="ctr">
              <a:solidFill>
                <a:schemeClr val="accent1"/>
              </a:solidFill>
              <a:prstDash val="solid"/>
              <a:round/>
              <a:headEnd type="none" w="med" len="med"/>
              <a:tailEnd type="none" w="med" len="med"/>
            </a:ln>
            <a:effectLst/>
          </p:spPr>
        </p:cxnSp>
        <p:cxnSp>
          <p:nvCxnSpPr>
            <p:cNvPr id="20541" name="Straight Connector 20540">
              <a:extLst>
                <a:ext uri="{FF2B5EF4-FFF2-40B4-BE49-F238E27FC236}">
                  <a16:creationId xmlns:a16="http://schemas.microsoft.com/office/drawing/2014/main" id="{1C0BA371-9262-5D47-216F-6BAA4901C9BD}"/>
                </a:ext>
              </a:extLst>
            </p:cNvPr>
            <p:cNvCxnSpPr>
              <a:cxnSpLocks/>
            </p:cNvCxnSpPr>
            <p:nvPr/>
          </p:nvCxnSpPr>
          <p:spPr bwMode="auto">
            <a:xfrm>
              <a:off x="7478311" y="3573515"/>
              <a:ext cx="0" cy="1452030"/>
            </a:xfrm>
            <a:prstGeom prst="line">
              <a:avLst/>
            </a:prstGeom>
            <a:noFill/>
            <a:ln w="28575" cap="flat" cmpd="sng" algn="ctr">
              <a:solidFill>
                <a:schemeClr val="accent1"/>
              </a:solidFill>
              <a:prstDash val="solid"/>
              <a:round/>
              <a:headEnd type="none" w="med" len="med"/>
              <a:tailEnd type="none" w="med" len="med"/>
            </a:ln>
            <a:effectLst/>
          </p:spPr>
        </p:cxnSp>
        <p:cxnSp>
          <p:nvCxnSpPr>
            <p:cNvPr id="20542" name="Straight Connector 20541">
              <a:extLst>
                <a:ext uri="{FF2B5EF4-FFF2-40B4-BE49-F238E27FC236}">
                  <a16:creationId xmlns:a16="http://schemas.microsoft.com/office/drawing/2014/main" id="{35821AC0-95DC-091D-E885-588D01050D9C}"/>
                </a:ext>
              </a:extLst>
            </p:cNvPr>
            <p:cNvCxnSpPr>
              <a:cxnSpLocks/>
            </p:cNvCxnSpPr>
            <p:nvPr/>
          </p:nvCxnSpPr>
          <p:spPr bwMode="auto">
            <a:xfrm>
              <a:off x="7425923" y="3573515"/>
              <a:ext cx="0" cy="1450442"/>
            </a:xfrm>
            <a:prstGeom prst="line">
              <a:avLst/>
            </a:prstGeom>
            <a:noFill/>
            <a:ln w="28575" cap="flat" cmpd="sng" algn="ctr">
              <a:solidFill>
                <a:schemeClr val="accent1"/>
              </a:solidFill>
              <a:prstDash val="solid"/>
              <a:round/>
              <a:headEnd type="none" w="med" len="med"/>
              <a:tailEnd type="none" w="med" len="med"/>
            </a:ln>
            <a:effectLst/>
          </p:spPr>
        </p:cxnSp>
        <p:cxnSp>
          <p:nvCxnSpPr>
            <p:cNvPr id="20543" name="Straight Connector 20542">
              <a:extLst>
                <a:ext uri="{FF2B5EF4-FFF2-40B4-BE49-F238E27FC236}">
                  <a16:creationId xmlns:a16="http://schemas.microsoft.com/office/drawing/2014/main" id="{9F647E7D-559C-1FB2-9A81-EB363077A7A6}"/>
                </a:ext>
              </a:extLst>
            </p:cNvPr>
            <p:cNvCxnSpPr>
              <a:cxnSpLocks/>
            </p:cNvCxnSpPr>
            <p:nvPr/>
          </p:nvCxnSpPr>
          <p:spPr bwMode="auto">
            <a:xfrm>
              <a:off x="7341785" y="3573515"/>
              <a:ext cx="0" cy="1444092"/>
            </a:xfrm>
            <a:prstGeom prst="line">
              <a:avLst/>
            </a:prstGeom>
            <a:noFill/>
            <a:ln w="28575" cap="flat" cmpd="sng" algn="ctr">
              <a:solidFill>
                <a:schemeClr val="accent1"/>
              </a:solidFill>
              <a:prstDash val="solid"/>
              <a:round/>
              <a:headEnd type="none" w="med" len="med"/>
              <a:tailEnd type="none" w="med" len="med"/>
            </a:ln>
            <a:effectLst/>
          </p:spPr>
        </p:cxnSp>
        <p:cxnSp>
          <p:nvCxnSpPr>
            <p:cNvPr id="20544" name="Straight Connector 20543">
              <a:extLst>
                <a:ext uri="{FF2B5EF4-FFF2-40B4-BE49-F238E27FC236}">
                  <a16:creationId xmlns:a16="http://schemas.microsoft.com/office/drawing/2014/main" id="{877473F7-4944-7C88-2B31-B65354439AC3}"/>
                </a:ext>
              </a:extLst>
            </p:cNvPr>
            <p:cNvCxnSpPr>
              <a:cxnSpLocks/>
            </p:cNvCxnSpPr>
            <p:nvPr/>
          </p:nvCxnSpPr>
          <p:spPr bwMode="auto">
            <a:xfrm>
              <a:off x="7368005" y="3573515"/>
              <a:ext cx="0" cy="1450442"/>
            </a:xfrm>
            <a:prstGeom prst="line">
              <a:avLst/>
            </a:prstGeom>
            <a:noFill/>
            <a:ln w="28575" cap="flat" cmpd="sng" algn="ctr">
              <a:solidFill>
                <a:schemeClr val="accent1"/>
              </a:solidFill>
              <a:prstDash val="solid"/>
              <a:round/>
              <a:headEnd type="none" w="med" len="med"/>
              <a:tailEnd type="none" w="med" len="med"/>
            </a:ln>
            <a:effectLst/>
          </p:spPr>
        </p:cxnSp>
        <p:cxnSp>
          <p:nvCxnSpPr>
            <p:cNvPr id="20545" name="Straight Connector 20544">
              <a:extLst>
                <a:ext uri="{FF2B5EF4-FFF2-40B4-BE49-F238E27FC236}">
                  <a16:creationId xmlns:a16="http://schemas.microsoft.com/office/drawing/2014/main" id="{CE7FB40B-9D91-4F56-8C7E-993849DA2BB7}"/>
                </a:ext>
              </a:extLst>
            </p:cNvPr>
            <p:cNvCxnSpPr>
              <a:cxnSpLocks/>
            </p:cNvCxnSpPr>
            <p:nvPr/>
          </p:nvCxnSpPr>
          <p:spPr bwMode="auto">
            <a:xfrm>
              <a:off x="7321147" y="3573515"/>
              <a:ext cx="0" cy="1436155"/>
            </a:xfrm>
            <a:prstGeom prst="line">
              <a:avLst/>
            </a:prstGeom>
            <a:noFill/>
            <a:ln w="28575" cap="flat" cmpd="sng" algn="ctr">
              <a:solidFill>
                <a:schemeClr val="accent1"/>
              </a:solidFill>
              <a:prstDash val="solid"/>
              <a:round/>
              <a:headEnd type="none" w="med" len="med"/>
              <a:tailEnd type="none" w="med" len="med"/>
            </a:ln>
            <a:effectLst/>
          </p:spPr>
        </p:cxnSp>
        <p:cxnSp>
          <p:nvCxnSpPr>
            <p:cNvPr id="20546" name="Straight Connector 20545">
              <a:extLst>
                <a:ext uri="{FF2B5EF4-FFF2-40B4-BE49-F238E27FC236}">
                  <a16:creationId xmlns:a16="http://schemas.microsoft.com/office/drawing/2014/main" id="{854EBD45-573B-ACF2-8E6F-A13B8FC71121}"/>
                </a:ext>
              </a:extLst>
            </p:cNvPr>
            <p:cNvCxnSpPr>
              <a:cxnSpLocks/>
            </p:cNvCxnSpPr>
            <p:nvPr/>
          </p:nvCxnSpPr>
          <p:spPr bwMode="auto">
            <a:xfrm>
              <a:off x="7263997" y="3573515"/>
              <a:ext cx="0" cy="1432980"/>
            </a:xfrm>
            <a:prstGeom prst="line">
              <a:avLst/>
            </a:prstGeom>
            <a:noFill/>
            <a:ln w="28575" cap="flat" cmpd="sng" algn="ctr">
              <a:solidFill>
                <a:schemeClr val="accent1"/>
              </a:solidFill>
              <a:prstDash val="solid"/>
              <a:round/>
              <a:headEnd type="none" w="med" len="med"/>
              <a:tailEnd type="none" w="med" len="med"/>
            </a:ln>
            <a:effectLst/>
          </p:spPr>
        </p:cxnSp>
        <p:cxnSp>
          <p:nvCxnSpPr>
            <p:cNvPr id="20547" name="Straight Connector 20546">
              <a:extLst>
                <a:ext uri="{FF2B5EF4-FFF2-40B4-BE49-F238E27FC236}">
                  <a16:creationId xmlns:a16="http://schemas.microsoft.com/office/drawing/2014/main" id="{428B803E-7061-C570-A40C-80F18750AE70}"/>
                </a:ext>
              </a:extLst>
            </p:cNvPr>
            <p:cNvCxnSpPr>
              <a:cxnSpLocks/>
            </p:cNvCxnSpPr>
            <p:nvPr/>
          </p:nvCxnSpPr>
          <p:spPr bwMode="auto">
            <a:xfrm>
              <a:off x="7235422" y="3573515"/>
              <a:ext cx="0" cy="1428217"/>
            </a:xfrm>
            <a:prstGeom prst="line">
              <a:avLst/>
            </a:prstGeom>
            <a:noFill/>
            <a:ln w="28575" cap="flat" cmpd="sng" algn="ctr">
              <a:solidFill>
                <a:schemeClr val="accent1"/>
              </a:solidFill>
              <a:prstDash val="solid"/>
              <a:round/>
              <a:headEnd type="none" w="med" len="med"/>
              <a:tailEnd type="none" w="med" len="med"/>
            </a:ln>
            <a:effectLst/>
          </p:spPr>
        </p:cxnSp>
        <p:cxnSp>
          <p:nvCxnSpPr>
            <p:cNvPr id="20548" name="Straight Connector 20547">
              <a:extLst>
                <a:ext uri="{FF2B5EF4-FFF2-40B4-BE49-F238E27FC236}">
                  <a16:creationId xmlns:a16="http://schemas.microsoft.com/office/drawing/2014/main" id="{235D3DA0-4055-B34C-4B87-B7E9ACD0EDEF}"/>
                </a:ext>
              </a:extLst>
            </p:cNvPr>
            <p:cNvCxnSpPr>
              <a:cxnSpLocks/>
            </p:cNvCxnSpPr>
            <p:nvPr/>
          </p:nvCxnSpPr>
          <p:spPr bwMode="auto">
            <a:xfrm>
              <a:off x="7206847" y="3573515"/>
              <a:ext cx="0" cy="1425042"/>
            </a:xfrm>
            <a:prstGeom prst="line">
              <a:avLst/>
            </a:prstGeom>
            <a:noFill/>
            <a:ln w="28575" cap="flat" cmpd="sng" algn="ctr">
              <a:solidFill>
                <a:schemeClr val="accent1"/>
              </a:solidFill>
              <a:prstDash val="solid"/>
              <a:round/>
              <a:headEnd type="none" w="med" len="med"/>
              <a:tailEnd type="none" w="med" len="med"/>
            </a:ln>
            <a:effectLst/>
          </p:spPr>
        </p:cxnSp>
        <p:cxnSp>
          <p:nvCxnSpPr>
            <p:cNvPr id="20549" name="Straight Connector 20548">
              <a:extLst>
                <a:ext uri="{FF2B5EF4-FFF2-40B4-BE49-F238E27FC236}">
                  <a16:creationId xmlns:a16="http://schemas.microsoft.com/office/drawing/2014/main" id="{D3864CB0-2DCD-A64A-289D-855C99AB4436}"/>
                </a:ext>
              </a:extLst>
            </p:cNvPr>
            <p:cNvCxnSpPr>
              <a:cxnSpLocks/>
            </p:cNvCxnSpPr>
            <p:nvPr/>
          </p:nvCxnSpPr>
          <p:spPr bwMode="auto">
            <a:xfrm>
              <a:off x="7178272" y="3573515"/>
              <a:ext cx="0" cy="1421867"/>
            </a:xfrm>
            <a:prstGeom prst="line">
              <a:avLst/>
            </a:prstGeom>
            <a:noFill/>
            <a:ln w="28575" cap="flat" cmpd="sng" algn="ctr">
              <a:solidFill>
                <a:schemeClr val="accent1"/>
              </a:solidFill>
              <a:prstDash val="solid"/>
              <a:round/>
              <a:headEnd type="none" w="med" len="med"/>
              <a:tailEnd type="none" w="med" len="med"/>
            </a:ln>
            <a:effectLst/>
          </p:spPr>
        </p:cxnSp>
        <p:cxnSp>
          <p:nvCxnSpPr>
            <p:cNvPr id="20550" name="Straight Connector 20549">
              <a:extLst>
                <a:ext uri="{FF2B5EF4-FFF2-40B4-BE49-F238E27FC236}">
                  <a16:creationId xmlns:a16="http://schemas.microsoft.com/office/drawing/2014/main" id="{B6AEA755-ADE6-935C-D9A3-F678DD3BE4CA}"/>
                </a:ext>
              </a:extLst>
            </p:cNvPr>
            <p:cNvCxnSpPr>
              <a:cxnSpLocks/>
            </p:cNvCxnSpPr>
            <p:nvPr/>
          </p:nvCxnSpPr>
          <p:spPr bwMode="auto">
            <a:xfrm>
              <a:off x="7152872" y="3573515"/>
              <a:ext cx="0" cy="1412342"/>
            </a:xfrm>
            <a:prstGeom prst="line">
              <a:avLst/>
            </a:prstGeom>
            <a:noFill/>
            <a:ln w="28575" cap="flat" cmpd="sng" algn="ctr">
              <a:solidFill>
                <a:schemeClr val="accent1"/>
              </a:solidFill>
              <a:prstDash val="solid"/>
              <a:round/>
              <a:headEnd type="none" w="med" len="med"/>
              <a:tailEnd type="none" w="med" len="med"/>
            </a:ln>
            <a:effectLst/>
          </p:spPr>
        </p:cxnSp>
        <p:cxnSp>
          <p:nvCxnSpPr>
            <p:cNvPr id="20551" name="Straight Connector 20550">
              <a:extLst>
                <a:ext uri="{FF2B5EF4-FFF2-40B4-BE49-F238E27FC236}">
                  <a16:creationId xmlns:a16="http://schemas.microsoft.com/office/drawing/2014/main" id="{D6FB1CCA-FD38-2AE6-CE2C-D735CE0DDA3F}"/>
                </a:ext>
              </a:extLst>
            </p:cNvPr>
            <p:cNvCxnSpPr>
              <a:cxnSpLocks/>
            </p:cNvCxnSpPr>
            <p:nvPr/>
          </p:nvCxnSpPr>
          <p:spPr bwMode="auto">
            <a:xfrm>
              <a:off x="7125884" y="3573515"/>
              <a:ext cx="0" cy="1402817"/>
            </a:xfrm>
            <a:prstGeom prst="line">
              <a:avLst/>
            </a:prstGeom>
            <a:noFill/>
            <a:ln w="28575" cap="flat" cmpd="sng" algn="ctr">
              <a:solidFill>
                <a:schemeClr val="accent1"/>
              </a:solidFill>
              <a:prstDash val="solid"/>
              <a:round/>
              <a:headEnd type="none" w="med" len="med"/>
              <a:tailEnd type="none" w="med" len="med"/>
            </a:ln>
            <a:effectLst/>
          </p:spPr>
        </p:cxnSp>
        <p:cxnSp>
          <p:nvCxnSpPr>
            <p:cNvPr id="20552" name="Straight Connector 20551">
              <a:extLst>
                <a:ext uri="{FF2B5EF4-FFF2-40B4-BE49-F238E27FC236}">
                  <a16:creationId xmlns:a16="http://schemas.microsoft.com/office/drawing/2014/main" id="{EFC399D2-7F2D-0BB7-C82D-053F68C42671}"/>
                </a:ext>
              </a:extLst>
            </p:cNvPr>
            <p:cNvCxnSpPr>
              <a:cxnSpLocks/>
            </p:cNvCxnSpPr>
            <p:nvPr/>
          </p:nvCxnSpPr>
          <p:spPr bwMode="auto">
            <a:xfrm>
              <a:off x="7097309" y="3573515"/>
              <a:ext cx="0" cy="1394880"/>
            </a:xfrm>
            <a:prstGeom prst="line">
              <a:avLst/>
            </a:prstGeom>
            <a:noFill/>
            <a:ln w="28575" cap="flat" cmpd="sng" algn="ctr">
              <a:solidFill>
                <a:schemeClr val="accent1"/>
              </a:solidFill>
              <a:prstDash val="solid"/>
              <a:round/>
              <a:headEnd type="none" w="med" len="med"/>
              <a:tailEnd type="none" w="med" len="med"/>
            </a:ln>
            <a:effectLst/>
          </p:spPr>
        </p:cxnSp>
        <p:cxnSp>
          <p:nvCxnSpPr>
            <p:cNvPr id="20553" name="Straight Connector 20552">
              <a:extLst>
                <a:ext uri="{FF2B5EF4-FFF2-40B4-BE49-F238E27FC236}">
                  <a16:creationId xmlns:a16="http://schemas.microsoft.com/office/drawing/2014/main" id="{15AF1BC6-9FD4-8F11-F11A-3C297D025855}"/>
                </a:ext>
              </a:extLst>
            </p:cNvPr>
            <p:cNvCxnSpPr>
              <a:cxnSpLocks/>
            </p:cNvCxnSpPr>
            <p:nvPr/>
          </p:nvCxnSpPr>
          <p:spPr bwMode="auto">
            <a:xfrm>
              <a:off x="7073496" y="3573515"/>
              <a:ext cx="0" cy="1394880"/>
            </a:xfrm>
            <a:prstGeom prst="line">
              <a:avLst/>
            </a:prstGeom>
            <a:noFill/>
            <a:ln w="28575" cap="flat" cmpd="sng" algn="ctr">
              <a:solidFill>
                <a:schemeClr val="accent1"/>
              </a:solidFill>
              <a:prstDash val="solid"/>
              <a:round/>
              <a:headEnd type="none" w="med" len="med"/>
              <a:tailEnd type="none" w="med" len="med"/>
            </a:ln>
            <a:effectLst/>
          </p:spPr>
        </p:cxnSp>
        <p:cxnSp>
          <p:nvCxnSpPr>
            <p:cNvPr id="20554" name="Straight Connector 20553">
              <a:extLst>
                <a:ext uri="{FF2B5EF4-FFF2-40B4-BE49-F238E27FC236}">
                  <a16:creationId xmlns:a16="http://schemas.microsoft.com/office/drawing/2014/main" id="{C6D3E441-F69B-FED8-5C2A-5061A777CF23}"/>
                </a:ext>
              </a:extLst>
            </p:cNvPr>
            <p:cNvCxnSpPr>
              <a:cxnSpLocks/>
            </p:cNvCxnSpPr>
            <p:nvPr/>
          </p:nvCxnSpPr>
          <p:spPr bwMode="auto">
            <a:xfrm>
              <a:off x="7044921" y="3573515"/>
              <a:ext cx="0" cy="1394880"/>
            </a:xfrm>
            <a:prstGeom prst="line">
              <a:avLst/>
            </a:prstGeom>
            <a:noFill/>
            <a:ln w="28575" cap="flat" cmpd="sng" algn="ctr">
              <a:solidFill>
                <a:schemeClr val="accent1"/>
              </a:solidFill>
              <a:prstDash val="solid"/>
              <a:round/>
              <a:headEnd type="none" w="med" len="med"/>
              <a:tailEnd type="none" w="med" len="med"/>
            </a:ln>
            <a:effectLst/>
          </p:spPr>
        </p:cxnSp>
        <p:cxnSp>
          <p:nvCxnSpPr>
            <p:cNvPr id="20555" name="Straight Connector 20554">
              <a:extLst>
                <a:ext uri="{FF2B5EF4-FFF2-40B4-BE49-F238E27FC236}">
                  <a16:creationId xmlns:a16="http://schemas.microsoft.com/office/drawing/2014/main" id="{C24A4BBA-6DEA-A2A3-48AC-2D2B68F910EE}"/>
                </a:ext>
              </a:extLst>
            </p:cNvPr>
            <p:cNvCxnSpPr>
              <a:cxnSpLocks/>
            </p:cNvCxnSpPr>
            <p:nvPr/>
          </p:nvCxnSpPr>
          <p:spPr bwMode="auto">
            <a:xfrm>
              <a:off x="7019521" y="3573515"/>
              <a:ext cx="0" cy="1379005"/>
            </a:xfrm>
            <a:prstGeom prst="line">
              <a:avLst/>
            </a:prstGeom>
            <a:noFill/>
            <a:ln w="28575" cap="flat" cmpd="sng" algn="ctr">
              <a:solidFill>
                <a:schemeClr val="accent1"/>
              </a:solidFill>
              <a:prstDash val="solid"/>
              <a:round/>
              <a:headEnd type="none" w="med" len="med"/>
              <a:tailEnd type="none" w="med" len="med"/>
            </a:ln>
            <a:effectLst/>
          </p:spPr>
        </p:cxnSp>
        <p:cxnSp>
          <p:nvCxnSpPr>
            <p:cNvPr id="20556" name="Straight Connector 20555">
              <a:extLst>
                <a:ext uri="{FF2B5EF4-FFF2-40B4-BE49-F238E27FC236}">
                  <a16:creationId xmlns:a16="http://schemas.microsoft.com/office/drawing/2014/main" id="{749453A9-5FEB-9B6D-5A1D-917E1D86E396}"/>
                </a:ext>
              </a:extLst>
            </p:cNvPr>
            <p:cNvCxnSpPr>
              <a:cxnSpLocks/>
            </p:cNvCxnSpPr>
            <p:nvPr/>
          </p:nvCxnSpPr>
          <p:spPr bwMode="auto">
            <a:xfrm>
              <a:off x="6994121" y="3573515"/>
              <a:ext cx="0" cy="1374242"/>
            </a:xfrm>
            <a:prstGeom prst="line">
              <a:avLst/>
            </a:prstGeom>
            <a:noFill/>
            <a:ln w="28575" cap="flat" cmpd="sng" algn="ctr">
              <a:solidFill>
                <a:schemeClr val="accent1"/>
              </a:solidFill>
              <a:prstDash val="solid"/>
              <a:round/>
              <a:headEnd type="none" w="med" len="med"/>
              <a:tailEnd type="none" w="med" len="med"/>
            </a:ln>
            <a:effectLst/>
          </p:spPr>
        </p:cxnSp>
        <p:cxnSp>
          <p:nvCxnSpPr>
            <p:cNvPr id="20557" name="Straight Connector 20556">
              <a:extLst>
                <a:ext uri="{FF2B5EF4-FFF2-40B4-BE49-F238E27FC236}">
                  <a16:creationId xmlns:a16="http://schemas.microsoft.com/office/drawing/2014/main" id="{40CE22F1-9CAD-C486-CA94-6FEAC08EA815}"/>
                </a:ext>
              </a:extLst>
            </p:cNvPr>
            <p:cNvCxnSpPr>
              <a:cxnSpLocks/>
            </p:cNvCxnSpPr>
            <p:nvPr/>
          </p:nvCxnSpPr>
          <p:spPr bwMode="auto">
            <a:xfrm>
              <a:off x="6965546" y="3573515"/>
              <a:ext cx="0" cy="1366305"/>
            </a:xfrm>
            <a:prstGeom prst="line">
              <a:avLst/>
            </a:prstGeom>
            <a:noFill/>
            <a:ln w="28575" cap="flat" cmpd="sng" algn="ctr">
              <a:solidFill>
                <a:schemeClr val="accent1"/>
              </a:solidFill>
              <a:prstDash val="solid"/>
              <a:round/>
              <a:headEnd type="none" w="med" len="med"/>
              <a:tailEnd type="none" w="med" len="med"/>
            </a:ln>
            <a:effectLst/>
          </p:spPr>
        </p:cxnSp>
        <p:cxnSp>
          <p:nvCxnSpPr>
            <p:cNvPr id="20558" name="Straight Connector 20557">
              <a:extLst>
                <a:ext uri="{FF2B5EF4-FFF2-40B4-BE49-F238E27FC236}">
                  <a16:creationId xmlns:a16="http://schemas.microsoft.com/office/drawing/2014/main" id="{9298ADC3-DE13-5364-AFD9-A118D8903D98}"/>
                </a:ext>
              </a:extLst>
            </p:cNvPr>
            <p:cNvCxnSpPr>
              <a:cxnSpLocks/>
            </p:cNvCxnSpPr>
            <p:nvPr/>
          </p:nvCxnSpPr>
          <p:spPr bwMode="auto">
            <a:xfrm>
              <a:off x="6854421" y="3573515"/>
              <a:ext cx="0" cy="1353605"/>
            </a:xfrm>
            <a:prstGeom prst="line">
              <a:avLst/>
            </a:prstGeom>
            <a:noFill/>
            <a:ln w="28575" cap="flat" cmpd="sng" algn="ctr">
              <a:solidFill>
                <a:schemeClr val="accent1"/>
              </a:solidFill>
              <a:prstDash val="solid"/>
              <a:round/>
              <a:headEnd type="none" w="med" len="med"/>
              <a:tailEnd type="none" w="med" len="med"/>
            </a:ln>
            <a:effectLst/>
          </p:spPr>
        </p:cxnSp>
        <p:cxnSp>
          <p:nvCxnSpPr>
            <p:cNvPr id="20559" name="Straight Connector 20558">
              <a:extLst>
                <a:ext uri="{FF2B5EF4-FFF2-40B4-BE49-F238E27FC236}">
                  <a16:creationId xmlns:a16="http://schemas.microsoft.com/office/drawing/2014/main" id="{92D10F5A-4FC7-8833-D8E1-C00E83E5190E}"/>
                </a:ext>
              </a:extLst>
            </p:cNvPr>
            <p:cNvCxnSpPr>
              <a:cxnSpLocks/>
            </p:cNvCxnSpPr>
            <p:nvPr/>
          </p:nvCxnSpPr>
          <p:spPr bwMode="auto">
            <a:xfrm>
              <a:off x="6827433" y="3573515"/>
              <a:ext cx="0" cy="1353605"/>
            </a:xfrm>
            <a:prstGeom prst="line">
              <a:avLst/>
            </a:prstGeom>
            <a:noFill/>
            <a:ln w="28575" cap="flat" cmpd="sng" algn="ctr">
              <a:solidFill>
                <a:schemeClr val="accent1"/>
              </a:solidFill>
              <a:prstDash val="solid"/>
              <a:round/>
              <a:headEnd type="none" w="med" len="med"/>
              <a:tailEnd type="none" w="med" len="med"/>
            </a:ln>
            <a:effectLst/>
          </p:spPr>
        </p:cxnSp>
        <p:cxnSp>
          <p:nvCxnSpPr>
            <p:cNvPr id="20560" name="Straight Connector 20559">
              <a:extLst>
                <a:ext uri="{FF2B5EF4-FFF2-40B4-BE49-F238E27FC236}">
                  <a16:creationId xmlns:a16="http://schemas.microsoft.com/office/drawing/2014/main" id="{9D79CFC7-FD7F-C28F-2367-526F45DA231D}"/>
                </a:ext>
              </a:extLst>
            </p:cNvPr>
            <p:cNvCxnSpPr>
              <a:cxnSpLocks/>
            </p:cNvCxnSpPr>
            <p:nvPr/>
          </p:nvCxnSpPr>
          <p:spPr bwMode="auto">
            <a:xfrm>
              <a:off x="6805208" y="3573515"/>
              <a:ext cx="0" cy="1348842"/>
            </a:xfrm>
            <a:prstGeom prst="line">
              <a:avLst/>
            </a:prstGeom>
            <a:noFill/>
            <a:ln w="28575" cap="flat" cmpd="sng" algn="ctr">
              <a:solidFill>
                <a:schemeClr val="accent1"/>
              </a:solidFill>
              <a:prstDash val="solid"/>
              <a:round/>
              <a:headEnd type="none" w="med" len="med"/>
              <a:tailEnd type="none" w="med" len="med"/>
            </a:ln>
            <a:effectLst/>
          </p:spPr>
        </p:cxnSp>
        <p:cxnSp>
          <p:nvCxnSpPr>
            <p:cNvPr id="20561" name="Straight Connector 20560">
              <a:extLst>
                <a:ext uri="{FF2B5EF4-FFF2-40B4-BE49-F238E27FC236}">
                  <a16:creationId xmlns:a16="http://schemas.microsoft.com/office/drawing/2014/main" id="{E13B9586-08D1-9656-57D3-E94E7C778C55}"/>
                </a:ext>
              </a:extLst>
            </p:cNvPr>
            <p:cNvCxnSpPr>
              <a:cxnSpLocks/>
            </p:cNvCxnSpPr>
            <p:nvPr/>
          </p:nvCxnSpPr>
          <p:spPr bwMode="auto">
            <a:xfrm>
              <a:off x="6775045" y="3573515"/>
              <a:ext cx="0" cy="1347255"/>
            </a:xfrm>
            <a:prstGeom prst="line">
              <a:avLst/>
            </a:prstGeom>
            <a:noFill/>
            <a:ln w="28575" cap="flat" cmpd="sng" algn="ctr">
              <a:solidFill>
                <a:schemeClr val="accent1"/>
              </a:solidFill>
              <a:prstDash val="solid"/>
              <a:round/>
              <a:headEnd type="none" w="med" len="med"/>
              <a:tailEnd type="none" w="med" len="med"/>
            </a:ln>
            <a:effectLst/>
          </p:spPr>
        </p:cxnSp>
        <p:cxnSp>
          <p:nvCxnSpPr>
            <p:cNvPr id="20562" name="Straight Connector 20561">
              <a:extLst>
                <a:ext uri="{FF2B5EF4-FFF2-40B4-BE49-F238E27FC236}">
                  <a16:creationId xmlns:a16="http://schemas.microsoft.com/office/drawing/2014/main" id="{9E07CB9A-F894-39D5-167D-B0C5C82F8943}"/>
                </a:ext>
              </a:extLst>
            </p:cNvPr>
            <p:cNvCxnSpPr>
              <a:cxnSpLocks/>
            </p:cNvCxnSpPr>
            <p:nvPr/>
          </p:nvCxnSpPr>
          <p:spPr bwMode="auto">
            <a:xfrm>
              <a:off x="6749645" y="3573515"/>
              <a:ext cx="0" cy="1329792"/>
            </a:xfrm>
            <a:prstGeom prst="line">
              <a:avLst/>
            </a:prstGeom>
            <a:noFill/>
            <a:ln w="28575" cap="flat" cmpd="sng" algn="ctr">
              <a:solidFill>
                <a:schemeClr val="accent1"/>
              </a:solidFill>
              <a:prstDash val="solid"/>
              <a:round/>
              <a:headEnd type="none" w="med" len="med"/>
              <a:tailEnd type="none" w="med" len="med"/>
            </a:ln>
            <a:effectLst/>
          </p:spPr>
        </p:cxnSp>
        <p:cxnSp>
          <p:nvCxnSpPr>
            <p:cNvPr id="20563" name="Straight Connector 20562">
              <a:extLst>
                <a:ext uri="{FF2B5EF4-FFF2-40B4-BE49-F238E27FC236}">
                  <a16:creationId xmlns:a16="http://schemas.microsoft.com/office/drawing/2014/main" id="{C79505BC-0A18-438A-EB91-F948F80F2B1E}"/>
                </a:ext>
              </a:extLst>
            </p:cNvPr>
            <p:cNvCxnSpPr>
              <a:cxnSpLocks/>
            </p:cNvCxnSpPr>
            <p:nvPr/>
          </p:nvCxnSpPr>
          <p:spPr bwMode="auto">
            <a:xfrm>
              <a:off x="6721070" y="3573515"/>
              <a:ext cx="0" cy="1329792"/>
            </a:xfrm>
            <a:prstGeom prst="line">
              <a:avLst/>
            </a:prstGeom>
            <a:noFill/>
            <a:ln w="28575" cap="flat" cmpd="sng" algn="ctr">
              <a:solidFill>
                <a:schemeClr val="accent1"/>
              </a:solidFill>
              <a:prstDash val="solid"/>
              <a:round/>
              <a:headEnd type="none" w="med" len="med"/>
              <a:tailEnd type="none" w="med" len="med"/>
            </a:ln>
            <a:effectLst/>
          </p:spPr>
        </p:cxnSp>
        <p:cxnSp>
          <p:nvCxnSpPr>
            <p:cNvPr id="20564" name="Straight Connector 20563">
              <a:extLst>
                <a:ext uri="{FF2B5EF4-FFF2-40B4-BE49-F238E27FC236}">
                  <a16:creationId xmlns:a16="http://schemas.microsoft.com/office/drawing/2014/main" id="{1F15A5BE-74C2-4371-9303-58C690D765E4}"/>
                </a:ext>
              </a:extLst>
            </p:cNvPr>
            <p:cNvCxnSpPr>
              <a:cxnSpLocks/>
            </p:cNvCxnSpPr>
            <p:nvPr/>
          </p:nvCxnSpPr>
          <p:spPr bwMode="auto">
            <a:xfrm>
              <a:off x="6635345" y="3573515"/>
              <a:ext cx="0" cy="1323442"/>
            </a:xfrm>
            <a:prstGeom prst="line">
              <a:avLst/>
            </a:prstGeom>
            <a:noFill/>
            <a:ln w="28575" cap="flat" cmpd="sng" algn="ctr">
              <a:solidFill>
                <a:schemeClr val="accent1"/>
              </a:solidFill>
              <a:prstDash val="solid"/>
              <a:round/>
              <a:headEnd type="none" w="med" len="med"/>
              <a:tailEnd type="none" w="med" len="med"/>
            </a:ln>
            <a:effectLst/>
          </p:spPr>
        </p:cxnSp>
        <p:cxnSp>
          <p:nvCxnSpPr>
            <p:cNvPr id="20565" name="Straight Connector 20564">
              <a:extLst>
                <a:ext uri="{FF2B5EF4-FFF2-40B4-BE49-F238E27FC236}">
                  <a16:creationId xmlns:a16="http://schemas.microsoft.com/office/drawing/2014/main" id="{6E559CFE-AC96-A5B7-F26E-1B04319ECAD4}"/>
                </a:ext>
              </a:extLst>
            </p:cNvPr>
            <p:cNvCxnSpPr>
              <a:cxnSpLocks/>
            </p:cNvCxnSpPr>
            <p:nvPr/>
          </p:nvCxnSpPr>
          <p:spPr bwMode="auto">
            <a:xfrm>
              <a:off x="6608357" y="3573515"/>
              <a:ext cx="0" cy="1323442"/>
            </a:xfrm>
            <a:prstGeom prst="line">
              <a:avLst/>
            </a:prstGeom>
            <a:noFill/>
            <a:ln w="28575" cap="flat" cmpd="sng" algn="ctr">
              <a:solidFill>
                <a:schemeClr val="accent1"/>
              </a:solidFill>
              <a:prstDash val="solid"/>
              <a:round/>
              <a:headEnd type="none" w="med" len="med"/>
              <a:tailEnd type="none" w="med" len="med"/>
            </a:ln>
            <a:effectLst/>
          </p:spPr>
        </p:cxnSp>
        <p:cxnSp>
          <p:nvCxnSpPr>
            <p:cNvPr id="20566" name="Straight Connector 20565">
              <a:extLst>
                <a:ext uri="{FF2B5EF4-FFF2-40B4-BE49-F238E27FC236}">
                  <a16:creationId xmlns:a16="http://schemas.microsoft.com/office/drawing/2014/main" id="{B43F9F7F-85EF-7BC5-75F1-8CCC3B490D3C}"/>
                </a:ext>
              </a:extLst>
            </p:cNvPr>
            <p:cNvCxnSpPr>
              <a:cxnSpLocks/>
            </p:cNvCxnSpPr>
            <p:nvPr/>
          </p:nvCxnSpPr>
          <p:spPr bwMode="auto">
            <a:xfrm>
              <a:off x="6582957" y="3573515"/>
              <a:ext cx="0" cy="1323442"/>
            </a:xfrm>
            <a:prstGeom prst="line">
              <a:avLst/>
            </a:prstGeom>
            <a:noFill/>
            <a:ln w="28575" cap="flat" cmpd="sng" algn="ctr">
              <a:solidFill>
                <a:schemeClr val="accent1"/>
              </a:solidFill>
              <a:prstDash val="solid"/>
              <a:round/>
              <a:headEnd type="none" w="med" len="med"/>
              <a:tailEnd type="none" w="med" len="med"/>
            </a:ln>
            <a:effectLst/>
          </p:spPr>
        </p:cxnSp>
        <p:cxnSp>
          <p:nvCxnSpPr>
            <p:cNvPr id="20567" name="Straight Connector 20566">
              <a:extLst>
                <a:ext uri="{FF2B5EF4-FFF2-40B4-BE49-F238E27FC236}">
                  <a16:creationId xmlns:a16="http://schemas.microsoft.com/office/drawing/2014/main" id="{D33F14B0-16B7-CE00-BCA3-AE3468DDF0ED}"/>
                </a:ext>
              </a:extLst>
            </p:cNvPr>
            <p:cNvCxnSpPr>
              <a:cxnSpLocks/>
            </p:cNvCxnSpPr>
            <p:nvPr/>
          </p:nvCxnSpPr>
          <p:spPr bwMode="auto">
            <a:xfrm>
              <a:off x="6554382" y="3573515"/>
              <a:ext cx="0" cy="1320267"/>
            </a:xfrm>
            <a:prstGeom prst="line">
              <a:avLst/>
            </a:prstGeom>
            <a:noFill/>
            <a:ln w="28575" cap="flat" cmpd="sng" algn="ctr">
              <a:solidFill>
                <a:schemeClr val="accent1"/>
              </a:solidFill>
              <a:prstDash val="solid"/>
              <a:round/>
              <a:headEnd type="none" w="med" len="med"/>
              <a:tailEnd type="none" w="med" len="med"/>
            </a:ln>
            <a:effectLst/>
          </p:spPr>
        </p:cxnSp>
        <p:cxnSp>
          <p:nvCxnSpPr>
            <p:cNvPr id="20568" name="Straight Connector 20567">
              <a:extLst>
                <a:ext uri="{FF2B5EF4-FFF2-40B4-BE49-F238E27FC236}">
                  <a16:creationId xmlns:a16="http://schemas.microsoft.com/office/drawing/2014/main" id="{3F52833D-D19E-7526-4635-C102EB405C06}"/>
                </a:ext>
              </a:extLst>
            </p:cNvPr>
            <p:cNvCxnSpPr>
              <a:cxnSpLocks/>
            </p:cNvCxnSpPr>
            <p:nvPr/>
          </p:nvCxnSpPr>
          <p:spPr bwMode="auto">
            <a:xfrm>
              <a:off x="6525807" y="3573515"/>
              <a:ext cx="0" cy="1315505"/>
            </a:xfrm>
            <a:prstGeom prst="line">
              <a:avLst/>
            </a:prstGeom>
            <a:noFill/>
            <a:ln w="28575" cap="flat" cmpd="sng" algn="ctr">
              <a:solidFill>
                <a:schemeClr val="accent1"/>
              </a:solidFill>
              <a:prstDash val="solid"/>
              <a:round/>
              <a:headEnd type="none" w="med" len="med"/>
              <a:tailEnd type="none" w="med" len="med"/>
            </a:ln>
            <a:effectLst/>
          </p:spPr>
        </p:cxnSp>
        <p:cxnSp>
          <p:nvCxnSpPr>
            <p:cNvPr id="20569" name="Straight Connector 20568">
              <a:extLst>
                <a:ext uri="{FF2B5EF4-FFF2-40B4-BE49-F238E27FC236}">
                  <a16:creationId xmlns:a16="http://schemas.microsoft.com/office/drawing/2014/main" id="{3DBACEB1-44F4-03B1-757A-21711FE733F5}"/>
                </a:ext>
              </a:extLst>
            </p:cNvPr>
            <p:cNvCxnSpPr>
              <a:cxnSpLocks/>
            </p:cNvCxnSpPr>
            <p:nvPr/>
          </p:nvCxnSpPr>
          <p:spPr bwMode="auto">
            <a:xfrm>
              <a:off x="6500407" y="3573515"/>
              <a:ext cx="0" cy="1305980"/>
            </a:xfrm>
            <a:prstGeom prst="line">
              <a:avLst/>
            </a:prstGeom>
            <a:noFill/>
            <a:ln w="28575" cap="flat" cmpd="sng" algn="ctr">
              <a:solidFill>
                <a:schemeClr val="accent1"/>
              </a:solidFill>
              <a:prstDash val="solid"/>
              <a:round/>
              <a:headEnd type="none" w="med" len="med"/>
              <a:tailEnd type="none" w="med" len="med"/>
            </a:ln>
            <a:effectLst/>
          </p:spPr>
        </p:cxnSp>
        <p:cxnSp>
          <p:nvCxnSpPr>
            <p:cNvPr id="20570" name="Straight Connector 20569">
              <a:extLst>
                <a:ext uri="{FF2B5EF4-FFF2-40B4-BE49-F238E27FC236}">
                  <a16:creationId xmlns:a16="http://schemas.microsoft.com/office/drawing/2014/main" id="{A74A5A13-3BE7-8AEA-5F59-DBA2045840A4}"/>
                </a:ext>
              </a:extLst>
            </p:cNvPr>
            <p:cNvCxnSpPr>
              <a:cxnSpLocks/>
            </p:cNvCxnSpPr>
            <p:nvPr/>
          </p:nvCxnSpPr>
          <p:spPr bwMode="auto">
            <a:xfrm>
              <a:off x="6471832" y="3573515"/>
              <a:ext cx="0" cy="1302805"/>
            </a:xfrm>
            <a:prstGeom prst="line">
              <a:avLst/>
            </a:prstGeom>
            <a:noFill/>
            <a:ln w="28575" cap="flat" cmpd="sng" algn="ctr">
              <a:solidFill>
                <a:schemeClr val="accent1"/>
              </a:solidFill>
              <a:prstDash val="solid"/>
              <a:round/>
              <a:headEnd type="none" w="med" len="med"/>
              <a:tailEnd type="none" w="med" len="med"/>
            </a:ln>
            <a:effectLst/>
          </p:spPr>
        </p:cxnSp>
        <p:cxnSp>
          <p:nvCxnSpPr>
            <p:cNvPr id="20571" name="Straight Connector 20570">
              <a:extLst>
                <a:ext uri="{FF2B5EF4-FFF2-40B4-BE49-F238E27FC236}">
                  <a16:creationId xmlns:a16="http://schemas.microsoft.com/office/drawing/2014/main" id="{C72E5D1D-63D6-03A5-9F54-E0F86482E3F1}"/>
                </a:ext>
              </a:extLst>
            </p:cNvPr>
            <p:cNvCxnSpPr>
              <a:cxnSpLocks/>
            </p:cNvCxnSpPr>
            <p:nvPr/>
          </p:nvCxnSpPr>
          <p:spPr bwMode="auto">
            <a:xfrm>
              <a:off x="6448020" y="3573515"/>
              <a:ext cx="0" cy="1296455"/>
            </a:xfrm>
            <a:prstGeom prst="line">
              <a:avLst/>
            </a:prstGeom>
            <a:noFill/>
            <a:ln w="28575" cap="flat" cmpd="sng" algn="ctr">
              <a:solidFill>
                <a:schemeClr val="accent1"/>
              </a:solidFill>
              <a:prstDash val="solid"/>
              <a:round/>
              <a:headEnd type="none" w="med" len="med"/>
              <a:tailEnd type="none" w="med" len="med"/>
            </a:ln>
            <a:effectLst/>
          </p:spPr>
        </p:cxnSp>
        <p:cxnSp>
          <p:nvCxnSpPr>
            <p:cNvPr id="20572" name="Straight Connector 20571">
              <a:extLst>
                <a:ext uri="{FF2B5EF4-FFF2-40B4-BE49-F238E27FC236}">
                  <a16:creationId xmlns:a16="http://schemas.microsoft.com/office/drawing/2014/main" id="{71C91EC3-0CD4-1B98-E204-FC96D127D3A6}"/>
                </a:ext>
              </a:extLst>
            </p:cNvPr>
            <p:cNvCxnSpPr>
              <a:cxnSpLocks/>
            </p:cNvCxnSpPr>
            <p:nvPr/>
          </p:nvCxnSpPr>
          <p:spPr bwMode="auto">
            <a:xfrm>
              <a:off x="6421033" y="3573515"/>
              <a:ext cx="0" cy="1288517"/>
            </a:xfrm>
            <a:prstGeom prst="line">
              <a:avLst/>
            </a:prstGeom>
            <a:noFill/>
            <a:ln w="28575" cap="flat" cmpd="sng" algn="ctr">
              <a:solidFill>
                <a:schemeClr val="accent1"/>
              </a:solidFill>
              <a:prstDash val="solid"/>
              <a:round/>
              <a:headEnd type="none" w="med" len="med"/>
              <a:tailEnd type="none" w="med" len="med"/>
            </a:ln>
            <a:effectLst/>
          </p:spPr>
        </p:cxnSp>
        <p:cxnSp>
          <p:nvCxnSpPr>
            <p:cNvPr id="20573" name="Straight Connector 20572">
              <a:extLst>
                <a:ext uri="{FF2B5EF4-FFF2-40B4-BE49-F238E27FC236}">
                  <a16:creationId xmlns:a16="http://schemas.microsoft.com/office/drawing/2014/main" id="{FFEBF534-5636-DB43-2D9F-00475EA99BF9}"/>
                </a:ext>
              </a:extLst>
            </p:cNvPr>
            <p:cNvCxnSpPr>
              <a:cxnSpLocks/>
            </p:cNvCxnSpPr>
            <p:nvPr/>
          </p:nvCxnSpPr>
          <p:spPr bwMode="auto">
            <a:xfrm>
              <a:off x="6365471" y="3573515"/>
              <a:ext cx="0" cy="1283755"/>
            </a:xfrm>
            <a:prstGeom prst="line">
              <a:avLst/>
            </a:prstGeom>
            <a:noFill/>
            <a:ln w="28575" cap="flat" cmpd="sng" algn="ctr">
              <a:solidFill>
                <a:schemeClr val="accent1"/>
              </a:solidFill>
              <a:prstDash val="solid"/>
              <a:round/>
              <a:headEnd type="none" w="med" len="med"/>
              <a:tailEnd type="none" w="med" len="med"/>
            </a:ln>
            <a:effectLst/>
          </p:spPr>
        </p:cxnSp>
        <p:cxnSp>
          <p:nvCxnSpPr>
            <p:cNvPr id="20574" name="Straight Connector 20573">
              <a:extLst>
                <a:ext uri="{FF2B5EF4-FFF2-40B4-BE49-F238E27FC236}">
                  <a16:creationId xmlns:a16="http://schemas.microsoft.com/office/drawing/2014/main" id="{F70FC66D-5BAF-C47E-7CEA-1F904BE6948C}"/>
                </a:ext>
              </a:extLst>
            </p:cNvPr>
            <p:cNvCxnSpPr>
              <a:cxnSpLocks/>
            </p:cNvCxnSpPr>
            <p:nvPr/>
          </p:nvCxnSpPr>
          <p:spPr bwMode="auto">
            <a:xfrm>
              <a:off x="6336896" y="3573515"/>
              <a:ext cx="0" cy="1283755"/>
            </a:xfrm>
            <a:prstGeom prst="line">
              <a:avLst/>
            </a:prstGeom>
            <a:noFill/>
            <a:ln w="28575" cap="flat" cmpd="sng" algn="ctr">
              <a:solidFill>
                <a:schemeClr val="accent1"/>
              </a:solidFill>
              <a:prstDash val="solid"/>
              <a:round/>
              <a:headEnd type="none" w="med" len="med"/>
              <a:tailEnd type="none" w="med" len="med"/>
            </a:ln>
            <a:effectLst/>
          </p:spPr>
        </p:cxnSp>
        <p:cxnSp>
          <p:nvCxnSpPr>
            <p:cNvPr id="20575" name="Straight Connector 20574">
              <a:extLst>
                <a:ext uri="{FF2B5EF4-FFF2-40B4-BE49-F238E27FC236}">
                  <a16:creationId xmlns:a16="http://schemas.microsoft.com/office/drawing/2014/main" id="{57B8B91C-E1DA-0A9D-F8CD-BB3D2B7189EE}"/>
                </a:ext>
              </a:extLst>
            </p:cNvPr>
            <p:cNvCxnSpPr>
              <a:cxnSpLocks/>
            </p:cNvCxnSpPr>
            <p:nvPr/>
          </p:nvCxnSpPr>
          <p:spPr bwMode="auto">
            <a:xfrm>
              <a:off x="6309908" y="3573515"/>
              <a:ext cx="0" cy="1264705"/>
            </a:xfrm>
            <a:prstGeom prst="line">
              <a:avLst/>
            </a:prstGeom>
            <a:noFill/>
            <a:ln w="28575" cap="flat" cmpd="sng" algn="ctr">
              <a:solidFill>
                <a:schemeClr val="accent1"/>
              </a:solidFill>
              <a:prstDash val="solid"/>
              <a:round/>
              <a:headEnd type="none" w="med" len="med"/>
              <a:tailEnd type="none" w="med" len="med"/>
            </a:ln>
            <a:effectLst/>
          </p:spPr>
        </p:cxnSp>
        <p:cxnSp>
          <p:nvCxnSpPr>
            <p:cNvPr id="20576" name="Straight Connector 20575">
              <a:extLst>
                <a:ext uri="{FF2B5EF4-FFF2-40B4-BE49-F238E27FC236}">
                  <a16:creationId xmlns:a16="http://schemas.microsoft.com/office/drawing/2014/main" id="{2E45D5FC-9F97-9E04-0778-2BE854B31F7D}"/>
                </a:ext>
              </a:extLst>
            </p:cNvPr>
            <p:cNvCxnSpPr>
              <a:cxnSpLocks/>
            </p:cNvCxnSpPr>
            <p:nvPr/>
          </p:nvCxnSpPr>
          <p:spPr bwMode="auto">
            <a:xfrm>
              <a:off x="6286095" y="3573515"/>
              <a:ext cx="0" cy="1244067"/>
            </a:xfrm>
            <a:prstGeom prst="line">
              <a:avLst/>
            </a:prstGeom>
            <a:noFill/>
            <a:ln w="28575" cap="flat" cmpd="sng" algn="ctr">
              <a:solidFill>
                <a:schemeClr val="accent1"/>
              </a:solidFill>
              <a:prstDash val="solid"/>
              <a:round/>
              <a:headEnd type="none" w="med" len="med"/>
              <a:tailEnd type="none" w="med" len="med"/>
            </a:ln>
            <a:effectLst/>
          </p:spPr>
        </p:cxnSp>
        <p:cxnSp>
          <p:nvCxnSpPr>
            <p:cNvPr id="20577" name="Straight Connector 20576">
              <a:extLst>
                <a:ext uri="{FF2B5EF4-FFF2-40B4-BE49-F238E27FC236}">
                  <a16:creationId xmlns:a16="http://schemas.microsoft.com/office/drawing/2014/main" id="{14C101C2-BCD6-79C1-F75F-96142C68895D}"/>
                </a:ext>
              </a:extLst>
            </p:cNvPr>
            <p:cNvCxnSpPr>
              <a:cxnSpLocks/>
            </p:cNvCxnSpPr>
            <p:nvPr/>
          </p:nvCxnSpPr>
          <p:spPr bwMode="auto">
            <a:xfrm>
              <a:off x="6257520" y="3573515"/>
              <a:ext cx="0" cy="1240892"/>
            </a:xfrm>
            <a:prstGeom prst="line">
              <a:avLst/>
            </a:prstGeom>
            <a:noFill/>
            <a:ln w="28575" cap="flat" cmpd="sng" algn="ctr">
              <a:solidFill>
                <a:schemeClr val="accent1"/>
              </a:solidFill>
              <a:prstDash val="solid"/>
              <a:round/>
              <a:headEnd type="none" w="med" len="med"/>
              <a:tailEnd type="none" w="med" len="med"/>
            </a:ln>
            <a:effectLst/>
          </p:spPr>
        </p:cxnSp>
        <p:cxnSp>
          <p:nvCxnSpPr>
            <p:cNvPr id="20578" name="Straight Connector 20577">
              <a:extLst>
                <a:ext uri="{FF2B5EF4-FFF2-40B4-BE49-F238E27FC236}">
                  <a16:creationId xmlns:a16="http://schemas.microsoft.com/office/drawing/2014/main" id="{85707B23-786D-CFE4-65CB-160391EFEC54}"/>
                </a:ext>
              </a:extLst>
            </p:cNvPr>
            <p:cNvCxnSpPr>
              <a:cxnSpLocks/>
            </p:cNvCxnSpPr>
            <p:nvPr/>
          </p:nvCxnSpPr>
          <p:spPr bwMode="auto">
            <a:xfrm>
              <a:off x="6228945" y="3573515"/>
              <a:ext cx="0" cy="1240892"/>
            </a:xfrm>
            <a:prstGeom prst="line">
              <a:avLst/>
            </a:prstGeom>
            <a:noFill/>
            <a:ln w="28575" cap="flat" cmpd="sng" algn="ctr">
              <a:solidFill>
                <a:schemeClr val="accent1"/>
              </a:solidFill>
              <a:prstDash val="solid"/>
              <a:round/>
              <a:headEnd type="none" w="med" len="med"/>
              <a:tailEnd type="none" w="med" len="med"/>
            </a:ln>
            <a:effectLst/>
          </p:spPr>
        </p:cxnSp>
        <p:cxnSp>
          <p:nvCxnSpPr>
            <p:cNvPr id="20579" name="Straight Connector 20578">
              <a:extLst>
                <a:ext uri="{FF2B5EF4-FFF2-40B4-BE49-F238E27FC236}">
                  <a16:creationId xmlns:a16="http://schemas.microsoft.com/office/drawing/2014/main" id="{25B83D91-895F-8BA6-C5A4-E66B78FA4C4A}"/>
                </a:ext>
              </a:extLst>
            </p:cNvPr>
            <p:cNvCxnSpPr>
              <a:cxnSpLocks/>
            </p:cNvCxnSpPr>
            <p:nvPr/>
          </p:nvCxnSpPr>
          <p:spPr bwMode="auto">
            <a:xfrm>
              <a:off x="6201957" y="3573515"/>
              <a:ext cx="0" cy="1240892"/>
            </a:xfrm>
            <a:prstGeom prst="line">
              <a:avLst/>
            </a:prstGeom>
            <a:noFill/>
            <a:ln w="28575" cap="flat" cmpd="sng" algn="ctr">
              <a:solidFill>
                <a:schemeClr val="accent1"/>
              </a:solidFill>
              <a:prstDash val="solid"/>
              <a:round/>
              <a:headEnd type="none" w="med" len="med"/>
              <a:tailEnd type="none" w="med" len="med"/>
            </a:ln>
            <a:effectLst/>
          </p:spPr>
        </p:cxnSp>
        <p:cxnSp>
          <p:nvCxnSpPr>
            <p:cNvPr id="20580" name="Straight Connector 20579">
              <a:extLst>
                <a:ext uri="{FF2B5EF4-FFF2-40B4-BE49-F238E27FC236}">
                  <a16:creationId xmlns:a16="http://schemas.microsoft.com/office/drawing/2014/main" id="{CD3AC8D3-A587-6084-A8F8-94CF3A8ED0CC}"/>
                </a:ext>
              </a:extLst>
            </p:cNvPr>
            <p:cNvCxnSpPr>
              <a:cxnSpLocks/>
            </p:cNvCxnSpPr>
            <p:nvPr/>
          </p:nvCxnSpPr>
          <p:spPr bwMode="auto">
            <a:xfrm>
              <a:off x="6178144" y="3573515"/>
              <a:ext cx="0" cy="1240892"/>
            </a:xfrm>
            <a:prstGeom prst="line">
              <a:avLst/>
            </a:prstGeom>
            <a:noFill/>
            <a:ln w="28575" cap="flat" cmpd="sng" algn="ctr">
              <a:solidFill>
                <a:schemeClr val="accent1"/>
              </a:solidFill>
              <a:prstDash val="solid"/>
              <a:round/>
              <a:headEnd type="none" w="med" len="med"/>
              <a:tailEnd type="none" w="med" len="med"/>
            </a:ln>
            <a:effectLst/>
          </p:spPr>
        </p:cxnSp>
        <p:cxnSp>
          <p:nvCxnSpPr>
            <p:cNvPr id="20581" name="Straight Connector 20580">
              <a:extLst>
                <a:ext uri="{FF2B5EF4-FFF2-40B4-BE49-F238E27FC236}">
                  <a16:creationId xmlns:a16="http://schemas.microsoft.com/office/drawing/2014/main" id="{AC5B6786-24EE-8C46-0B37-9235CBB9DA90}"/>
                </a:ext>
              </a:extLst>
            </p:cNvPr>
            <p:cNvCxnSpPr>
              <a:cxnSpLocks/>
            </p:cNvCxnSpPr>
            <p:nvPr/>
          </p:nvCxnSpPr>
          <p:spPr bwMode="auto">
            <a:xfrm>
              <a:off x="6154332" y="3573515"/>
              <a:ext cx="0" cy="1240892"/>
            </a:xfrm>
            <a:prstGeom prst="line">
              <a:avLst/>
            </a:prstGeom>
            <a:noFill/>
            <a:ln w="28575" cap="flat" cmpd="sng" algn="ctr">
              <a:solidFill>
                <a:schemeClr val="accent1"/>
              </a:solidFill>
              <a:prstDash val="solid"/>
              <a:round/>
              <a:headEnd type="none" w="med" len="med"/>
              <a:tailEnd type="none" w="med" len="med"/>
            </a:ln>
            <a:effectLst/>
          </p:spPr>
        </p:cxnSp>
        <p:cxnSp>
          <p:nvCxnSpPr>
            <p:cNvPr id="20582" name="Straight Connector 20581">
              <a:extLst>
                <a:ext uri="{FF2B5EF4-FFF2-40B4-BE49-F238E27FC236}">
                  <a16:creationId xmlns:a16="http://schemas.microsoft.com/office/drawing/2014/main" id="{5D8C9A73-3EA0-1A83-E962-464F44C1D99B}"/>
                </a:ext>
              </a:extLst>
            </p:cNvPr>
            <p:cNvCxnSpPr>
              <a:cxnSpLocks/>
            </p:cNvCxnSpPr>
            <p:nvPr/>
          </p:nvCxnSpPr>
          <p:spPr bwMode="auto">
            <a:xfrm>
              <a:off x="6125757" y="3573515"/>
              <a:ext cx="0" cy="1236130"/>
            </a:xfrm>
            <a:prstGeom prst="line">
              <a:avLst/>
            </a:prstGeom>
            <a:noFill/>
            <a:ln w="28575" cap="flat" cmpd="sng" algn="ctr">
              <a:solidFill>
                <a:schemeClr val="accent1"/>
              </a:solidFill>
              <a:prstDash val="solid"/>
              <a:round/>
              <a:headEnd type="none" w="med" len="med"/>
              <a:tailEnd type="none" w="med" len="med"/>
            </a:ln>
            <a:effectLst/>
          </p:spPr>
        </p:cxnSp>
        <p:cxnSp>
          <p:nvCxnSpPr>
            <p:cNvPr id="20583" name="Straight Connector 20582">
              <a:extLst>
                <a:ext uri="{FF2B5EF4-FFF2-40B4-BE49-F238E27FC236}">
                  <a16:creationId xmlns:a16="http://schemas.microsoft.com/office/drawing/2014/main" id="{49DFE066-C51D-D316-9B54-F993C9F81F96}"/>
                </a:ext>
              </a:extLst>
            </p:cNvPr>
            <p:cNvCxnSpPr>
              <a:cxnSpLocks/>
            </p:cNvCxnSpPr>
            <p:nvPr/>
          </p:nvCxnSpPr>
          <p:spPr bwMode="auto">
            <a:xfrm>
              <a:off x="6101944" y="3573515"/>
              <a:ext cx="0" cy="1220255"/>
            </a:xfrm>
            <a:prstGeom prst="line">
              <a:avLst/>
            </a:prstGeom>
            <a:noFill/>
            <a:ln w="28575" cap="flat" cmpd="sng" algn="ctr">
              <a:solidFill>
                <a:schemeClr val="accent1"/>
              </a:solidFill>
              <a:prstDash val="solid"/>
              <a:round/>
              <a:headEnd type="none" w="med" len="med"/>
              <a:tailEnd type="none" w="med" len="med"/>
            </a:ln>
            <a:effectLst/>
          </p:spPr>
        </p:cxnSp>
        <p:cxnSp>
          <p:nvCxnSpPr>
            <p:cNvPr id="20584" name="Straight Connector 20583">
              <a:extLst>
                <a:ext uri="{FF2B5EF4-FFF2-40B4-BE49-F238E27FC236}">
                  <a16:creationId xmlns:a16="http://schemas.microsoft.com/office/drawing/2014/main" id="{6B073E47-ABFB-0C12-39AF-A15A4F7A09AF}"/>
                </a:ext>
              </a:extLst>
            </p:cNvPr>
            <p:cNvCxnSpPr>
              <a:cxnSpLocks/>
            </p:cNvCxnSpPr>
            <p:nvPr/>
          </p:nvCxnSpPr>
          <p:spPr bwMode="auto">
            <a:xfrm>
              <a:off x="6043206" y="3573515"/>
              <a:ext cx="0" cy="1215492"/>
            </a:xfrm>
            <a:prstGeom prst="line">
              <a:avLst/>
            </a:prstGeom>
            <a:noFill/>
            <a:ln w="28575" cap="flat" cmpd="sng" algn="ctr">
              <a:solidFill>
                <a:schemeClr val="accent1"/>
              </a:solidFill>
              <a:prstDash val="solid"/>
              <a:round/>
              <a:headEnd type="none" w="med" len="med"/>
              <a:tailEnd type="none" w="med" len="med"/>
            </a:ln>
            <a:effectLst/>
          </p:spPr>
        </p:cxnSp>
        <p:cxnSp>
          <p:nvCxnSpPr>
            <p:cNvPr id="20585" name="Straight Connector 20584">
              <a:extLst>
                <a:ext uri="{FF2B5EF4-FFF2-40B4-BE49-F238E27FC236}">
                  <a16:creationId xmlns:a16="http://schemas.microsoft.com/office/drawing/2014/main" id="{E03123BF-5001-414D-18D0-F44C94CE07E3}"/>
                </a:ext>
              </a:extLst>
            </p:cNvPr>
            <p:cNvCxnSpPr>
              <a:cxnSpLocks/>
            </p:cNvCxnSpPr>
            <p:nvPr/>
          </p:nvCxnSpPr>
          <p:spPr bwMode="auto">
            <a:xfrm>
              <a:off x="6016218" y="3573515"/>
              <a:ext cx="0" cy="1204380"/>
            </a:xfrm>
            <a:prstGeom prst="line">
              <a:avLst/>
            </a:prstGeom>
            <a:noFill/>
            <a:ln w="28575" cap="flat" cmpd="sng" algn="ctr">
              <a:solidFill>
                <a:schemeClr val="accent1"/>
              </a:solidFill>
              <a:prstDash val="solid"/>
              <a:round/>
              <a:headEnd type="none" w="med" len="med"/>
              <a:tailEnd type="none" w="med" len="med"/>
            </a:ln>
            <a:effectLst/>
          </p:spPr>
        </p:cxnSp>
        <p:cxnSp>
          <p:nvCxnSpPr>
            <p:cNvPr id="20586" name="Straight Connector 20585">
              <a:extLst>
                <a:ext uri="{FF2B5EF4-FFF2-40B4-BE49-F238E27FC236}">
                  <a16:creationId xmlns:a16="http://schemas.microsoft.com/office/drawing/2014/main" id="{EDD9A93E-5916-4A08-0088-9DBACB9B54CB}"/>
                </a:ext>
              </a:extLst>
            </p:cNvPr>
            <p:cNvCxnSpPr>
              <a:cxnSpLocks/>
            </p:cNvCxnSpPr>
            <p:nvPr/>
          </p:nvCxnSpPr>
          <p:spPr bwMode="auto">
            <a:xfrm>
              <a:off x="5992406" y="3573515"/>
              <a:ext cx="0" cy="1198030"/>
            </a:xfrm>
            <a:prstGeom prst="line">
              <a:avLst/>
            </a:prstGeom>
            <a:noFill/>
            <a:ln w="28575" cap="flat" cmpd="sng" algn="ctr">
              <a:solidFill>
                <a:schemeClr val="accent1"/>
              </a:solidFill>
              <a:prstDash val="solid"/>
              <a:round/>
              <a:headEnd type="none" w="med" len="med"/>
              <a:tailEnd type="none" w="med" len="med"/>
            </a:ln>
            <a:effectLst/>
          </p:spPr>
        </p:cxnSp>
        <p:cxnSp>
          <p:nvCxnSpPr>
            <p:cNvPr id="20587" name="Straight Connector 20586">
              <a:extLst>
                <a:ext uri="{FF2B5EF4-FFF2-40B4-BE49-F238E27FC236}">
                  <a16:creationId xmlns:a16="http://schemas.microsoft.com/office/drawing/2014/main" id="{A572D9E9-45AB-DB5A-E067-4EABD69C9C97}"/>
                </a:ext>
              </a:extLst>
            </p:cNvPr>
            <p:cNvCxnSpPr>
              <a:cxnSpLocks/>
            </p:cNvCxnSpPr>
            <p:nvPr/>
          </p:nvCxnSpPr>
          <p:spPr bwMode="auto">
            <a:xfrm>
              <a:off x="5935256" y="3573515"/>
              <a:ext cx="0" cy="1191680"/>
            </a:xfrm>
            <a:prstGeom prst="line">
              <a:avLst/>
            </a:prstGeom>
            <a:noFill/>
            <a:ln w="28575" cap="flat" cmpd="sng" algn="ctr">
              <a:solidFill>
                <a:schemeClr val="accent1"/>
              </a:solidFill>
              <a:prstDash val="solid"/>
              <a:round/>
              <a:headEnd type="none" w="med" len="med"/>
              <a:tailEnd type="none" w="med" len="med"/>
            </a:ln>
            <a:effectLst/>
          </p:spPr>
        </p:cxnSp>
        <p:cxnSp>
          <p:nvCxnSpPr>
            <p:cNvPr id="20588" name="Straight Connector 20587">
              <a:extLst>
                <a:ext uri="{FF2B5EF4-FFF2-40B4-BE49-F238E27FC236}">
                  <a16:creationId xmlns:a16="http://schemas.microsoft.com/office/drawing/2014/main" id="{F0A405FD-581A-5130-5986-273F49591D7F}"/>
                </a:ext>
              </a:extLst>
            </p:cNvPr>
            <p:cNvCxnSpPr>
              <a:cxnSpLocks/>
            </p:cNvCxnSpPr>
            <p:nvPr/>
          </p:nvCxnSpPr>
          <p:spPr bwMode="auto">
            <a:xfrm>
              <a:off x="5906681" y="3573515"/>
              <a:ext cx="0" cy="1182155"/>
            </a:xfrm>
            <a:prstGeom prst="line">
              <a:avLst/>
            </a:prstGeom>
            <a:noFill/>
            <a:ln w="28575" cap="flat" cmpd="sng" algn="ctr">
              <a:solidFill>
                <a:schemeClr val="accent1"/>
              </a:solidFill>
              <a:prstDash val="solid"/>
              <a:round/>
              <a:headEnd type="none" w="med" len="med"/>
              <a:tailEnd type="none" w="med" len="med"/>
            </a:ln>
            <a:effectLst/>
          </p:spPr>
        </p:cxnSp>
        <p:cxnSp>
          <p:nvCxnSpPr>
            <p:cNvPr id="20589" name="Straight Connector 20588">
              <a:extLst>
                <a:ext uri="{FF2B5EF4-FFF2-40B4-BE49-F238E27FC236}">
                  <a16:creationId xmlns:a16="http://schemas.microsoft.com/office/drawing/2014/main" id="{6D1FD4CB-CF79-B458-18C0-A8DEFACA8E42}"/>
                </a:ext>
              </a:extLst>
            </p:cNvPr>
            <p:cNvCxnSpPr>
              <a:cxnSpLocks/>
            </p:cNvCxnSpPr>
            <p:nvPr/>
          </p:nvCxnSpPr>
          <p:spPr bwMode="auto">
            <a:xfrm>
              <a:off x="5878106" y="3573515"/>
              <a:ext cx="0" cy="1183742"/>
            </a:xfrm>
            <a:prstGeom prst="line">
              <a:avLst/>
            </a:prstGeom>
            <a:noFill/>
            <a:ln w="28575" cap="flat" cmpd="sng" algn="ctr">
              <a:solidFill>
                <a:schemeClr val="accent1"/>
              </a:solidFill>
              <a:prstDash val="solid"/>
              <a:round/>
              <a:headEnd type="none" w="med" len="med"/>
              <a:tailEnd type="none" w="med" len="med"/>
            </a:ln>
            <a:effectLst/>
          </p:spPr>
        </p:cxnSp>
        <p:cxnSp>
          <p:nvCxnSpPr>
            <p:cNvPr id="20590" name="Straight Connector 20589">
              <a:extLst>
                <a:ext uri="{FF2B5EF4-FFF2-40B4-BE49-F238E27FC236}">
                  <a16:creationId xmlns:a16="http://schemas.microsoft.com/office/drawing/2014/main" id="{2B36F454-E953-86FC-C9F5-D2F2BB513815}"/>
                </a:ext>
              </a:extLst>
            </p:cNvPr>
            <p:cNvCxnSpPr>
              <a:cxnSpLocks/>
            </p:cNvCxnSpPr>
            <p:nvPr/>
          </p:nvCxnSpPr>
          <p:spPr bwMode="auto">
            <a:xfrm>
              <a:off x="5851119" y="3573515"/>
              <a:ext cx="0" cy="1183742"/>
            </a:xfrm>
            <a:prstGeom prst="line">
              <a:avLst/>
            </a:prstGeom>
            <a:noFill/>
            <a:ln w="28575" cap="flat" cmpd="sng" algn="ctr">
              <a:solidFill>
                <a:schemeClr val="accent1"/>
              </a:solidFill>
              <a:prstDash val="solid"/>
              <a:round/>
              <a:headEnd type="none" w="med" len="med"/>
              <a:tailEnd type="none" w="med" len="med"/>
            </a:ln>
            <a:effectLst/>
          </p:spPr>
        </p:cxnSp>
        <p:cxnSp>
          <p:nvCxnSpPr>
            <p:cNvPr id="20591" name="Straight Connector 20590">
              <a:extLst>
                <a:ext uri="{FF2B5EF4-FFF2-40B4-BE49-F238E27FC236}">
                  <a16:creationId xmlns:a16="http://schemas.microsoft.com/office/drawing/2014/main" id="{A355FECB-6F81-AC2C-0DF1-602CECAA7E57}"/>
                </a:ext>
              </a:extLst>
            </p:cNvPr>
            <p:cNvCxnSpPr>
              <a:cxnSpLocks/>
            </p:cNvCxnSpPr>
            <p:nvPr/>
          </p:nvCxnSpPr>
          <p:spPr bwMode="auto">
            <a:xfrm>
              <a:off x="5822544" y="3573515"/>
              <a:ext cx="0" cy="1182155"/>
            </a:xfrm>
            <a:prstGeom prst="line">
              <a:avLst/>
            </a:prstGeom>
            <a:noFill/>
            <a:ln w="28575" cap="flat" cmpd="sng" algn="ctr">
              <a:solidFill>
                <a:schemeClr val="accent1"/>
              </a:solidFill>
              <a:prstDash val="solid"/>
              <a:round/>
              <a:headEnd type="none" w="med" len="med"/>
              <a:tailEnd type="none" w="med" len="med"/>
            </a:ln>
            <a:effectLst/>
          </p:spPr>
        </p:cxnSp>
        <p:cxnSp>
          <p:nvCxnSpPr>
            <p:cNvPr id="20592" name="Straight Connector 20591">
              <a:extLst>
                <a:ext uri="{FF2B5EF4-FFF2-40B4-BE49-F238E27FC236}">
                  <a16:creationId xmlns:a16="http://schemas.microsoft.com/office/drawing/2014/main" id="{18B72A0B-5B3C-B482-8B74-AE6719A13CE7}"/>
                </a:ext>
              </a:extLst>
            </p:cNvPr>
            <p:cNvCxnSpPr>
              <a:cxnSpLocks/>
            </p:cNvCxnSpPr>
            <p:nvPr/>
          </p:nvCxnSpPr>
          <p:spPr bwMode="auto">
            <a:xfrm>
              <a:off x="5795556" y="3573515"/>
              <a:ext cx="0" cy="1174217"/>
            </a:xfrm>
            <a:prstGeom prst="line">
              <a:avLst/>
            </a:prstGeom>
            <a:noFill/>
            <a:ln w="28575" cap="flat" cmpd="sng" algn="ctr">
              <a:solidFill>
                <a:schemeClr val="accent1"/>
              </a:solidFill>
              <a:prstDash val="solid"/>
              <a:round/>
              <a:headEnd type="none" w="med" len="med"/>
              <a:tailEnd type="none" w="med" len="med"/>
            </a:ln>
            <a:effectLst/>
          </p:spPr>
        </p:cxnSp>
        <p:cxnSp>
          <p:nvCxnSpPr>
            <p:cNvPr id="20593" name="Straight Connector 20592">
              <a:extLst>
                <a:ext uri="{FF2B5EF4-FFF2-40B4-BE49-F238E27FC236}">
                  <a16:creationId xmlns:a16="http://schemas.microsoft.com/office/drawing/2014/main" id="{3CF8C876-3AC7-1BB3-773A-4EE7D32B1C02}"/>
                </a:ext>
              </a:extLst>
            </p:cNvPr>
            <p:cNvCxnSpPr>
              <a:cxnSpLocks/>
            </p:cNvCxnSpPr>
            <p:nvPr/>
          </p:nvCxnSpPr>
          <p:spPr bwMode="auto">
            <a:xfrm>
              <a:off x="5771743" y="3573515"/>
              <a:ext cx="0" cy="1171042"/>
            </a:xfrm>
            <a:prstGeom prst="line">
              <a:avLst/>
            </a:prstGeom>
            <a:noFill/>
            <a:ln w="28575" cap="flat" cmpd="sng" algn="ctr">
              <a:solidFill>
                <a:schemeClr val="accent1"/>
              </a:solidFill>
              <a:prstDash val="solid"/>
              <a:round/>
              <a:headEnd type="none" w="med" len="med"/>
              <a:tailEnd type="none" w="med" len="med"/>
            </a:ln>
            <a:effectLst/>
          </p:spPr>
        </p:cxnSp>
        <p:cxnSp>
          <p:nvCxnSpPr>
            <p:cNvPr id="20594" name="Straight Connector 20593">
              <a:extLst>
                <a:ext uri="{FF2B5EF4-FFF2-40B4-BE49-F238E27FC236}">
                  <a16:creationId xmlns:a16="http://schemas.microsoft.com/office/drawing/2014/main" id="{897A9D84-4A8A-6FC9-2862-305C678F2549}"/>
                </a:ext>
              </a:extLst>
            </p:cNvPr>
            <p:cNvCxnSpPr>
              <a:cxnSpLocks/>
            </p:cNvCxnSpPr>
            <p:nvPr/>
          </p:nvCxnSpPr>
          <p:spPr bwMode="auto">
            <a:xfrm>
              <a:off x="5744756" y="3573515"/>
              <a:ext cx="0" cy="1166280"/>
            </a:xfrm>
            <a:prstGeom prst="line">
              <a:avLst/>
            </a:prstGeom>
            <a:noFill/>
            <a:ln w="28575" cap="flat" cmpd="sng" algn="ctr">
              <a:solidFill>
                <a:schemeClr val="accent1"/>
              </a:solidFill>
              <a:prstDash val="solid"/>
              <a:round/>
              <a:headEnd type="none" w="med" len="med"/>
              <a:tailEnd type="none" w="med" len="med"/>
            </a:ln>
            <a:effectLst/>
          </p:spPr>
        </p:cxnSp>
        <p:cxnSp>
          <p:nvCxnSpPr>
            <p:cNvPr id="20595" name="Straight Connector 20594">
              <a:extLst>
                <a:ext uri="{FF2B5EF4-FFF2-40B4-BE49-F238E27FC236}">
                  <a16:creationId xmlns:a16="http://schemas.microsoft.com/office/drawing/2014/main" id="{B971870C-B8D4-B909-EC81-B31513F069D4}"/>
                </a:ext>
              </a:extLst>
            </p:cNvPr>
            <p:cNvCxnSpPr>
              <a:cxnSpLocks/>
            </p:cNvCxnSpPr>
            <p:nvPr/>
          </p:nvCxnSpPr>
          <p:spPr bwMode="auto">
            <a:xfrm>
              <a:off x="5690781" y="3573515"/>
              <a:ext cx="0" cy="1156755"/>
            </a:xfrm>
            <a:prstGeom prst="line">
              <a:avLst/>
            </a:prstGeom>
            <a:noFill/>
            <a:ln w="28575" cap="flat" cmpd="sng" algn="ctr">
              <a:solidFill>
                <a:schemeClr val="accent1"/>
              </a:solidFill>
              <a:prstDash val="solid"/>
              <a:round/>
              <a:headEnd type="none" w="med" len="med"/>
              <a:tailEnd type="none" w="med" len="med"/>
            </a:ln>
            <a:effectLst/>
          </p:spPr>
        </p:cxnSp>
        <p:cxnSp>
          <p:nvCxnSpPr>
            <p:cNvPr id="20596" name="Straight Connector 20595">
              <a:extLst>
                <a:ext uri="{FF2B5EF4-FFF2-40B4-BE49-F238E27FC236}">
                  <a16:creationId xmlns:a16="http://schemas.microsoft.com/office/drawing/2014/main" id="{069C27BC-799B-1D90-60C9-A8848408748A}"/>
                </a:ext>
              </a:extLst>
            </p:cNvPr>
            <p:cNvCxnSpPr>
              <a:cxnSpLocks/>
            </p:cNvCxnSpPr>
            <p:nvPr/>
          </p:nvCxnSpPr>
          <p:spPr bwMode="auto">
            <a:xfrm>
              <a:off x="5662206" y="3573515"/>
              <a:ext cx="0" cy="1156755"/>
            </a:xfrm>
            <a:prstGeom prst="line">
              <a:avLst/>
            </a:prstGeom>
            <a:noFill/>
            <a:ln w="28575" cap="flat" cmpd="sng" algn="ctr">
              <a:solidFill>
                <a:schemeClr val="accent1"/>
              </a:solidFill>
              <a:prstDash val="solid"/>
              <a:round/>
              <a:headEnd type="none" w="med" len="med"/>
              <a:tailEnd type="none" w="med" len="med"/>
            </a:ln>
            <a:effectLst/>
          </p:spPr>
        </p:cxnSp>
        <p:cxnSp>
          <p:nvCxnSpPr>
            <p:cNvPr id="20597" name="Straight Connector 20596">
              <a:extLst>
                <a:ext uri="{FF2B5EF4-FFF2-40B4-BE49-F238E27FC236}">
                  <a16:creationId xmlns:a16="http://schemas.microsoft.com/office/drawing/2014/main" id="{6C99CA7E-1A14-F282-62BC-805DCEA4F858}"/>
                </a:ext>
              </a:extLst>
            </p:cNvPr>
            <p:cNvCxnSpPr>
              <a:cxnSpLocks/>
            </p:cNvCxnSpPr>
            <p:nvPr/>
          </p:nvCxnSpPr>
          <p:spPr bwMode="auto">
            <a:xfrm>
              <a:off x="5635219" y="3573515"/>
              <a:ext cx="0" cy="1148817"/>
            </a:xfrm>
            <a:prstGeom prst="line">
              <a:avLst/>
            </a:prstGeom>
            <a:noFill/>
            <a:ln w="28575" cap="flat" cmpd="sng" algn="ctr">
              <a:solidFill>
                <a:schemeClr val="accent1"/>
              </a:solidFill>
              <a:prstDash val="solid"/>
              <a:round/>
              <a:headEnd type="none" w="med" len="med"/>
              <a:tailEnd type="none" w="med" len="med"/>
            </a:ln>
            <a:effectLst/>
          </p:spPr>
        </p:cxnSp>
        <p:cxnSp>
          <p:nvCxnSpPr>
            <p:cNvPr id="20598" name="Straight Connector 20597">
              <a:extLst>
                <a:ext uri="{FF2B5EF4-FFF2-40B4-BE49-F238E27FC236}">
                  <a16:creationId xmlns:a16="http://schemas.microsoft.com/office/drawing/2014/main" id="{28F4C595-D4F0-B255-7501-5A13032A3869}"/>
                </a:ext>
              </a:extLst>
            </p:cNvPr>
            <p:cNvCxnSpPr>
              <a:cxnSpLocks/>
            </p:cNvCxnSpPr>
            <p:nvPr/>
          </p:nvCxnSpPr>
          <p:spPr bwMode="auto">
            <a:xfrm>
              <a:off x="5609819" y="3573515"/>
              <a:ext cx="0" cy="1140880"/>
            </a:xfrm>
            <a:prstGeom prst="line">
              <a:avLst/>
            </a:prstGeom>
            <a:noFill/>
            <a:ln w="28575" cap="flat" cmpd="sng" algn="ctr">
              <a:solidFill>
                <a:schemeClr val="accent1"/>
              </a:solidFill>
              <a:prstDash val="solid"/>
              <a:round/>
              <a:headEnd type="none" w="med" len="med"/>
              <a:tailEnd type="none" w="med" len="med"/>
            </a:ln>
            <a:effectLst/>
          </p:spPr>
        </p:cxnSp>
        <p:cxnSp>
          <p:nvCxnSpPr>
            <p:cNvPr id="20599" name="Straight Connector 20598">
              <a:extLst>
                <a:ext uri="{FF2B5EF4-FFF2-40B4-BE49-F238E27FC236}">
                  <a16:creationId xmlns:a16="http://schemas.microsoft.com/office/drawing/2014/main" id="{F5ADFF56-3074-4B72-2507-419C495D4FAE}"/>
                </a:ext>
              </a:extLst>
            </p:cNvPr>
            <p:cNvCxnSpPr>
              <a:cxnSpLocks/>
            </p:cNvCxnSpPr>
            <p:nvPr/>
          </p:nvCxnSpPr>
          <p:spPr bwMode="auto">
            <a:xfrm>
              <a:off x="5584419" y="3573515"/>
              <a:ext cx="0" cy="1140880"/>
            </a:xfrm>
            <a:prstGeom prst="line">
              <a:avLst/>
            </a:prstGeom>
            <a:noFill/>
            <a:ln w="28575" cap="flat" cmpd="sng" algn="ctr">
              <a:solidFill>
                <a:schemeClr val="accent1"/>
              </a:solidFill>
              <a:prstDash val="solid"/>
              <a:round/>
              <a:headEnd type="none" w="med" len="med"/>
              <a:tailEnd type="none" w="med" len="med"/>
            </a:ln>
            <a:effectLst/>
          </p:spPr>
        </p:cxnSp>
        <p:cxnSp>
          <p:nvCxnSpPr>
            <p:cNvPr id="20600" name="Straight Connector 20599">
              <a:extLst>
                <a:ext uri="{FF2B5EF4-FFF2-40B4-BE49-F238E27FC236}">
                  <a16:creationId xmlns:a16="http://schemas.microsoft.com/office/drawing/2014/main" id="{E64CDFBE-3938-D9A5-87E1-9FBB7FA2167A}"/>
                </a:ext>
              </a:extLst>
            </p:cNvPr>
            <p:cNvCxnSpPr>
              <a:cxnSpLocks/>
            </p:cNvCxnSpPr>
            <p:nvPr/>
          </p:nvCxnSpPr>
          <p:spPr bwMode="auto">
            <a:xfrm>
              <a:off x="5557432" y="3573515"/>
              <a:ext cx="0" cy="1139292"/>
            </a:xfrm>
            <a:prstGeom prst="line">
              <a:avLst/>
            </a:prstGeom>
            <a:noFill/>
            <a:ln w="28575" cap="flat" cmpd="sng" algn="ctr">
              <a:solidFill>
                <a:schemeClr val="accent1"/>
              </a:solidFill>
              <a:prstDash val="solid"/>
              <a:round/>
              <a:headEnd type="none" w="med" len="med"/>
              <a:tailEnd type="none" w="med" len="med"/>
            </a:ln>
            <a:effectLst/>
          </p:spPr>
        </p:cxnSp>
        <p:cxnSp>
          <p:nvCxnSpPr>
            <p:cNvPr id="20601" name="Straight Connector 20600">
              <a:extLst>
                <a:ext uri="{FF2B5EF4-FFF2-40B4-BE49-F238E27FC236}">
                  <a16:creationId xmlns:a16="http://schemas.microsoft.com/office/drawing/2014/main" id="{542E0493-400F-B597-404C-175B6FB6956E}"/>
                </a:ext>
              </a:extLst>
            </p:cNvPr>
            <p:cNvCxnSpPr>
              <a:cxnSpLocks/>
            </p:cNvCxnSpPr>
            <p:nvPr/>
          </p:nvCxnSpPr>
          <p:spPr bwMode="auto">
            <a:xfrm>
              <a:off x="5503456" y="3573515"/>
              <a:ext cx="0" cy="1098017"/>
            </a:xfrm>
            <a:prstGeom prst="line">
              <a:avLst/>
            </a:prstGeom>
            <a:noFill/>
            <a:ln w="28575" cap="flat" cmpd="sng" algn="ctr">
              <a:solidFill>
                <a:schemeClr val="accent1"/>
              </a:solidFill>
              <a:prstDash val="solid"/>
              <a:round/>
              <a:headEnd type="none" w="med" len="med"/>
              <a:tailEnd type="none" w="med" len="med"/>
            </a:ln>
            <a:effectLst/>
          </p:spPr>
        </p:cxnSp>
        <p:cxnSp>
          <p:nvCxnSpPr>
            <p:cNvPr id="20602" name="Straight Connector 20601">
              <a:extLst>
                <a:ext uri="{FF2B5EF4-FFF2-40B4-BE49-F238E27FC236}">
                  <a16:creationId xmlns:a16="http://schemas.microsoft.com/office/drawing/2014/main" id="{53C8DB85-F1BE-968D-F0D7-F29342DB511A}"/>
                </a:ext>
              </a:extLst>
            </p:cNvPr>
            <p:cNvCxnSpPr>
              <a:cxnSpLocks/>
            </p:cNvCxnSpPr>
            <p:nvPr/>
          </p:nvCxnSpPr>
          <p:spPr bwMode="auto">
            <a:xfrm>
              <a:off x="5446308" y="3573515"/>
              <a:ext cx="0" cy="1096430"/>
            </a:xfrm>
            <a:prstGeom prst="line">
              <a:avLst/>
            </a:prstGeom>
            <a:noFill/>
            <a:ln w="28575" cap="flat" cmpd="sng" algn="ctr">
              <a:solidFill>
                <a:schemeClr val="accent1"/>
              </a:solidFill>
              <a:prstDash val="solid"/>
              <a:round/>
              <a:headEnd type="none" w="med" len="med"/>
              <a:tailEnd type="none" w="med" len="med"/>
            </a:ln>
            <a:effectLst/>
          </p:spPr>
        </p:cxnSp>
        <p:cxnSp>
          <p:nvCxnSpPr>
            <p:cNvPr id="20603" name="Straight Connector 20602">
              <a:extLst>
                <a:ext uri="{FF2B5EF4-FFF2-40B4-BE49-F238E27FC236}">
                  <a16:creationId xmlns:a16="http://schemas.microsoft.com/office/drawing/2014/main" id="{94F3E769-7ECA-9FF5-F904-97D6B6F31E6C}"/>
                </a:ext>
              </a:extLst>
            </p:cNvPr>
            <p:cNvCxnSpPr>
              <a:cxnSpLocks/>
            </p:cNvCxnSpPr>
            <p:nvPr/>
          </p:nvCxnSpPr>
          <p:spPr bwMode="auto">
            <a:xfrm>
              <a:off x="5419321" y="3573515"/>
              <a:ext cx="0" cy="1078967"/>
            </a:xfrm>
            <a:prstGeom prst="line">
              <a:avLst/>
            </a:prstGeom>
            <a:noFill/>
            <a:ln w="28575" cap="flat" cmpd="sng" algn="ctr">
              <a:solidFill>
                <a:schemeClr val="accent1"/>
              </a:solidFill>
              <a:prstDash val="solid"/>
              <a:round/>
              <a:headEnd type="none" w="med" len="med"/>
              <a:tailEnd type="none" w="med" len="med"/>
            </a:ln>
            <a:effectLst/>
          </p:spPr>
        </p:cxnSp>
        <p:cxnSp>
          <p:nvCxnSpPr>
            <p:cNvPr id="20604" name="Straight Connector 20603">
              <a:extLst>
                <a:ext uri="{FF2B5EF4-FFF2-40B4-BE49-F238E27FC236}">
                  <a16:creationId xmlns:a16="http://schemas.microsoft.com/office/drawing/2014/main" id="{6951BF99-DE0D-7DA1-32B1-8E9382DAEF3B}"/>
                </a:ext>
              </a:extLst>
            </p:cNvPr>
            <p:cNvCxnSpPr>
              <a:cxnSpLocks/>
            </p:cNvCxnSpPr>
            <p:nvPr/>
          </p:nvCxnSpPr>
          <p:spPr bwMode="auto">
            <a:xfrm>
              <a:off x="5393921" y="3573515"/>
              <a:ext cx="0" cy="1078967"/>
            </a:xfrm>
            <a:prstGeom prst="line">
              <a:avLst/>
            </a:prstGeom>
            <a:noFill/>
            <a:ln w="28575" cap="flat" cmpd="sng" algn="ctr">
              <a:solidFill>
                <a:schemeClr val="accent1"/>
              </a:solidFill>
              <a:prstDash val="solid"/>
              <a:round/>
              <a:headEnd type="none" w="med" len="med"/>
              <a:tailEnd type="none" w="med" len="med"/>
            </a:ln>
            <a:effectLst/>
          </p:spPr>
        </p:cxnSp>
        <p:cxnSp>
          <p:nvCxnSpPr>
            <p:cNvPr id="20605" name="Straight Connector 20604">
              <a:extLst>
                <a:ext uri="{FF2B5EF4-FFF2-40B4-BE49-F238E27FC236}">
                  <a16:creationId xmlns:a16="http://schemas.microsoft.com/office/drawing/2014/main" id="{B76AAB96-068E-3E9B-4048-247F34A4B041}"/>
                </a:ext>
              </a:extLst>
            </p:cNvPr>
            <p:cNvCxnSpPr>
              <a:cxnSpLocks/>
            </p:cNvCxnSpPr>
            <p:nvPr/>
          </p:nvCxnSpPr>
          <p:spPr bwMode="auto">
            <a:xfrm>
              <a:off x="5363759" y="3573515"/>
              <a:ext cx="0" cy="1078967"/>
            </a:xfrm>
            <a:prstGeom prst="line">
              <a:avLst/>
            </a:prstGeom>
            <a:noFill/>
            <a:ln w="28575" cap="flat" cmpd="sng" algn="ctr">
              <a:solidFill>
                <a:schemeClr val="accent1"/>
              </a:solidFill>
              <a:prstDash val="solid"/>
              <a:round/>
              <a:headEnd type="none" w="med" len="med"/>
              <a:tailEnd type="none" w="med" len="med"/>
            </a:ln>
            <a:effectLst/>
          </p:spPr>
        </p:cxnSp>
        <p:cxnSp>
          <p:nvCxnSpPr>
            <p:cNvPr id="20606" name="Straight Connector 20605">
              <a:extLst>
                <a:ext uri="{FF2B5EF4-FFF2-40B4-BE49-F238E27FC236}">
                  <a16:creationId xmlns:a16="http://schemas.microsoft.com/office/drawing/2014/main" id="{90129819-D606-7501-CDAB-02A04F6214F7}"/>
                </a:ext>
              </a:extLst>
            </p:cNvPr>
            <p:cNvCxnSpPr>
              <a:cxnSpLocks/>
            </p:cNvCxnSpPr>
            <p:nvPr/>
          </p:nvCxnSpPr>
          <p:spPr bwMode="auto">
            <a:xfrm>
              <a:off x="5312959" y="3573515"/>
              <a:ext cx="0" cy="1072617"/>
            </a:xfrm>
            <a:prstGeom prst="line">
              <a:avLst/>
            </a:prstGeom>
            <a:noFill/>
            <a:ln w="28575" cap="flat" cmpd="sng" algn="ctr">
              <a:solidFill>
                <a:schemeClr val="accent1"/>
              </a:solidFill>
              <a:prstDash val="solid"/>
              <a:round/>
              <a:headEnd type="none" w="med" len="med"/>
              <a:tailEnd type="none" w="med" len="med"/>
            </a:ln>
            <a:effectLst/>
          </p:spPr>
        </p:cxnSp>
        <p:cxnSp>
          <p:nvCxnSpPr>
            <p:cNvPr id="20607" name="Straight Connector 20606">
              <a:extLst>
                <a:ext uri="{FF2B5EF4-FFF2-40B4-BE49-F238E27FC236}">
                  <a16:creationId xmlns:a16="http://schemas.microsoft.com/office/drawing/2014/main" id="{D427DD3E-5405-2C7D-E12C-0BEB9109824A}"/>
                </a:ext>
              </a:extLst>
            </p:cNvPr>
            <p:cNvCxnSpPr>
              <a:cxnSpLocks/>
            </p:cNvCxnSpPr>
            <p:nvPr/>
          </p:nvCxnSpPr>
          <p:spPr bwMode="auto">
            <a:xfrm>
              <a:off x="5282797" y="3573515"/>
              <a:ext cx="0" cy="1056742"/>
            </a:xfrm>
            <a:prstGeom prst="line">
              <a:avLst/>
            </a:prstGeom>
            <a:noFill/>
            <a:ln w="28575" cap="flat" cmpd="sng" algn="ctr">
              <a:solidFill>
                <a:schemeClr val="accent1"/>
              </a:solidFill>
              <a:prstDash val="solid"/>
              <a:round/>
              <a:headEnd type="none" w="med" len="med"/>
              <a:tailEnd type="none" w="med" len="med"/>
            </a:ln>
            <a:effectLst/>
          </p:spPr>
        </p:cxnSp>
        <p:cxnSp>
          <p:nvCxnSpPr>
            <p:cNvPr id="20608" name="Straight Connector 20607">
              <a:extLst>
                <a:ext uri="{FF2B5EF4-FFF2-40B4-BE49-F238E27FC236}">
                  <a16:creationId xmlns:a16="http://schemas.microsoft.com/office/drawing/2014/main" id="{AC0150AB-F388-8B67-20A1-9627EE9C6F74}"/>
                </a:ext>
              </a:extLst>
            </p:cNvPr>
            <p:cNvCxnSpPr>
              <a:cxnSpLocks/>
            </p:cNvCxnSpPr>
            <p:nvPr/>
          </p:nvCxnSpPr>
          <p:spPr bwMode="auto">
            <a:xfrm>
              <a:off x="5262159" y="3573515"/>
              <a:ext cx="0" cy="1053567"/>
            </a:xfrm>
            <a:prstGeom prst="line">
              <a:avLst/>
            </a:prstGeom>
            <a:noFill/>
            <a:ln w="28575" cap="flat" cmpd="sng" algn="ctr">
              <a:solidFill>
                <a:schemeClr val="accent1"/>
              </a:solidFill>
              <a:prstDash val="solid"/>
              <a:round/>
              <a:headEnd type="none" w="med" len="med"/>
              <a:tailEnd type="none" w="med" len="med"/>
            </a:ln>
            <a:effectLst/>
          </p:spPr>
        </p:cxnSp>
        <p:cxnSp>
          <p:nvCxnSpPr>
            <p:cNvPr id="20609" name="Straight Connector 20608">
              <a:extLst>
                <a:ext uri="{FF2B5EF4-FFF2-40B4-BE49-F238E27FC236}">
                  <a16:creationId xmlns:a16="http://schemas.microsoft.com/office/drawing/2014/main" id="{5091F494-FCDF-5EEC-B45E-BA41311D2670}"/>
                </a:ext>
              </a:extLst>
            </p:cNvPr>
            <p:cNvCxnSpPr>
              <a:cxnSpLocks/>
            </p:cNvCxnSpPr>
            <p:nvPr/>
          </p:nvCxnSpPr>
          <p:spPr bwMode="auto">
            <a:xfrm>
              <a:off x="5176434" y="3573515"/>
              <a:ext cx="0" cy="1039280"/>
            </a:xfrm>
            <a:prstGeom prst="line">
              <a:avLst/>
            </a:prstGeom>
            <a:noFill/>
            <a:ln w="28575" cap="flat" cmpd="sng" algn="ctr">
              <a:solidFill>
                <a:schemeClr val="accent1"/>
              </a:solidFill>
              <a:prstDash val="solid"/>
              <a:round/>
              <a:headEnd type="none" w="med" len="med"/>
              <a:tailEnd type="none" w="med" len="med"/>
            </a:ln>
            <a:effectLst/>
          </p:spPr>
        </p:cxnSp>
        <p:cxnSp>
          <p:nvCxnSpPr>
            <p:cNvPr id="20610" name="Straight Connector 20609">
              <a:extLst>
                <a:ext uri="{FF2B5EF4-FFF2-40B4-BE49-F238E27FC236}">
                  <a16:creationId xmlns:a16="http://schemas.microsoft.com/office/drawing/2014/main" id="{269ED161-EAC7-54E1-1AEE-6AE9E1666F63}"/>
                </a:ext>
              </a:extLst>
            </p:cNvPr>
            <p:cNvCxnSpPr>
              <a:cxnSpLocks/>
            </p:cNvCxnSpPr>
            <p:nvPr/>
          </p:nvCxnSpPr>
          <p:spPr bwMode="auto">
            <a:xfrm>
              <a:off x="5149446" y="3573515"/>
              <a:ext cx="0" cy="1039280"/>
            </a:xfrm>
            <a:prstGeom prst="line">
              <a:avLst/>
            </a:prstGeom>
            <a:noFill/>
            <a:ln w="28575" cap="flat" cmpd="sng" algn="ctr">
              <a:solidFill>
                <a:schemeClr val="accent1"/>
              </a:solidFill>
              <a:prstDash val="solid"/>
              <a:round/>
              <a:headEnd type="none" w="med" len="med"/>
              <a:tailEnd type="none" w="med" len="med"/>
            </a:ln>
            <a:effectLst/>
          </p:spPr>
        </p:cxnSp>
        <p:cxnSp>
          <p:nvCxnSpPr>
            <p:cNvPr id="20611" name="Straight Connector 20610">
              <a:extLst>
                <a:ext uri="{FF2B5EF4-FFF2-40B4-BE49-F238E27FC236}">
                  <a16:creationId xmlns:a16="http://schemas.microsoft.com/office/drawing/2014/main" id="{3EB81ABE-BD1A-15B4-D112-5A267730B774}"/>
                </a:ext>
              </a:extLst>
            </p:cNvPr>
            <p:cNvCxnSpPr>
              <a:cxnSpLocks/>
            </p:cNvCxnSpPr>
            <p:nvPr/>
          </p:nvCxnSpPr>
          <p:spPr bwMode="auto">
            <a:xfrm>
              <a:off x="5124046" y="3573515"/>
              <a:ext cx="0" cy="1039280"/>
            </a:xfrm>
            <a:prstGeom prst="line">
              <a:avLst/>
            </a:prstGeom>
            <a:noFill/>
            <a:ln w="28575" cap="flat" cmpd="sng" algn="ctr">
              <a:solidFill>
                <a:schemeClr val="accent1"/>
              </a:solidFill>
              <a:prstDash val="solid"/>
              <a:round/>
              <a:headEnd type="none" w="med" len="med"/>
              <a:tailEnd type="none" w="med" len="med"/>
            </a:ln>
            <a:effectLst/>
          </p:spPr>
        </p:cxnSp>
        <p:cxnSp>
          <p:nvCxnSpPr>
            <p:cNvPr id="20612" name="Straight Connector 20611">
              <a:extLst>
                <a:ext uri="{FF2B5EF4-FFF2-40B4-BE49-F238E27FC236}">
                  <a16:creationId xmlns:a16="http://schemas.microsoft.com/office/drawing/2014/main" id="{B4F70912-8251-863F-7791-2E52F0CF7ED3}"/>
                </a:ext>
              </a:extLst>
            </p:cNvPr>
            <p:cNvCxnSpPr>
              <a:cxnSpLocks/>
            </p:cNvCxnSpPr>
            <p:nvPr/>
          </p:nvCxnSpPr>
          <p:spPr bwMode="auto">
            <a:xfrm>
              <a:off x="5095471" y="3573515"/>
              <a:ext cx="0" cy="1023405"/>
            </a:xfrm>
            <a:prstGeom prst="line">
              <a:avLst/>
            </a:prstGeom>
            <a:noFill/>
            <a:ln w="28575" cap="flat" cmpd="sng" algn="ctr">
              <a:solidFill>
                <a:schemeClr val="accent1"/>
              </a:solidFill>
              <a:prstDash val="solid"/>
              <a:round/>
              <a:headEnd type="none" w="med" len="med"/>
              <a:tailEnd type="none" w="med" len="med"/>
            </a:ln>
            <a:effectLst/>
          </p:spPr>
        </p:cxnSp>
        <p:cxnSp>
          <p:nvCxnSpPr>
            <p:cNvPr id="20613" name="Straight Connector 20612">
              <a:extLst>
                <a:ext uri="{FF2B5EF4-FFF2-40B4-BE49-F238E27FC236}">
                  <a16:creationId xmlns:a16="http://schemas.microsoft.com/office/drawing/2014/main" id="{51651199-CF8A-427C-8045-69A46B96663D}"/>
                </a:ext>
              </a:extLst>
            </p:cNvPr>
            <p:cNvCxnSpPr>
              <a:cxnSpLocks/>
            </p:cNvCxnSpPr>
            <p:nvPr/>
          </p:nvCxnSpPr>
          <p:spPr bwMode="auto">
            <a:xfrm>
              <a:off x="5070071" y="3573515"/>
              <a:ext cx="0" cy="1023405"/>
            </a:xfrm>
            <a:prstGeom prst="line">
              <a:avLst/>
            </a:prstGeom>
            <a:noFill/>
            <a:ln w="28575" cap="flat" cmpd="sng" algn="ctr">
              <a:solidFill>
                <a:schemeClr val="accent1"/>
              </a:solidFill>
              <a:prstDash val="solid"/>
              <a:round/>
              <a:headEnd type="none" w="med" len="med"/>
              <a:tailEnd type="none" w="med" len="med"/>
            </a:ln>
            <a:effectLst/>
          </p:spPr>
        </p:cxnSp>
        <p:cxnSp>
          <p:nvCxnSpPr>
            <p:cNvPr id="20614" name="Straight Connector 20613">
              <a:extLst>
                <a:ext uri="{FF2B5EF4-FFF2-40B4-BE49-F238E27FC236}">
                  <a16:creationId xmlns:a16="http://schemas.microsoft.com/office/drawing/2014/main" id="{EB500BA5-DC90-8758-D793-648C5EF81E75}"/>
                </a:ext>
              </a:extLst>
            </p:cNvPr>
            <p:cNvCxnSpPr>
              <a:cxnSpLocks/>
            </p:cNvCxnSpPr>
            <p:nvPr/>
          </p:nvCxnSpPr>
          <p:spPr bwMode="auto">
            <a:xfrm>
              <a:off x="5014508" y="3573515"/>
              <a:ext cx="0" cy="1023405"/>
            </a:xfrm>
            <a:prstGeom prst="line">
              <a:avLst/>
            </a:prstGeom>
            <a:noFill/>
            <a:ln w="28575" cap="flat" cmpd="sng" algn="ctr">
              <a:solidFill>
                <a:schemeClr val="accent1"/>
              </a:solidFill>
              <a:prstDash val="solid"/>
              <a:round/>
              <a:headEnd type="none" w="med" len="med"/>
              <a:tailEnd type="none" w="med" len="med"/>
            </a:ln>
            <a:effectLst/>
          </p:spPr>
        </p:cxnSp>
        <p:cxnSp>
          <p:nvCxnSpPr>
            <p:cNvPr id="20615" name="Straight Connector 20614">
              <a:extLst>
                <a:ext uri="{FF2B5EF4-FFF2-40B4-BE49-F238E27FC236}">
                  <a16:creationId xmlns:a16="http://schemas.microsoft.com/office/drawing/2014/main" id="{CC4B287C-6425-E857-31C5-BE605F1D6771}"/>
                </a:ext>
              </a:extLst>
            </p:cNvPr>
            <p:cNvCxnSpPr>
              <a:cxnSpLocks/>
            </p:cNvCxnSpPr>
            <p:nvPr/>
          </p:nvCxnSpPr>
          <p:spPr bwMode="auto">
            <a:xfrm>
              <a:off x="4960533" y="3573515"/>
              <a:ext cx="0" cy="1009117"/>
            </a:xfrm>
            <a:prstGeom prst="line">
              <a:avLst/>
            </a:prstGeom>
            <a:noFill/>
            <a:ln w="28575" cap="flat" cmpd="sng" algn="ctr">
              <a:solidFill>
                <a:schemeClr val="accent1"/>
              </a:solidFill>
              <a:prstDash val="solid"/>
              <a:round/>
              <a:headEnd type="none" w="med" len="med"/>
              <a:tailEnd type="none" w="med" len="med"/>
            </a:ln>
            <a:effectLst/>
          </p:spPr>
        </p:cxnSp>
        <p:cxnSp>
          <p:nvCxnSpPr>
            <p:cNvPr id="20616" name="Straight Connector 20615">
              <a:extLst>
                <a:ext uri="{FF2B5EF4-FFF2-40B4-BE49-F238E27FC236}">
                  <a16:creationId xmlns:a16="http://schemas.microsoft.com/office/drawing/2014/main" id="{2109AB94-69ED-8AC0-5351-DDE597185224}"/>
                </a:ext>
              </a:extLst>
            </p:cNvPr>
            <p:cNvCxnSpPr>
              <a:cxnSpLocks/>
            </p:cNvCxnSpPr>
            <p:nvPr/>
          </p:nvCxnSpPr>
          <p:spPr bwMode="auto">
            <a:xfrm>
              <a:off x="4930370" y="3573515"/>
              <a:ext cx="0" cy="999592"/>
            </a:xfrm>
            <a:prstGeom prst="line">
              <a:avLst/>
            </a:prstGeom>
            <a:noFill/>
            <a:ln w="28575" cap="flat" cmpd="sng" algn="ctr">
              <a:solidFill>
                <a:schemeClr val="accent1"/>
              </a:solidFill>
              <a:prstDash val="solid"/>
              <a:round/>
              <a:headEnd type="none" w="med" len="med"/>
              <a:tailEnd type="none" w="med" len="med"/>
            </a:ln>
            <a:effectLst/>
          </p:spPr>
        </p:cxnSp>
        <p:cxnSp>
          <p:nvCxnSpPr>
            <p:cNvPr id="20617" name="Straight Connector 20616">
              <a:extLst>
                <a:ext uri="{FF2B5EF4-FFF2-40B4-BE49-F238E27FC236}">
                  <a16:creationId xmlns:a16="http://schemas.microsoft.com/office/drawing/2014/main" id="{B5801ECB-DFB4-C12B-643C-8A48FF8A725B}"/>
                </a:ext>
              </a:extLst>
            </p:cNvPr>
            <p:cNvCxnSpPr>
              <a:cxnSpLocks/>
            </p:cNvCxnSpPr>
            <p:nvPr/>
          </p:nvCxnSpPr>
          <p:spPr bwMode="auto">
            <a:xfrm>
              <a:off x="4850995" y="3573515"/>
              <a:ext cx="0" cy="986892"/>
            </a:xfrm>
            <a:prstGeom prst="line">
              <a:avLst/>
            </a:prstGeom>
            <a:noFill/>
            <a:ln w="28575" cap="flat" cmpd="sng" algn="ctr">
              <a:solidFill>
                <a:schemeClr val="accent1"/>
              </a:solidFill>
              <a:prstDash val="solid"/>
              <a:round/>
              <a:headEnd type="none" w="med" len="med"/>
              <a:tailEnd type="none" w="med" len="med"/>
            </a:ln>
            <a:effectLst/>
          </p:spPr>
        </p:cxnSp>
        <p:cxnSp>
          <p:nvCxnSpPr>
            <p:cNvPr id="20618" name="Straight Connector 20617">
              <a:extLst>
                <a:ext uri="{FF2B5EF4-FFF2-40B4-BE49-F238E27FC236}">
                  <a16:creationId xmlns:a16="http://schemas.microsoft.com/office/drawing/2014/main" id="{7D4E3262-4432-5DDB-B3F6-FCE817CC3BCD}"/>
                </a:ext>
              </a:extLst>
            </p:cNvPr>
            <p:cNvCxnSpPr>
              <a:cxnSpLocks/>
            </p:cNvCxnSpPr>
            <p:nvPr/>
          </p:nvCxnSpPr>
          <p:spPr bwMode="auto">
            <a:xfrm>
              <a:off x="4828770" y="3573515"/>
              <a:ext cx="0" cy="983717"/>
            </a:xfrm>
            <a:prstGeom prst="line">
              <a:avLst/>
            </a:prstGeom>
            <a:noFill/>
            <a:ln w="28575" cap="flat" cmpd="sng" algn="ctr">
              <a:solidFill>
                <a:schemeClr val="accent1"/>
              </a:solidFill>
              <a:prstDash val="solid"/>
              <a:round/>
              <a:headEnd type="none" w="med" len="med"/>
              <a:tailEnd type="none" w="med" len="med"/>
            </a:ln>
            <a:effectLst/>
          </p:spPr>
        </p:cxnSp>
        <p:cxnSp>
          <p:nvCxnSpPr>
            <p:cNvPr id="20619" name="Straight Connector 20618">
              <a:extLst>
                <a:ext uri="{FF2B5EF4-FFF2-40B4-BE49-F238E27FC236}">
                  <a16:creationId xmlns:a16="http://schemas.microsoft.com/office/drawing/2014/main" id="{2BFFD682-55FA-0E41-22B1-AC61BB986B06}"/>
                </a:ext>
              </a:extLst>
            </p:cNvPr>
            <p:cNvCxnSpPr>
              <a:cxnSpLocks/>
            </p:cNvCxnSpPr>
            <p:nvPr/>
          </p:nvCxnSpPr>
          <p:spPr bwMode="auto">
            <a:xfrm>
              <a:off x="4746220" y="3573515"/>
              <a:ext cx="0" cy="964667"/>
            </a:xfrm>
            <a:prstGeom prst="line">
              <a:avLst/>
            </a:prstGeom>
            <a:noFill/>
            <a:ln w="28575" cap="flat" cmpd="sng" algn="ctr">
              <a:solidFill>
                <a:schemeClr val="accent1"/>
              </a:solidFill>
              <a:prstDash val="solid"/>
              <a:round/>
              <a:headEnd type="none" w="med" len="med"/>
              <a:tailEnd type="none" w="med" len="med"/>
            </a:ln>
            <a:effectLst/>
          </p:spPr>
        </p:cxnSp>
        <p:cxnSp>
          <p:nvCxnSpPr>
            <p:cNvPr id="20620" name="Straight Connector 20619">
              <a:extLst>
                <a:ext uri="{FF2B5EF4-FFF2-40B4-BE49-F238E27FC236}">
                  <a16:creationId xmlns:a16="http://schemas.microsoft.com/office/drawing/2014/main" id="{2426A1A9-D694-6166-469D-3A98CF28ED47}"/>
                </a:ext>
              </a:extLst>
            </p:cNvPr>
            <p:cNvCxnSpPr>
              <a:cxnSpLocks/>
            </p:cNvCxnSpPr>
            <p:nvPr/>
          </p:nvCxnSpPr>
          <p:spPr bwMode="auto">
            <a:xfrm>
              <a:off x="4712882" y="3573515"/>
              <a:ext cx="0" cy="956730"/>
            </a:xfrm>
            <a:prstGeom prst="line">
              <a:avLst/>
            </a:prstGeom>
            <a:noFill/>
            <a:ln w="28575" cap="flat" cmpd="sng" algn="ctr">
              <a:solidFill>
                <a:schemeClr val="accent1"/>
              </a:solidFill>
              <a:prstDash val="solid"/>
              <a:round/>
              <a:headEnd type="none" w="med" len="med"/>
              <a:tailEnd type="none" w="med" len="med"/>
            </a:ln>
            <a:effectLst/>
          </p:spPr>
        </p:cxnSp>
        <p:cxnSp>
          <p:nvCxnSpPr>
            <p:cNvPr id="20621" name="Straight Connector 20620">
              <a:extLst>
                <a:ext uri="{FF2B5EF4-FFF2-40B4-BE49-F238E27FC236}">
                  <a16:creationId xmlns:a16="http://schemas.microsoft.com/office/drawing/2014/main" id="{3F4E4349-D7F6-78A3-47D7-11AAE4229FCF}"/>
                </a:ext>
              </a:extLst>
            </p:cNvPr>
            <p:cNvCxnSpPr>
              <a:cxnSpLocks/>
            </p:cNvCxnSpPr>
            <p:nvPr/>
          </p:nvCxnSpPr>
          <p:spPr bwMode="auto">
            <a:xfrm>
              <a:off x="4665257" y="3573515"/>
              <a:ext cx="0" cy="950380"/>
            </a:xfrm>
            <a:prstGeom prst="line">
              <a:avLst/>
            </a:prstGeom>
            <a:noFill/>
            <a:ln w="28575" cap="flat" cmpd="sng" algn="ctr">
              <a:solidFill>
                <a:schemeClr val="accent1"/>
              </a:solidFill>
              <a:prstDash val="solid"/>
              <a:round/>
              <a:headEnd type="none" w="med" len="med"/>
              <a:tailEnd type="none" w="med" len="med"/>
            </a:ln>
            <a:effectLst/>
          </p:spPr>
        </p:cxnSp>
        <p:cxnSp>
          <p:nvCxnSpPr>
            <p:cNvPr id="20622" name="Straight Connector 20621">
              <a:extLst>
                <a:ext uri="{FF2B5EF4-FFF2-40B4-BE49-F238E27FC236}">
                  <a16:creationId xmlns:a16="http://schemas.microsoft.com/office/drawing/2014/main" id="{E8BF2FFB-A5EE-F46A-7EDF-F1E33831D0D9}"/>
                </a:ext>
              </a:extLst>
            </p:cNvPr>
            <p:cNvCxnSpPr>
              <a:cxnSpLocks/>
            </p:cNvCxnSpPr>
            <p:nvPr/>
          </p:nvCxnSpPr>
          <p:spPr bwMode="auto">
            <a:xfrm>
              <a:off x="4633507" y="3573515"/>
              <a:ext cx="0" cy="936092"/>
            </a:xfrm>
            <a:prstGeom prst="line">
              <a:avLst/>
            </a:prstGeom>
            <a:noFill/>
            <a:ln w="28575" cap="flat" cmpd="sng" algn="ctr">
              <a:solidFill>
                <a:schemeClr val="accent1"/>
              </a:solidFill>
              <a:prstDash val="solid"/>
              <a:round/>
              <a:headEnd type="none" w="med" len="med"/>
              <a:tailEnd type="none" w="med" len="med"/>
            </a:ln>
            <a:effectLst/>
          </p:spPr>
        </p:cxnSp>
        <p:cxnSp>
          <p:nvCxnSpPr>
            <p:cNvPr id="20623" name="Straight Connector 20622">
              <a:extLst>
                <a:ext uri="{FF2B5EF4-FFF2-40B4-BE49-F238E27FC236}">
                  <a16:creationId xmlns:a16="http://schemas.microsoft.com/office/drawing/2014/main" id="{1F4F51C2-617D-820E-4331-E93455EBDA7E}"/>
                </a:ext>
              </a:extLst>
            </p:cNvPr>
            <p:cNvCxnSpPr>
              <a:cxnSpLocks/>
            </p:cNvCxnSpPr>
            <p:nvPr/>
          </p:nvCxnSpPr>
          <p:spPr bwMode="auto">
            <a:xfrm>
              <a:off x="4584294" y="3573515"/>
              <a:ext cx="0" cy="921805"/>
            </a:xfrm>
            <a:prstGeom prst="line">
              <a:avLst/>
            </a:prstGeom>
            <a:noFill/>
            <a:ln w="28575" cap="flat" cmpd="sng" algn="ctr">
              <a:solidFill>
                <a:schemeClr val="accent1"/>
              </a:solidFill>
              <a:prstDash val="solid"/>
              <a:round/>
              <a:headEnd type="none" w="med" len="med"/>
              <a:tailEnd type="none" w="med" len="med"/>
            </a:ln>
            <a:effectLst/>
          </p:spPr>
        </p:cxnSp>
        <p:cxnSp>
          <p:nvCxnSpPr>
            <p:cNvPr id="20624" name="Straight Connector 20623">
              <a:extLst>
                <a:ext uri="{FF2B5EF4-FFF2-40B4-BE49-F238E27FC236}">
                  <a16:creationId xmlns:a16="http://schemas.microsoft.com/office/drawing/2014/main" id="{9B784A23-5C86-11A7-EDC3-69BF62AB3018}"/>
                </a:ext>
              </a:extLst>
            </p:cNvPr>
            <p:cNvCxnSpPr>
              <a:cxnSpLocks/>
            </p:cNvCxnSpPr>
            <p:nvPr/>
          </p:nvCxnSpPr>
          <p:spPr bwMode="auto">
            <a:xfrm>
              <a:off x="4552544" y="3573515"/>
              <a:ext cx="0" cy="923392"/>
            </a:xfrm>
            <a:prstGeom prst="line">
              <a:avLst/>
            </a:prstGeom>
            <a:noFill/>
            <a:ln w="28575" cap="flat" cmpd="sng" algn="ctr">
              <a:solidFill>
                <a:schemeClr val="accent1"/>
              </a:solidFill>
              <a:prstDash val="solid"/>
              <a:round/>
              <a:headEnd type="none" w="med" len="med"/>
              <a:tailEnd type="none" w="med" len="med"/>
            </a:ln>
            <a:effectLst/>
          </p:spPr>
        </p:cxnSp>
        <p:cxnSp>
          <p:nvCxnSpPr>
            <p:cNvPr id="20625" name="Straight Connector 20624">
              <a:extLst>
                <a:ext uri="{FF2B5EF4-FFF2-40B4-BE49-F238E27FC236}">
                  <a16:creationId xmlns:a16="http://schemas.microsoft.com/office/drawing/2014/main" id="{CD957EDE-18F2-A60B-DE32-4CD87868B088}"/>
                </a:ext>
              </a:extLst>
            </p:cNvPr>
            <p:cNvCxnSpPr>
              <a:cxnSpLocks/>
            </p:cNvCxnSpPr>
            <p:nvPr/>
          </p:nvCxnSpPr>
          <p:spPr bwMode="auto">
            <a:xfrm>
              <a:off x="4468406" y="3573515"/>
              <a:ext cx="0" cy="907517"/>
            </a:xfrm>
            <a:prstGeom prst="line">
              <a:avLst/>
            </a:prstGeom>
            <a:noFill/>
            <a:ln w="28575" cap="flat" cmpd="sng" algn="ctr">
              <a:solidFill>
                <a:schemeClr val="accent1"/>
              </a:solidFill>
              <a:prstDash val="solid"/>
              <a:round/>
              <a:headEnd type="none" w="med" len="med"/>
              <a:tailEnd type="none" w="med" len="med"/>
            </a:ln>
            <a:effectLst/>
          </p:spPr>
        </p:cxnSp>
        <p:cxnSp>
          <p:nvCxnSpPr>
            <p:cNvPr id="20626" name="Straight Connector 20625">
              <a:extLst>
                <a:ext uri="{FF2B5EF4-FFF2-40B4-BE49-F238E27FC236}">
                  <a16:creationId xmlns:a16="http://schemas.microsoft.com/office/drawing/2014/main" id="{77BCE3E4-A99A-0CAA-AD33-6B3B66926B16}"/>
                </a:ext>
              </a:extLst>
            </p:cNvPr>
            <p:cNvCxnSpPr>
              <a:cxnSpLocks/>
            </p:cNvCxnSpPr>
            <p:nvPr/>
          </p:nvCxnSpPr>
          <p:spPr bwMode="auto">
            <a:xfrm>
              <a:off x="4439831" y="3573515"/>
              <a:ext cx="0" cy="901167"/>
            </a:xfrm>
            <a:prstGeom prst="line">
              <a:avLst/>
            </a:prstGeom>
            <a:noFill/>
            <a:ln w="28575" cap="flat" cmpd="sng" algn="ctr">
              <a:solidFill>
                <a:schemeClr val="accent1"/>
              </a:solidFill>
              <a:prstDash val="solid"/>
              <a:round/>
              <a:headEnd type="none" w="med" len="med"/>
              <a:tailEnd type="none" w="med" len="med"/>
            </a:ln>
            <a:effectLst/>
          </p:spPr>
        </p:cxnSp>
        <p:cxnSp>
          <p:nvCxnSpPr>
            <p:cNvPr id="20627" name="Straight Connector 20626">
              <a:extLst>
                <a:ext uri="{FF2B5EF4-FFF2-40B4-BE49-F238E27FC236}">
                  <a16:creationId xmlns:a16="http://schemas.microsoft.com/office/drawing/2014/main" id="{DE6BBC41-9260-2DD4-7392-D579350EA1E1}"/>
                </a:ext>
              </a:extLst>
            </p:cNvPr>
            <p:cNvCxnSpPr>
              <a:cxnSpLocks/>
            </p:cNvCxnSpPr>
            <p:nvPr/>
          </p:nvCxnSpPr>
          <p:spPr bwMode="auto">
            <a:xfrm>
              <a:off x="4420781" y="3573515"/>
              <a:ext cx="0" cy="883705"/>
            </a:xfrm>
            <a:prstGeom prst="line">
              <a:avLst/>
            </a:prstGeom>
            <a:noFill/>
            <a:ln w="28575" cap="flat" cmpd="sng" algn="ctr">
              <a:solidFill>
                <a:schemeClr val="accent1"/>
              </a:solidFill>
              <a:prstDash val="solid"/>
              <a:round/>
              <a:headEnd type="none" w="med" len="med"/>
              <a:tailEnd type="none" w="med" len="med"/>
            </a:ln>
            <a:effectLst/>
          </p:spPr>
        </p:cxnSp>
        <p:cxnSp>
          <p:nvCxnSpPr>
            <p:cNvPr id="20628" name="Straight Connector 20627">
              <a:extLst>
                <a:ext uri="{FF2B5EF4-FFF2-40B4-BE49-F238E27FC236}">
                  <a16:creationId xmlns:a16="http://schemas.microsoft.com/office/drawing/2014/main" id="{312A66FA-67E3-67E4-A8A6-25AB48A51646}"/>
                </a:ext>
              </a:extLst>
            </p:cNvPr>
            <p:cNvCxnSpPr>
              <a:cxnSpLocks/>
            </p:cNvCxnSpPr>
            <p:nvPr/>
          </p:nvCxnSpPr>
          <p:spPr bwMode="auto">
            <a:xfrm>
              <a:off x="4396969" y="3573515"/>
              <a:ext cx="0" cy="872592"/>
            </a:xfrm>
            <a:prstGeom prst="line">
              <a:avLst/>
            </a:prstGeom>
            <a:noFill/>
            <a:ln w="28575" cap="flat" cmpd="sng" algn="ctr">
              <a:solidFill>
                <a:schemeClr val="accent1"/>
              </a:solidFill>
              <a:prstDash val="solid"/>
              <a:round/>
              <a:headEnd type="none" w="med" len="med"/>
              <a:tailEnd type="none" w="med" len="med"/>
            </a:ln>
            <a:effectLst/>
          </p:spPr>
        </p:cxnSp>
        <p:cxnSp>
          <p:nvCxnSpPr>
            <p:cNvPr id="20629" name="Straight Connector 20628">
              <a:extLst>
                <a:ext uri="{FF2B5EF4-FFF2-40B4-BE49-F238E27FC236}">
                  <a16:creationId xmlns:a16="http://schemas.microsoft.com/office/drawing/2014/main" id="{F228602F-F33A-2ED6-4745-F896C8FFF1D1}"/>
                </a:ext>
              </a:extLst>
            </p:cNvPr>
            <p:cNvCxnSpPr>
              <a:cxnSpLocks/>
            </p:cNvCxnSpPr>
            <p:nvPr/>
          </p:nvCxnSpPr>
          <p:spPr bwMode="auto">
            <a:xfrm>
              <a:off x="4316007" y="3573515"/>
              <a:ext cx="0" cy="824967"/>
            </a:xfrm>
            <a:prstGeom prst="line">
              <a:avLst/>
            </a:prstGeom>
            <a:noFill/>
            <a:ln w="28575" cap="flat" cmpd="sng" algn="ctr">
              <a:solidFill>
                <a:schemeClr val="accent1"/>
              </a:solidFill>
              <a:prstDash val="solid"/>
              <a:round/>
              <a:headEnd type="none" w="med" len="med"/>
              <a:tailEnd type="none" w="med" len="med"/>
            </a:ln>
            <a:effectLst/>
          </p:spPr>
        </p:cxnSp>
        <p:cxnSp>
          <p:nvCxnSpPr>
            <p:cNvPr id="20630" name="Straight Connector 20629">
              <a:extLst>
                <a:ext uri="{FF2B5EF4-FFF2-40B4-BE49-F238E27FC236}">
                  <a16:creationId xmlns:a16="http://schemas.microsoft.com/office/drawing/2014/main" id="{C566357F-2AAB-81E3-564E-E6FA081B4F16}"/>
                </a:ext>
              </a:extLst>
            </p:cNvPr>
            <p:cNvCxnSpPr>
              <a:cxnSpLocks/>
            </p:cNvCxnSpPr>
            <p:nvPr/>
          </p:nvCxnSpPr>
          <p:spPr bwMode="auto">
            <a:xfrm>
              <a:off x="4255682" y="3573515"/>
              <a:ext cx="0" cy="777342"/>
            </a:xfrm>
            <a:prstGeom prst="line">
              <a:avLst/>
            </a:prstGeom>
            <a:noFill/>
            <a:ln w="28575" cap="flat" cmpd="sng" algn="ctr">
              <a:solidFill>
                <a:schemeClr val="accent1"/>
              </a:solidFill>
              <a:prstDash val="solid"/>
              <a:round/>
              <a:headEnd type="none" w="med" len="med"/>
              <a:tailEnd type="none" w="med" len="med"/>
            </a:ln>
            <a:effectLst/>
          </p:spPr>
        </p:cxnSp>
        <p:cxnSp>
          <p:nvCxnSpPr>
            <p:cNvPr id="20631" name="Straight Connector 20630">
              <a:extLst>
                <a:ext uri="{FF2B5EF4-FFF2-40B4-BE49-F238E27FC236}">
                  <a16:creationId xmlns:a16="http://schemas.microsoft.com/office/drawing/2014/main" id="{D97685FE-1CD3-F7B2-0AF1-54627DF53AB5}"/>
                </a:ext>
              </a:extLst>
            </p:cNvPr>
            <p:cNvCxnSpPr>
              <a:cxnSpLocks/>
            </p:cNvCxnSpPr>
            <p:nvPr/>
          </p:nvCxnSpPr>
          <p:spPr bwMode="auto">
            <a:xfrm>
              <a:off x="4227107" y="3573515"/>
              <a:ext cx="0" cy="758292"/>
            </a:xfrm>
            <a:prstGeom prst="line">
              <a:avLst/>
            </a:prstGeom>
            <a:noFill/>
            <a:ln w="28575" cap="flat" cmpd="sng" algn="ctr">
              <a:solidFill>
                <a:schemeClr val="accent1"/>
              </a:solidFill>
              <a:prstDash val="solid"/>
              <a:round/>
              <a:headEnd type="none" w="med" len="med"/>
              <a:tailEnd type="none" w="med" len="med"/>
            </a:ln>
            <a:effectLst/>
          </p:spPr>
        </p:cxnSp>
        <p:cxnSp>
          <p:nvCxnSpPr>
            <p:cNvPr id="20632" name="Straight Connector 20631">
              <a:extLst>
                <a:ext uri="{FF2B5EF4-FFF2-40B4-BE49-F238E27FC236}">
                  <a16:creationId xmlns:a16="http://schemas.microsoft.com/office/drawing/2014/main" id="{FBC6522F-8832-E1BE-02C5-42CFB79B6F0A}"/>
                </a:ext>
              </a:extLst>
            </p:cNvPr>
            <p:cNvCxnSpPr>
              <a:cxnSpLocks/>
            </p:cNvCxnSpPr>
            <p:nvPr/>
          </p:nvCxnSpPr>
          <p:spPr bwMode="auto">
            <a:xfrm>
              <a:off x="4198532" y="3573515"/>
              <a:ext cx="0" cy="750355"/>
            </a:xfrm>
            <a:prstGeom prst="line">
              <a:avLst/>
            </a:prstGeom>
            <a:noFill/>
            <a:ln w="28575" cap="flat" cmpd="sng" algn="ctr">
              <a:solidFill>
                <a:schemeClr val="accent1"/>
              </a:solidFill>
              <a:prstDash val="solid"/>
              <a:round/>
              <a:headEnd type="none" w="med" len="med"/>
              <a:tailEnd type="none" w="med" len="med"/>
            </a:ln>
            <a:effectLst/>
          </p:spPr>
        </p:cxnSp>
        <p:cxnSp>
          <p:nvCxnSpPr>
            <p:cNvPr id="20633" name="Straight Connector 20632">
              <a:extLst>
                <a:ext uri="{FF2B5EF4-FFF2-40B4-BE49-F238E27FC236}">
                  <a16:creationId xmlns:a16="http://schemas.microsoft.com/office/drawing/2014/main" id="{D3A373F9-31CD-2796-998F-C10549FBC82A}"/>
                </a:ext>
              </a:extLst>
            </p:cNvPr>
            <p:cNvCxnSpPr>
              <a:cxnSpLocks/>
            </p:cNvCxnSpPr>
            <p:nvPr/>
          </p:nvCxnSpPr>
          <p:spPr bwMode="auto">
            <a:xfrm>
              <a:off x="4171544" y="3573515"/>
              <a:ext cx="0" cy="737655"/>
            </a:xfrm>
            <a:prstGeom prst="line">
              <a:avLst/>
            </a:prstGeom>
            <a:noFill/>
            <a:ln w="28575" cap="flat" cmpd="sng" algn="ctr">
              <a:solidFill>
                <a:schemeClr val="accent1"/>
              </a:solidFill>
              <a:prstDash val="solid"/>
              <a:round/>
              <a:headEnd type="none" w="med" len="med"/>
              <a:tailEnd type="none" w="med" len="med"/>
            </a:ln>
            <a:effectLst/>
          </p:spPr>
        </p:cxnSp>
        <p:cxnSp>
          <p:nvCxnSpPr>
            <p:cNvPr id="20634" name="Straight Connector 20633">
              <a:extLst>
                <a:ext uri="{FF2B5EF4-FFF2-40B4-BE49-F238E27FC236}">
                  <a16:creationId xmlns:a16="http://schemas.microsoft.com/office/drawing/2014/main" id="{D5E45DE8-772A-4541-2C8A-24C1B5C1BECD}"/>
                </a:ext>
              </a:extLst>
            </p:cNvPr>
            <p:cNvCxnSpPr>
              <a:cxnSpLocks/>
            </p:cNvCxnSpPr>
            <p:nvPr/>
          </p:nvCxnSpPr>
          <p:spPr bwMode="auto">
            <a:xfrm>
              <a:off x="4146144" y="3573515"/>
              <a:ext cx="0" cy="736067"/>
            </a:xfrm>
            <a:prstGeom prst="line">
              <a:avLst/>
            </a:prstGeom>
            <a:noFill/>
            <a:ln w="28575" cap="flat" cmpd="sng" algn="ctr">
              <a:solidFill>
                <a:schemeClr val="accent1"/>
              </a:solidFill>
              <a:prstDash val="solid"/>
              <a:round/>
              <a:headEnd type="none" w="med" len="med"/>
              <a:tailEnd type="none" w="med" len="med"/>
            </a:ln>
            <a:effectLst/>
          </p:spPr>
        </p:cxnSp>
        <p:cxnSp>
          <p:nvCxnSpPr>
            <p:cNvPr id="20635" name="Straight Connector 20634">
              <a:extLst>
                <a:ext uri="{FF2B5EF4-FFF2-40B4-BE49-F238E27FC236}">
                  <a16:creationId xmlns:a16="http://schemas.microsoft.com/office/drawing/2014/main" id="{FBDC9297-A79D-8C59-3470-41C296404EEA}"/>
                </a:ext>
              </a:extLst>
            </p:cNvPr>
            <p:cNvCxnSpPr>
              <a:cxnSpLocks/>
            </p:cNvCxnSpPr>
            <p:nvPr/>
          </p:nvCxnSpPr>
          <p:spPr bwMode="auto">
            <a:xfrm>
              <a:off x="4119156" y="3573515"/>
              <a:ext cx="0" cy="688442"/>
            </a:xfrm>
            <a:prstGeom prst="line">
              <a:avLst/>
            </a:prstGeom>
            <a:noFill/>
            <a:ln w="28575" cap="flat" cmpd="sng" algn="ctr">
              <a:solidFill>
                <a:schemeClr val="accent1"/>
              </a:solidFill>
              <a:prstDash val="solid"/>
              <a:round/>
              <a:headEnd type="none" w="med" len="med"/>
              <a:tailEnd type="none" w="med" len="med"/>
            </a:ln>
            <a:effectLst/>
          </p:spPr>
        </p:cxnSp>
        <p:cxnSp>
          <p:nvCxnSpPr>
            <p:cNvPr id="20636" name="Straight Connector 20635">
              <a:extLst>
                <a:ext uri="{FF2B5EF4-FFF2-40B4-BE49-F238E27FC236}">
                  <a16:creationId xmlns:a16="http://schemas.microsoft.com/office/drawing/2014/main" id="{F17006C3-86F9-9ACF-A0CB-3515AE70F2FB}"/>
                </a:ext>
              </a:extLst>
            </p:cNvPr>
            <p:cNvCxnSpPr>
              <a:cxnSpLocks/>
            </p:cNvCxnSpPr>
            <p:nvPr/>
          </p:nvCxnSpPr>
          <p:spPr bwMode="auto">
            <a:xfrm>
              <a:off x="4070473" y="3573515"/>
              <a:ext cx="0" cy="655634"/>
            </a:xfrm>
            <a:prstGeom prst="line">
              <a:avLst/>
            </a:prstGeom>
            <a:noFill/>
            <a:ln w="28575" cap="flat" cmpd="sng" algn="ctr">
              <a:solidFill>
                <a:schemeClr val="accent1"/>
              </a:solidFill>
              <a:prstDash val="solid"/>
              <a:round/>
              <a:headEnd type="none" w="med" len="med"/>
              <a:tailEnd type="none" w="med" len="med"/>
            </a:ln>
            <a:effectLst/>
          </p:spPr>
        </p:cxnSp>
        <p:cxnSp>
          <p:nvCxnSpPr>
            <p:cNvPr id="20637" name="Straight Connector 20636">
              <a:extLst>
                <a:ext uri="{FF2B5EF4-FFF2-40B4-BE49-F238E27FC236}">
                  <a16:creationId xmlns:a16="http://schemas.microsoft.com/office/drawing/2014/main" id="{14871C59-13EC-0B6B-EC00-1627FEA56E61}"/>
                </a:ext>
              </a:extLst>
            </p:cNvPr>
            <p:cNvCxnSpPr>
              <a:cxnSpLocks/>
            </p:cNvCxnSpPr>
            <p:nvPr/>
          </p:nvCxnSpPr>
          <p:spPr bwMode="auto">
            <a:xfrm>
              <a:off x="4038723" y="3573515"/>
              <a:ext cx="0" cy="636055"/>
            </a:xfrm>
            <a:prstGeom prst="line">
              <a:avLst/>
            </a:prstGeom>
            <a:noFill/>
            <a:ln w="28575" cap="flat" cmpd="sng" algn="ctr">
              <a:solidFill>
                <a:schemeClr val="accent1"/>
              </a:solidFill>
              <a:prstDash val="solid"/>
              <a:round/>
              <a:headEnd type="none" w="med" len="med"/>
              <a:tailEnd type="none" w="med" len="med"/>
            </a:ln>
            <a:effectLst/>
          </p:spPr>
        </p:cxnSp>
        <p:cxnSp>
          <p:nvCxnSpPr>
            <p:cNvPr id="20638" name="Straight Connector 20637">
              <a:extLst>
                <a:ext uri="{FF2B5EF4-FFF2-40B4-BE49-F238E27FC236}">
                  <a16:creationId xmlns:a16="http://schemas.microsoft.com/office/drawing/2014/main" id="{052DCAA9-41A4-0670-4C57-77BBA1315835}"/>
                </a:ext>
              </a:extLst>
            </p:cNvPr>
            <p:cNvCxnSpPr>
              <a:cxnSpLocks/>
            </p:cNvCxnSpPr>
            <p:nvPr/>
          </p:nvCxnSpPr>
          <p:spPr bwMode="auto">
            <a:xfrm>
              <a:off x="3981574" y="3573515"/>
              <a:ext cx="0" cy="636055"/>
            </a:xfrm>
            <a:prstGeom prst="line">
              <a:avLst/>
            </a:prstGeom>
            <a:noFill/>
            <a:ln w="28575" cap="flat" cmpd="sng" algn="ctr">
              <a:solidFill>
                <a:schemeClr val="accent1"/>
              </a:solidFill>
              <a:prstDash val="solid"/>
              <a:round/>
              <a:headEnd type="none" w="med" len="med"/>
              <a:tailEnd type="none" w="med" len="med"/>
            </a:ln>
            <a:effectLst/>
          </p:spPr>
        </p:cxnSp>
        <p:cxnSp>
          <p:nvCxnSpPr>
            <p:cNvPr id="20639" name="Straight Connector 20638">
              <a:extLst>
                <a:ext uri="{FF2B5EF4-FFF2-40B4-BE49-F238E27FC236}">
                  <a16:creationId xmlns:a16="http://schemas.microsoft.com/office/drawing/2014/main" id="{CF726CCD-DF7C-74D2-E741-EB0B4DA8E971}"/>
                </a:ext>
              </a:extLst>
            </p:cNvPr>
            <p:cNvCxnSpPr>
              <a:cxnSpLocks/>
            </p:cNvCxnSpPr>
            <p:nvPr/>
          </p:nvCxnSpPr>
          <p:spPr bwMode="auto">
            <a:xfrm>
              <a:off x="3951411" y="3573515"/>
              <a:ext cx="0" cy="636055"/>
            </a:xfrm>
            <a:prstGeom prst="line">
              <a:avLst/>
            </a:prstGeom>
            <a:noFill/>
            <a:ln w="28575" cap="flat" cmpd="sng" algn="ctr">
              <a:solidFill>
                <a:schemeClr val="accent1"/>
              </a:solidFill>
              <a:prstDash val="solid"/>
              <a:round/>
              <a:headEnd type="none" w="med" len="med"/>
              <a:tailEnd type="none" w="med" len="med"/>
            </a:ln>
            <a:effectLst/>
          </p:spPr>
        </p:cxnSp>
        <p:cxnSp>
          <p:nvCxnSpPr>
            <p:cNvPr id="20640" name="Straight Connector 20639">
              <a:extLst>
                <a:ext uri="{FF2B5EF4-FFF2-40B4-BE49-F238E27FC236}">
                  <a16:creationId xmlns:a16="http://schemas.microsoft.com/office/drawing/2014/main" id="{AC15CCD9-7BDD-8870-E9F9-137548562CA4}"/>
                </a:ext>
              </a:extLst>
            </p:cNvPr>
            <p:cNvCxnSpPr>
              <a:cxnSpLocks/>
            </p:cNvCxnSpPr>
            <p:nvPr/>
          </p:nvCxnSpPr>
          <p:spPr bwMode="auto">
            <a:xfrm>
              <a:off x="3922836" y="3573515"/>
              <a:ext cx="0" cy="621767"/>
            </a:xfrm>
            <a:prstGeom prst="line">
              <a:avLst/>
            </a:prstGeom>
            <a:noFill/>
            <a:ln w="28575" cap="flat" cmpd="sng" algn="ctr">
              <a:solidFill>
                <a:schemeClr val="accent1"/>
              </a:solidFill>
              <a:prstDash val="solid"/>
              <a:round/>
              <a:headEnd type="none" w="med" len="med"/>
              <a:tailEnd type="none" w="med" len="med"/>
            </a:ln>
            <a:effectLst/>
          </p:spPr>
        </p:cxnSp>
        <p:cxnSp>
          <p:nvCxnSpPr>
            <p:cNvPr id="20641" name="Straight Connector 20640">
              <a:extLst>
                <a:ext uri="{FF2B5EF4-FFF2-40B4-BE49-F238E27FC236}">
                  <a16:creationId xmlns:a16="http://schemas.microsoft.com/office/drawing/2014/main" id="{6F4FAB73-E683-5AB8-1E94-2B90B943CDE5}"/>
                </a:ext>
              </a:extLst>
            </p:cNvPr>
            <p:cNvCxnSpPr>
              <a:cxnSpLocks/>
            </p:cNvCxnSpPr>
            <p:nvPr/>
          </p:nvCxnSpPr>
          <p:spPr bwMode="auto">
            <a:xfrm>
              <a:off x="3903786" y="3573515"/>
              <a:ext cx="0" cy="607480"/>
            </a:xfrm>
            <a:prstGeom prst="line">
              <a:avLst/>
            </a:prstGeom>
            <a:noFill/>
            <a:ln w="28575" cap="flat" cmpd="sng" algn="ctr">
              <a:solidFill>
                <a:schemeClr val="accent1"/>
              </a:solidFill>
              <a:prstDash val="solid"/>
              <a:round/>
              <a:headEnd type="none" w="med" len="med"/>
              <a:tailEnd type="none" w="med" len="med"/>
            </a:ln>
            <a:effectLst/>
          </p:spPr>
        </p:cxnSp>
        <p:cxnSp>
          <p:nvCxnSpPr>
            <p:cNvPr id="20642" name="Straight Connector 20641">
              <a:extLst>
                <a:ext uri="{FF2B5EF4-FFF2-40B4-BE49-F238E27FC236}">
                  <a16:creationId xmlns:a16="http://schemas.microsoft.com/office/drawing/2014/main" id="{64F0DEE3-52D6-D592-4C23-382B1E5A778C}"/>
                </a:ext>
              </a:extLst>
            </p:cNvPr>
            <p:cNvCxnSpPr>
              <a:cxnSpLocks/>
            </p:cNvCxnSpPr>
            <p:nvPr/>
          </p:nvCxnSpPr>
          <p:spPr bwMode="auto">
            <a:xfrm>
              <a:off x="3876828" y="3573515"/>
              <a:ext cx="0" cy="607480"/>
            </a:xfrm>
            <a:prstGeom prst="line">
              <a:avLst/>
            </a:prstGeom>
            <a:noFill/>
            <a:ln w="28575" cap="flat" cmpd="sng" algn="ctr">
              <a:solidFill>
                <a:schemeClr val="accent1"/>
              </a:solidFill>
              <a:prstDash val="solid"/>
              <a:round/>
              <a:headEnd type="none" w="med" len="med"/>
              <a:tailEnd type="none" w="med" len="med"/>
            </a:ln>
            <a:effectLst/>
          </p:spPr>
        </p:cxnSp>
        <p:cxnSp>
          <p:nvCxnSpPr>
            <p:cNvPr id="20643" name="Straight Connector 20642">
              <a:extLst>
                <a:ext uri="{FF2B5EF4-FFF2-40B4-BE49-F238E27FC236}">
                  <a16:creationId xmlns:a16="http://schemas.microsoft.com/office/drawing/2014/main" id="{DF14988B-3E01-5E25-4B97-7675B2F0ADC5}"/>
                </a:ext>
              </a:extLst>
            </p:cNvPr>
            <p:cNvCxnSpPr>
              <a:cxnSpLocks/>
            </p:cNvCxnSpPr>
            <p:nvPr/>
          </p:nvCxnSpPr>
          <p:spPr bwMode="auto">
            <a:xfrm>
              <a:off x="3849841" y="3573515"/>
              <a:ext cx="0" cy="585255"/>
            </a:xfrm>
            <a:prstGeom prst="line">
              <a:avLst/>
            </a:prstGeom>
            <a:noFill/>
            <a:ln w="28575" cap="flat" cmpd="sng" algn="ctr">
              <a:solidFill>
                <a:schemeClr val="accent1"/>
              </a:solidFill>
              <a:prstDash val="solid"/>
              <a:round/>
              <a:headEnd type="none" w="med" len="med"/>
              <a:tailEnd type="none" w="med" len="med"/>
            </a:ln>
            <a:effectLst/>
          </p:spPr>
        </p:cxnSp>
        <p:cxnSp>
          <p:nvCxnSpPr>
            <p:cNvPr id="20644" name="Straight Connector 20643">
              <a:extLst>
                <a:ext uri="{FF2B5EF4-FFF2-40B4-BE49-F238E27FC236}">
                  <a16:creationId xmlns:a16="http://schemas.microsoft.com/office/drawing/2014/main" id="{67BFE66A-ABA1-A912-490F-B2761C96CC24}"/>
                </a:ext>
              </a:extLst>
            </p:cNvPr>
            <p:cNvCxnSpPr>
              <a:cxnSpLocks/>
            </p:cNvCxnSpPr>
            <p:nvPr/>
          </p:nvCxnSpPr>
          <p:spPr bwMode="auto">
            <a:xfrm>
              <a:off x="3824441" y="3573515"/>
              <a:ext cx="0" cy="585255"/>
            </a:xfrm>
            <a:prstGeom prst="line">
              <a:avLst/>
            </a:prstGeom>
            <a:noFill/>
            <a:ln w="28575" cap="flat" cmpd="sng" algn="ctr">
              <a:solidFill>
                <a:schemeClr val="accent1"/>
              </a:solidFill>
              <a:prstDash val="solid"/>
              <a:round/>
              <a:headEnd type="none" w="med" len="med"/>
              <a:tailEnd type="none" w="med" len="med"/>
            </a:ln>
            <a:effectLst/>
          </p:spPr>
        </p:cxnSp>
        <p:cxnSp>
          <p:nvCxnSpPr>
            <p:cNvPr id="20645" name="Straight Connector 20644">
              <a:extLst>
                <a:ext uri="{FF2B5EF4-FFF2-40B4-BE49-F238E27FC236}">
                  <a16:creationId xmlns:a16="http://schemas.microsoft.com/office/drawing/2014/main" id="{68187F74-779E-D767-5E4F-7DEDE7B02BC9}"/>
                </a:ext>
              </a:extLst>
            </p:cNvPr>
            <p:cNvCxnSpPr>
              <a:cxnSpLocks/>
            </p:cNvCxnSpPr>
            <p:nvPr/>
          </p:nvCxnSpPr>
          <p:spPr bwMode="auto">
            <a:xfrm>
              <a:off x="3764116" y="3573515"/>
              <a:ext cx="0" cy="585255"/>
            </a:xfrm>
            <a:prstGeom prst="line">
              <a:avLst/>
            </a:prstGeom>
            <a:noFill/>
            <a:ln w="28575" cap="flat" cmpd="sng" algn="ctr">
              <a:solidFill>
                <a:schemeClr val="accent1"/>
              </a:solidFill>
              <a:prstDash val="solid"/>
              <a:round/>
              <a:headEnd type="none" w="med" len="med"/>
              <a:tailEnd type="none" w="med" len="med"/>
            </a:ln>
            <a:effectLst/>
          </p:spPr>
        </p:cxnSp>
        <p:cxnSp>
          <p:nvCxnSpPr>
            <p:cNvPr id="20646" name="Straight Connector 20645">
              <a:extLst>
                <a:ext uri="{FF2B5EF4-FFF2-40B4-BE49-F238E27FC236}">
                  <a16:creationId xmlns:a16="http://schemas.microsoft.com/office/drawing/2014/main" id="{2A13B282-418A-99F4-A150-E69C3A666517}"/>
                </a:ext>
              </a:extLst>
            </p:cNvPr>
            <p:cNvCxnSpPr>
              <a:cxnSpLocks/>
            </p:cNvCxnSpPr>
            <p:nvPr/>
          </p:nvCxnSpPr>
          <p:spPr bwMode="auto">
            <a:xfrm>
              <a:off x="3735542" y="3573515"/>
              <a:ext cx="0" cy="569380"/>
            </a:xfrm>
            <a:prstGeom prst="line">
              <a:avLst/>
            </a:prstGeom>
            <a:noFill/>
            <a:ln w="28575" cap="flat" cmpd="sng" algn="ctr">
              <a:solidFill>
                <a:schemeClr val="accent1"/>
              </a:solidFill>
              <a:prstDash val="solid"/>
              <a:round/>
              <a:headEnd type="none" w="med" len="med"/>
              <a:tailEnd type="none" w="med" len="med"/>
            </a:ln>
            <a:effectLst/>
          </p:spPr>
        </p:cxnSp>
        <p:cxnSp>
          <p:nvCxnSpPr>
            <p:cNvPr id="20647" name="Straight Connector 20646">
              <a:extLst>
                <a:ext uri="{FF2B5EF4-FFF2-40B4-BE49-F238E27FC236}">
                  <a16:creationId xmlns:a16="http://schemas.microsoft.com/office/drawing/2014/main" id="{2A35D5F3-C2EC-CCA0-C744-B25D731A2D69}"/>
                </a:ext>
              </a:extLst>
            </p:cNvPr>
            <p:cNvCxnSpPr>
              <a:cxnSpLocks/>
            </p:cNvCxnSpPr>
            <p:nvPr/>
          </p:nvCxnSpPr>
          <p:spPr bwMode="auto">
            <a:xfrm>
              <a:off x="3708554" y="3573515"/>
              <a:ext cx="0" cy="537087"/>
            </a:xfrm>
            <a:prstGeom prst="line">
              <a:avLst/>
            </a:prstGeom>
            <a:noFill/>
            <a:ln w="28575" cap="flat" cmpd="sng" algn="ctr">
              <a:solidFill>
                <a:schemeClr val="accent1"/>
              </a:solidFill>
              <a:prstDash val="solid"/>
              <a:round/>
              <a:headEnd type="none" w="med" len="med"/>
              <a:tailEnd type="none" w="med" len="med"/>
            </a:ln>
            <a:effectLst/>
          </p:spPr>
        </p:cxnSp>
        <p:cxnSp>
          <p:nvCxnSpPr>
            <p:cNvPr id="20648" name="Straight Connector 20647">
              <a:extLst>
                <a:ext uri="{FF2B5EF4-FFF2-40B4-BE49-F238E27FC236}">
                  <a16:creationId xmlns:a16="http://schemas.microsoft.com/office/drawing/2014/main" id="{9B9BE0EF-ED65-3616-38BE-19B5D4BB064E}"/>
                </a:ext>
              </a:extLst>
            </p:cNvPr>
            <p:cNvCxnSpPr>
              <a:cxnSpLocks/>
            </p:cNvCxnSpPr>
            <p:nvPr/>
          </p:nvCxnSpPr>
          <p:spPr bwMode="auto">
            <a:xfrm>
              <a:off x="3676415" y="3573515"/>
              <a:ext cx="0" cy="537087"/>
            </a:xfrm>
            <a:prstGeom prst="line">
              <a:avLst/>
            </a:prstGeom>
            <a:noFill/>
            <a:ln w="28575" cap="flat" cmpd="sng" algn="ctr">
              <a:solidFill>
                <a:schemeClr val="accent1"/>
              </a:solidFill>
              <a:prstDash val="solid"/>
              <a:round/>
              <a:headEnd type="none" w="med" len="med"/>
              <a:tailEnd type="none" w="med" len="med"/>
            </a:ln>
            <a:effectLst/>
          </p:spPr>
        </p:cxnSp>
        <p:cxnSp>
          <p:nvCxnSpPr>
            <p:cNvPr id="20649" name="Straight Connector 20648">
              <a:extLst>
                <a:ext uri="{FF2B5EF4-FFF2-40B4-BE49-F238E27FC236}">
                  <a16:creationId xmlns:a16="http://schemas.microsoft.com/office/drawing/2014/main" id="{187A2381-A82D-9256-2063-2EAFAE6BFF92}"/>
                </a:ext>
              </a:extLst>
            </p:cNvPr>
            <p:cNvCxnSpPr>
              <a:cxnSpLocks/>
            </p:cNvCxnSpPr>
            <p:nvPr/>
          </p:nvCxnSpPr>
          <p:spPr bwMode="auto">
            <a:xfrm>
              <a:off x="3657985" y="3573515"/>
              <a:ext cx="0" cy="488417"/>
            </a:xfrm>
            <a:prstGeom prst="line">
              <a:avLst/>
            </a:prstGeom>
            <a:noFill/>
            <a:ln w="28575" cap="flat" cmpd="sng" algn="ctr">
              <a:solidFill>
                <a:schemeClr val="accent1"/>
              </a:solidFill>
              <a:prstDash val="solid"/>
              <a:round/>
              <a:headEnd type="none" w="med" len="med"/>
              <a:tailEnd type="none" w="med" len="med"/>
            </a:ln>
            <a:effectLst/>
          </p:spPr>
        </p:cxnSp>
        <p:cxnSp>
          <p:nvCxnSpPr>
            <p:cNvPr id="20650" name="Straight Connector 20649">
              <a:extLst>
                <a:ext uri="{FF2B5EF4-FFF2-40B4-BE49-F238E27FC236}">
                  <a16:creationId xmlns:a16="http://schemas.microsoft.com/office/drawing/2014/main" id="{D47C159E-A5FF-40B1-D4AE-3BD44F39328E}"/>
                </a:ext>
              </a:extLst>
            </p:cNvPr>
            <p:cNvCxnSpPr>
              <a:cxnSpLocks/>
            </p:cNvCxnSpPr>
            <p:nvPr/>
          </p:nvCxnSpPr>
          <p:spPr bwMode="auto">
            <a:xfrm>
              <a:off x="3602422" y="3573515"/>
              <a:ext cx="0" cy="451905"/>
            </a:xfrm>
            <a:prstGeom prst="line">
              <a:avLst/>
            </a:prstGeom>
            <a:noFill/>
            <a:ln w="28575" cap="flat" cmpd="sng" algn="ctr">
              <a:solidFill>
                <a:schemeClr val="accent1"/>
              </a:solidFill>
              <a:prstDash val="solid"/>
              <a:round/>
              <a:headEnd type="none" w="med" len="med"/>
              <a:tailEnd type="none" w="med" len="med"/>
            </a:ln>
            <a:effectLst/>
          </p:spPr>
        </p:cxnSp>
        <p:cxnSp>
          <p:nvCxnSpPr>
            <p:cNvPr id="20651" name="Straight Connector 20650">
              <a:extLst>
                <a:ext uri="{FF2B5EF4-FFF2-40B4-BE49-F238E27FC236}">
                  <a16:creationId xmlns:a16="http://schemas.microsoft.com/office/drawing/2014/main" id="{8E90E515-440C-BF60-ECC9-2D783F7B6451}"/>
                </a:ext>
              </a:extLst>
            </p:cNvPr>
            <p:cNvCxnSpPr>
              <a:cxnSpLocks/>
            </p:cNvCxnSpPr>
            <p:nvPr/>
          </p:nvCxnSpPr>
          <p:spPr bwMode="auto">
            <a:xfrm>
              <a:off x="3551294" y="3573515"/>
              <a:ext cx="0" cy="434442"/>
            </a:xfrm>
            <a:prstGeom prst="line">
              <a:avLst/>
            </a:prstGeom>
            <a:noFill/>
            <a:ln w="28575" cap="flat" cmpd="sng" algn="ctr">
              <a:solidFill>
                <a:schemeClr val="accent1"/>
              </a:solidFill>
              <a:prstDash val="solid"/>
              <a:round/>
              <a:headEnd type="none" w="med" len="med"/>
              <a:tailEnd type="none" w="med" len="med"/>
            </a:ln>
            <a:effectLst/>
          </p:spPr>
        </p:cxnSp>
        <p:cxnSp>
          <p:nvCxnSpPr>
            <p:cNvPr id="20652" name="Straight Connector 20651">
              <a:extLst>
                <a:ext uri="{FF2B5EF4-FFF2-40B4-BE49-F238E27FC236}">
                  <a16:creationId xmlns:a16="http://schemas.microsoft.com/office/drawing/2014/main" id="{9D7904DB-00EE-6D67-6F08-C31A391FA2CD}"/>
                </a:ext>
              </a:extLst>
            </p:cNvPr>
            <p:cNvCxnSpPr>
              <a:cxnSpLocks/>
            </p:cNvCxnSpPr>
            <p:nvPr/>
          </p:nvCxnSpPr>
          <p:spPr bwMode="auto">
            <a:xfrm>
              <a:off x="3522719" y="3573515"/>
              <a:ext cx="0" cy="434442"/>
            </a:xfrm>
            <a:prstGeom prst="line">
              <a:avLst/>
            </a:prstGeom>
            <a:noFill/>
            <a:ln w="28575" cap="flat" cmpd="sng" algn="ctr">
              <a:solidFill>
                <a:schemeClr val="accent1"/>
              </a:solidFill>
              <a:prstDash val="solid"/>
              <a:round/>
              <a:headEnd type="none" w="med" len="med"/>
              <a:tailEnd type="none" w="med" len="med"/>
            </a:ln>
            <a:effectLst/>
          </p:spPr>
        </p:cxnSp>
        <p:cxnSp>
          <p:nvCxnSpPr>
            <p:cNvPr id="20653" name="Straight Connector 20652">
              <a:extLst>
                <a:ext uri="{FF2B5EF4-FFF2-40B4-BE49-F238E27FC236}">
                  <a16:creationId xmlns:a16="http://schemas.microsoft.com/office/drawing/2014/main" id="{D1B00299-B7CE-021A-7661-7A0C37E12149}"/>
                </a:ext>
              </a:extLst>
            </p:cNvPr>
            <p:cNvCxnSpPr>
              <a:cxnSpLocks/>
            </p:cNvCxnSpPr>
            <p:nvPr/>
          </p:nvCxnSpPr>
          <p:spPr bwMode="auto">
            <a:xfrm>
              <a:off x="3494144" y="3573515"/>
              <a:ext cx="0" cy="434442"/>
            </a:xfrm>
            <a:prstGeom prst="line">
              <a:avLst/>
            </a:prstGeom>
            <a:noFill/>
            <a:ln w="28575" cap="flat" cmpd="sng" algn="ctr">
              <a:solidFill>
                <a:schemeClr val="accent1"/>
              </a:solidFill>
              <a:prstDash val="solid"/>
              <a:round/>
              <a:headEnd type="none" w="med" len="med"/>
              <a:tailEnd type="none" w="med" len="med"/>
            </a:ln>
            <a:effectLst/>
          </p:spPr>
        </p:cxnSp>
        <p:cxnSp>
          <p:nvCxnSpPr>
            <p:cNvPr id="20654" name="Straight Connector 20653">
              <a:extLst>
                <a:ext uri="{FF2B5EF4-FFF2-40B4-BE49-F238E27FC236}">
                  <a16:creationId xmlns:a16="http://schemas.microsoft.com/office/drawing/2014/main" id="{96A77C0E-8544-01CF-EDC9-CD1663D5847B}"/>
                </a:ext>
              </a:extLst>
            </p:cNvPr>
            <p:cNvCxnSpPr>
              <a:cxnSpLocks/>
            </p:cNvCxnSpPr>
            <p:nvPr/>
          </p:nvCxnSpPr>
          <p:spPr bwMode="auto">
            <a:xfrm>
              <a:off x="3468744" y="3573515"/>
              <a:ext cx="0" cy="421742"/>
            </a:xfrm>
            <a:prstGeom prst="line">
              <a:avLst/>
            </a:prstGeom>
            <a:noFill/>
            <a:ln w="28575" cap="flat" cmpd="sng" algn="ctr">
              <a:solidFill>
                <a:schemeClr val="accent1"/>
              </a:solidFill>
              <a:prstDash val="solid"/>
              <a:round/>
              <a:headEnd type="none" w="med" len="med"/>
              <a:tailEnd type="none" w="med" len="med"/>
            </a:ln>
            <a:effectLst/>
          </p:spPr>
        </p:cxnSp>
        <p:cxnSp>
          <p:nvCxnSpPr>
            <p:cNvPr id="20655" name="Straight Connector 20654">
              <a:extLst>
                <a:ext uri="{FF2B5EF4-FFF2-40B4-BE49-F238E27FC236}">
                  <a16:creationId xmlns:a16="http://schemas.microsoft.com/office/drawing/2014/main" id="{EB14E78B-BCA7-5FB2-D186-FD12A6B78A1D}"/>
                </a:ext>
              </a:extLst>
            </p:cNvPr>
            <p:cNvCxnSpPr>
              <a:cxnSpLocks/>
            </p:cNvCxnSpPr>
            <p:nvPr/>
          </p:nvCxnSpPr>
          <p:spPr bwMode="auto">
            <a:xfrm>
              <a:off x="3413182" y="3573515"/>
              <a:ext cx="0" cy="323317"/>
            </a:xfrm>
            <a:prstGeom prst="line">
              <a:avLst/>
            </a:prstGeom>
            <a:noFill/>
            <a:ln w="28575" cap="flat" cmpd="sng" algn="ctr">
              <a:solidFill>
                <a:schemeClr val="accent1"/>
              </a:solidFill>
              <a:prstDash val="solid"/>
              <a:round/>
              <a:headEnd type="none" w="med" len="med"/>
              <a:tailEnd type="none" w="med" len="med"/>
            </a:ln>
            <a:effectLst/>
          </p:spPr>
        </p:cxnSp>
        <p:cxnSp>
          <p:nvCxnSpPr>
            <p:cNvPr id="20656" name="Straight Connector 20655">
              <a:extLst>
                <a:ext uri="{FF2B5EF4-FFF2-40B4-BE49-F238E27FC236}">
                  <a16:creationId xmlns:a16="http://schemas.microsoft.com/office/drawing/2014/main" id="{99CCEBFE-7FD9-F070-76D1-88D747C03D87}"/>
                </a:ext>
              </a:extLst>
            </p:cNvPr>
            <p:cNvCxnSpPr>
              <a:cxnSpLocks/>
            </p:cNvCxnSpPr>
            <p:nvPr/>
          </p:nvCxnSpPr>
          <p:spPr bwMode="auto">
            <a:xfrm>
              <a:off x="3386194" y="3573515"/>
              <a:ext cx="0" cy="297459"/>
            </a:xfrm>
            <a:prstGeom prst="line">
              <a:avLst/>
            </a:prstGeom>
            <a:noFill/>
            <a:ln w="28575" cap="flat" cmpd="sng" algn="ctr">
              <a:solidFill>
                <a:schemeClr val="accent1"/>
              </a:solidFill>
              <a:prstDash val="solid"/>
              <a:round/>
              <a:headEnd type="none" w="med" len="med"/>
              <a:tailEnd type="none" w="med" len="med"/>
            </a:ln>
            <a:effectLst/>
          </p:spPr>
        </p:cxnSp>
        <p:cxnSp>
          <p:nvCxnSpPr>
            <p:cNvPr id="20657" name="Straight Connector 20656">
              <a:extLst>
                <a:ext uri="{FF2B5EF4-FFF2-40B4-BE49-F238E27FC236}">
                  <a16:creationId xmlns:a16="http://schemas.microsoft.com/office/drawing/2014/main" id="{CCC5F905-1908-4976-D5B7-7EC9CB25C78C}"/>
                </a:ext>
              </a:extLst>
            </p:cNvPr>
            <p:cNvCxnSpPr>
              <a:cxnSpLocks/>
            </p:cNvCxnSpPr>
            <p:nvPr/>
          </p:nvCxnSpPr>
          <p:spPr bwMode="auto">
            <a:xfrm>
              <a:off x="3356032" y="3573515"/>
              <a:ext cx="0" cy="297459"/>
            </a:xfrm>
            <a:prstGeom prst="line">
              <a:avLst/>
            </a:prstGeom>
            <a:noFill/>
            <a:ln w="28575" cap="flat" cmpd="sng" algn="ctr">
              <a:solidFill>
                <a:schemeClr val="accent1"/>
              </a:solidFill>
              <a:prstDash val="solid"/>
              <a:round/>
              <a:headEnd type="none" w="med" len="med"/>
              <a:tailEnd type="none" w="med" len="med"/>
            </a:ln>
            <a:effectLst/>
          </p:spPr>
        </p:cxnSp>
        <p:cxnSp>
          <p:nvCxnSpPr>
            <p:cNvPr id="20658" name="Straight Connector 20657">
              <a:extLst>
                <a:ext uri="{FF2B5EF4-FFF2-40B4-BE49-F238E27FC236}">
                  <a16:creationId xmlns:a16="http://schemas.microsoft.com/office/drawing/2014/main" id="{09C45F81-CF1D-7750-2DA7-CC536B12C62C}"/>
                </a:ext>
              </a:extLst>
            </p:cNvPr>
            <p:cNvCxnSpPr>
              <a:cxnSpLocks/>
            </p:cNvCxnSpPr>
            <p:nvPr/>
          </p:nvCxnSpPr>
          <p:spPr bwMode="auto">
            <a:xfrm>
              <a:off x="3330632" y="3573515"/>
              <a:ext cx="0" cy="275692"/>
            </a:xfrm>
            <a:prstGeom prst="line">
              <a:avLst/>
            </a:prstGeom>
            <a:noFill/>
            <a:ln w="28575" cap="flat" cmpd="sng" algn="ctr">
              <a:solidFill>
                <a:schemeClr val="accent1"/>
              </a:solidFill>
              <a:prstDash val="solid"/>
              <a:round/>
              <a:headEnd type="none" w="med" len="med"/>
              <a:tailEnd type="none" w="med" len="med"/>
            </a:ln>
            <a:effectLst/>
          </p:spPr>
        </p:cxnSp>
        <p:cxnSp>
          <p:nvCxnSpPr>
            <p:cNvPr id="20659" name="Straight Connector 20658">
              <a:extLst>
                <a:ext uri="{FF2B5EF4-FFF2-40B4-BE49-F238E27FC236}">
                  <a16:creationId xmlns:a16="http://schemas.microsoft.com/office/drawing/2014/main" id="{6936CFA3-C70E-12C1-6738-5D93F3C45144}"/>
                </a:ext>
              </a:extLst>
            </p:cNvPr>
            <p:cNvCxnSpPr>
              <a:cxnSpLocks/>
            </p:cNvCxnSpPr>
            <p:nvPr/>
          </p:nvCxnSpPr>
          <p:spPr bwMode="auto">
            <a:xfrm>
              <a:off x="3305232" y="3573515"/>
              <a:ext cx="0" cy="251747"/>
            </a:xfrm>
            <a:prstGeom prst="line">
              <a:avLst/>
            </a:prstGeom>
            <a:noFill/>
            <a:ln w="28575" cap="flat" cmpd="sng" algn="ctr">
              <a:solidFill>
                <a:schemeClr val="accent1"/>
              </a:solidFill>
              <a:prstDash val="solid"/>
              <a:round/>
              <a:headEnd type="none" w="med" len="med"/>
              <a:tailEnd type="none" w="med" len="med"/>
            </a:ln>
            <a:effectLst/>
          </p:spPr>
        </p:cxnSp>
        <p:cxnSp>
          <p:nvCxnSpPr>
            <p:cNvPr id="20660" name="Straight Connector 20659">
              <a:extLst>
                <a:ext uri="{FF2B5EF4-FFF2-40B4-BE49-F238E27FC236}">
                  <a16:creationId xmlns:a16="http://schemas.microsoft.com/office/drawing/2014/main" id="{F4F8A65B-59D0-5B08-64F8-5ED4AD0AA1C1}"/>
                </a:ext>
              </a:extLst>
            </p:cNvPr>
            <p:cNvCxnSpPr>
              <a:cxnSpLocks/>
            </p:cNvCxnSpPr>
            <p:nvPr/>
          </p:nvCxnSpPr>
          <p:spPr bwMode="auto">
            <a:xfrm>
              <a:off x="3279832" y="3573515"/>
              <a:ext cx="0" cy="186003"/>
            </a:xfrm>
            <a:prstGeom prst="line">
              <a:avLst/>
            </a:prstGeom>
            <a:noFill/>
            <a:ln w="28575" cap="flat" cmpd="sng" algn="ctr">
              <a:solidFill>
                <a:schemeClr val="accent1"/>
              </a:solidFill>
              <a:prstDash val="solid"/>
              <a:round/>
              <a:headEnd type="none" w="med" len="med"/>
              <a:tailEnd type="none" w="med" len="med"/>
            </a:ln>
            <a:effectLst/>
          </p:spPr>
        </p:cxnSp>
        <p:cxnSp>
          <p:nvCxnSpPr>
            <p:cNvPr id="20661" name="Straight Connector 20660">
              <a:extLst>
                <a:ext uri="{FF2B5EF4-FFF2-40B4-BE49-F238E27FC236}">
                  <a16:creationId xmlns:a16="http://schemas.microsoft.com/office/drawing/2014/main" id="{4BE8118B-F545-2BDF-8585-6120C0C1D526}"/>
                </a:ext>
              </a:extLst>
            </p:cNvPr>
            <p:cNvCxnSpPr>
              <a:cxnSpLocks/>
            </p:cNvCxnSpPr>
            <p:nvPr/>
          </p:nvCxnSpPr>
          <p:spPr bwMode="auto">
            <a:xfrm>
              <a:off x="3256019" y="3573515"/>
              <a:ext cx="0" cy="155042"/>
            </a:xfrm>
            <a:prstGeom prst="line">
              <a:avLst/>
            </a:prstGeom>
            <a:noFill/>
            <a:ln w="28575" cap="flat" cmpd="sng" algn="ctr">
              <a:solidFill>
                <a:schemeClr val="accent1"/>
              </a:solidFill>
              <a:prstDash val="solid"/>
              <a:round/>
              <a:headEnd type="none" w="med" len="med"/>
              <a:tailEnd type="none" w="med" len="med"/>
            </a:ln>
            <a:effectLst/>
          </p:spPr>
        </p:cxnSp>
        <p:cxnSp>
          <p:nvCxnSpPr>
            <p:cNvPr id="20662" name="Straight Connector 20661">
              <a:extLst>
                <a:ext uri="{FF2B5EF4-FFF2-40B4-BE49-F238E27FC236}">
                  <a16:creationId xmlns:a16="http://schemas.microsoft.com/office/drawing/2014/main" id="{871C18C1-F82A-671B-EA2F-9A4C57740340}"/>
                </a:ext>
              </a:extLst>
            </p:cNvPr>
            <p:cNvCxnSpPr>
              <a:cxnSpLocks/>
            </p:cNvCxnSpPr>
            <p:nvPr/>
          </p:nvCxnSpPr>
          <p:spPr bwMode="auto">
            <a:xfrm>
              <a:off x="3227444" y="3573515"/>
              <a:ext cx="0" cy="88367"/>
            </a:xfrm>
            <a:prstGeom prst="line">
              <a:avLst/>
            </a:prstGeom>
            <a:noFill/>
            <a:ln w="28575" cap="flat" cmpd="sng" algn="ctr">
              <a:solidFill>
                <a:schemeClr val="accent1"/>
              </a:solidFill>
              <a:prstDash val="solid"/>
              <a:round/>
              <a:headEnd type="none" w="med" len="med"/>
              <a:tailEnd type="none" w="med" len="med"/>
            </a:ln>
            <a:effectLst/>
          </p:spPr>
        </p:cxnSp>
      </p:grpSp>
      <p:sp>
        <p:nvSpPr>
          <p:cNvPr id="20686" name="TextBox 20685">
            <a:extLst>
              <a:ext uri="{FF2B5EF4-FFF2-40B4-BE49-F238E27FC236}">
                <a16:creationId xmlns:a16="http://schemas.microsoft.com/office/drawing/2014/main" id="{6F362384-8972-978C-F41A-E43342390183}"/>
              </a:ext>
            </a:extLst>
          </p:cNvPr>
          <p:cNvSpPr txBox="1"/>
          <p:nvPr/>
        </p:nvSpPr>
        <p:spPr bwMode="auto">
          <a:xfrm>
            <a:off x="7185000" y="3043606"/>
            <a:ext cx="4584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ORR Over Time</a:t>
            </a:r>
          </a:p>
        </p:txBody>
      </p:sp>
      <p:sp>
        <p:nvSpPr>
          <p:cNvPr id="20688" name="Text Box 9">
            <a:extLst>
              <a:ext uri="{FF2B5EF4-FFF2-40B4-BE49-F238E27FC236}">
                <a16:creationId xmlns:a16="http://schemas.microsoft.com/office/drawing/2014/main" id="{132CF2BB-FF9F-5579-7699-DF016FEFDF6A}"/>
              </a:ext>
            </a:extLst>
          </p:cNvPr>
          <p:cNvSpPr txBox="1">
            <a:spLocks noChangeArrowheads="1"/>
          </p:cNvSpPr>
          <p:nvPr/>
        </p:nvSpPr>
        <p:spPr bwMode="auto">
          <a:xfrm>
            <a:off x="11063074" y="3673656"/>
            <a:ext cx="675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CR</a:t>
            </a:r>
          </a:p>
        </p:txBody>
      </p:sp>
      <p:sp>
        <p:nvSpPr>
          <p:cNvPr id="20689" name="Text Box 9">
            <a:extLst>
              <a:ext uri="{FF2B5EF4-FFF2-40B4-BE49-F238E27FC236}">
                <a16:creationId xmlns:a16="http://schemas.microsoft.com/office/drawing/2014/main" id="{87FA69CC-315F-9D29-45CE-A2DCE4FEAD95}"/>
              </a:ext>
            </a:extLst>
          </p:cNvPr>
          <p:cNvSpPr txBox="1">
            <a:spLocks noChangeArrowheads="1"/>
          </p:cNvSpPr>
          <p:nvPr/>
        </p:nvSpPr>
        <p:spPr bwMode="auto">
          <a:xfrm>
            <a:off x="11063074" y="3898651"/>
            <a:ext cx="675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a:t>
            </a:r>
          </a:p>
        </p:txBody>
      </p:sp>
      <p:sp>
        <p:nvSpPr>
          <p:cNvPr id="20690" name="Text Box 9">
            <a:extLst>
              <a:ext uri="{FF2B5EF4-FFF2-40B4-BE49-F238E27FC236}">
                <a16:creationId xmlns:a16="http://schemas.microsoft.com/office/drawing/2014/main" id="{9D40B8D0-2DA8-0540-3F9C-27A9ADDAD178}"/>
              </a:ext>
            </a:extLst>
          </p:cNvPr>
          <p:cNvSpPr txBox="1">
            <a:spLocks noChangeArrowheads="1"/>
          </p:cNvSpPr>
          <p:nvPr/>
        </p:nvSpPr>
        <p:spPr bwMode="auto">
          <a:xfrm>
            <a:off x="11063074" y="4150690"/>
            <a:ext cx="675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PR-L</a:t>
            </a:r>
          </a:p>
        </p:txBody>
      </p:sp>
      <p:sp>
        <p:nvSpPr>
          <p:cNvPr id="20691" name="Text Box 9">
            <a:extLst>
              <a:ext uri="{FF2B5EF4-FFF2-40B4-BE49-F238E27FC236}">
                <a16:creationId xmlns:a16="http://schemas.microsoft.com/office/drawing/2014/main" id="{4C0E58A3-5160-B9A3-8B31-6CAB4495F0DC}"/>
              </a:ext>
            </a:extLst>
          </p:cNvPr>
          <p:cNvSpPr txBox="1">
            <a:spLocks noChangeArrowheads="1"/>
          </p:cNvSpPr>
          <p:nvPr/>
        </p:nvSpPr>
        <p:spPr bwMode="auto">
          <a:xfrm>
            <a:off x="11063074" y="4383233"/>
            <a:ext cx="675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SD</a:t>
            </a:r>
          </a:p>
        </p:txBody>
      </p:sp>
      <p:sp>
        <p:nvSpPr>
          <p:cNvPr id="20692" name="Text Box 9">
            <a:extLst>
              <a:ext uri="{FF2B5EF4-FFF2-40B4-BE49-F238E27FC236}">
                <a16:creationId xmlns:a16="http://schemas.microsoft.com/office/drawing/2014/main" id="{152D6DC1-841C-0F72-C32F-DC52CE8F6517}"/>
              </a:ext>
            </a:extLst>
          </p:cNvPr>
          <p:cNvSpPr txBox="1">
            <a:spLocks noChangeArrowheads="1"/>
          </p:cNvSpPr>
          <p:nvPr/>
        </p:nvSpPr>
        <p:spPr bwMode="auto">
          <a:xfrm>
            <a:off x="11063074" y="4621427"/>
            <a:ext cx="675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a:t>
            </a:r>
          </a:p>
        </p:txBody>
      </p:sp>
      <p:sp>
        <p:nvSpPr>
          <p:cNvPr id="20693" name="Text Box 9">
            <a:extLst>
              <a:ext uri="{FF2B5EF4-FFF2-40B4-BE49-F238E27FC236}">
                <a16:creationId xmlns:a16="http://schemas.microsoft.com/office/drawing/2014/main" id="{BCA15FEA-1E8A-B7B3-2F08-E22FEA515483}"/>
              </a:ext>
            </a:extLst>
          </p:cNvPr>
          <p:cNvSpPr txBox="1">
            <a:spLocks noChangeArrowheads="1"/>
          </p:cNvSpPr>
          <p:nvPr/>
        </p:nvSpPr>
        <p:spPr bwMode="auto">
          <a:xfrm>
            <a:off x="11063074" y="4862021"/>
            <a:ext cx="675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a:t>
            </a:r>
          </a:p>
        </p:txBody>
      </p:sp>
      <p:sp>
        <p:nvSpPr>
          <p:cNvPr id="20694" name="Line 38">
            <a:extLst>
              <a:ext uri="{FF2B5EF4-FFF2-40B4-BE49-F238E27FC236}">
                <a16:creationId xmlns:a16="http://schemas.microsoft.com/office/drawing/2014/main" id="{8682FBA4-5A90-77AA-14C8-3EB308FEEA81}"/>
              </a:ext>
            </a:extLst>
          </p:cNvPr>
          <p:cNvSpPr>
            <a:spLocks noChangeShapeType="1"/>
          </p:cNvSpPr>
          <p:nvPr/>
        </p:nvSpPr>
        <p:spPr bwMode="auto">
          <a:xfrm flipV="1">
            <a:off x="8093529" y="3419286"/>
            <a:ext cx="0" cy="182814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695" name="Line 89">
            <a:extLst>
              <a:ext uri="{FF2B5EF4-FFF2-40B4-BE49-F238E27FC236}">
                <a16:creationId xmlns:a16="http://schemas.microsoft.com/office/drawing/2014/main" id="{589FE6F8-06FC-9171-8C87-9ACEE5A790AB}"/>
              </a:ext>
            </a:extLst>
          </p:cNvPr>
          <p:cNvSpPr>
            <a:spLocks noChangeShapeType="1"/>
          </p:cNvSpPr>
          <p:nvPr/>
        </p:nvSpPr>
        <p:spPr bwMode="auto">
          <a:xfrm>
            <a:off x="8030467" y="5242469"/>
            <a:ext cx="27992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696" name="Rectangle 49">
            <a:extLst>
              <a:ext uri="{FF2B5EF4-FFF2-40B4-BE49-F238E27FC236}">
                <a16:creationId xmlns:a16="http://schemas.microsoft.com/office/drawing/2014/main" id="{955FA29B-DC82-A5EF-2F92-689E165C7F42}"/>
              </a:ext>
            </a:extLst>
          </p:cNvPr>
          <p:cNvSpPr>
            <a:spLocks noChangeArrowheads="1"/>
          </p:cNvSpPr>
          <p:nvPr/>
        </p:nvSpPr>
        <p:spPr bwMode="auto">
          <a:xfrm rot="16200000">
            <a:off x="6675045" y="4240201"/>
            <a:ext cx="1820569"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Best Response (%)</a:t>
            </a:r>
          </a:p>
        </p:txBody>
      </p:sp>
      <p:sp>
        <p:nvSpPr>
          <p:cNvPr id="20697" name="Line 79">
            <a:extLst>
              <a:ext uri="{FF2B5EF4-FFF2-40B4-BE49-F238E27FC236}">
                <a16:creationId xmlns:a16="http://schemas.microsoft.com/office/drawing/2014/main" id="{262CD443-56BF-6DE4-944E-B3B2940062AD}"/>
              </a:ext>
            </a:extLst>
          </p:cNvPr>
          <p:cNvSpPr>
            <a:spLocks noChangeShapeType="1"/>
          </p:cNvSpPr>
          <p:nvPr/>
        </p:nvSpPr>
        <p:spPr bwMode="auto">
          <a:xfrm flipH="1">
            <a:off x="8026379" y="3426866"/>
            <a:ext cx="5775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698" name="Line 85">
            <a:extLst>
              <a:ext uri="{FF2B5EF4-FFF2-40B4-BE49-F238E27FC236}">
                <a16:creationId xmlns:a16="http://schemas.microsoft.com/office/drawing/2014/main" id="{E715252A-37E6-030C-1DFE-F44BC9AC8053}"/>
              </a:ext>
            </a:extLst>
          </p:cNvPr>
          <p:cNvSpPr>
            <a:spLocks noChangeShapeType="1"/>
          </p:cNvSpPr>
          <p:nvPr/>
        </p:nvSpPr>
        <p:spPr bwMode="auto">
          <a:xfrm flipH="1">
            <a:off x="8026379" y="4887867"/>
            <a:ext cx="5775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699" name="Rectangle 12">
            <a:extLst>
              <a:ext uri="{FF2B5EF4-FFF2-40B4-BE49-F238E27FC236}">
                <a16:creationId xmlns:a16="http://schemas.microsoft.com/office/drawing/2014/main" id="{8B392A21-8435-C7C7-8163-0911A68854C0}"/>
              </a:ext>
            </a:extLst>
          </p:cNvPr>
          <p:cNvSpPr>
            <a:spLocks noChangeArrowheads="1"/>
          </p:cNvSpPr>
          <p:nvPr/>
        </p:nvSpPr>
        <p:spPr bwMode="auto">
          <a:xfrm>
            <a:off x="10985121" y="3775115"/>
            <a:ext cx="114859" cy="119309"/>
          </a:xfrm>
          <a:prstGeom prst="rect">
            <a:avLst/>
          </a:prstGeom>
          <a:solidFill>
            <a:srgbClr val="FDB338"/>
          </a:solidFill>
          <a:ln>
            <a:noFill/>
          </a:ln>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00" name="Rectangle 12">
            <a:extLst>
              <a:ext uri="{FF2B5EF4-FFF2-40B4-BE49-F238E27FC236}">
                <a16:creationId xmlns:a16="http://schemas.microsoft.com/office/drawing/2014/main" id="{86CFA82E-A5AE-14C1-DC73-541FCD1ED6F8}"/>
              </a:ext>
            </a:extLst>
          </p:cNvPr>
          <p:cNvSpPr>
            <a:spLocks noChangeArrowheads="1"/>
          </p:cNvSpPr>
          <p:nvPr/>
        </p:nvSpPr>
        <p:spPr bwMode="auto">
          <a:xfrm>
            <a:off x="10985121" y="4005034"/>
            <a:ext cx="114859" cy="119309"/>
          </a:xfrm>
          <a:prstGeom prst="rect">
            <a:avLst/>
          </a:prstGeom>
          <a:solidFill>
            <a:srgbClr val="682E74"/>
          </a:solidFill>
          <a:ln>
            <a:noFill/>
          </a:ln>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01" name="Rectangle 12">
            <a:extLst>
              <a:ext uri="{FF2B5EF4-FFF2-40B4-BE49-F238E27FC236}">
                <a16:creationId xmlns:a16="http://schemas.microsoft.com/office/drawing/2014/main" id="{C3364C2F-4187-0392-B298-0F307B5512A3}"/>
              </a:ext>
            </a:extLst>
          </p:cNvPr>
          <p:cNvSpPr>
            <a:spLocks noChangeArrowheads="1"/>
          </p:cNvSpPr>
          <p:nvPr/>
        </p:nvSpPr>
        <p:spPr bwMode="auto">
          <a:xfrm>
            <a:off x="10985121" y="4249787"/>
            <a:ext cx="114859" cy="119309"/>
          </a:xfrm>
          <a:prstGeom prst="rect">
            <a:avLst/>
          </a:prstGeom>
          <a:pattFill prst="pct60">
            <a:fgClr>
              <a:srgbClr val="682E74"/>
            </a:fgClr>
            <a:bgClr>
              <a:schemeClr val="tx1"/>
            </a:bgClr>
          </a:pattFill>
          <a:ln>
            <a:noFill/>
          </a:ln>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02" name="Rectangle 12">
            <a:extLst>
              <a:ext uri="{FF2B5EF4-FFF2-40B4-BE49-F238E27FC236}">
                <a16:creationId xmlns:a16="http://schemas.microsoft.com/office/drawing/2014/main" id="{948B0F49-2413-ED44-07BB-1391918788CF}"/>
              </a:ext>
            </a:extLst>
          </p:cNvPr>
          <p:cNvSpPr>
            <a:spLocks noChangeArrowheads="1"/>
          </p:cNvSpPr>
          <p:nvPr/>
        </p:nvSpPr>
        <p:spPr bwMode="auto">
          <a:xfrm>
            <a:off x="10985121" y="4479705"/>
            <a:ext cx="114859" cy="119309"/>
          </a:xfrm>
          <a:prstGeom prst="rect">
            <a:avLst/>
          </a:prstGeom>
          <a:solidFill>
            <a:srgbClr val="00823B"/>
          </a:solidFill>
          <a:ln>
            <a:noFill/>
          </a:ln>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03" name="Rectangle 12">
            <a:extLst>
              <a:ext uri="{FF2B5EF4-FFF2-40B4-BE49-F238E27FC236}">
                <a16:creationId xmlns:a16="http://schemas.microsoft.com/office/drawing/2014/main" id="{34DC0352-E1B8-B4BC-2DB8-619AE4B2755D}"/>
              </a:ext>
            </a:extLst>
          </p:cNvPr>
          <p:cNvSpPr>
            <a:spLocks noChangeArrowheads="1"/>
          </p:cNvSpPr>
          <p:nvPr/>
        </p:nvSpPr>
        <p:spPr bwMode="auto">
          <a:xfrm>
            <a:off x="10985121" y="4718977"/>
            <a:ext cx="114859" cy="119309"/>
          </a:xfrm>
          <a:prstGeom prst="rect">
            <a:avLst/>
          </a:prstGeom>
          <a:solidFill>
            <a:srgbClr val="E1471D"/>
          </a:solidFill>
          <a:ln>
            <a:noFill/>
          </a:ln>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04" name="Rectangle 12">
            <a:extLst>
              <a:ext uri="{FF2B5EF4-FFF2-40B4-BE49-F238E27FC236}">
                <a16:creationId xmlns:a16="http://schemas.microsoft.com/office/drawing/2014/main" id="{94235A66-F863-4816-5A11-4EF610EA5A9C}"/>
              </a:ext>
            </a:extLst>
          </p:cNvPr>
          <p:cNvSpPr>
            <a:spLocks noChangeArrowheads="1"/>
          </p:cNvSpPr>
          <p:nvPr/>
        </p:nvSpPr>
        <p:spPr bwMode="auto">
          <a:xfrm>
            <a:off x="10985121" y="4948895"/>
            <a:ext cx="114859" cy="119309"/>
          </a:xfrm>
          <a:prstGeom prst="rect">
            <a:avLst/>
          </a:prstGeom>
          <a:solidFill>
            <a:srgbClr val="015873"/>
          </a:solidFill>
          <a:ln>
            <a:noFill/>
          </a:ln>
        </p:spPr>
        <p:txBody>
          <a:bodyPr wrap="none"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705" name="Group 20704">
            <a:extLst>
              <a:ext uri="{FF2B5EF4-FFF2-40B4-BE49-F238E27FC236}">
                <a16:creationId xmlns:a16="http://schemas.microsoft.com/office/drawing/2014/main" id="{B41FE1FD-BE0E-1257-D87B-1B4D84495DD6}"/>
              </a:ext>
            </a:extLst>
          </p:cNvPr>
          <p:cNvGrpSpPr/>
          <p:nvPr/>
        </p:nvGrpSpPr>
        <p:grpSpPr>
          <a:xfrm>
            <a:off x="8207541" y="3283084"/>
            <a:ext cx="2589261" cy="1950714"/>
            <a:chOff x="1407280" y="1856385"/>
            <a:chExt cx="2969480" cy="3044316"/>
          </a:xfrm>
        </p:grpSpPr>
        <p:sp>
          <p:nvSpPr>
            <p:cNvPr id="20724" name="Rectangle 20723">
              <a:extLst>
                <a:ext uri="{FF2B5EF4-FFF2-40B4-BE49-F238E27FC236}">
                  <a16:creationId xmlns:a16="http://schemas.microsoft.com/office/drawing/2014/main" id="{589950AE-79A2-F5A8-7222-FBF9E2B84F94}"/>
                </a:ext>
              </a:extLst>
            </p:cNvPr>
            <p:cNvSpPr/>
            <p:nvPr/>
          </p:nvSpPr>
          <p:spPr bwMode="auto">
            <a:xfrm>
              <a:off x="2930155" y="2331709"/>
              <a:ext cx="645978" cy="557703"/>
            </a:xfrm>
            <a:prstGeom prst="rect">
              <a:avLst/>
            </a:prstGeom>
            <a:solidFill>
              <a:srgbClr val="00823B"/>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25" name="Rectangle 20724">
              <a:extLst>
                <a:ext uri="{FF2B5EF4-FFF2-40B4-BE49-F238E27FC236}">
                  <a16:creationId xmlns:a16="http://schemas.microsoft.com/office/drawing/2014/main" id="{02BCF072-0879-9DE6-12CB-6B06B427227A}"/>
                </a:ext>
              </a:extLst>
            </p:cNvPr>
            <p:cNvSpPr/>
            <p:nvPr/>
          </p:nvSpPr>
          <p:spPr bwMode="auto">
            <a:xfrm>
              <a:off x="1464235" y="4854981"/>
              <a:ext cx="644343" cy="45719"/>
            </a:xfrm>
            <a:prstGeom prst="rect">
              <a:avLst/>
            </a:prstGeom>
            <a:solidFill>
              <a:srgbClr val="FDB338"/>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26" name="Rectangle 20725">
              <a:extLst>
                <a:ext uri="{FF2B5EF4-FFF2-40B4-BE49-F238E27FC236}">
                  <a16:creationId xmlns:a16="http://schemas.microsoft.com/office/drawing/2014/main" id="{3D7B9F15-C384-AE67-6E4F-2262BF71216B}"/>
                </a:ext>
              </a:extLst>
            </p:cNvPr>
            <p:cNvSpPr/>
            <p:nvPr/>
          </p:nvSpPr>
          <p:spPr bwMode="auto">
            <a:xfrm>
              <a:off x="1463173" y="3104252"/>
              <a:ext cx="645978" cy="1750729"/>
            </a:xfrm>
            <a:prstGeom prst="rect">
              <a:avLst/>
            </a:prstGeom>
            <a:solidFill>
              <a:srgbClr val="682E7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27" name="Rectangle 20726">
              <a:extLst>
                <a:ext uri="{FF2B5EF4-FFF2-40B4-BE49-F238E27FC236}">
                  <a16:creationId xmlns:a16="http://schemas.microsoft.com/office/drawing/2014/main" id="{035A88E2-FD17-5862-0468-E0E0725BF0EB}"/>
                </a:ext>
              </a:extLst>
            </p:cNvPr>
            <p:cNvSpPr/>
            <p:nvPr/>
          </p:nvSpPr>
          <p:spPr bwMode="auto">
            <a:xfrm>
              <a:off x="1463173" y="2445323"/>
              <a:ext cx="645978" cy="657874"/>
            </a:xfrm>
            <a:prstGeom prst="rect">
              <a:avLst/>
            </a:prstGeom>
            <a:solidFill>
              <a:srgbClr val="00823B"/>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28" name="TextBox 20727">
              <a:extLst>
                <a:ext uri="{FF2B5EF4-FFF2-40B4-BE49-F238E27FC236}">
                  <a16:creationId xmlns:a16="http://schemas.microsoft.com/office/drawing/2014/main" id="{0FE92F9B-A4F9-FF18-BA9E-A34F44ACF5F5}"/>
                </a:ext>
              </a:extLst>
            </p:cNvPr>
            <p:cNvSpPr txBox="1"/>
            <p:nvPr/>
          </p:nvSpPr>
          <p:spPr bwMode="auto">
            <a:xfrm>
              <a:off x="1463173" y="2455151"/>
              <a:ext cx="645415" cy="5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ORR</a:t>
              </a:r>
            </a:p>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68%</a:t>
              </a:r>
            </a:p>
          </p:txBody>
        </p:sp>
        <p:sp>
          <p:nvSpPr>
            <p:cNvPr id="20729" name="TextBox 20728">
              <a:extLst>
                <a:ext uri="{FF2B5EF4-FFF2-40B4-BE49-F238E27FC236}">
                  <a16:creationId xmlns:a16="http://schemas.microsoft.com/office/drawing/2014/main" id="{650B6127-50B4-4439-181E-4DD75C53FBEA}"/>
                </a:ext>
              </a:extLst>
            </p:cNvPr>
            <p:cNvSpPr txBox="1"/>
            <p:nvPr/>
          </p:nvSpPr>
          <p:spPr bwMode="auto">
            <a:xfrm>
              <a:off x="1407280" y="1856385"/>
              <a:ext cx="77567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252</a:t>
              </a:r>
            </a:p>
          </p:txBody>
        </p:sp>
        <p:sp>
          <p:nvSpPr>
            <p:cNvPr id="20730" name="Rectangle 20729">
              <a:extLst>
                <a:ext uri="{FF2B5EF4-FFF2-40B4-BE49-F238E27FC236}">
                  <a16:creationId xmlns:a16="http://schemas.microsoft.com/office/drawing/2014/main" id="{B79132C9-FEF2-25DC-F8C3-C1B117EA764B}"/>
                </a:ext>
              </a:extLst>
            </p:cNvPr>
            <p:cNvSpPr/>
            <p:nvPr/>
          </p:nvSpPr>
          <p:spPr bwMode="auto">
            <a:xfrm>
              <a:off x="1463173" y="2283903"/>
              <a:ext cx="645978" cy="160366"/>
            </a:xfrm>
            <a:prstGeom prst="rect">
              <a:avLst/>
            </a:prstGeom>
            <a:solidFill>
              <a:srgbClr val="E1471D"/>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31" name="Rectangle 20730">
              <a:extLst>
                <a:ext uri="{FF2B5EF4-FFF2-40B4-BE49-F238E27FC236}">
                  <a16:creationId xmlns:a16="http://schemas.microsoft.com/office/drawing/2014/main" id="{E1E2FE12-D0C2-E3D7-91A2-45A0FD3AB462}"/>
                </a:ext>
              </a:extLst>
            </p:cNvPr>
            <p:cNvSpPr/>
            <p:nvPr/>
          </p:nvSpPr>
          <p:spPr bwMode="auto">
            <a:xfrm>
              <a:off x="1463173" y="2202531"/>
              <a:ext cx="645978" cy="90824"/>
            </a:xfrm>
            <a:prstGeom prst="rect">
              <a:avLst/>
            </a:prstGeom>
            <a:solidFill>
              <a:srgbClr val="015873"/>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32" name="TextBox 20731">
              <a:extLst>
                <a:ext uri="{FF2B5EF4-FFF2-40B4-BE49-F238E27FC236}">
                  <a16:creationId xmlns:a16="http://schemas.microsoft.com/office/drawing/2014/main" id="{AD5A5ACC-319B-9AAE-F3FF-18E562196D82}"/>
                </a:ext>
              </a:extLst>
            </p:cNvPr>
            <p:cNvSpPr txBox="1"/>
            <p:nvPr/>
          </p:nvSpPr>
          <p:spPr bwMode="auto">
            <a:xfrm>
              <a:off x="1463173" y="3770830"/>
              <a:ext cx="645415" cy="6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PR</a:t>
              </a:r>
            </a:p>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54%</a:t>
              </a:r>
            </a:p>
          </p:txBody>
        </p:sp>
        <p:sp>
          <p:nvSpPr>
            <p:cNvPr id="20733" name="Rectangle 20732">
              <a:extLst>
                <a:ext uri="{FF2B5EF4-FFF2-40B4-BE49-F238E27FC236}">
                  <a16:creationId xmlns:a16="http://schemas.microsoft.com/office/drawing/2014/main" id="{C27980B6-C364-7A3E-4AD9-FAF8BB03C6B3}"/>
                </a:ext>
              </a:extLst>
            </p:cNvPr>
            <p:cNvSpPr/>
            <p:nvPr/>
          </p:nvSpPr>
          <p:spPr bwMode="auto">
            <a:xfrm>
              <a:off x="1463176" y="3103197"/>
              <a:ext cx="645403" cy="318174"/>
            </a:xfrm>
            <a:prstGeom prst="rect">
              <a:avLst/>
            </a:prstGeom>
            <a:pattFill prst="pct70">
              <a:fgClr>
                <a:srgbClr val="682E74"/>
              </a:fgClr>
              <a:bgClr>
                <a:schemeClr val="tx1"/>
              </a:bgClr>
            </a:pattFill>
            <a:ln w="0">
              <a:solidFill>
                <a:srgbClr val="682E7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34" name="Rectangle 20733">
              <a:extLst>
                <a:ext uri="{FF2B5EF4-FFF2-40B4-BE49-F238E27FC236}">
                  <a16:creationId xmlns:a16="http://schemas.microsoft.com/office/drawing/2014/main" id="{240DF640-7A39-1024-2FD3-AD961EAED8F2}"/>
                </a:ext>
              </a:extLst>
            </p:cNvPr>
            <p:cNvSpPr/>
            <p:nvPr/>
          </p:nvSpPr>
          <p:spPr bwMode="auto">
            <a:xfrm>
              <a:off x="2203332" y="3104252"/>
              <a:ext cx="645978" cy="1794789"/>
            </a:xfrm>
            <a:prstGeom prst="rect">
              <a:avLst/>
            </a:prstGeom>
            <a:solidFill>
              <a:srgbClr val="682E7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35" name="Rectangle 20734">
              <a:extLst>
                <a:ext uri="{FF2B5EF4-FFF2-40B4-BE49-F238E27FC236}">
                  <a16:creationId xmlns:a16="http://schemas.microsoft.com/office/drawing/2014/main" id="{0A42C36C-662B-21F2-7C4B-40B2EF2AE751}"/>
                </a:ext>
              </a:extLst>
            </p:cNvPr>
            <p:cNvSpPr/>
            <p:nvPr/>
          </p:nvSpPr>
          <p:spPr bwMode="auto">
            <a:xfrm>
              <a:off x="2203332" y="2339682"/>
              <a:ext cx="645978" cy="763515"/>
            </a:xfrm>
            <a:prstGeom prst="rect">
              <a:avLst/>
            </a:prstGeom>
            <a:solidFill>
              <a:srgbClr val="00823B"/>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36" name="TextBox 20735">
              <a:extLst>
                <a:ext uri="{FF2B5EF4-FFF2-40B4-BE49-F238E27FC236}">
                  <a16:creationId xmlns:a16="http://schemas.microsoft.com/office/drawing/2014/main" id="{33DC00D9-A4FE-7F49-015B-ED9817DC8723}"/>
                </a:ext>
              </a:extLst>
            </p:cNvPr>
            <p:cNvSpPr txBox="1"/>
            <p:nvPr/>
          </p:nvSpPr>
          <p:spPr bwMode="auto">
            <a:xfrm>
              <a:off x="2203331" y="2328823"/>
              <a:ext cx="645415" cy="5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ORR</a:t>
              </a:r>
            </a:p>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73%</a:t>
              </a:r>
            </a:p>
          </p:txBody>
        </p:sp>
        <p:sp>
          <p:nvSpPr>
            <p:cNvPr id="20737" name="TextBox 20736">
              <a:extLst>
                <a:ext uri="{FF2B5EF4-FFF2-40B4-BE49-F238E27FC236}">
                  <a16:creationId xmlns:a16="http://schemas.microsoft.com/office/drawing/2014/main" id="{BF40E82E-3C48-EF57-F9A0-E0797B9F8881}"/>
                </a:ext>
              </a:extLst>
            </p:cNvPr>
            <p:cNvSpPr txBox="1"/>
            <p:nvPr/>
          </p:nvSpPr>
          <p:spPr bwMode="auto">
            <a:xfrm>
              <a:off x="2147437" y="1856385"/>
              <a:ext cx="77567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187</a:t>
              </a:r>
            </a:p>
          </p:txBody>
        </p:sp>
        <p:sp>
          <p:nvSpPr>
            <p:cNvPr id="20738" name="Rectangle 20737">
              <a:extLst>
                <a:ext uri="{FF2B5EF4-FFF2-40B4-BE49-F238E27FC236}">
                  <a16:creationId xmlns:a16="http://schemas.microsoft.com/office/drawing/2014/main" id="{92BBAB82-7E28-5CAD-C2A1-F76B6279683E}"/>
                </a:ext>
              </a:extLst>
            </p:cNvPr>
            <p:cNvSpPr/>
            <p:nvPr/>
          </p:nvSpPr>
          <p:spPr bwMode="auto">
            <a:xfrm>
              <a:off x="2203332" y="2283903"/>
              <a:ext cx="645978" cy="89769"/>
            </a:xfrm>
            <a:prstGeom prst="rect">
              <a:avLst/>
            </a:prstGeom>
            <a:solidFill>
              <a:srgbClr val="E1471D"/>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39" name="Rectangle 20738">
              <a:extLst>
                <a:ext uri="{FF2B5EF4-FFF2-40B4-BE49-F238E27FC236}">
                  <a16:creationId xmlns:a16="http://schemas.microsoft.com/office/drawing/2014/main" id="{7C06A58E-84C8-366F-3521-72F52C7E6A1B}"/>
                </a:ext>
              </a:extLst>
            </p:cNvPr>
            <p:cNvSpPr/>
            <p:nvPr/>
          </p:nvSpPr>
          <p:spPr bwMode="auto">
            <a:xfrm>
              <a:off x="2203332" y="2202531"/>
              <a:ext cx="645978" cy="90824"/>
            </a:xfrm>
            <a:prstGeom prst="rect">
              <a:avLst/>
            </a:prstGeom>
            <a:solidFill>
              <a:srgbClr val="015873"/>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0" name="TextBox 20739">
              <a:extLst>
                <a:ext uri="{FF2B5EF4-FFF2-40B4-BE49-F238E27FC236}">
                  <a16:creationId xmlns:a16="http://schemas.microsoft.com/office/drawing/2014/main" id="{BD6A6CF0-D010-1EC3-1122-C26B7A8E5618}"/>
                </a:ext>
              </a:extLst>
            </p:cNvPr>
            <p:cNvSpPr txBox="1"/>
            <p:nvPr/>
          </p:nvSpPr>
          <p:spPr bwMode="auto">
            <a:xfrm>
              <a:off x="2203331" y="3770830"/>
              <a:ext cx="645415" cy="6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PR</a:t>
              </a:r>
            </a:p>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63%</a:t>
              </a:r>
            </a:p>
          </p:txBody>
        </p:sp>
        <p:sp>
          <p:nvSpPr>
            <p:cNvPr id="20741" name="Rectangle 20740">
              <a:extLst>
                <a:ext uri="{FF2B5EF4-FFF2-40B4-BE49-F238E27FC236}">
                  <a16:creationId xmlns:a16="http://schemas.microsoft.com/office/drawing/2014/main" id="{2AD3D58A-CADE-4F0D-EE7C-A19DE118D1B4}"/>
                </a:ext>
              </a:extLst>
            </p:cNvPr>
            <p:cNvSpPr/>
            <p:nvPr/>
          </p:nvSpPr>
          <p:spPr bwMode="auto">
            <a:xfrm>
              <a:off x="2203335" y="2987403"/>
              <a:ext cx="645403" cy="433968"/>
            </a:xfrm>
            <a:prstGeom prst="rect">
              <a:avLst/>
            </a:prstGeom>
            <a:pattFill prst="pct70">
              <a:fgClr>
                <a:srgbClr val="682E74"/>
              </a:fgClr>
              <a:bgClr>
                <a:schemeClr val="tx1"/>
              </a:bgClr>
            </a:pattFill>
            <a:ln w="0">
              <a:solidFill>
                <a:srgbClr val="682E7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2" name="Rectangle 20741">
              <a:extLst>
                <a:ext uri="{FF2B5EF4-FFF2-40B4-BE49-F238E27FC236}">
                  <a16:creationId xmlns:a16="http://schemas.microsoft.com/office/drawing/2014/main" id="{EC6E366F-3442-35C1-1DD0-B36C5FF1CCB2}"/>
                </a:ext>
              </a:extLst>
            </p:cNvPr>
            <p:cNvSpPr/>
            <p:nvPr/>
          </p:nvSpPr>
          <p:spPr bwMode="auto">
            <a:xfrm>
              <a:off x="2930155" y="3104252"/>
              <a:ext cx="645978" cy="1794789"/>
            </a:xfrm>
            <a:prstGeom prst="rect">
              <a:avLst/>
            </a:prstGeom>
            <a:solidFill>
              <a:srgbClr val="682E7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3" name="Rectangle 20742">
              <a:extLst>
                <a:ext uri="{FF2B5EF4-FFF2-40B4-BE49-F238E27FC236}">
                  <a16:creationId xmlns:a16="http://schemas.microsoft.com/office/drawing/2014/main" id="{728073AB-985B-2C19-8828-00C6A61B9727}"/>
                </a:ext>
              </a:extLst>
            </p:cNvPr>
            <p:cNvSpPr/>
            <p:nvPr/>
          </p:nvSpPr>
          <p:spPr bwMode="auto">
            <a:xfrm>
              <a:off x="2930155" y="2445323"/>
              <a:ext cx="645978" cy="482443"/>
            </a:xfrm>
            <a:prstGeom prst="rect">
              <a:avLst/>
            </a:prstGeom>
            <a:solidFill>
              <a:srgbClr val="00823B"/>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4" name="TextBox 20743">
              <a:extLst>
                <a:ext uri="{FF2B5EF4-FFF2-40B4-BE49-F238E27FC236}">
                  <a16:creationId xmlns:a16="http://schemas.microsoft.com/office/drawing/2014/main" id="{840A3D0A-A485-990F-C3D1-BFC5CA5BDB8D}"/>
                </a:ext>
              </a:extLst>
            </p:cNvPr>
            <p:cNvSpPr txBox="1"/>
            <p:nvPr/>
          </p:nvSpPr>
          <p:spPr bwMode="auto">
            <a:xfrm>
              <a:off x="2874260" y="1856385"/>
              <a:ext cx="77567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153</a:t>
              </a:r>
            </a:p>
          </p:txBody>
        </p:sp>
        <p:sp>
          <p:nvSpPr>
            <p:cNvPr id="20745" name="Rectangle 20744">
              <a:extLst>
                <a:ext uri="{FF2B5EF4-FFF2-40B4-BE49-F238E27FC236}">
                  <a16:creationId xmlns:a16="http://schemas.microsoft.com/office/drawing/2014/main" id="{CBF306B6-A215-9BDB-6555-190AFABCC9B2}"/>
                </a:ext>
              </a:extLst>
            </p:cNvPr>
            <p:cNvSpPr/>
            <p:nvPr/>
          </p:nvSpPr>
          <p:spPr bwMode="auto">
            <a:xfrm>
              <a:off x="2930155" y="2283903"/>
              <a:ext cx="645978" cy="89768"/>
            </a:xfrm>
            <a:prstGeom prst="rect">
              <a:avLst/>
            </a:prstGeom>
            <a:solidFill>
              <a:srgbClr val="E1471D"/>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6" name="Rectangle 20745">
              <a:extLst>
                <a:ext uri="{FF2B5EF4-FFF2-40B4-BE49-F238E27FC236}">
                  <a16:creationId xmlns:a16="http://schemas.microsoft.com/office/drawing/2014/main" id="{234560DB-C678-3D8D-4418-612CCD8C9BBC}"/>
                </a:ext>
              </a:extLst>
            </p:cNvPr>
            <p:cNvSpPr/>
            <p:nvPr/>
          </p:nvSpPr>
          <p:spPr bwMode="auto">
            <a:xfrm>
              <a:off x="2930155" y="2202531"/>
              <a:ext cx="645978" cy="90824"/>
            </a:xfrm>
            <a:prstGeom prst="rect">
              <a:avLst/>
            </a:prstGeom>
            <a:solidFill>
              <a:srgbClr val="015873"/>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7" name="TextBox 20746">
              <a:extLst>
                <a:ext uri="{FF2B5EF4-FFF2-40B4-BE49-F238E27FC236}">
                  <a16:creationId xmlns:a16="http://schemas.microsoft.com/office/drawing/2014/main" id="{1C661C15-F068-12A4-43E2-25A6C44C3D98}"/>
                </a:ext>
              </a:extLst>
            </p:cNvPr>
            <p:cNvSpPr txBox="1"/>
            <p:nvPr/>
          </p:nvSpPr>
          <p:spPr bwMode="auto">
            <a:xfrm>
              <a:off x="2930155" y="3770830"/>
              <a:ext cx="645415" cy="6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PR</a:t>
              </a:r>
            </a:p>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65%</a:t>
              </a:r>
            </a:p>
          </p:txBody>
        </p:sp>
        <p:sp>
          <p:nvSpPr>
            <p:cNvPr id="20748" name="Rectangle 20747">
              <a:extLst>
                <a:ext uri="{FF2B5EF4-FFF2-40B4-BE49-F238E27FC236}">
                  <a16:creationId xmlns:a16="http://schemas.microsoft.com/office/drawing/2014/main" id="{008D1041-0FBB-E3B2-CC78-869232181FD2}"/>
                </a:ext>
              </a:extLst>
            </p:cNvPr>
            <p:cNvSpPr/>
            <p:nvPr/>
          </p:nvSpPr>
          <p:spPr bwMode="auto">
            <a:xfrm>
              <a:off x="2930158" y="2927766"/>
              <a:ext cx="645403" cy="493605"/>
            </a:xfrm>
            <a:prstGeom prst="rect">
              <a:avLst/>
            </a:prstGeom>
            <a:pattFill prst="pct70">
              <a:fgClr>
                <a:srgbClr val="682E74"/>
              </a:fgClr>
              <a:bgClr>
                <a:schemeClr val="tx1"/>
              </a:bgClr>
            </a:pattFill>
            <a:ln w="0">
              <a:solidFill>
                <a:srgbClr val="682E7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49" name="Rectangle 20748">
              <a:extLst>
                <a:ext uri="{FF2B5EF4-FFF2-40B4-BE49-F238E27FC236}">
                  <a16:creationId xmlns:a16="http://schemas.microsoft.com/office/drawing/2014/main" id="{A16DEE90-9B2B-4222-B85B-E172713326B5}"/>
                </a:ext>
              </a:extLst>
            </p:cNvPr>
            <p:cNvSpPr/>
            <p:nvPr/>
          </p:nvSpPr>
          <p:spPr bwMode="auto">
            <a:xfrm>
              <a:off x="3656978" y="3104252"/>
              <a:ext cx="645978" cy="1794789"/>
            </a:xfrm>
            <a:prstGeom prst="rect">
              <a:avLst/>
            </a:prstGeom>
            <a:solidFill>
              <a:srgbClr val="682E7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0" name="Rectangle 20749">
              <a:extLst>
                <a:ext uri="{FF2B5EF4-FFF2-40B4-BE49-F238E27FC236}">
                  <a16:creationId xmlns:a16="http://schemas.microsoft.com/office/drawing/2014/main" id="{04DB05AE-0ACF-2B87-E9E9-544C1EBF0485}"/>
                </a:ext>
              </a:extLst>
            </p:cNvPr>
            <p:cNvSpPr/>
            <p:nvPr/>
          </p:nvSpPr>
          <p:spPr bwMode="auto">
            <a:xfrm>
              <a:off x="3656978" y="2277015"/>
              <a:ext cx="645978" cy="826182"/>
            </a:xfrm>
            <a:prstGeom prst="rect">
              <a:avLst/>
            </a:prstGeom>
            <a:solidFill>
              <a:srgbClr val="00823B"/>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1" name="TextBox 20750">
              <a:extLst>
                <a:ext uri="{FF2B5EF4-FFF2-40B4-BE49-F238E27FC236}">
                  <a16:creationId xmlns:a16="http://schemas.microsoft.com/office/drawing/2014/main" id="{8A66E275-D0F1-939F-65E0-AB30A6C0D06C}"/>
                </a:ext>
              </a:extLst>
            </p:cNvPr>
            <p:cNvSpPr txBox="1"/>
            <p:nvPr/>
          </p:nvSpPr>
          <p:spPr bwMode="auto">
            <a:xfrm>
              <a:off x="3601084" y="1856385"/>
              <a:ext cx="77567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119</a:t>
              </a:r>
            </a:p>
          </p:txBody>
        </p:sp>
        <p:sp>
          <p:nvSpPr>
            <p:cNvPr id="20752" name="Rectangle 20751">
              <a:extLst>
                <a:ext uri="{FF2B5EF4-FFF2-40B4-BE49-F238E27FC236}">
                  <a16:creationId xmlns:a16="http://schemas.microsoft.com/office/drawing/2014/main" id="{582C65BC-644A-0E30-EE5E-97784ED2F712}"/>
                </a:ext>
              </a:extLst>
            </p:cNvPr>
            <p:cNvSpPr/>
            <p:nvPr/>
          </p:nvSpPr>
          <p:spPr bwMode="auto">
            <a:xfrm>
              <a:off x="3656978" y="2283903"/>
              <a:ext cx="645978" cy="89768"/>
            </a:xfrm>
            <a:prstGeom prst="rect">
              <a:avLst/>
            </a:prstGeom>
            <a:solidFill>
              <a:srgbClr val="E1471D"/>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3" name="Rectangle 20752">
              <a:extLst>
                <a:ext uri="{FF2B5EF4-FFF2-40B4-BE49-F238E27FC236}">
                  <a16:creationId xmlns:a16="http://schemas.microsoft.com/office/drawing/2014/main" id="{5027ABD3-F4F0-1C96-7E13-8B55B957C4BA}"/>
                </a:ext>
              </a:extLst>
            </p:cNvPr>
            <p:cNvSpPr/>
            <p:nvPr/>
          </p:nvSpPr>
          <p:spPr bwMode="auto">
            <a:xfrm>
              <a:off x="3656978" y="2202531"/>
              <a:ext cx="645978" cy="90824"/>
            </a:xfrm>
            <a:prstGeom prst="rect">
              <a:avLst/>
            </a:prstGeom>
            <a:solidFill>
              <a:srgbClr val="015873"/>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4" name="TextBox 20753">
              <a:extLst>
                <a:ext uri="{FF2B5EF4-FFF2-40B4-BE49-F238E27FC236}">
                  <a16:creationId xmlns:a16="http://schemas.microsoft.com/office/drawing/2014/main" id="{8A9BFEA7-D45C-D3BE-FB35-333CC7A0C464}"/>
                </a:ext>
              </a:extLst>
            </p:cNvPr>
            <p:cNvSpPr txBox="1"/>
            <p:nvPr/>
          </p:nvSpPr>
          <p:spPr bwMode="auto">
            <a:xfrm>
              <a:off x="3656979" y="3770830"/>
              <a:ext cx="645415" cy="64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PR</a:t>
              </a:r>
            </a:p>
            <a:p>
              <a:pPr marL="0" marR="0" lvl="0" indent="0" algn="ctr" defTabSz="914400" rtl="0" eaLnBrk="0" fontAlgn="base" latinLnBrk="0" hangingPunct="0">
                <a:lnSpc>
                  <a:spcPts val="920"/>
                </a:lnSpc>
                <a:spcBef>
                  <a:spcPts val="6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66%</a:t>
              </a:r>
            </a:p>
          </p:txBody>
        </p:sp>
        <p:sp>
          <p:nvSpPr>
            <p:cNvPr id="20755" name="Rectangle 20754">
              <a:extLst>
                <a:ext uri="{FF2B5EF4-FFF2-40B4-BE49-F238E27FC236}">
                  <a16:creationId xmlns:a16="http://schemas.microsoft.com/office/drawing/2014/main" id="{BA69E81C-CF98-3623-1675-4181E9211571}"/>
                </a:ext>
              </a:extLst>
            </p:cNvPr>
            <p:cNvSpPr/>
            <p:nvPr/>
          </p:nvSpPr>
          <p:spPr bwMode="auto">
            <a:xfrm>
              <a:off x="3653287" y="2987403"/>
              <a:ext cx="649098" cy="433968"/>
            </a:xfrm>
            <a:prstGeom prst="rect">
              <a:avLst/>
            </a:prstGeom>
            <a:pattFill prst="pct70">
              <a:fgClr>
                <a:srgbClr val="682E74"/>
              </a:fgClr>
              <a:bgClr>
                <a:schemeClr val="tx1"/>
              </a:bgClr>
            </a:pattFill>
            <a:ln w="0">
              <a:solidFill>
                <a:srgbClr val="682E7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6" name="TextBox 20755">
              <a:extLst>
                <a:ext uri="{FF2B5EF4-FFF2-40B4-BE49-F238E27FC236}">
                  <a16:creationId xmlns:a16="http://schemas.microsoft.com/office/drawing/2014/main" id="{BF0E1026-1B7A-CDCB-4A7C-950B03EA0227}"/>
                </a:ext>
              </a:extLst>
            </p:cNvPr>
            <p:cNvSpPr txBox="1"/>
            <p:nvPr/>
          </p:nvSpPr>
          <p:spPr bwMode="auto">
            <a:xfrm>
              <a:off x="2931614" y="2304700"/>
              <a:ext cx="645415" cy="5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ORR</a:t>
              </a:r>
            </a:p>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74%</a:t>
              </a:r>
            </a:p>
          </p:txBody>
        </p:sp>
        <p:sp>
          <p:nvSpPr>
            <p:cNvPr id="20757" name="Rectangle 20756">
              <a:extLst>
                <a:ext uri="{FF2B5EF4-FFF2-40B4-BE49-F238E27FC236}">
                  <a16:creationId xmlns:a16="http://schemas.microsoft.com/office/drawing/2014/main" id="{CFA0A1D7-FB9D-FF68-9C73-AD199D8EA39D}"/>
                </a:ext>
              </a:extLst>
            </p:cNvPr>
            <p:cNvSpPr/>
            <p:nvPr/>
          </p:nvSpPr>
          <p:spPr bwMode="auto">
            <a:xfrm>
              <a:off x="2201893" y="4833916"/>
              <a:ext cx="645974" cy="66785"/>
            </a:xfrm>
            <a:prstGeom prst="rect">
              <a:avLst/>
            </a:prstGeom>
            <a:solidFill>
              <a:srgbClr val="FDB338"/>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8" name="Rectangle 20757">
              <a:extLst>
                <a:ext uri="{FF2B5EF4-FFF2-40B4-BE49-F238E27FC236}">
                  <a16:creationId xmlns:a16="http://schemas.microsoft.com/office/drawing/2014/main" id="{577DAF61-9856-6CF2-9E67-33C42256785A}"/>
                </a:ext>
              </a:extLst>
            </p:cNvPr>
            <p:cNvSpPr/>
            <p:nvPr/>
          </p:nvSpPr>
          <p:spPr bwMode="auto">
            <a:xfrm>
              <a:off x="2927259" y="4809877"/>
              <a:ext cx="644343" cy="90824"/>
            </a:xfrm>
            <a:prstGeom prst="rect">
              <a:avLst/>
            </a:prstGeom>
            <a:solidFill>
              <a:srgbClr val="FDB338"/>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59" name="Rectangle 20758">
              <a:extLst>
                <a:ext uri="{FF2B5EF4-FFF2-40B4-BE49-F238E27FC236}">
                  <a16:creationId xmlns:a16="http://schemas.microsoft.com/office/drawing/2014/main" id="{4F2C3B4B-5E9B-282D-FA6D-AA6324FC71D0}"/>
                </a:ext>
              </a:extLst>
            </p:cNvPr>
            <p:cNvSpPr/>
            <p:nvPr/>
          </p:nvSpPr>
          <p:spPr bwMode="auto">
            <a:xfrm>
              <a:off x="3658771" y="4780529"/>
              <a:ext cx="644343" cy="120172"/>
            </a:xfrm>
            <a:prstGeom prst="rect">
              <a:avLst/>
            </a:prstGeom>
            <a:solidFill>
              <a:srgbClr val="FDB338"/>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60" name="Down Arrow 124">
              <a:extLst>
                <a:ext uri="{FF2B5EF4-FFF2-40B4-BE49-F238E27FC236}">
                  <a16:creationId xmlns:a16="http://schemas.microsoft.com/office/drawing/2014/main" id="{480B4CA2-AB3F-4DF1-9506-83E928F2ECC6}"/>
                </a:ext>
              </a:extLst>
            </p:cNvPr>
            <p:cNvSpPr/>
            <p:nvPr/>
          </p:nvSpPr>
          <p:spPr bwMode="auto">
            <a:xfrm>
              <a:off x="1732939" y="2928121"/>
              <a:ext cx="122024" cy="167144"/>
            </a:xfrm>
            <a:prstGeom prst="downArrow">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61" name="Down Arrow 125">
              <a:extLst>
                <a:ext uri="{FF2B5EF4-FFF2-40B4-BE49-F238E27FC236}">
                  <a16:creationId xmlns:a16="http://schemas.microsoft.com/office/drawing/2014/main" id="{081CE161-0D6E-47E0-B73A-D427CAEE5B4B}"/>
                </a:ext>
              </a:extLst>
            </p:cNvPr>
            <p:cNvSpPr/>
            <p:nvPr/>
          </p:nvSpPr>
          <p:spPr bwMode="auto">
            <a:xfrm>
              <a:off x="2462202" y="2814104"/>
              <a:ext cx="122024" cy="167144"/>
            </a:xfrm>
            <a:prstGeom prst="downArrow">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62" name="Down Arrow 126">
              <a:extLst>
                <a:ext uri="{FF2B5EF4-FFF2-40B4-BE49-F238E27FC236}">
                  <a16:creationId xmlns:a16="http://schemas.microsoft.com/office/drawing/2014/main" id="{855A2138-2E0C-7772-2C99-EE0C645FAC46}"/>
                </a:ext>
              </a:extLst>
            </p:cNvPr>
            <p:cNvSpPr/>
            <p:nvPr/>
          </p:nvSpPr>
          <p:spPr bwMode="auto">
            <a:xfrm>
              <a:off x="3197861" y="2769499"/>
              <a:ext cx="122024" cy="167144"/>
            </a:xfrm>
            <a:prstGeom prst="downArrow">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63" name="TextBox 20762">
              <a:extLst>
                <a:ext uri="{FF2B5EF4-FFF2-40B4-BE49-F238E27FC236}">
                  <a16:creationId xmlns:a16="http://schemas.microsoft.com/office/drawing/2014/main" id="{8002D289-5111-690A-19C2-C39AC2097277}"/>
                </a:ext>
              </a:extLst>
            </p:cNvPr>
            <p:cNvSpPr txBox="1"/>
            <p:nvPr/>
          </p:nvSpPr>
          <p:spPr bwMode="auto">
            <a:xfrm>
              <a:off x="3655460" y="2328823"/>
              <a:ext cx="645415" cy="58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ORR</a:t>
              </a:r>
            </a:p>
            <a:p>
              <a:pPr marL="0" marR="0" lvl="0" indent="0" algn="ctr" defTabSz="914400" rtl="0" eaLnBrk="0" fontAlgn="base" latinLnBrk="0" hangingPunct="0">
                <a:lnSpc>
                  <a:spcPts val="920"/>
                </a:lnSpc>
                <a:spcBef>
                  <a:spcPts val="3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73%</a:t>
              </a:r>
            </a:p>
          </p:txBody>
        </p:sp>
        <p:sp>
          <p:nvSpPr>
            <p:cNvPr id="20764" name="Down Arrow 128">
              <a:extLst>
                <a:ext uri="{FF2B5EF4-FFF2-40B4-BE49-F238E27FC236}">
                  <a16:creationId xmlns:a16="http://schemas.microsoft.com/office/drawing/2014/main" id="{5F851EF0-79ED-03FF-15C7-B8988F5E4C07}"/>
                </a:ext>
              </a:extLst>
            </p:cNvPr>
            <p:cNvSpPr/>
            <p:nvPr/>
          </p:nvSpPr>
          <p:spPr bwMode="auto">
            <a:xfrm>
              <a:off x="3920728" y="2814104"/>
              <a:ext cx="122024" cy="167144"/>
            </a:xfrm>
            <a:prstGeom prst="downArrow">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20706" name="TextBox 20705">
            <a:extLst>
              <a:ext uri="{FF2B5EF4-FFF2-40B4-BE49-F238E27FC236}">
                <a16:creationId xmlns:a16="http://schemas.microsoft.com/office/drawing/2014/main" id="{04373EF2-81D7-0325-745C-7EB72473FA22}"/>
              </a:ext>
            </a:extLst>
          </p:cNvPr>
          <p:cNvSpPr txBox="1"/>
          <p:nvPr/>
        </p:nvSpPr>
        <p:spPr bwMode="auto">
          <a:xfrm>
            <a:off x="7831456" y="5105002"/>
            <a:ext cx="2291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0707" name="TextBox 20706">
            <a:extLst>
              <a:ext uri="{FF2B5EF4-FFF2-40B4-BE49-F238E27FC236}">
                <a16:creationId xmlns:a16="http://schemas.microsoft.com/office/drawing/2014/main" id="{E6E78785-262C-8C09-BDAC-DF70D3795F00}"/>
              </a:ext>
            </a:extLst>
          </p:cNvPr>
          <p:cNvSpPr txBox="1"/>
          <p:nvPr/>
        </p:nvSpPr>
        <p:spPr bwMode="auto">
          <a:xfrm>
            <a:off x="7705211" y="4748122"/>
            <a:ext cx="374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0708" name="Line 85">
            <a:extLst>
              <a:ext uri="{FF2B5EF4-FFF2-40B4-BE49-F238E27FC236}">
                <a16:creationId xmlns:a16="http://schemas.microsoft.com/office/drawing/2014/main" id="{EF275785-78A1-8A0F-0715-7BA44FEA523A}"/>
              </a:ext>
            </a:extLst>
          </p:cNvPr>
          <p:cNvSpPr>
            <a:spLocks noChangeShapeType="1"/>
          </p:cNvSpPr>
          <p:nvPr/>
        </p:nvSpPr>
        <p:spPr bwMode="auto">
          <a:xfrm flipH="1">
            <a:off x="8026379" y="4520462"/>
            <a:ext cx="5775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709" name="TextBox 20708">
            <a:extLst>
              <a:ext uri="{FF2B5EF4-FFF2-40B4-BE49-F238E27FC236}">
                <a16:creationId xmlns:a16="http://schemas.microsoft.com/office/drawing/2014/main" id="{ED5E4B43-6477-B177-052F-E8BF96FACF5B}"/>
              </a:ext>
            </a:extLst>
          </p:cNvPr>
          <p:cNvSpPr txBox="1"/>
          <p:nvPr/>
        </p:nvSpPr>
        <p:spPr bwMode="auto">
          <a:xfrm>
            <a:off x="7705211" y="4379258"/>
            <a:ext cx="374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0710" name="Line 85">
            <a:extLst>
              <a:ext uri="{FF2B5EF4-FFF2-40B4-BE49-F238E27FC236}">
                <a16:creationId xmlns:a16="http://schemas.microsoft.com/office/drawing/2014/main" id="{8BBA5EA0-E477-4764-8601-A72C7D2FCF79}"/>
              </a:ext>
            </a:extLst>
          </p:cNvPr>
          <p:cNvSpPr>
            <a:spLocks noChangeShapeType="1"/>
          </p:cNvSpPr>
          <p:nvPr/>
        </p:nvSpPr>
        <p:spPr bwMode="auto">
          <a:xfrm flipH="1">
            <a:off x="8026379" y="4147475"/>
            <a:ext cx="5775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711" name="TextBox 20710">
            <a:extLst>
              <a:ext uri="{FF2B5EF4-FFF2-40B4-BE49-F238E27FC236}">
                <a16:creationId xmlns:a16="http://schemas.microsoft.com/office/drawing/2014/main" id="{AF2668A7-9797-7BEF-5FE6-F3F2C03EC657}"/>
              </a:ext>
            </a:extLst>
          </p:cNvPr>
          <p:cNvSpPr txBox="1"/>
          <p:nvPr/>
        </p:nvSpPr>
        <p:spPr bwMode="auto">
          <a:xfrm>
            <a:off x="7705211" y="4010393"/>
            <a:ext cx="374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0712" name="Line 85">
            <a:extLst>
              <a:ext uri="{FF2B5EF4-FFF2-40B4-BE49-F238E27FC236}">
                <a16:creationId xmlns:a16="http://schemas.microsoft.com/office/drawing/2014/main" id="{B344B79D-788F-89D2-7CDE-91BFDC55FC12}"/>
              </a:ext>
            </a:extLst>
          </p:cNvPr>
          <p:cNvSpPr>
            <a:spLocks noChangeShapeType="1"/>
          </p:cNvSpPr>
          <p:nvPr/>
        </p:nvSpPr>
        <p:spPr bwMode="auto">
          <a:xfrm flipH="1">
            <a:off x="8026379" y="3769286"/>
            <a:ext cx="5775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713" name="TextBox 20712">
            <a:extLst>
              <a:ext uri="{FF2B5EF4-FFF2-40B4-BE49-F238E27FC236}">
                <a16:creationId xmlns:a16="http://schemas.microsoft.com/office/drawing/2014/main" id="{83AD4FE7-D516-E152-4D2B-56A398F53BF7}"/>
              </a:ext>
            </a:extLst>
          </p:cNvPr>
          <p:cNvSpPr txBox="1"/>
          <p:nvPr/>
        </p:nvSpPr>
        <p:spPr bwMode="auto">
          <a:xfrm>
            <a:off x="7705211" y="3641528"/>
            <a:ext cx="374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0714" name="TextBox 20713">
            <a:extLst>
              <a:ext uri="{FF2B5EF4-FFF2-40B4-BE49-F238E27FC236}">
                <a16:creationId xmlns:a16="http://schemas.microsoft.com/office/drawing/2014/main" id="{341584EF-3839-2B23-7A81-AF629EF7C64A}"/>
              </a:ext>
            </a:extLst>
          </p:cNvPr>
          <p:cNvSpPr txBox="1"/>
          <p:nvPr/>
        </p:nvSpPr>
        <p:spPr bwMode="auto">
          <a:xfrm>
            <a:off x="7618761" y="3277989"/>
            <a:ext cx="460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0715" name="TextBox 20714">
            <a:extLst>
              <a:ext uri="{FF2B5EF4-FFF2-40B4-BE49-F238E27FC236}">
                <a16:creationId xmlns:a16="http://schemas.microsoft.com/office/drawing/2014/main" id="{705D00E4-2CAE-D5F9-4C7A-9A8B770C157D}"/>
              </a:ext>
            </a:extLst>
          </p:cNvPr>
          <p:cNvSpPr txBox="1"/>
          <p:nvPr/>
        </p:nvSpPr>
        <p:spPr bwMode="auto">
          <a:xfrm>
            <a:off x="8222697" y="5593183"/>
            <a:ext cx="2574105" cy="523220"/>
          </a:xfrm>
          <a:prstGeom prst="rect">
            <a:avLst/>
          </a:prstGeom>
          <a:solidFill>
            <a:schemeClr val="tx1">
              <a:alpha val="0"/>
            </a:schemeClr>
          </a:solid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Follow-up Time Since</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Start of Treatment (Mo)</a:t>
            </a:r>
          </a:p>
        </p:txBody>
      </p:sp>
      <p:sp>
        <p:nvSpPr>
          <p:cNvPr id="20716" name="TextBox 20715">
            <a:extLst>
              <a:ext uri="{FF2B5EF4-FFF2-40B4-BE49-F238E27FC236}">
                <a16:creationId xmlns:a16="http://schemas.microsoft.com/office/drawing/2014/main" id="{B9F37BEB-7BDE-D6EE-D427-4C5C6B43411E}"/>
              </a:ext>
            </a:extLst>
          </p:cNvPr>
          <p:cNvSpPr txBox="1"/>
          <p:nvPr/>
        </p:nvSpPr>
        <p:spPr bwMode="auto">
          <a:xfrm>
            <a:off x="8307559" y="5267197"/>
            <a:ext cx="428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a:t>
            </a:r>
          </a:p>
        </p:txBody>
      </p:sp>
      <p:cxnSp>
        <p:nvCxnSpPr>
          <p:cNvPr id="20717" name="Straight Connector 20716">
            <a:extLst>
              <a:ext uri="{FF2B5EF4-FFF2-40B4-BE49-F238E27FC236}">
                <a16:creationId xmlns:a16="http://schemas.microsoft.com/office/drawing/2014/main" id="{67C1B692-A93F-10A7-83A1-1820D076FA81}"/>
              </a:ext>
            </a:extLst>
          </p:cNvPr>
          <p:cNvCxnSpPr>
            <a:cxnSpLocks/>
          </p:cNvCxnSpPr>
          <p:nvPr/>
        </p:nvCxnSpPr>
        <p:spPr bwMode="auto">
          <a:xfrm>
            <a:off x="8521666" y="5236380"/>
            <a:ext cx="0" cy="84311"/>
          </a:xfrm>
          <a:prstGeom prst="line">
            <a:avLst/>
          </a:prstGeom>
          <a:noFill/>
          <a:ln w="28575" cap="flat" cmpd="sng" algn="ctr">
            <a:solidFill>
              <a:schemeClr val="bg1"/>
            </a:solidFill>
            <a:prstDash val="solid"/>
            <a:round/>
            <a:headEnd type="none" w="med" len="med"/>
            <a:tailEnd type="none" w="med" len="med"/>
          </a:ln>
          <a:effectLst/>
        </p:spPr>
      </p:cxnSp>
      <p:sp>
        <p:nvSpPr>
          <p:cNvPr id="20718" name="TextBox 20717">
            <a:extLst>
              <a:ext uri="{FF2B5EF4-FFF2-40B4-BE49-F238E27FC236}">
                <a16:creationId xmlns:a16="http://schemas.microsoft.com/office/drawing/2014/main" id="{D8FC88A0-F963-68FE-07D9-111AEF68656D}"/>
              </a:ext>
            </a:extLst>
          </p:cNvPr>
          <p:cNvSpPr txBox="1"/>
          <p:nvPr/>
        </p:nvSpPr>
        <p:spPr bwMode="auto">
          <a:xfrm>
            <a:off x="8969405" y="5267197"/>
            <a:ext cx="428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cxnSp>
        <p:nvCxnSpPr>
          <p:cNvPr id="20719" name="Straight Connector 20718">
            <a:extLst>
              <a:ext uri="{FF2B5EF4-FFF2-40B4-BE49-F238E27FC236}">
                <a16:creationId xmlns:a16="http://schemas.microsoft.com/office/drawing/2014/main" id="{7C6C0E29-AF07-2C14-A4C7-5E4495EE05B9}"/>
              </a:ext>
            </a:extLst>
          </p:cNvPr>
          <p:cNvCxnSpPr>
            <a:cxnSpLocks/>
          </p:cNvCxnSpPr>
          <p:nvPr/>
        </p:nvCxnSpPr>
        <p:spPr bwMode="auto">
          <a:xfrm>
            <a:off x="9183512" y="5236380"/>
            <a:ext cx="0" cy="84311"/>
          </a:xfrm>
          <a:prstGeom prst="line">
            <a:avLst/>
          </a:prstGeom>
          <a:noFill/>
          <a:ln w="28575" cap="flat" cmpd="sng" algn="ctr">
            <a:solidFill>
              <a:schemeClr val="bg1"/>
            </a:solidFill>
            <a:prstDash val="solid"/>
            <a:round/>
            <a:headEnd type="none" w="med" len="med"/>
            <a:tailEnd type="none" w="med" len="med"/>
          </a:ln>
          <a:effectLst/>
        </p:spPr>
      </p:cxnSp>
      <p:sp>
        <p:nvSpPr>
          <p:cNvPr id="20720" name="TextBox 20719">
            <a:extLst>
              <a:ext uri="{FF2B5EF4-FFF2-40B4-BE49-F238E27FC236}">
                <a16:creationId xmlns:a16="http://schemas.microsoft.com/office/drawing/2014/main" id="{9A6E23FA-CB6A-8CC3-A5AB-876EE8BEF41D}"/>
              </a:ext>
            </a:extLst>
          </p:cNvPr>
          <p:cNvSpPr txBox="1"/>
          <p:nvPr/>
        </p:nvSpPr>
        <p:spPr bwMode="auto">
          <a:xfrm>
            <a:off x="9591300" y="5267197"/>
            <a:ext cx="428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cxnSp>
        <p:nvCxnSpPr>
          <p:cNvPr id="20721" name="Straight Connector 20720">
            <a:extLst>
              <a:ext uri="{FF2B5EF4-FFF2-40B4-BE49-F238E27FC236}">
                <a16:creationId xmlns:a16="http://schemas.microsoft.com/office/drawing/2014/main" id="{F32D3BB1-87D1-F456-6216-1267EA3A0C8D}"/>
              </a:ext>
            </a:extLst>
          </p:cNvPr>
          <p:cNvCxnSpPr>
            <a:cxnSpLocks/>
          </p:cNvCxnSpPr>
          <p:nvPr/>
        </p:nvCxnSpPr>
        <p:spPr bwMode="auto">
          <a:xfrm>
            <a:off x="9805407" y="5236380"/>
            <a:ext cx="0" cy="84311"/>
          </a:xfrm>
          <a:prstGeom prst="line">
            <a:avLst/>
          </a:prstGeom>
          <a:noFill/>
          <a:ln w="28575" cap="flat" cmpd="sng" algn="ctr">
            <a:solidFill>
              <a:schemeClr val="bg1"/>
            </a:solidFill>
            <a:prstDash val="solid"/>
            <a:round/>
            <a:headEnd type="none" w="med" len="med"/>
            <a:tailEnd type="none" w="med" len="med"/>
          </a:ln>
          <a:effectLst/>
        </p:spPr>
      </p:cxnSp>
      <p:sp>
        <p:nvSpPr>
          <p:cNvPr id="20722" name="TextBox 20721">
            <a:extLst>
              <a:ext uri="{FF2B5EF4-FFF2-40B4-BE49-F238E27FC236}">
                <a16:creationId xmlns:a16="http://schemas.microsoft.com/office/drawing/2014/main" id="{1F1704CF-450F-DE75-4EE7-B0FCBD328348}"/>
              </a:ext>
            </a:extLst>
          </p:cNvPr>
          <p:cNvSpPr txBox="1"/>
          <p:nvPr/>
        </p:nvSpPr>
        <p:spPr bwMode="auto">
          <a:xfrm>
            <a:off x="10231041" y="5267197"/>
            <a:ext cx="4895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A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cxnSp>
        <p:nvCxnSpPr>
          <p:cNvPr id="20723" name="Straight Connector 20722">
            <a:extLst>
              <a:ext uri="{FF2B5EF4-FFF2-40B4-BE49-F238E27FC236}">
                <a16:creationId xmlns:a16="http://schemas.microsoft.com/office/drawing/2014/main" id="{AA0DAC2A-7F93-3512-98DB-3DE245BC9332}"/>
              </a:ext>
            </a:extLst>
          </p:cNvPr>
          <p:cNvCxnSpPr>
            <a:cxnSpLocks/>
          </p:cNvCxnSpPr>
          <p:nvPr/>
        </p:nvCxnSpPr>
        <p:spPr bwMode="auto">
          <a:xfrm>
            <a:off x="10455196" y="5236380"/>
            <a:ext cx="0" cy="84311"/>
          </a:xfrm>
          <a:prstGeom prst="line">
            <a:avLst/>
          </a:prstGeom>
          <a:noFill/>
          <a:ln w="28575" cap="flat" cmpd="sng" algn="ctr">
            <a:solidFill>
              <a:schemeClr val="bg1"/>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7DCC5A90-E137-A048-EF93-9B219BDB6501}"/>
              </a:ext>
            </a:extLst>
          </p:cNvPr>
          <p:cNvSpPr txBox="1"/>
          <p:nvPr/>
        </p:nvSpPr>
        <p:spPr bwMode="auto">
          <a:xfrm>
            <a:off x="8900410" y="243101"/>
            <a:ext cx="3045064" cy="1015663"/>
          </a:xfrm>
          <a:prstGeom prst="rect">
            <a:avLst/>
          </a:prstGeom>
          <a:solidFill>
            <a:schemeClr val="accent6"/>
          </a:solidFill>
          <a:ln>
            <a:noFill/>
          </a:ln>
        </p:spPr>
        <p:txBody>
          <a:bodyPr wrap="none" rtlCol="0">
            <a:spAutoFit/>
          </a:bodyPr>
          <a:lstStyle/>
          <a:p>
            <a:pPr algn="ctr">
              <a:lnSpc>
                <a:spcPct val="100000"/>
              </a:lnSpc>
              <a:spcBef>
                <a:spcPct val="50000"/>
              </a:spcBef>
              <a:spcAft>
                <a:spcPct val="0"/>
              </a:spcAft>
              <a:buClrTx/>
              <a:buFontTx/>
              <a:buNone/>
            </a:pPr>
            <a:r>
              <a:rPr lang="en-US" sz="2000" u="sng" dirty="0">
                <a:latin typeface="Calibri" panose="020F0502020204030204" pitchFamily="34" charset="0"/>
              </a:rPr>
              <a:t>ASH Presentation</a:t>
            </a:r>
            <a:br>
              <a:rPr lang="en-US" sz="2000" dirty="0">
                <a:latin typeface="Calibri" panose="020F0502020204030204" pitchFamily="34" charset="0"/>
              </a:rPr>
            </a:br>
            <a:r>
              <a:rPr lang="en-US" sz="2000" dirty="0">
                <a:latin typeface="Calibri" panose="020F0502020204030204" pitchFamily="34" charset="0"/>
              </a:rPr>
              <a:t>Extended Follow Up</a:t>
            </a:r>
            <a:br>
              <a:rPr lang="en-US" sz="2000" dirty="0">
                <a:latin typeface="Calibri" panose="020F0502020204030204" pitchFamily="34" charset="0"/>
              </a:rPr>
            </a:br>
            <a:r>
              <a:rPr lang="en-US" sz="2000" dirty="0">
                <a:latin typeface="Calibri" panose="020F0502020204030204" pitchFamily="34" charset="0"/>
              </a:rPr>
              <a:t>Abstr 961, Dec 12, 4:30 PM</a:t>
            </a:r>
          </a:p>
        </p:txBody>
      </p:sp>
    </p:spTree>
    <p:extLst>
      <p:ext uri="{BB962C8B-B14F-4D97-AF65-F5344CB8AC3E}">
        <p14:creationId xmlns:p14="http://schemas.microsoft.com/office/powerpoint/2010/main" val="317029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pPr eaLnBrk="1" hangingPunct="1"/>
            <a:r>
              <a:rPr lang="en-US" altLang="en-US" dirty="0"/>
              <a:t>BRUIN CLL/SLL: PFS</a:t>
            </a:r>
          </a:p>
        </p:txBody>
      </p:sp>
      <p:sp>
        <p:nvSpPr>
          <p:cNvPr id="2" name="Content Placeholder 1">
            <a:extLst>
              <a:ext uri="{FF2B5EF4-FFF2-40B4-BE49-F238E27FC236}">
                <a16:creationId xmlns:a16="http://schemas.microsoft.com/office/drawing/2014/main" id="{3EC27000-BE1C-2567-AEC2-5562EADF40AA}"/>
              </a:ext>
            </a:extLst>
          </p:cNvPr>
          <p:cNvSpPr>
            <a:spLocks noGrp="1"/>
          </p:cNvSpPr>
          <p:nvPr>
            <p:ph idx="1"/>
          </p:nvPr>
        </p:nvSpPr>
        <p:spPr>
          <a:xfrm>
            <a:off x="604675" y="5398317"/>
            <a:ext cx="10877529" cy="765416"/>
          </a:xfrm>
        </p:spPr>
        <p:txBody>
          <a:bodyPr/>
          <a:lstStyle/>
          <a:p>
            <a:r>
              <a:rPr lang="en-US" sz="2000" dirty="0"/>
              <a:t>Median follow-up: 9.4 mo (range: 0.3-27.4)</a:t>
            </a:r>
          </a:p>
          <a:p>
            <a:endParaRPr lang="en-US" sz="2000" dirty="0"/>
          </a:p>
        </p:txBody>
      </p:sp>
      <p:sp>
        <p:nvSpPr>
          <p:cNvPr id="22" name="Text Box 11">
            <a:extLst>
              <a:ext uri="{FF2B5EF4-FFF2-40B4-BE49-F238E27FC236}">
                <a16:creationId xmlns:a16="http://schemas.microsoft.com/office/drawing/2014/main" id="{3599EC78-D41F-52E3-FF9F-E5390257E706}"/>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Mato. EHA 2022. Abstr S147. </a:t>
            </a:r>
          </a:p>
        </p:txBody>
      </p:sp>
      <p:grpSp>
        <p:nvGrpSpPr>
          <p:cNvPr id="11" name="Group 10">
            <a:extLst>
              <a:ext uri="{FF2B5EF4-FFF2-40B4-BE49-F238E27FC236}">
                <a16:creationId xmlns:a16="http://schemas.microsoft.com/office/drawing/2014/main" id="{57121EA3-D6C9-A77D-12AC-277A5B7BDC47}"/>
              </a:ext>
            </a:extLst>
          </p:cNvPr>
          <p:cNvGrpSpPr/>
          <p:nvPr/>
        </p:nvGrpSpPr>
        <p:grpSpPr>
          <a:xfrm>
            <a:off x="393864" y="1510304"/>
            <a:ext cx="11699185" cy="3699244"/>
            <a:chOff x="393864" y="1510304"/>
            <a:chExt cx="11699185" cy="3699244"/>
          </a:xfrm>
        </p:grpSpPr>
        <p:sp>
          <p:nvSpPr>
            <p:cNvPr id="12" name="Line 38">
              <a:extLst>
                <a:ext uri="{FF2B5EF4-FFF2-40B4-BE49-F238E27FC236}">
                  <a16:creationId xmlns:a16="http://schemas.microsoft.com/office/drawing/2014/main" id="{20E17F56-B912-59EB-EBB1-A512DD056C98}"/>
                </a:ext>
              </a:extLst>
            </p:cNvPr>
            <p:cNvSpPr>
              <a:spLocks noChangeShapeType="1"/>
            </p:cNvSpPr>
            <p:nvPr/>
          </p:nvSpPr>
          <p:spPr bwMode="auto">
            <a:xfrm flipV="1">
              <a:off x="1291462" y="2095191"/>
              <a:ext cx="0" cy="2311814"/>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Rectangle 39">
              <a:extLst>
                <a:ext uri="{FF2B5EF4-FFF2-40B4-BE49-F238E27FC236}">
                  <a16:creationId xmlns:a16="http://schemas.microsoft.com/office/drawing/2014/main" id="{A4A2991A-D772-D4B3-D7E9-448A088D991E}"/>
                </a:ext>
              </a:extLst>
            </p:cNvPr>
            <p:cNvSpPr>
              <a:spLocks noChangeArrowheads="1"/>
            </p:cNvSpPr>
            <p:nvPr/>
          </p:nvSpPr>
          <p:spPr bwMode="auto">
            <a:xfrm>
              <a:off x="1110876" y="4337185"/>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 name="Rectangle 41">
              <a:extLst>
                <a:ext uri="{FF2B5EF4-FFF2-40B4-BE49-F238E27FC236}">
                  <a16:creationId xmlns:a16="http://schemas.microsoft.com/office/drawing/2014/main" id="{9DD20A83-25CE-AEB4-76E4-D0E8B7BB612B}"/>
                </a:ext>
              </a:extLst>
            </p:cNvPr>
            <p:cNvSpPr>
              <a:spLocks noChangeArrowheads="1"/>
            </p:cNvSpPr>
            <p:nvPr/>
          </p:nvSpPr>
          <p:spPr bwMode="auto">
            <a:xfrm>
              <a:off x="1019506" y="387656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Rectangle 43">
              <a:extLst>
                <a:ext uri="{FF2B5EF4-FFF2-40B4-BE49-F238E27FC236}">
                  <a16:creationId xmlns:a16="http://schemas.microsoft.com/office/drawing/2014/main" id="{B945D7F6-D6EF-BA7E-7E41-235BCD994C47}"/>
                </a:ext>
              </a:extLst>
            </p:cNvPr>
            <p:cNvSpPr>
              <a:spLocks noChangeArrowheads="1"/>
            </p:cNvSpPr>
            <p:nvPr/>
          </p:nvSpPr>
          <p:spPr bwMode="auto">
            <a:xfrm>
              <a:off x="1019506" y="3414981"/>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Rectangle 45">
              <a:extLst>
                <a:ext uri="{FF2B5EF4-FFF2-40B4-BE49-F238E27FC236}">
                  <a16:creationId xmlns:a16="http://schemas.microsoft.com/office/drawing/2014/main" id="{AEEF861F-3701-1180-9CEB-FA992FD4F3D3}"/>
                </a:ext>
              </a:extLst>
            </p:cNvPr>
            <p:cNvSpPr>
              <a:spLocks noChangeArrowheads="1"/>
            </p:cNvSpPr>
            <p:nvPr/>
          </p:nvSpPr>
          <p:spPr bwMode="auto">
            <a:xfrm>
              <a:off x="1019506" y="2954364"/>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Rectangle 47">
              <a:extLst>
                <a:ext uri="{FF2B5EF4-FFF2-40B4-BE49-F238E27FC236}">
                  <a16:creationId xmlns:a16="http://schemas.microsoft.com/office/drawing/2014/main" id="{1CABF0B1-CC92-A0FC-83EC-EC3924149801}"/>
                </a:ext>
              </a:extLst>
            </p:cNvPr>
            <p:cNvSpPr>
              <a:spLocks noChangeArrowheads="1"/>
            </p:cNvSpPr>
            <p:nvPr/>
          </p:nvSpPr>
          <p:spPr bwMode="auto">
            <a:xfrm>
              <a:off x="1019506" y="2492777"/>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 name="Rectangle 49">
              <a:extLst>
                <a:ext uri="{FF2B5EF4-FFF2-40B4-BE49-F238E27FC236}">
                  <a16:creationId xmlns:a16="http://schemas.microsoft.com/office/drawing/2014/main" id="{D78AD9FD-E9E0-9947-7D7B-982580C06F72}"/>
                </a:ext>
              </a:extLst>
            </p:cNvPr>
            <p:cNvSpPr>
              <a:spLocks noChangeArrowheads="1"/>
            </p:cNvSpPr>
            <p:nvPr/>
          </p:nvSpPr>
          <p:spPr bwMode="auto">
            <a:xfrm rot="16200000">
              <a:off x="-478449" y="3053729"/>
              <a:ext cx="25669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Free Form Progression (%)</a:t>
              </a:r>
            </a:p>
          </p:txBody>
        </p:sp>
        <p:sp>
          <p:nvSpPr>
            <p:cNvPr id="27" name="Line 50">
              <a:extLst>
                <a:ext uri="{FF2B5EF4-FFF2-40B4-BE49-F238E27FC236}">
                  <a16:creationId xmlns:a16="http://schemas.microsoft.com/office/drawing/2014/main" id="{8C46637A-F780-1ED5-0257-C13C7E073485}"/>
                </a:ext>
              </a:extLst>
            </p:cNvPr>
            <p:cNvSpPr>
              <a:spLocks noChangeShapeType="1"/>
            </p:cNvSpPr>
            <p:nvPr/>
          </p:nvSpPr>
          <p:spPr bwMode="auto">
            <a:xfrm>
              <a:off x="1292432" y="4409914"/>
              <a:ext cx="0" cy="3878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 name="Line 80">
              <a:extLst>
                <a:ext uri="{FF2B5EF4-FFF2-40B4-BE49-F238E27FC236}">
                  <a16:creationId xmlns:a16="http://schemas.microsoft.com/office/drawing/2014/main" id="{3B24599F-521D-EF34-137B-89B841B5158F}"/>
                </a:ext>
              </a:extLst>
            </p:cNvPr>
            <p:cNvSpPr>
              <a:spLocks noChangeShapeType="1"/>
            </p:cNvSpPr>
            <p:nvPr/>
          </p:nvSpPr>
          <p:spPr bwMode="auto">
            <a:xfrm flipH="1">
              <a:off x="1245886" y="2563566"/>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1" name="Line 82">
              <a:extLst>
                <a:ext uri="{FF2B5EF4-FFF2-40B4-BE49-F238E27FC236}">
                  <a16:creationId xmlns:a16="http://schemas.microsoft.com/office/drawing/2014/main" id="{3FC47ED6-9236-CA1E-BFE2-4CBCE747F068}"/>
                </a:ext>
              </a:extLst>
            </p:cNvPr>
            <p:cNvSpPr>
              <a:spLocks noChangeShapeType="1"/>
            </p:cNvSpPr>
            <p:nvPr/>
          </p:nvSpPr>
          <p:spPr bwMode="auto">
            <a:xfrm flipH="1">
              <a:off x="1245886" y="3024183"/>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3" name="Line 84">
              <a:extLst>
                <a:ext uri="{FF2B5EF4-FFF2-40B4-BE49-F238E27FC236}">
                  <a16:creationId xmlns:a16="http://schemas.microsoft.com/office/drawing/2014/main" id="{B224B503-32EC-CE92-82DF-4B5E7EDF57D9}"/>
                </a:ext>
              </a:extLst>
            </p:cNvPr>
            <p:cNvSpPr>
              <a:spLocks noChangeShapeType="1"/>
            </p:cNvSpPr>
            <p:nvPr/>
          </p:nvSpPr>
          <p:spPr bwMode="auto">
            <a:xfrm flipH="1">
              <a:off x="1245886" y="3484800"/>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5" name="Line 86">
              <a:extLst>
                <a:ext uri="{FF2B5EF4-FFF2-40B4-BE49-F238E27FC236}">
                  <a16:creationId xmlns:a16="http://schemas.microsoft.com/office/drawing/2014/main" id="{E7ED8AFE-F44A-D8FE-46C5-D24E76C6F04B}"/>
                </a:ext>
              </a:extLst>
            </p:cNvPr>
            <p:cNvSpPr>
              <a:spLocks noChangeShapeType="1"/>
            </p:cNvSpPr>
            <p:nvPr/>
          </p:nvSpPr>
          <p:spPr bwMode="auto">
            <a:xfrm flipH="1">
              <a:off x="1245886" y="3945418"/>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 name="Line 88">
              <a:extLst>
                <a:ext uri="{FF2B5EF4-FFF2-40B4-BE49-F238E27FC236}">
                  <a16:creationId xmlns:a16="http://schemas.microsoft.com/office/drawing/2014/main" id="{F74C04CB-15A3-6E39-AB57-4EBD369AFC5F}"/>
                </a:ext>
              </a:extLst>
            </p:cNvPr>
            <p:cNvSpPr>
              <a:spLocks noChangeShapeType="1"/>
            </p:cNvSpPr>
            <p:nvPr/>
          </p:nvSpPr>
          <p:spPr bwMode="auto">
            <a:xfrm flipH="1">
              <a:off x="1245886" y="4406035"/>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Line 89">
              <a:extLst>
                <a:ext uri="{FF2B5EF4-FFF2-40B4-BE49-F238E27FC236}">
                  <a16:creationId xmlns:a16="http://schemas.microsoft.com/office/drawing/2014/main" id="{30D4CE08-E829-E36A-46C8-27F9E8D88FDF}"/>
                </a:ext>
              </a:extLst>
            </p:cNvPr>
            <p:cNvSpPr>
              <a:spLocks noChangeShapeType="1"/>
            </p:cNvSpPr>
            <p:nvPr/>
          </p:nvSpPr>
          <p:spPr bwMode="auto">
            <a:xfrm>
              <a:off x="1291462" y="4407005"/>
              <a:ext cx="4819592"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9" name="Rectangle 48">
              <a:extLst>
                <a:ext uri="{FF2B5EF4-FFF2-40B4-BE49-F238E27FC236}">
                  <a16:creationId xmlns:a16="http://schemas.microsoft.com/office/drawing/2014/main" id="{1364C3B3-5AB3-A7E3-BB46-DF6C7A29FB9D}"/>
                </a:ext>
              </a:extLst>
            </p:cNvPr>
            <p:cNvSpPr>
              <a:spLocks noChangeArrowheads="1"/>
            </p:cNvSpPr>
            <p:nvPr/>
          </p:nvSpPr>
          <p:spPr bwMode="auto">
            <a:xfrm>
              <a:off x="928135" y="2031190"/>
              <a:ext cx="274114"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0" name="Line 79">
              <a:extLst>
                <a:ext uri="{FF2B5EF4-FFF2-40B4-BE49-F238E27FC236}">
                  <a16:creationId xmlns:a16="http://schemas.microsoft.com/office/drawing/2014/main" id="{D6BF0FB9-C36A-C285-458A-19AC11746C59}"/>
                </a:ext>
              </a:extLst>
            </p:cNvPr>
            <p:cNvSpPr>
              <a:spLocks noChangeShapeType="1"/>
            </p:cNvSpPr>
            <p:nvPr/>
          </p:nvSpPr>
          <p:spPr bwMode="auto">
            <a:xfrm flipH="1">
              <a:off x="1245886" y="2102949"/>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1" name="Line 87">
              <a:extLst>
                <a:ext uri="{FF2B5EF4-FFF2-40B4-BE49-F238E27FC236}">
                  <a16:creationId xmlns:a16="http://schemas.microsoft.com/office/drawing/2014/main" id="{36FF8F9E-D765-8EA2-3192-3D970E2E53B7}"/>
                </a:ext>
              </a:extLst>
            </p:cNvPr>
            <p:cNvSpPr>
              <a:spLocks noChangeShapeType="1"/>
            </p:cNvSpPr>
            <p:nvPr/>
          </p:nvSpPr>
          <p:spPr bwMode="auto">
            <a:xfrm flipH="1">
              <a:off x="1596434"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Line 87">
              <a:extLst>
                <a:ext uri="{FF2B5EF4-FFF2-40B4-BE49-F238E27FC236}">
                  <a16:creationId xmlns:a16="http://schemas.microsoft.com/office/drawing/2014/main" id="{B529A8E8-43A2-88EE-DCD5-E47FEAC3B932}"/>
                </a:ext>
              </a:extLst>
            </p:cNvPr>
            <p:cNvSpPr>
              <a:spLocks noChangeShapeType="1"/>
            </p:cNvSpPr>
            <p:nvPr/>
          </p:nvSpPr>
          <p:spPr bwMode="auto">
            <a:xfrm flipH="1">
              <a:off x="1931994"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Line 87">
              <a:extLst>
                <a:ext uri="{FF2B5EF4-FFF2-40B4-BE49-F238E27FC236}">
                  <a16:creationId xmlns:a16="http://schemas.microsoft.com/office/drawing/2014/main" id="{BD15B11E-5A67-8083-F49E-27E87FEC15E1}"/>
                </a:ext>
              </a:extLst>
            </p:cNvPr>
            <p:cNvSpPr>
              <a:spLocks noChangeShapeType="1"/>
            </p:cNvSpPr>
            <p:nvPr/>
          </p:nvSpPr>
          <p:spPr bwMode="auto">
            <a:xfrm flipH="1">
              <a:off x="2279136"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4" name="Line 87">
              <a:extLst>
                <a:ext uri="{FF2B5EF4-FFF2-40B4-BE49-F238E27FC236}">
                  <a16:creationId xmlns:a16="http://schemas.microsoft.com/office/drawing/2014/main" id="{E599E2E4-245D-7B20-4F1D-C2FC90FB94E1}"/>
                </a:ext>
              </a:extLst>
            </p:cNvPr>
            <p:cNvSpPr>
              <a:spLocks noChangeShapeType="1"/>
            </p:cNvSpPr>
            <p:nvPr/>
          </p:nvSpPr>
          <p:spPr bwMode="auto">
            <a:xfrm flipH="1">
              <a:off x="2641992"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5" name="Line 87">
              <a:extLst>
                <a:ext uri="{FF2B5EF4-FFF2-40B4-BE49-F238E27FC236}">
                  <a16:creationId xmlns:a16="http://schemas.microsoft.com/office/drawing/2014/main" id="{A13FFCC4-B63C-AF6F-5D9E-4A354E5F922C}"/>
                </a:ext>
              </a:extLst>
            </p:cNvPr>
            <p:cNvSpPr>
              <a:spLocks noChangeShapeType="1"/>
            </p:cNvSpPr>
            <p:nvPr/>
          </p:nvSpPr>
          <p:spPr bwMode="auto">
            <a:xfrm flipH="1">
              <a:off x="3012235"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6" name="Line 87">
              <a:extLst>
                <a:ext uri="{FF2B5EF4-FFF2-40B4-BE49-F238E27FC236}">
                  <a16:creationId xmlns:a16="http://schemas.microsoft.com/office/drawing/2014/main" id="{65C78EF0-FE04-6795-8A08-8600CF628599}"/>
                </a:ext>
              </a:extLst>
            </p:cNvPr>
            <p:cNvSpPr>
              <a:spLocks noChangeShapeType="1"/>
            </p:cNvSpPr>
            <p:nvPr/>
          </p:nvSpPr>
          <p:spPr bwMode="auto">
            <a:xfrm flipH="1">
              <a:off x="3340971"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 name="Line 87">
              <a:extLst>
                <a:ext uri="{FF2B5EF4-FFF2-40B4-BE49-F238E27FC236}">
                  <a16:creationId xmlns:a16="http://schemas.microsoft.com/office/drawing/2014/main" id="{072F1779-0BDD-1328-27F3-45014904C67E}"/>
                </a:ext>
              </a:extLst>
            </p:cNvPr>
            <p:cNvSpPr>
              <a:spLocks noChangeShapeType="1"/>
            </p:cNvSpPr>
            <p:nvPr/>
          </p:nvSpPr>
          <p:spPr bwMode="auto">
            <a:xfrm flipH="1">
              <a:off x="3681289"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8" name="Line 87">
              <a:extLst>
                <a:ext uri="{FF2B5EF4-FFF2-40B4-BE49-F238E27FC236}">
                  <a16:creationId xmlns:a16="http://schemas.microsoft.com/office/drawing/2014/main" id="{BB593F13-24C9-81E6-8C86-1895E8C30B7F}"/>
                </a:ext>
              </a:extLst>
            </p:cNvPr>
            <p:cNvSpPr>
              <a:spLocks noChangeShapeType="1"/>
            </p:cNvSpPr>
            <p:nvPr/>
          </p:nvSpPr>
          <p:spPr bwMode="auto">
            <a:xfrm flipH="1">
              <a:off x="4016849"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Line 87">
              <a:extLst>
                <a:ext uri="{FF2B5EF4-FFF2-40B4-BE49-F238E27FC236}">
                  <a16:creationId xmlns:a16="http://schemas.microsoft.com/office/drawing/2014/main" id="{4951412B-0C0C-AB53-E717-116604BE0441}"/>
                </a:ext>
              </a:extLst>
            </p:cNvPr>
            <p:cNvSpPr>
              <a:spLocks noChangeShapeType="1"/>
            </p:cNvSpPr>
            <p:nvPr/>
          </p:nvSpPr>
          <p:spPr bwMode="auto">
            <a:xfrm flipH="1">
              <a:off x="4377639"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0" name="Line 87">
              <a:extLst>
                <a:ext uri="{FF2B5EF4-FFF2-40B4-BE49-F238E27FC236}">
                  <a16:creationId xmlns:a16="http://schemas.microsoft.com/office/drawing/2014/main" id="{09DA6A79-C448-4E00-CCF2-4B48E88D0B8C}"/>
                </a:ext>
              </a:extLst>
            </p:cNvPr>
            <p:cNvSpPr>
              <a:spLocks noChangeShapeType="1"/>
            </p:cNvSpPr>
            <p:nvPr/>
          </p:nvSpPr>
          <p:spPr bwMode="auto">
            <a:xfrm flipH="1">
              <a:off x="4713199"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1" name="Line 87">
              <a:extLst>
                <a:ext uri="{FF2B5EF4-FFF2-40B4-BE49-F238E27FC236}">
                  <a16:creationId xmlns:a16="http://schemas.microsoft.com/office/drawing/2014/main" id="{7135CAEF-4732-957D-2998-68AF8A2337FF}"/>
                </a:ext>
              </a:extLst>
            </p:cNvPr>
            <p:cNvSpPr>
              <a:spLocks noChangeShapeType="1"/>
            </p:cNvSpPr>
            <p:nvPr/>
          </p:nvSpPr>
          <p:spPr bwMode="auto">
            <a:xfrm flipH="1">
              <a:off x="5069794"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Line 87">
              <a:extLst>
                <a:ext uri="{FF2B5EF4-FFF2-40B4-BE49-F238E27FC236}">
                  <a16:creationId xmlns:a16="http://schemas.microsoft.com/office/drawing/2014/main" id="{C5BF2073-B7E3-50ED-11E7-3B9C361263CE}"/>
                </a:ext>
              </a:extLst>
            </p:cNvPr>
            <p:cNvSpPr>
              <a:spLocks noChangeShapeType="1"/>
            </p:cNvSpPr>
            <p:nvPr/>
          </p:nvSpPr>
          <p:spPr bwMode="auto">
            <a:xfrm flipH="1">
              <a:off x="5408292"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3" name="Line 87">
              <a:extLst>
                <a:ext uri="{FF2B5EF4-FFF2-40B4-BE49-F238E27FC236}">
                  <a16:creationId xmlns:a16="http://schemas.microsoft.com/office/drawing/2014/main" id="{E2A067FD-0436-4563-AAFA-945C124335BC}"/>
                </a:ext>
              </a:extLst>
            </p:cNvPr>
            <p:cNvSpPr>
              <a:spLocks noChangeShapeType="1"/>
            </p:cNvSpPr>
            <p:nvPr/>
          </p:nvSpPr>
          <p:spPr bwMode="auto">
            <a:xfrm flipH="1">
              <a:off x="5765995"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4" name="Rectangle 41">
              <a:extLst>
                <a:ext uri="{FF2B5EF4-FFF2-40B4-BE49-F238E27FC236}">
                  <a16:creationId xmlns:a16="http://schemas.microsoft.com/office/drawing/2014/main" id="{24C74242-59D3-F60F-CDDA-FFC23BEAE88E}"/>
                </a:ext>
              </a:extLst>
            </p:cNvPr>
            <p:cNvSpPr>
              <a:spLocks noChangeArrowheads="1"/>
            </p:cNvSpPr>
            <p:nvPr/>
          </p:nvSpPr>
          <p:spPr bwMode="auto">
            <a:xfrm>
              <a:off x="1544335"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5" name="Rectangle 41">
              <a:extLst>
                <a:ext uri="{FF2B5EF4-FFF2-40B4-BE49-F238E27FC236}">
                  <a16:creationId xmlns:a16="http://schemas.microsoft.com/office/drawing/2014/main" id="{01428B34-A9AB-DFDB-7118-0EA5728E57CC}"/>
                </a:ext>
              </a:extLst>
            </p:cNvPr>
            <p:cNvSpPr>
              <a:spLocks noChangeArrowheads="1"/>
            </p:cNvSpPr>
            <p:nvPr/>
          </p:nvSpPr>
          <p:spPr bwMode="auto">
            <a:xfrm>
              <a:off x="1871505"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6" name="Rectangle 41">
              <a:extLst>
                <a:ext uri="{FF2B5EF4-FFF2-40B4-BE49-F238E27FC236}">
                  <a16:creationId xmlns:a16="http://schemas.microsoft.com/office/drawing/2014/main" id="{4571AC0F-8380-F3BC-290A-3E4A982967DD}"/>
                </a:ext>
              </a:extLst>
            </p:cNvPr>
            <p:cNvSpPr>
              <a:spLocks noChangeArrowheads="1"/>
            </p:cNvSpPr>
            <p:nvPr/>
          </p:nvSpPr>
          <p:spPr bwMode="auto">
            <a:xfrm>
              <a:off x="2222843"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7" name="Rectangle 41">
              <a:extLst>
                <a:ext uri="{FF2B5EF4-FFF2-40B4-BE49-F238E27FC236}">
                  <a16:creationId xmlns:a16="http://schemas.microsoft.com/office/drawing/2014/main" id="{D39B8AFA-C2FE-AC9E-1353-DD9371BF88F1}"/>
                </a:ext>
              </a:extLst>
            </p:cNvPr>
            <p:cNvSpPr>
              <a:spLocks noChangeArrowheads="1"/>
            </p:cNvSpPr>
            <p:nvPr/>
          </p:nvSpPr>
          <p:spPr bwMode="auto">
            <a:xfrm>
              <a:off x="2577309"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8" name="Rectangle 41">
              <a:extLst>
                <a:ext uri="{FF2B5EF4-FFF2-40B4-BE49-F238E27FC236}">
                  <a16:creationId xmlns:a16="http://schemas.microsoft.com/office/drawing/2014/main" id="{0B27D00E-08DE-37B7-0329-C1BFEA6DA6D8}"/>
                </a:ext>
              </a:extLst>
            </p:cNvPr>
            <p:cNvSpPr>
              <a:spLocks noChangeArrowheads="1"/>
            </p:cNvSpPr>
            <p:nvPr/>
          </p:nvSpPr>
          <p:spPr bwMode="auto">
            <a:xfrm>
              <a:off x="2874731"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9" name="Rectangle 41">
              <a:extLst>
                <a:ext uri="{FF2B5EF4-FFF2-40B4-BE49-F238E27FC236}">
                  <a16:creationId xmlns:a16="http://schemas.microsoft.com/office/drawing/2014/main" id="{681D51C9-F7C4-82BF-46A4-DE675BF4C8BB}"/>
                </a:ext>
              </a:extLst>
            </p:cNvPr>
            <p:cNvSpPr>
              <a:spLocks noChangeArrowheads="1"/>
            </p:cNvSpPr>
            <p:nvPr/>
          </p:nvSpPr>
          <p:spPr bwMode="auto">
            <a:xfrm>
              <a:off x="3218786"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0" name="Rectangle 41">
              <a:extLst>
                <a:ext uri="{FF2B5EF4-FFF2-40B4-BE49-F238E27FC236}">
                  <a16:creationId xmlns:a16="http://schemas.microsoft.com/office/drawing/2014/main" id="{9F5D5769-955D-C31C-0BE6-01BE8E69AC4F}"/>
                </a:ext>
              </a:extLst>
            </p:cNvPr>
            <p:cNvSpPr>
              <a:spLocks noChangeArrowheads="1"/>
            </p:cNvSpPr>
            <p:nvPr/>
          </p:nvSpPr>
          <p:spPr bwMode="auto">
            <a:xfrm>
              <a:off x="3577094"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 name="Rectangle 41">
              <a:extLst>
                <a:ext uri="{FF2B5EF4-FFF2-40B4-BE49-F238E27FC236}">
                  <a16:creationId xmlns:a16="http://schemas.microsoft.com/office/drawing/2014/main" id="{F381470E-9842-029C-B157-74D56B0E62E5}"/>
                </a:ext>
              </a:extLst>
            </p:cNvPr>
            <p:cNvSpPr>
              <a:spLocks noChangeArrowheads="1"/>
            </p:cNvSpPr>
            <p:nvPr/>
          </p:nvSpPr>
          <p:spPr bwMode="auto">
            <a:xfrm>
              <a:off x="3921754"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 name="Rectangle 41">
              <a:extLst>
                <a:ext uri="{FF2B5EF4-FFF2-40B4-BE49-F238E27FC236}">
                  <a16:creationId xmlns:a16="http://schemas.microsoft.com/office/drawing/2014/main" id="{8C6B9E7B-A389-688D-D548-35F5205E3ABF}"/>
                </a:ext>
              </a:extLst>
            </p:cNvPr>
            <p:cNvSpPr>
              <a:spLocks noChangeArrowheads="1"/>
            </p:cNvSpPr>
            <p:nvPr/>
          </p:nvSpPr>
          <p:spPr bwMode="auto">
            <a:xfrm>
              <a:off x="4258962"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3" name="Rectangle 41">
              <a:extLst>
                <a:ext uri="{FF2B5EF4-FFF2-40B4-BE49-F238E27FC236}">
                  <a16:creationId xmlns:a16="http://schemas.microsoft.com/office/drawing/2014/main" id="{BB585377-982A-319A-D9E5-313E8421170B}"/>
                </a:ext>
              </a:extLst>
            </p:cNvPr>
            <p:cNvSpPr>
              <a:spLocks noChangeArrowheads="1"/>
            </p:cNvSpPr>
            <p:nvPr/>
          </p:nvSpPr>
          <p:spPr bwMode="auto">
            <a:xfrm>
              <a:off x="4601784"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4" name="Rectangle 41">
              <a:extLst>
                <a:ext uri="{FF2B5EF4-FFF2-40B4-BE49-F238E27FC236}">
                  <a16:creationId xmlns:a16="http://schemas.microsoft.com/office/drawing/2014/main" id="{CE7B8DB1-6C65-E0FE-BE55-F4187DEAABD2}"/>
                </a:ext>
              </a:extLst>
            </p:cNvPr>
            <p:cNvSpPr>
              <a:spLocks noChangeArrowheads="1"/>
            </p:cNvSpPr>
            <p:nvPr/>
          </p:nvSpPr>
          <p:spPr bwMode="auto">
            <a:xfrm>
              <a:off x="4949426"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5" name="Rectangle 41">
              <a:extLst>
                <a:ext uri="{FF2B5EF4-FFF2-40B4-BE49-F238E27FC236}">
                  <a16:creationId xmlns:a16="http://schemas.microsoft.com/office/drawing/2014/main" id="{C504093D-6B6A-00E5-EBFE-961FF1642443}"/>
                </a:ext>
              </a:extLst>
            </p:cNvPr>
            <p:cNvSpPr>
              <a:spLocks noChangeArrowheads="1"/>
            </p:cNvSpPr>
            <p:nvPr/>
          </p:nvSpPr>
          <p:spPr bwMode="auto">
            <a:xfrm>
              <a:off x="5304098"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6" name="Rectangle 41">
              <a:extLst>
                <a:ext uri="{FF2B5EF4-FFF2-40B4-BE49-F238E27FC236}">
                  <a16:creationId xmlns:a16="http://schemas.microsoft.com/office/drawing/2014/main" id="{C06FD3D8-4BD9-3569-9724-5407FC2D8E4D}"/>
                </a:ext>
              </a:extLst>
            </p:cNvPr>
            <p:cNvSpPr>
              <a:spLocks noChangeArrowheads="1"/>
            </p:cNvSpPr>
            <p:nvPr/>
          </p:nvSpPr>
          <p:spPr bwMode="auto">
            <a:xfrm>
              <a:off x="5661801"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7" name="Rectangle 41">
              <a:extLst>
                <a:ext uri="{FF2B5EF4-FFF2-40B4-BE49-F238E27FC236}">
                  <a16:creationId xmlns:a16="http://schemas.microsoft.com/office/drawing/2014/main" id="{2E43E97C-2E01-D756-CF93-C3E4885BF6CD}"/>
                </a:ext>
              </a:extLst>
            </p:cNvPr>
            <p:cNvSpPr>
              <a:spLocks noChangeArrowheads="1"/>
            </p:cNvSpPr>
            <p:nvPr/>
          </p:nvSpPr>
          <p:spPr bwMode="auto">
            <a:xfrm>
              <a:off x="5992314"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8" name="Line 87">
              <a:extLst>
                <a:ext uri="{FF2B5EF4-FFF2-40B4-BE49-F238E27FC236}">
                  <a16:creationId xmlns:a16="http://schemas.microsoft.com/office/drawing/2014/main" id="{95E62830-E97A-A6B0-F238-1B641EE847D6}"/>
                </a:ext>
              </a:extLst>
            </p:cNvPr>
            <p:cNvSpPr>
              <a:spLocks noChangeShapeType="1"/>
            </p:cNvSpPr>
            <p:nvPr/>
          </p:nvSpPr>
          <p:spPr bwMode="auto">
            <a:xfrm flipH="1">
              <a:off x="6096508"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 name="Rectangle 39">
              <a:extLst>
                <a:ext uri="{FF2B5EF4-FFF2-40B4-BE49-F238E27FC236}">
                  <a16:creationId xmlns:a16="http://schemas.microsoft.com/office/drawing/2014/main" id="{AEEA4F14-2DF8-B1C2-651E-AB69CDD25ABD}"/>
                </a:ext>
              </a:extLst>
            </p:cNvPr>
            <p:cNvSpPr>
              <a:spLocks noChangeArrowheads="1"/>
            </p:cNvSpPr>
            <p:nvPr/>
          </p:nvSpPr>
          <p:spPr bwMode="auto">
            <a:xfrm>
              <a:off x="1221510" y="4489585"/>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70" name="Group 69">
              <a:extLst>
                <a:ext uri="{FF2B5EF4-FFF2-40B4-BE49-F238E27FC236}">
                  <a16:creationId xmlns:a16="http://schemas.microsoft.com/office/drawing/2014/main" id="{F037DFCB-432B-D280-9A40-F1055BCD1AB4}"/>
                </a:ext>
              </a:extLst>
            </p:cNvPr>
            <p:cNvGrpSpPr/>
            <p:nvPr/>
          </p:nvGrpSpPr>
          <p:grpSpPr>
            <a:xfrm>
              <a:off x="1272097" y="2112167"/>
              <a:ext cx="4685326" cy="1059261"/>
              <a:chOff x="1312190" y="2123268"/>
              <a:chExt cx="4246535" cy="980149"/>
            </a:xfrm>
          </p:grpSpPr>
          <p:sp>
            <p:nvSpPr>
              <p:cNvPr id="200" name="Freeform 199">
                <a:extLst>
                  <a:ext uri="{FF2B5EF4-FFF2-40B4-BE49-F238E27FC236}">
                    <a16:creationId xmlns:a16="http://schemas.microsoft.com/office/drawing/2014/main" id="{82FC2164-8462-EBF3-73C0-D6C3825804F0}"/>
                  </a:ext>
                </a:extLst>
              </p:cNvPr>
              <p:cNvSpPr/>
              <p:nvPr/>
            </p:nvSpPr>
            <p:spPr bwMode="auto">
              <a:xfrm>
                <a:off x="1312190" y="2123268"/>
                <a:ext cx="4246535" cy="940230"/>
              </a:xfrm>
              <a:custGeom>
                <a:avLst/>
                <a:gdLst>
                  <a:gd name="connsiteX0" fmla="*/ 0 w 4246535"/>
                  <a:gd name="connsiteY0" fmla="*/ 0 h 940230"/>
                  <a:gd name="connsiteX1" fmla="*/ 0 w 4246535"/>
                  <a:gd name="connsiteY1" fmla="*/ 0 h 940230"/>
                  <a:gd name="connsiteX2" fmla="*/ 61993 w 4246535"/>
                  <a:gd name="connsiteY2" fmla="*/ 20664 h 940230"/>
                  <a:gd name="connsiteX3" fmla="*/ 77491 w 4246535"/>
                  <a:gd name="connsiteY3" fmla="*/ 25830 h 940230"/>
                  <a:gd name="connsiteX4" fmla="*/ 82657 w 4246535"/>
                  <a:gd name="connsiteY4" fmla="*/ 41329 h 940230"/>
                  <a:gd name="connsiteX5" fmla="*/ 98156 w 4246535"/>
                  <a:gd name="connsiteY5" fmla="*/ 46495 h 940230"/>
                  <a:gd name="connsiteX6" fmla="*/ 139485 w 4246535"/>
                  <a:gd name="connsiteY6" fmla="*/ 61993 h 940230"/>
                  <a:gd name="connsiteX7" fmla="*/ 185979 w 4246535"/>
                  <a:gd name="connsiteY7" fmla="*/ 77491 h 940230"/>
                  <a:gd name="connsiteX8" fmla="*/ 196312 w 4246535"/>
                  <a:gd name="connsiteY8" fmla="*/ 87824 h 940230"/>
                  <a:gd name="connsiteX9" fmla="*/ 227308 w 4246535"/>
                  <a:gd name="connsiteY9" fmla="*/ 98156 h 940230"/>
                  <a:gd name="connsiteX10" fmla="*/ 242807 w 4246535"/>
                  <a:gd name="connsiteY10" fmla="*/ 103322 h 940230"/>
                  <a:gd name="connsiteX11" fmla="*/ 273803 w 4246535"/>
                  <a:gd name="connsiteY11" fmla="*/ 123986 h 940230"/>
                  <a:gd name="connsiteX12" fmla="*/ 320298 w 4246535"/>
                  <a:gd name="connsiteY12" fmla="*/ 134318 h 940230"/>
                  <a:gd name="connsiteX13" fmla="*/ 340963 w 4246535"/>
                  <a:gd name="connsiteY13" fmla="*/ 139485 h 940230"/>
                  <a:gd name="connsiteX14" fmla="*/ 366793 w 4246535"/>
                  <a:gd name="connsiteY14" fmla="*/ 144651 h 940230"/>
                  <a:gd name="connsiteX15" fmla="*/ 397790 w 4246535"/>
                  <a:gd name="connsiteY15" fmla="*/ 154983 h 940230"/>
                  <a:gd name="connsiteX16" fmla="*/ 449451 w 4246535"/>
                  <a:gd name="connsiteY16" fmla="*/ 165315 h 940230"/>
                  <a:gd name="connsiteX17" fmla="*/ 480447 w 4246535"/>
                  <a:gd name="connsiteY17" fmla="*/ 180813 h 940230"/>
                  <a:gd name="connsiteX18" fmla="*/ 511444 w 4246535"/>
                  <a:gd name="connsiteY18" fmla="*/ 191146 h 940230"/>
                  <a:gd name="connsiteX19" fmla="*/ 542441 w 4246535"/>
                  <a:gd name="connsiteY19" fmla="*/ 201478 h 940230"/>
                  <a:gd name="connsiteX20" fmla="*/ 557939 w 4246535"/>
                  <a:gd name="connsiteY20" fmla="*/ 206644 h 940230"/>
                  <a:gd name="connsiteX21" fmla="*/ 594102 w 4246535"/>
                  <a:gd name="connsiteY21" fmla="*/ 222142 h 940230"/>
                  <a:gd name="connsiteX22" fmla="*/ 614766 w 4246535"/>
                  <a:gd name="connsiteY22" fmla="*/ 232474 h 940230"/>
                  <a:gd name="connsiteX23" fmla="*/ 645763 w 4246535"/>
                  <a:gd name="connsiteY23" fmla="*/ 242807 h 940230"/>
                  <a:gd name="connsiteX24" fmla="*/ 697424 w 4246535"/>
                  <a:gd name="connsiteY24" fmla="*/ 242807 h 940230"/>
                  <a:gd name="connsiteX25" fmla="*/ 707756 w 4246535"/>
                  <a:gd name="connsiteY25" fmla="*/ 258305 h 940230"/>
                  <a:gd name="connsiteX26" fmla="*/ 738752 w 4246535"/>
                  <a:gd name="connsiteY26" fmla="*/ 273803 h 940230"/>
                  <a:gd name="connsiteX27" fmla="*/ 816244 w 4246535"/>
                  <a:gd name="connsiteY27" fmla="*/ 284135 h 940230"/>
                  <a:gd name="connsiteX28" fmla="*/ 816244 w 4246535"/>
                  <a:gd name="connsiteY28" fmla="*/ 278969 h 940230"/>
                  <a:gd name="connsiteX29" fmla="*/ 821410 w 4246535"/>
                  <a:gd name="connsiteY29" fmla="*/ 309966 h 940230"/>
                  <a:gd name="connsiteX30" fmla="*/ 867905 w 4246535"/>
                  <a:gd name="connsiteY30" fmla="*/ 309966 h 940230"/>
                  <a:gd name="connsiteX31" fmla="*/ 867905 w 4246535"/>
                  <a:gd name="connsiteY31" fmla="*/ 309966 h 940230"/>
                  <a:gd name="connsiteX32" fmla="*/ 914400 w 4246535"/>
                  <a:gd name="connsiteY32" fmla="*/ 346129 h 940230"/>
                  <a:gd name="connsiteX33" fmla="*/ 924732 w 4246535"/>
                  <a:gd name="connsiteY33" fmla="*/ 346129 h 940230"/>
                  <a:gd name="connsiteX34" fmla="*/ 1126210 w 4246535"/>
                  <a:gd name="connsiteY34" fmla="*/ 346129 h 940230"/>
                  <a:gd name="connsiteX35" fmla="*/ 1126210 w 4246535"/>
                  <a:gd name="connsiteY35" fmla="*/ 382291 h 940230"/>
                  <a:gd name="connsiteX36" fmla="*/ 1250196 w 4246535"/>
                  <a:gd name="connsiteY36" fmla="*/ 382291 h 940230"/>
                  <a:gd name="connsiteX37" fmla="*/ 1250196 w 4246535"/>
                  <a:gd name="connsiteY37" fmla="*/ 382291 h 940230"/>
                  <a:gd name="connsiteX38" fmla="*/ 1286359 w 4246535"/>
                  <a:gd name="connsiteY38" fmla="*/ 413288 h 940230"/>
                  <a:gd name="connsiteX39" fmla="*/ 1317356 w 4246535"/>
                  <a:gd name="connsiteY39" fmla="*/ 423620 h 940230"/>
                  <a:gd name="connsiteX40" fmla="*/ 1369017 w 4246535"/>
                  <a:gd name="connsiteY40" fmla="*/ 418454 h 940230"/>
                  <a:gd name="connsiteX41" fmla="*/ 1410346 w 4246535"/>
                  <a:gd name="connsiteY41" fmla="*/ 418454 h 940230"/>
                  <a:gd name="connsiteX42" fmla="*/ 1420678 w 4246535"/>
                  <a:gd name="connsiteY42" fmla="*/ 428786 h 940230"/>
                  <a:gd name="connsiteX43" fmla="*/ 1436176 w 4246535"/>
                  <a:gd name="connsiteY43" fmla="*/ 439118 h 940230"/>
                  <a:gd name="connsiteX44" fmla="*/ 1446508 w 4246535"/>
                  <a:gd name="connsiteY44" fmla="*/ 470115 h 940230"/>
                  <a:gd name="connsiteX45" fmla="*/ 1446508 w 4246535"/>
                  <a:gd name="connsiteY45" fmla="*/ 495946 h 940230"/>
                  <a:gd name="connsiteX46" fmla="*/ 1560163 w 4246535"/>
                  <a:gd name="connsiteY46" fmla="*/ 495946 h 940230"/>
                  <a:gd name="connsiteX47" fmla="*/ 1560163 w 4246535"/>
                  <a:gd name="connsiteY47" fmla="*/ 495946 h 940230"/>
                  <a:gd name="connsiteX48" fmla="*/ 1606657 w 4246535"/>
                  <a:gd name="connsiteY48" fmla="*/ 506278 h 940230"/>
                  <a:gd name="connsiteX49" fmla="*/ 1616990 w 4246535"/>
                  <a:gd name="connsiteY49" fmla="*/ 516610 h 940230"/>
                  <a:gd name="connsiteX50" fmla="*/ 1668651 w 4246535"/>
                  <a:gd name="connsiteY50" fmla="*/ 526942 h 940230"/>
                  <a:gd name="connsiteX51" fmla="*/ 1699647 w 4246535"/>
                  <a:gd name="connsiteY51" fmla="*/ 547607 h 940230"/>
                  <a:gd name="connsiteX52" fmla="*/ 1715146 w 4246535"/>
                  <a:gd name="connsiteY52" fmla="*/ 552773 h 940230"/>
                  <a:gd name="connsiteX53" fmla="*/ 1725478 w 4246535"/>
                  <a:gd name="connsiteY53" fmla="*/ 568271 h 940230"/>
                  <a:gd name="connsiteX54" fmla="*/ 1720312 w 4246535"/>
                  <a:gd name="connsiteY54" fmla="*/ 583769 h 940230"/>
                  <a:gd name="connsiteX55" fmla="*/ 1720312 w 4246535"/>
                  <a:gd name="connsiteY55" fmla="*/ 604434 h 940230"/>
                  <a:gd name="connsiteX56" fmla="*/ 1911457 w 4246535"/>
                  <a:gd name="connsiteY56" fmla="*/ 604434 h 940230"/>
                  <a:gd name="connsiteX57" fmla="*/ 1911457 w 4246535"/>
                  <a:gd name="connsiteY57" fmla="*/ 604434 h 940230"/>
                  <a:gd name="connsiteX58" fmla="*/ 2174929 w 4246535"/>
                  <a:gd name="connsiteY58" fmla="*/ 604434 h 940230"/>
                  <a:gd name="connsiteX59" fmla="*/ 2174929 w 4246535"/>
                  <a:gd name="connsiteY59" fmla="*/ 650929 h 940230"/>
                  <a:gd name="connsiteX60" fmla="*/ 2221424 w 4246535"/>
                  <a:gd name="connsiteY60" fmla="*/ 650929 h 940230"/>
                  <a:gd name="connsiteX61" fmla="*/ 2221424 w 4246535"/>
                  <a:gd name="connsiteY61" fmla="*/ 697424 h 940230"/>
                  <a:gd name="connsiteX62" fmla="*/ 2459064 w 4246535"/>
                  <a:gd name="connsiteY62" fmla="*/ 697424 h 940230"/>
                  <a:gd name="connsiteX63" fmla="*/ 2459064 w 4246535"/>
                  <a:gd name="connsiteY63" fmla="*/ 697424 h 940230"/>
                  <a:gd name="connsiteX64" fmla="*/ 2459064 w 4246535"/>
                  <a:gd name="connsiteY64" fmla="*/ 697424 h 940230"/>
                  <a:gd name="connsiteX65" fmla="*/ 2459064 w 4246535"/>
                  <a:gd name="connsiteY65" fmla="*/ 743918 h 940230"/>
                  <a:gd name="connsiteX66" fmla="*/ 2608881 w 4246535"/>
                  <a:gd name="connsiteY66" fmla="*/ 743918 h 940230"/>
                  <a:gd name="connsiteX67" fmla="*/ 2608881 w 4246535"/>
                  <a:gd name="connsiteY67" fmla="*/ 743918 h 940230"/>
                  <a:gd name="connsiteX68" fmla="*/ 2614047 w 4246535"/>
                  <a:gd name="connsiteY68" fmla="*/ 790413 h 940230"/>
                  <a:gd name="connsiteX69" fmla="*/ 2670874 w 4246535"/>
                  <a:gd name="connsiteY69" fmla="*/ 790413 h 940230"/>
                  <a:gd name="connsiteX70" fmla="*/ 2670874 w 4246535"/>
                  <a:gd name="connsiteY70" fmla="*/ 862739 h 940230"/>
                  <a:gd name="connsiteX71" fmla="*/ 2825857 w 4246535"/>
                  <a:gd name="connsiteY71" fmla="*/ 862739 h 940230"/>
                  <a:gd name="connsiteX72" fmla="*/ 2825857 w 4246535"/>
                  <a:gd name="connsiteY72" fmla="*/ 940230 h 940230"/>
                  <a:gd name="connsiteX73" fmla="*/ 4246535 w 4246535"/>
                  <a:gd name="connsiteY73" fmla="*/ 940230 h 9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246535" h="940230">
                    <a:moveTo>
                      <a:pt x="0" y="0"/>
                    </a:moveTo>
                    <a:lnTo>
                      <a:pt x="0" y="0"/>
                    </a:lnTo>
                    <a:lnTo>
                      <a:pt x="61993" y="20664"/>
                    </a:lnTo>
                    <a:lnTo>
                      <a:pt x="77491" y="25830"/>
                    </a:lnTo>
                    <a:cubicBezTo>
                      <a:pt x="79213" y="30996"/>
                      <a:pt x="78806" y="37478"/>
                      <a:pt x="82657" y="41329"/>
                    </a:cubicBezTo>
                    <a:cubicBezTo>
                      <a:pt x="86508" y="45180"/>
                      <a:pt x="93285" y="44060"/>
                      <a:pt x="98156" y="46495"/>
                    </a:cubicBezTo>
                    <a:cubicBezTo>
                      <a:pt x="133631" y="64232"/>
                      <a:pt x="89646" y="52026"/>
                      <a:pt x="139485" y="61993"/>
                    </a:cubicBezTo>
                    <a:cubicBezTo>
                      <a:pt x="179417" y="88614"/>
                      <a:pt x="122341" y="53626"/>
                      <a:pt x="185979" y="77491"/>
                    </a:cubicBezTo>
                    <a:cubicBezTo>
                      <a:pt x="190540" y="79201"/>
                      <a:pt x="191955" y="85646"/>
                      <a:pt x="196312" y="87824"/>
                    </a:cubicBezTo>
                    <a:cubicBezTo>
                      <a:pt x="206053" y="92695"/>
                      <a:pt x="216976" y="94712"/>
                      <a:pt x="227308" y="98156"/>
                    </a:cubicBezTo>
                    <a:lnTo>
                      <a:pt x="242807" y="103322"/>
                    </a:lnTo>
                    <a:cubicBezTo>
                      <a:pt x="253139" y="110210"/>
                      <a:pt x="262023" y="120059"/>
                      <a:pt x="273803" y="123986"/>
                    </a:cubicBezTo>
                    <a:cubicBezTo>
                      <a:pt x="303970" y="134041"/>
                      <a:pt x="274832" y="125224"/>
                      <a:pt x="320298" y="134318"/>
                    </a:cubicBezTo>
                    <a:cubicBezTo>
                      <a:pt x="327260" y="135711"/>
                      <a:pt x="334032" y="137945"/>
                      <a:pt x="340963" y="139485"/>
                    </a:cubicBezTo>
                    <a:cubicBezTo>
                      <a:pt x="349534" y="141390"/>
                      <a:pt x="358322" y="142341"/>
                      <a:pt x="366793" y="144651"/>
                    </a:cubicBezTo>
                    <a:cubicBezTo>
                      <a:pt x="377300" y="147517"/>
                      <a:pt x="387224" y="152341"/>
                      <a:pt x="397790" y="154983"/>
                    </a:cubicBezTo>
                    <a:cubicBezTo>
                      <a:pt x="428616" y="162690"/>
                      <a:pt x="411451" y="158982"/>
                      <a:pt x="449451" y="165315"/>
                    </a:cubicBezTo>
                    <a:cubicBezTo>
                      <a:pt x="505966" y="184153"/>
                      <a:pt x="420367" y="154110"/>
                      <a:pt x="480447" y="180813"/>
                    </a:cubicBezTo>
                    <a:cubicBezTo>
                      <a:pt x="490400" y="185236"/>
                      <a:pt x="501112" y="187702"/>
                      <a:pt x="511444" y="191146"/>
                    </a:cubicBezTo>
                    <a:lnTo>
                      <a:pt x="542441" y="201478"/>
                    </a:lnTo>
                    <a:cubicBezTo>
                      <a:pt x="547607" y="203200"/>
                      <a:pt x="553408" y="203623"/>
                      <a:pt x="557939" y="206644"/>
                    </a:cubicBezTo>
                    <a:cubicBezTo>
                      <a:pt x="579345" y="220915"/>
                      <a:pt x="567414" y="215470"/>
                      <a:pt x="594102" y="222142"/>
                    </a:cubicBezTo>
                    <a:cubicBezTo>
                      <a:pt x="600990" y="225586"/>
                      <a:pt x="607616" y="229614"/>
                      <a:pt x="614766" y="232474"/>
                    </a:cubicBezTo>
                    <a:cubicBezTo>
                      <a:pt x="624878" y="236519"/>
                      <a:pt x="645763" y="242807"/>
                      <a:pt x="645763" y="242807"/>
                    </a:cubicBezTo>
                    <a:cubicBezTo>
                      <a:pt x="665143" y="237961"/>
                      <a:pt x="676311" y="232250"/>
                      <a:pt x="697424" y="242807"/>
                    </a:cubicBezTo>
                    <a:cubicBezTo>
                      <a:pt x="702977" y="245584"/>
                      <a:pt x="703366" y="253915"/>
                      <a:pt x="707756" y="258305"/>
                    </a:cubicBezTo>
                    <a:cubicBezTo>
                      <a:pt x="714177" y="264726"/>
                      <a:pt x="729298" y="272753"/>
                      <a:pt x="738752" y="273803"/>
                    </a:cubicBezTo>
                    <a:cubicBezTo>
                      <a:pt x="817962" y="282604"/>
                      <a:pt x="816244" y="252847"/>
                      <a:pt x="816244" y="284135"/>
                    </a:cubicBezTo>
                    <a:lnTo>
                      <a:pt x="816244" y="278969"/>
                    </a:lnTo>
                    <a:lnTo>
                      <a:pt x="821410" y="309966"/>
                    </a:lnTo>
                    <a:lnTo>
                      <a:pt x="867905" y="309966"/>
                    </a:lnTo>
                    <a:lnTo>
                      <a:pt x="867905" y="309966"/>
                    </a:lnTo>
                    <a:lnTo>
                      <a:pt x="914400" y="346129"/>
                    </a:lnTo>
                    <a:lnTo>
                      <a:pt x="924732" y="346129"/>
                    </a:lnTo>
                    <a:lnTo>
                      <a:pt x="1126210" y="346129"/>
                    </a:lnTo>
                    <a:lnTo>
                      <a:pt x="1126210" y="382291"/>
                    </a:lnTo>
                    <a:lnTo>
                      <a:pt x="1250196" y="382291"/>
                    </a:lnTo>
                    <a:lnTo>
                      <a:pt x="1250196" y="382291"/>
                    </a:lnTo>
                    <a:cubicBezTo>
                      <a:pt x="1262250" y="392623"/>
                      <a:pt x="1272838" y="404967"/>
                      <a:pt x="1286359" y="413288"/>
                    </a:cubicBezTo>
                    <a:cubicBezTo>
                      <a:pt x="1295635" y="418996"/>
                      <a:pt x="1317356" y="423620"/>
                      <a:pt x="1317356" y="423620"/>
                    </a:cubicBezTo>
                    <a:cubicBezTo>
                      <a:pt x="1334576" y="421898"/>
                      <a:pt x="1351863" y="420741"/>
                      <a:pt x="1369017" y="418454"/>
                    </a:cubicBezTo>
                    <a:cubicBezTo>
                      <a:pt x="1404640" y="413704"/>
                      <a:pt x="1383755" y="409591"/>
                      <a:pt x="1410346" y="418454"/>
                    </a:cubicBezTo>
                    <a:cubicBezTo>
                      <a:pt x="1400193" y="448906"/>
                      <a:pt x="1403276" y="425886"/>
                      <a:pt x="1420678" y="428786"/>
                    </a:cubicBezTo>
                    <a:cubicBezTo>
                      <a:pt x="1426802" y="429807"/>
                      <a:pt x="1431010" y="435674"/>
                      <a:pt x="1436176" y="439118"/>
                    </a:cubicBezTo>
                    <a:cubicBezTo>
                      <a:pt x="1439620" y="449450"/>
                      <a:pt x="1448644" y="459435"/>
                      <a:pt x="1446508" y="470115"/>
                    </a:cubicBezTo>
                    <a:cubicBezTo>
                      <a:pt x="1441004" y="497635"/>
                      <a:pt x="1432561" y="495946"/>
                      <a:pt x="1446508" y="495946"/>
                    </a:cubicBezTo>
                    <a:lnTo>
                      <a:pt x="1560163" y="495946"/>
                    </a:lnTo>
                    <a:lnTo>
                      <a:pt x="1560163" y="495946"/>
                    </a:lnTo>
                    <a:cubicBezTo>
                      <a:pt x="1575661" y="499390"/>
                      <a:pt x="1591737" y="500853"/>
                      <a:pt x="1606657" y="506278"/>
                    </a:cubicBezTo>
                    <a:cubicBezTo>
                      <a:pt x="1611235" y="507943"/>
                      <a:pt x="1612633" y="514432"/>
                      <a:pt x="1616990" y="516610"/>
                    </a:cubicBezTo>
                    <a:cubicBezTo>
                      <a:pt x="1624697" y="520464"/>
                      <a:pt x="1664759" y="526293"/>
                      <a:pt x="1668651" y="526942"/>
                    </a:cubicBezTo>
                    <a:cubicBezTo>
                      <a:pt x="1705503" y="539226"/>
                      <a:pt x="1660948" y="521807"/>
                      <a:pt x="1699647" y="547607"/>
                    </a:cubicBezTo>
                    <a:cubicBezTo>
                      <a:pt x="1704178" y="550628"/>
                      <a:pt x="1709980" y="551051"/>
                      <a:pt x="1715146" y="552773"/>
                    </a:cubicBezTo>
                    <a:cubicBezTo>
                      <a:pt x="1718590" y="557939"/>
                      <a:pt x="1724457" y="562147"/>
                      <a:pt x="1725478" y="568271"/>
                    </a:cubicBezTo>
                    <a:cubicBezTo>
                      <a:pt x="1726373" y="573642"/>
                      <a:pt x="1721082" y="578378"/>
                      <a:pt x="1720312" y="583769"/>
                    </a:cubicBezTo>
                    <a:cubicBezTo>
                      <a:pt x="1719338" y="590588"/>
                      <a:pt x="1720312" y="597546"/>
                      <a:pt x="1720312" y="604434"/>
                    </a:cubicBezTo>
                    <a:lnTo>
                      <a:pt x="1911457" y="604434"/>
                    </a:lnTo>
                    <a:lnTo>
                      <a:pt x="1911457" y="604434"/>
                    </a:lnTo>
                    <a:lnTo>
                      <a:pt x="2174929" y="604434"/>
                    </a:lnTo>
                    <a:lnTo>
                      <a:pt x="2174929" y="650929"/>
                    </a:lnTo>
                    <a:lnTo>
                      <a:pt x="2221424" y="650929"/>
                    </a:lnTo>
                    <a:lnTo>
                      <a:pt x="2221424" y="697424"/>
                    </a:lnTo>
                    <a:lnTo>
                      <a:pt x="2459064" y="697424"/>
                    </a:lnTo>
                    <a:lnTo>
                      <a:pt x="2459064" y="697424"/>
                    </a:lnTo>
                    <a:lnTo>
                      <a:pt x="2459064" y="697424"/>
                    </a:lnTo>
                    <a:lnTo>
                      <a:pt x="2459064" y="743918"/>
                    </a:lnTo>
                    <a:lnTo>
                      <a:pt x="2608881" y="743918"/>
                    </a:lnTo>
                    <a:lnTo>
                      <a:pt x="2608881" y="743918"/>
                    </a:lnTo>
                    <a:lnTo>
                      <a:pt x="2614047" y="790413"/>
                    </a:lnTo>
                    <a:lnTo>
                      <a:pt x="2670874" y="790413"/>
                    </a:lnTo>
                    <a:lnTo>
                      <a:pt x="2670874" y="862739"/>
                    </a:lnTo>
                    <a:lnTo>
                      <a:pt x="2825857" y="862739"/>
                    </a:lnTo>
                    <a:lnTo>
                      <a:pt x="2825857" y="940230"/>
                    </a:lnTo>
                    <a:lnTo>
                      <a:pt x="4246535" y="940230"/>
                    </a:lnTo>
                  </a:path>
                </a:pathLst>
              </a:custGeom>
              <a:noFill/>
              <a:ln w="28575">
                <a:solidFill>
                  <a:srgbClr val="01587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R"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01" name="Straight Connector 200">
                <a:extLst>
                  <a:ext uri="{FF2B5EF4-FFF2-40B4-BE49-F238E27FC236}">
                    <a16:creationId xmlns:a16="http://schemas.microsoft.com/office/drawing/2014/main" id="{C1D66E4B-4CE4-6368-F6D3-95840C9867FD}"/>
                  </a:ext>
                </a:extLst>
              </p:cNvPr>
              <p:cNvCxnSpPr>
                <a:cxnSpLocks/>
              </p:cNvCxnSpPr>
              <p:nvPr/>
            </p:nvCxnSpPr>
            <p:spPr bwMode="auto">
              <a:xfrm>
                <a:off x="1557160" y="21973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0F58D5F3-8422-478E-277E-E0774FC9D172}"/>
                  </a:ext>
                </a:extLst>
              </p:cNvPr>
              <p:cNvCxnSpPr>
                <a:cxnSpLocks/>
              </p:cNvCxnSpPr>
              <p:nvPr/>
            </p:nvCxnSpPr>
            <p:spPr bwMode="auto">
              <a:xfrm>
                <a:off x="1566685" y="21973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E7AD39DE-E415-4AEA-D710-D1D60F92FF8E}"/>
                  </a:ext>
                </a:extLst>
              </p:cNvPr>
              <p:cNvCxnSpPr>
                <a:cxnSpLocks/>
              </p:cNvCxnSpPr>
              <p:nvPr/>
            </p:nvCxnSpPr>
            <p:spPr bwMode="auto">
              <a:xfrm>
                <a:off x="1579385" y="22100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824974AC-246B-066E-7D25-94679613575F}"/>
                  </a:ext>
                </a:extLst>
              </p:cNvPr>
              <p:cNvCxnSpPr>
                <a:cxnSpLocks/>
              </p:cNvCxnSpPr>
              <p:nvPr/>
            </p:nvCxnSpPr>
            <p:spPr bwMode="auto">
              <a:xfrm>
                <a:off x="1614310" y="22196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5BA3F431-9DF9-AB1E-CE23-E6285013BA44}"/>
                  </a:ext>
                </a:extLst>
              </p:cNvPr>
              <p:cNvCxnSpPr>
                <a:cxnSpLocks/>
              </p:cNvCxnSpPr>
              <p:nvPr/>
            </p:nvCxnSpPr>
            <p:spPr bwMode="auto">
              <a:xfrm>
                <a:off x="1658760" y="22291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245FE274-38CA-910F-15B5-1AC0F1595DB0}"/>
                  </a:ext>
                </a:extLst>
              </p:cNvPr>
              <p:cNvCxnSpPr>
                <a:cxnSpLocks/>
              </p:cNvCxnSpPr>
              <p:nvPr/>
            </p:nvCxnSpPr>
            <p:spPr bwMode="auto">
              <a:xfrm>
                <a:off x="1750835" y="22386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8FE1DE7A-3924-84B2-7977-F9E3CA524C5A}"/>
                  </a:ext>
                </a:extLst>
              </p:cNvPr>
              <p:cNvCxnSpPr>
                <a:cxnSpLocks/>
              </p:cNvCxnSpPr>
              <p:nvPr/>
            </p:nvCxnSpPr>
            <p:spPr bwMode="auto">
              <a:xfrm>
                <a:off x="1855610" y="22577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767368E4-CB0A-37AD-878F-DCC03EDE62EB}"/>
                  </a:ext>
                </a:extLst>
              </p:cNvPr>
              <p:cNvCxnSpPr>
                <a:cxnSpLocks/>
              </p:cNvCxnSpPr>
              <p:nvPr/>
            </p:nvCxnSpPr>
            <p:spPr bwMode="auto">
              <a:xfrm>
                <a:off x="1868310" y="22767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4C344681-16A2-B81E-68FF-279967E01BC3}"/>
                  </a:ext>
                </a:extLst>
              </p:cNvPr>
              <p:cNvCxnSpPr>
                <a:cxnSpLocks/>
              </p:cNvCxnSpPr>
              <p:nvPr/>
            </p:nvCxnSpPr>
            <p:spPr bwMode="auto">
              <a:xfrm>
                <a:off x="1823860" y="22481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5A2171CF-14EF-6FA3-72C4-259025F76769}"/>
                  </a:ext>
                </a:extLst>
              </p:cNvPr>
              <p:cNvCxnSpPr>
                <a:cxnSpLocks/>
              </p:cNvCxnSpPr>
              <p:nvPr/>
            </p:nvCxnSpPr>
            <p:spPr bwMode="auto">
              <a:xfrm>
                <a:off x="1877835" y="22831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FD1DD3B0-DD37-9250-5372-E3D0260B34C1}"/>
                  </a:ext>
                </a:extLst>
              </p:cNvPr>
              <p:cNvCxnSpPr>
                <a:cxnSpLocks/>
              </p:cNvCxnSpPr>
              <p:nvPr/>
            </p:nvCxnSpPr>
            <p:spPr bwMode="auto">
              <a:xfrm>
                <a:off x="1887360" y="22894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EB00CED8-57AC-8B52-FE67-01D5AE3DD2D3}"/>
                  </a:ext>
                </a:extLst>
              </p:cNvPr>
              <p:cNvCxnSpPr>
                <a:cxnSpLocks/>
              </p:cNvCxnSpPr>
              <p:nvPr/>
            </p:nvCxnSpPr>
            <p:spPr bwMode="auto">
              <a:xfrm>
                <a:off x="1909585" y="22862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088EE751-DCEF-3F17-69C2-9734D6E7D842}"/>
                  </a:ext>
                </a:extLst>
              </p:cNvPr>
              <p:cNvCxnSpPr>
                <a:cxnSpLocks/>
              </p:cNvCxnSpPr>
              <p:nvPr/>
            </p:nvCxnSpPr>
            <p:spPr bwMode="auto">
              <a:xfrm>
                <a:off x="1976260" y="23180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71598705-4F5E-1AB6-270F-4C3582259380}"/>
                  </a:ext>
                </a:extLst>
              </p:cNvPr>
              <p:cNvCxnSpPr>
                <a:cxnSpLocks/>
              </p:cNvCxnSpPr>
              <p:nvPr/>
            </p:nvCxnSpPr>
            <p:spPr bwMode="auto">
              <a:xfrm>
                <a:off x="2119135" y="23529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9FD2F198-AF49-EF64-1EC9-9BF3B0EF73B8}"/>
                  </a:ext>
                </a:extLst>
              </p:cNvPr>
              <p:cNvCxnSpPr>
                <a:cxnSpLocks/>
              </p:cNvCxnSpPr>
              <p:nvPr/>
            </p:nvCxnSpPr>
            <p:spPr bwMode="auto">
              <a:xfrm>
                <a:off x="2160410" y="23529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4CD0AA78-C72B-BAFC-F167-537E4D1E5CC1}"/>
                  </a:ext>
                </a:extLst>
              </p:cNvPr>
              <p:cNvCxnSpPr>
                <a:cxnSpLocks/>
              </p:cNvCxnSpPr>
              <p:nvPr/>
            </p:nvCxnSpPr>
            <p:spPr bwMode="auto">
              <a:xfrm flipV="1">
                <a:off x="2037413" y="2398738"/>
                <a:ext cx="163443" cy="1679"/>
              </a:xfrm>
              <a:prstGeom prst="line">
                <a:avLst/>
              </a:prstGeom>
              <a:noFill/>
              <a:ln w="28575" cap="flat" cmpd="sng" algn="ctr">
                <a:solidFill>
                  <a:srgbClr val="01587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E1558BD8-437C-BF24-ED11-78C26A8EA37A}"/>
                  </a:ext>
                </a:extLst>
              </p:cNvPr>
              <p:cNvCxnSpPr>
                <a:cxnSpLocks/>
              </p:cNvCxnSpPr>
              <p:nvPr/>
            </p:nvCxnSpPr>
            <p:spPr bwMode="auto">
              <a:xfrm>
                <a:off x="2309635" y="24196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ADA1CFFD-B0E8-4A1D-3634-B7040D87FE15}"/>
                  </a:ext>
                </a:extLst>
              </p:cNvPr>
              <p:cNvCxnSpPr>
                <a:cxnSpLocks/>
              </p:cNvCxnSpPr>
              <p:nvPr/>
            </p:nvCxnSpPr>
            <p:spPr bwMode="auto">
              <a:xfrm>
                <a:off x="2376310" y="24196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4548E440-1333-8766-8984-79EF6B5A2C8B}"/>
                  </a:ext>
                </a:extLst>
              </p:cNvPr>
              <p:cNvCxnSpPr>
                <a:cxnSpLocks/>
              </p:cNvCxnSpPr>
              <p:nvPr/>
            </p:nvCxnSpPr>
            <p:spPr bwMode="auto">
              <a:xfrm>
                <a:off x="2385835" y="24132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9862880E-AACE-655B-AA13-35268697EB90}"/>
                  </a:ext>
                </a:extLst>
              </p:cNvPr>
              <p:cNvCxnSpPr>
                <a:cxnSpLocks/>
              </p:cNvCxnSpPr>
              <p:nvPr/>
            </p:nvCxnSpPr>
            <p:spPr bwMode="auto">
              <a:xfrm>
                <a:off x="2455685" y="24513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43B54587-DD1E-1B30-AAC2-D8507AD95BC6}"/>
                  </a:ext>
                </a:extLst>
              </p:cNvPr>
              <p:cNvCxnSpPr>
                <a:cxnSpLocks/>
              </p:cNvCxnSpPr>
              <p:nvPr/>
            </p:nvCxnSpPr>
            <p:spPr bwMode="auto">
              <a:xfrm>
                <a:off x="2509660" y="24609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51B74E6B-1013-93DC-C4CC-C7CDC67CC2AD}"/>
                  </a:ext>
                </a:extLst>
              </p:cNvPr>
              <p:cNvCxnSpPr>
                <a:cxnSpLocks/>
              </p:cNvCxnSpPr>
              <p:nvPr/>
            </p:nvCxnSpPr>
            <p:spPr bwMode="auto">
              <a:xfrm>
                <a:off x="2604910" y="24958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C3182BC1-5EB4-A9B0-4222-F86F47828A93}"/>
                  </a:ext>
                </a:extLst>
              </p:cNvPr>
              <p:cNvCxnSpPr>
                <a:cxnSpLocks/>
              </p:cNvCxnSpPr>
              <p:nvPr/>
            </p:nvCxnSpPr>
            <p:spPr bwMode="auto">
              <a:xfrm>
                <a:off x="2709685" y="24958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7546222E-E8E4-17D5-C0F5-B3F7DB2BED7B}"/>
                  </a:ext>
                </a:extLst>
              </p:cNvPr>
              <p:cNvCxnSpPr>
                <a:cxnSpLocks/>
              </p:cNvCxnSpPr>
              <p:nvPr/>
            </p:nvCxnSpPr>
            <p:spPr bwMode="auto">
              <a:xfrm>
                <a:off x="2782710" y="25688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97406D14-6020-24C8-D0F9-906C1335B745}"/>
                  </a:ext>
                </a:extLst>
              </p:cNvPr>
              <p:cNvCxnSpPr>
                <a:cxnSpLocks/>
              </p:cNvCxnSpPr>
              <p:nvPr/>
            </p:nvCxnSpPr>
            <p:spPr bwMode="auto">
              <a:xfrm>
                <a:off x="2760485" y="25688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553DB59B-AA23-3786-BAA7-A0F14F13D1BC}"/>
                  </a:ext>
                </a:extLst>
              </p:cNvPr>
              <p:cNvCxnSpPr>
                <a:cxnSpLocks/>
              </p:cNvCxnSpPr>
              <p:nvPr/>
            </p:nvCxnSpPr>
            <p:spPr bwMode="auto">
              <a:xfrm>
                <a:off x="2747785" y="25720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1B9D4531-5BDC-4BDE-C41B-3B28D9815FC1}"/>
                  </a:ext>
                </a:extLst>
              </p:cNvPr>
              <p:cNvCxnSpPr>
                <a:cxnSpLocks/>
              </p:cNvCxnSpPr>
              <p:nvPr/>
            </p:nvCxnSpPr>
            <p:spPr bwMode="auto">
              <a:xfrm>
                <a:off x="2865260" y="25783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2669C4D3-5410-7758-FA70-7D92524970D6}"/>
                  </a:ext>
                </a:extLst>
              </p:cNvPr>
              <p:cNvCxnSpPr>
                <a:cxnSpLocks/>
              </p:cNvCxnSpPr>
              <p:nvPr/>
            </p:nvCxnSpPr>
            <p:spPr bwMode="auto">
              <a:xfrm>
                <a:off x="2900185" y="25910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9FE7B349-352D-7B7C-E990-650DAC729F6B}"/>
                  </a:ext>
                </a:extLst>
              </p:cNvPr>
              <p:cNvCxnSpPr>
                <a:cxnSpLocks/>
              </p:cNvCxnSpPr>
              <p:nvPr/>
            </p:nvCxnSpPr>
            <p:spPr bwMode="auto">
              <a:xfrm>
                <a:off x="2925585" y="26101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5158C0DB-9A0C-AFFA-C4CE-13819B4E6AE9}"/>
                  </a:ext>
                </a:extLst>
              </p:cNvPr>
              <p:cNvCxnSpPr>
                <a:cxnSpLocks/>
              </p:cNvCxnSpPr>
              <p:nvPr/>
            </p:nvCxnSpPr>
            <p:spPr bwMode="auto">
              <a:xfrm>
                <a:off x="2966860" y="25942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3477FE81-E2DE-2129-42EE-DA4F1F2D5C2A}"/>
                  </a:ext>
                </a:extLst>
              </p:cNvPr>
              <p:cNvCxnSpPr>
                <a:cxnSpLocks/>
              </p:cNvCxnSpPr>
              <p:nvPr/>
            </p:nvCxnSpPr>
            <p:spPr bwMode="auto">
              <a:xfrm>
                <a:off x="2973210" y="26037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E9A8A246-D2CC-D1F6-A85E-EE29F66B499E}"/>
                  </a:ext>
                </a:extLst>
              </p:cNvPr>
              <p:cNvCxnSpPr>
                <a:cxnSpLocks/>
              </p:cNvCxnSpPr>
              <p:nvPr/>
            </p:nvCxnSpPr>
            <p:spPr bwMode="auto">
              <a:xfrm>
                <a:off x="2992260" y="26101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BC6B3B4A-CF1A-5F1B-A01C-5DF5D94A3274}"/>
                  </a:ext>
                </a:extLst>
              </p:cNvPr>
              <p:cNvCxnSpPr>
                <a:cxnSpLocks/>
              </p:cNvCxnSpPr>
              <p:nvPr/>
            </p:nvCxnSpPr>
            <p:spPr bwMode="auto">
              <a:xfrm>
                <a:off x="2992260" y="26164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27459D1D-1A93-B62D-49B4-31D5682ABB5E}"/>
                  </a:ext>
                </a:extLst>
              </p:cNvPr>
              <p:cNvCxnSpPr>
                <a:cxnSpLocks/>
              </p:cNvCxnSpPr>
              <p:nvPr/>
            </p:nvCxnSpPr>
            <p:spPr bwMode="auto">
              <a:xfrm>
                <a:off x="3008135" y="26196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BCBD7583-01FE-9095-8636-F78DA1022342}"/>
                  </a:ext>
                </a:extLst>
              </p:cNvPr>
              <p:cNvCxnSpPr>
                <a:cxnSpLocks/>
              </p:cNvCxnSpPr>
              <p:nvPr/>
            </p:nvCxnSpPr>
            <p:spPr bwMode="auto">
              <a:xfrm>
                <a:off x="3027185" y="2626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3BA88847-E755-38B6-7248-2E1E7F11BD4E}"/>
                  </a:ext>
                </a:extLst>
              </p:cNvPr>
              <p:cNvCxnSpPr>
                <a:cxnSpLocks/>
              </p:cNvCxnSpPr>
              <p:nvPr/>
            </p:nvCxnSpPr>
            <p:spPr bwMode="auto">
              <a:xfrm>
                <a:off x="3068460" y="26545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AD37C9C6-4F90-BE8B-75ED-9D908E4D727F}"/>
                  </a:ext>
                </a:extLst>
              </p:cNvPr>
              <p:cNvCxnSpPr>
                <a:cxnSpLocks/>
              </p:cNvCxnSpPr>
              <p:nvPr/>
            </p:nvCxnSpPr>
            <p:spPr bwMode="auto">
              <a:xfrm>
                <a:off x="3055760" y="26609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B088B297-0E1A-0856-31D6-1754FB6BB71A}"/>
                  </a:ext>
                </a:extLst>
              </p:cNvPr>
              <p:cNvCxnSpPr>
                <a:cxnSpLocks/>
              </p:cNvCxnSpPr>
              <p:nvPr/>
            </p:nvCxnSpPr>
            <p:spPr bwMode="auto">
              <a:xfrm>
                <a:off x="3163710" y="26641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F6512E8A-5AB8-0891-2D1F-FBE64DB6981B}"/>
                  </a:ext>
                </a:extLst>
              </p:cNvPr>
              <p:cNvCxnSpPr>
                <a:cxnSpLocks/>
              </p:cNvCxnSpPr>
              <p:nvPr/>
            </p:nvCxnSpPr>
            <p:spPr bwMode="auto">
              <a:xfrm>
                <a:off x="3170060" y="26704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F542186D-1669-8CA9-6C3F-92F6A40A3913}"/>
                  </a:ext>
                </a:extLst>
              </p:cNvPr>
              <p:cNvCxnSpPr>
                <a:cxnSpLocks/>
              </p:cNvCxnSpPr>
              <p:nvPr/>
            </p:nvCxnSpPr>
            <p:spPr bwMode="auto">
              <a:xfrm>
                <a:off x="3189110" y="26704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E443DBEE-46A3-08EB-FC82-592E214FE134}"/>
                  </a:ext>
                </a:extLst>
              </p:cNvPr>
              <p:cNvCxnSpPr>
                <a:cxnSpLocks/>
              </p:cNvCxnSpPr>
              <p:nvPr/>
            </p:nvCxnSpPr>
            <p:spPr bwMode="auto">
              <a:xfrm>
                <a:off x="3281185" y="26926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D76DDFED-1388-825C-26CB-DCD2767EA7BD}"/>
                  </a:ext>
                </a:extLst>
              </p:cNvPr>
              <p:cNvCxnSpPr>
                <a:cxnSpLocks/>
              </p:cNvCxnSpPr>
              <p:nvPr/>
            </p:nvCxnSpPr>
            <p:spPr bwMode="auto">
              <a:xfrm>
                <a:off x="3322460" y="2702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C46A2BB6-B4A8-C44F-7CBF-9FDE7D18F57C}"/>
                  </a:ext>
                </a:extLst>
              </p:cNvPr>
              <p:cNvCxnSpPr>
                <a:cxnSpLocks/>
              </p:cNvCxnSpPr>
              <p:nvPr/>
            </p:nvCxnSpPr>
            <p:spPr bwMode="auto">
              <a:xfrm>
                <a:off x="3462160" y="26990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80B25840-BA2A-8CE4-BF24-8EB49EA1B006}"/>
                  </a:ext>
                </a:extLst>
              </p:cNvPr>
              <p:cNvCxnSpPr>
                <a:cxnSpLocks/>
              </p:cNvCxnSpPr>
              <p:nvPr/>
            </p:nvCxnSpPr>
            <p:spPr bwMode="auto">
              <a:xfrm>
                <a:off x="3474860" y="27085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C27E9028-2F79-F7EE-DE56-9300C7D8C702}"/>
                  </a:ext>
                </a:extLst>
              </p:cNvPr>
              <p:cNvCxnSpPr>
                <a:cxnSpLocks/>
              </p:cNvCxnSpPr>
              <p:nvPr/>
            </p:nvCxnSpPr>
            <p:spPr bwMode="auto">
              <a:xfrm>
                <a:off x="3735210" y="27625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DA57D989-D4EF-88F3-E637-81AFE6F5C9DF}"/>
                  </a:ext>
                </a:extLst>
              </p:cNvPr>
              <p:cNvCxnSpPr>
                <a:cxnSpLocks/>
              </p:cNvCxnSpPr>
              <p:nvPr/>
            </p:nvCxnSpPr>
            <p:spPr bwMode="auto">
              <a:xfrm>
                <a:off x="3805060" y="28069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61E554E2-FBC2-4A2E-D948-F6F7A4E2A6F4}"/>
                  </a:ext>
                </a:extLst>
              </p:cNvPr>
              <p:cNvCxnSpPr>
                <a:cxnSpLocks/>
              </p:cNvCxnSpPr>
              <p:nvPr/>
            </p:nvCxnSpPr>
            <p:spPr bwMode="auto">
              <a:xfrm>
                <a:off x="3830460" y="28069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DCC316AE-8BE9-8FB6-11D2-42DE3969B717}"/>
                  </a:ext>
                </a:extLst>
              </p:cNvPr>
              <p:cNvCxnSpPr>
                <a:cxnSpLocks/>
              </p:cNvCxnSpPr>
              <p:nvPr/>
            </p:nvCxnSpPr>
            <p:spPr bwMode="auto">
              <a:xfrm>
                <a:off x="3887610" y="28069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C062D151-B38C-7A33-0D25-A61F9142C03A}"/>
                  </a:ext>
                </a:extLst>
              </p:cNvPr>
              <p:cNvCxnSpPr>
                <a:cxnSpLocks/>
              </p:cNvCxnSpPr>
              <p:nvPr/>
            </p:nvCxnSpPr>
            <p:spPr bwMode="auto">
              <a:xfrm>
                <a:off x="3897135" y="28355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27C77ECC-95CF-74DE-0BB1-DE9146CD6847}"/>
                  </a:ext>
                </a:extLst>
              </p:cNvPr>
              <p:cNvCxnSpPr>
                <a:cxnSpLocks/>
              </p:cNvCxnSpPr>
              <p:nvPr/>
            </p:nvCxnSpPr>
            <p:spPr bwMode="auto">
              <a:xfrm>
                <a:off x="3906660" y="28419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F305EF40-7914-2425-3785-51DD7D917044}"/>
                  </a:ext>
                </a:extLst>
              </p:cNvPr>
              <p:cNvCxnSpPr>
                <a:cxnSpLocks/>
              </p:cNvCxnSpPr>
              <p:nvPr/>
            </p:nvCxnSpPr>
            <p:spPr bwMode="auto">
              <a:xfrm>
                <a:off x="4325760" y="30101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14354382-93F0-1393-6960-D7EC1B2152FE}"/>
                  </a:ext>
                </a:extLst>
              </p:cNvPr>
              <p:cNvCxnSpPr>
                <a:cxnSpLocks/>
              </p:cNvCxnSpPr>
              <p:nvPr/>
            </p:nvCxnSpPr>
            <p:spPr bwMode="auto">
              <a:xfrm>
                <a:off x="4335285" y="30101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781D0AB8-1BCF-A01C-D8EC-2DDC36EFE253}"/>
                  </a:ext>
                </a:extLst>
              </p:cNvPr>
              <p:cNvCxnSpPr>
                <a:cxnSpLocks/>
              </p:cNvCxnSpPr>
              <p:nvPr/>
            </p:nvCxnSpPr>
            <p:spPr bwMode="auto">
              <a:xfrm>
                <a:off x="4351160" y="30101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CF012552-9D9B-7BFC-F2F5-1140510074DB}"/>
                  </a:ext>
                </a:extLst>
              </p:cNvPr>
              <p:cNvCxnSpPr>
                <a:cxnSpLocks/>
              </p:cNvCxnSpPr>
              <p:nvPr/>
            </p:nvCxnSpPr>
            <p:spPr bwMode="auto">
              <a:xfrm>
                <a:off x="4732160" y="3007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70D6D140-213F-1CC0-2073-0B133ABF7C02}"/>
                  </a:ext>
                </a:extLst>
              </p:cNvPr>
              <p:cNvCxnSpPr>
                <a:cxnSpLocks/>
              </p:cNvCxnSpPr>
              <p:nvPr/>
            </p:nvCxnSpPr>
            <p:spPr bwMode="auto">
              <a:xfrm>
                <a:off x="4767085" y="3007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0B5BD4E7-6ACC-8B91-594D-C9494F7527CD}"/>
                  </a:ext>
                </a:extLst>
              </p:cNvPr>
              <p:cNvCxnSpPr>
                <a:cxnSpLocks/>
              </p:cNvCxnSpPr>
              <p:nvPr/>
            </p:nvCxnSpPr>
            <p:spPr bwMode="auto">
              <a:xfrm>
                <a:off x="4773435" y="3007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F1CF037D-18C0-E7C3-F0BC-C1DBB9EB1C9F}"/>
                  </a:ext>
                </a:extLst>
              </p:cNvPr>
              <p:cNvCxnSpPr>
                <a:cxnSpLocks/>
              </p:cNvCxnSpPr>
              <p:nvPr/>
            </p:nvCxnSpPr>
            <p:spPr bwMode="auto">
              <a:xfrm>
                <a:off x="5065535" y="3007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C3725CDA-44DA-BBB6-0643-A1491E1A48A4}"/>
                  </a:ext>
                </a:extLst>
              </p:cNvPr>
              <p:cNvCxnSpPr>
                <a:cxnSpLocks/>
              </p:cNvCxnSpPr>
              <p:nvPr/>
            </p:nvCxnSpPr>
            <p:spPr bwMode="auto">
              <a:xfrm>
                <a:off x="5211585" y="3007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3A2570BB-A011-46F5-75F8-B7039A775ED7}"/>
                  </a:ext>
                </a:extLst>
              </p:cNvPr>
              <p:cNvCxnSpPr>
                <a:cxnSpLocks/>
              </p:cNvCxnSpPr>
              <p:nvPr/>
            </p:nvCxnSpPr>
            <p:spPr bwMode="auto">
              <a:xfrm>
                <a:off x="5532260" y="3007014"/>
                <a:ext cx="0" cy="93228"/>
              </a:xfrm>
              <a:prstGeom prst="line">
                <a:avLst/>
              </a:prstGeom>
              <a:noFill/>
              <a:ln w="28575" cap="flat" cmpd="sng" algn="ctr">
                <a:solidFill>
                  <a:srgbClr val="015873"/>
                </a:solidFill>
                <a:prstDash val="solid"/>
                <a:round/>
                <a:headEnd type="none" w="med" len="med"/>
                <a:tailEnd type="none" w="med" len="med"/>
              </a:ln>
              <a:effectLst/>
            </p:spPr>
          </p:cxnSp>
        </p:grpSp>
        <p:sp>
          <p:nvSpPr>
            <p:cNvPr id="71" name="Rectangle 49">
              <a:extLst>
                <a:ext uri="{FF2B5EF4-FFF2-40B4-BE49-F238E27FC236}">
                  <a16:creationId xmlns:a16="http://schemas.microsoft.com/office/drawing/2014/main" id="{14E75407-B310-6E42-6BD6-1C7B9D36D8CC}"/>
                </a:ext>
              </a:extLst>
            </p:cNvPr>
            <p:cNvSpPr>
              <a:spLocks noChangeArrowheads="1"/>
            </p:cNvSpPr>
            <p:nvPr/>
          </p:nvSpPr>
          <p:spPr bwMode="auto">
            <a:xfrm>
              <a:off x="2471741" y="4810350"/>
              <a:ext cx="2388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Start of Treatment</a:t>
              </a:r>
            </a:p>
          </p:txBody>
        </p:sp>
        <p:sp>
          <p:nvSpPr>
            <p:cNvPr id="72" name="TextBox 71">
              <a:extLst>
                <a:ext uri="{FF2B5EF4-FFF2-40B4-BE49-F238E27FC236}">
                  <a16:creationId xmlns:a16="http://schemas.microsoft.com/office/drawing/2014/main" id="{7EEA45F1-E1EC-13DB-378D-ABCFF912B754}"/>
                </a:ext>
              </a:extLst>
            </p:cNvPr>
            <p:cNvSpPr txBox="1"/>
            <p:nvPr/>
          </p:nvSpPr>
          <p:spPr bwMode="auto">
            <a:xfrm>
              <a:off x="393864" y="4760963"/>
              <a:ext cx="1557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73" name="Rectangle 39">
              <a:extLst>
                <a:ext uri="{FF2B5EF4-FFF2-40B4-BE49-F238E27FC236}">
                  <a16:creationId xmlns:a16="http://schemas.microsoft.com/office/drawing/2014/main" id="{155E9B78-32B7-D2CE-DEFA-A01F6E6EC347}"/>
                </a:ext>
              </a:extLst>
            </p:cNvPr>
            <p:cNvSpPr>
              <a:spLocks noChangeArrowheads="1"/>
            </p:cNvSpPr>
            <p:nvPr/>
          </p:nvSpPr>
          <p:spPr bwMode="auto">
            <a:xfrm>
              <a:off x="1118121" y="5057199"/>
              <a:ext cx="21640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261</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74" name="Rectangle 39">
              <a:extLst>
                <a:ext uri="{FF2B5EF4-FFF2-40B4-BE49-F238E27FC236}">
                  <a16:creationId xmlns:a16="http://schemas.microsoft.com/office/drawing/2014/main" id="{34E0EE02-0E2E-A673-2A8F-C25858C68C77}"/>
                </a:ext>
              </a:extLst>
            </p:cNvPr>
            <p:cNvSpPr>
              <a:spLocks noChangeArrowheads="1"/>
            </p:cNvSpPr>
            <p:nvPr/>
          </p:nvSpPr>
          <p:spPr bwMode="auto">
            <a:xfrm>
              <a:off x="1484561" y="5057199"/>
              <a:ext cx="21640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209</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75" name="Rectangle 39">
              <a:extLst>
                <a:ext uri="{FF2B5EF4-FFF2-40B4-BE49-F238E27FC236}">
                  <a16:creationId xmlns:a16="http://schemas.microsoft.com/office/drawing/2014/main" id="{F541F677-72D3-1763-6084-76FCF9AB2183}"/>
                </a:ext>
              </a:extLst>
            </p:cNvPr>
            <p:cNvSpPr>
              <a:spLocks noChangeArrowheads="1"/>
            </p:cNvSpPr>
            <p:nvPr/>
          </p:nvSpPr>
          <p:spPr bwMode="auto">
            <a:xfrm>
              <a:off x="1836933" y="5057199"/>
              <a:ext cx="21640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173</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76" name="Rectangle 39">
              <a:extLst>
                <a:ext uri="{FF2B5EF4-FFF2-40B4-BE49-F238E27FC236}">
                  <a16:creationId xmlns:a16="http://schemas.microsoft.com/office/drawing/2014/main" id="{588A99F5-508D-7E10-C9CB-B9EE98BEE7AE}"/>
                </a:ext>
              </a:extLst>
            </p:cNvPr>
            <p:cNvSpPr>
              <a:spLocks noChangeArrowheads="1"/>
            </p:cNvSpPr>
            <p:nvPr/>
          </p:nvSpPr>
          <p:spPr bwMode="auto">
            <a:xfrm>
              <a:off x="2182271" y="5057199"/>
              <a:ext cx="21640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143</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77" name="Rectangle 39">
              <a:extLst>
                <a:ext uri="{FF2B5EF4-FFF2-40B4-BE49-F238E27FC236}">
                  <a16:creationId xmlns:a16="http://schemas.microsoft.com/office/drawing/2014/main" id="{EFBB8649-B382-3CFD-6FB6-B1757F6AC200}"/>
                </a:ext>
              </a:extLst>
            </p:cNvPr>
            <p:cNvSpPr>
              <a:spLocks noChangeArrowheads="1"/>
            </p:cNvSpPr>
            <p:nvPr/>
          </p:nvSpPr>
          <p:spPr bwMode="auto">
            <a:xfrm>
              <a:off x="2534643" y="5057199"/>
              <a:ext cx="21640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121</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78" name="Rectangle 39">
              <a:extLst>
                <a:ext uri="{FF2B5EF4-FFF2-40B4-BE49-F238E27FC236}">
                  <a16:creationId xmlns:a16="http://schemas.microsoft.com/office/drawing/2014/main" id="{22D648D7-6142-6320-3E22-CA72278CC7BE}"/>
                </a:ext>
              </a:extLst>
            </p:cNvPr>
            <p:cNvSpPr>
              <a:spLocks noChangeArrowheads="1"/>
            </p:cNvSpPr>
            <p:nvPr/>
          </p:nvSpPr>
          <p:spPr bwMode="auto">
            <a:xfrm>
              <a:off x="2918358" y="5057199"/>
              <a:ext cx="14427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94</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79" name="Rectangle 39">
              <a:extLst>
                <a:ext uri="{FF2B5EF4-FFF2-40B4-BE49-F238E27FC236}">
                  <a16:creationId xmlns:a16="http://schemas.microsoft.com/office/drawing/2014/main" id="{F6E7EDFD-157E-64B4-D64C-1EF255B2E141}"/>
                </a:ext>
              </a:extLst>
            </p:cNvPr>
            <p:cNvSpPr>
              <a:spLocks noChangeArrowheads="1"/>
            </p:cNvSpPr>
            <p:nvPr/>
          </p:nvSpPr>
          <p:spPr bwMode="auto">
            <a:xfrm>
              <a:off x="3251039" y="5057199"/>
              <a:ext cx="14427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59</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0" name="Rectangle 39">
              <a:extLst>
                <a:ext uri="{FF2B5EF4-FFF2-40B4-BE49-F238E27FC236}">
                  <a16:creationId xmlns:a16="http://schemas.microsoft.com/office/drawing/2014/main" id="{2A98B3F8-C0B6-ECAE-C751-CC8313BDE5DB}"/>
                </a:ext>
              </a:extLst>
            </p:cNvPr>
            <p:cNvSpPr>
              <a:spLocks noChangeArrowheads="1"/>
            </p:cNvSpPr>
            <p:nvPr/>
          </p:nvSpPr>
          <p:spPr bwMode="auto">
            <a:xfrm>
              <a:off x="3602864" y="5057199"/>
              <a:ext cx="14427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37</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1" name="Rectangle 39">
              <a:extLst>
                <a:ext uri="{FF2B5EF4-FFF2-40B4-BE49-F238E27FC236}">
                  <a16:creationId xmlns:a16="http://schemas.microsoft.com/office/drawing/2014/main" id="{8ACE691B-45BE-5D63-32C1-C3EC246E3C51}"/>
                </a:ext>
              </a:extLst>
            </p:cNvPr>
            <p:cNvSpPr>
              <a:spLocks noChangeArrowheads="1"/>
            </p:cNvSpPr>
            <p:nvPr/>
          </p:nvSpPr>
          <p:spPr bwMode="auto">
            <a:xfrm>
              <a:off x="3955236" y="5057199"/>
              <a:ext cx="14427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30</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2" name="Rectangle 39">
              <a:extLst>
                <a:ext uri="{FF2B5EF4-FFF2-40B4-BE49-F238E27FC236}">
                  <a16:creationId xmlns:a16="http://schemas.microsoft.com/office/drawing/2014/main" id="{BC628BFA-3AE5-BFF6-F834-9EC552A88EF6}"/>
                </a:ext>
              </a:extLst>
            </p:cNvPr>
            <p:cNvSpPr>
              <a:spLocks noChangeArrowheads="1"/>
            </p:cNvSpPr>
            <p:nvPr/>
          </p:nvSpPr>
          <p:spPr bwMode="auto">
            <a:xfrm>
              <a:off x="4314642" y="5057199"/>
              <a:ext cx="14427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15</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3" name="Rectangle 39">
              <a:extLst>
                <a:ext uri="{FF2B5EF4-FFF2-40B4-BE49-F238E27FC236}">
                  <a16:creationId xmlns:a16="http://schemas.microsoft.com/office/drawing/2014/main" id="{33E33F12-3B68-9ED1-86E1-D06FDF9BC527}"/>
                </a:ext>
              </a:extLst>
            </p:cNvPr>
            <p:cNvSpPr>
              <a:spLocks noChangeArrowheads="1"/>
            </p:cNvSpPr>
            <p:nvPr/>
          </p:nvSpPr>
          <p:spPr bwMode="auto">
            <a:xfrm>
              <a:off x="4682876"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6</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4" name="Rectangle 39">
              <a:extLst>
                <a:ext uri="{FF2B5EF4-FFF2-40B4-BE49-F238E27FC236}">
                  <a16:creationId xmlns:a16="http://schemas.microsoft.com/office/drawing/2014/main" id="{0BEEF9EC-63C7-96B2-FC41-E84694BCC468}"/>
                </a:ext>
              </a:extLst>
            </p:cNvPr>
            <p:cNvSpPr>
              <a:spLocks noChangeArrowheads="1"/>
            </p:cNvSpPr>
            <p:nvPr/>
          </p:nvSpPr>
          <p:spPr bwMode="auto">
            <a:xfrm>
              <a:off x="5035248"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5</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5" name="Rectangle 39">
              <a:extLst>
                <a:ext uri="{FF2B5EF4-FFF2-40B4-BE49-F238E27FC236}">
                  <a16:creationId xmlns:a16="http://schemas.microsoft.com/office/drawing/2014/main" id="{A34C95CF-2365-ED2E-80A6-D9B1CA417C53}"/>
                </a:ext>
              </a:extLst>
            </p:cNvPr>
            <p:cNvSpPr>
              <a:spLocks noChangeArrowheads="1"/>
            </p:cNvSpPr>
            <p:nvPr/>
          </p:nvSpPr>
          <p:spPr bwMode="auto">
            <a:xfrm>
              <a:off x="5367929"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2</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86" name="Rectangle 39">
              <a:extLst>
                <a:ext uri="{FF2B5EF4-FFF2-40B4-BE49-F238E27FC236}">
                  <a16:creationId xmlns:a16="http://schemas.microsoft.com/office/drawing/2014/main" id="{78ED0D49-B90B-8DF0-A667-84715F006377}"/>
                </a:ext>
              </a:extLst>
            </p:cNvPr>
            <p:cNvSpPr>
              <a:spLocks noChangeArrowheads="1"/>
            </p:cNvSpPr>
            <p:nvPr/>
          </p:nvSpPr>
          <p:spPr bwMode="auto">
            <a:xfrm>
              <a:off x="5735780"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cxnSp>
          <p:nvCxnSpPr>
            <p:cNvPr id="87" name="Straight Connector 86">
              <a:extLst>
                <a:ext uri="{FF2B5EF4-FFF2-40B4-BE49-F238E27FC236}">
                  <a16:creationId xmlns:a16="http://schemas.microsoft.com/office/drawing/2014/main" id="{779F6071-8C9B-6F60-CAD2-F67A71B958F9}"/>
                </a:ext>
              </a:extLst>
            </p:cNvPr>
            <p:cNvCxnSpPr/>
            <p:nvPr/>
          </p:nvCxnSpPr>
          <p:spPr bwMode="auto">
            <a:xfrm>
              <a:off x="859948" y="5111355"/>
              <a:ext cx="157047" cy="0"/>
            </a:xfrm>
            <a:prstGeom prst="line">
              <a:avLst/>
            </a:prstGeom>
            <a:noFill/>
            <a:ln w="28575" cap="flat" cmpd="sng" algn="ctr">
              <a:solidFill>
                <a:srgbClr val="015873"/>
              </a:solidFill>
              <a:prstDash val="solid"/>
              <a:round/>
              <a:headEnd type="none" w="med" len="med"/>
              <a:tailEnd type="none" w="med" len="med"/>
            </a:ln>
            <a:effectLst/>
          </p:spPr>
        </p:cxnSp>
        <p:sp>
          <p:nvSpPr>
            <p:cNvPr id="88" name="Line 38">
              <a:extLst>
                <a:ext uri="{FF2B5EF4-FFF2-40B4-BE49-F238E27FC236}">
                  <a16:creationId xmlns:a16="http://schemas.microsoft.com/office/drawing/2014/main" id="{C4D3F1E4-6D98-7007-90DD-074ABAF07F98}"/>
                </a:ext>
              </a:extLst>
            </p:cNvPr>
            <p:cNvSpPr>
              <a:spLocks noChangeShapeType="1"/>
            </p:cNvSpPr>
            <p:nvPr/>
          </p:nvSpPr>
          <p:spPr bwMode="auto">
            <a:xfrm flipV="1">
              <a:off x="7206636" y="2095191"/>
              <a:ext cx="0" cy="2311814"/>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 name="Rectangle 39">
              <a:extLst>
                <a:ext uri="{FF2B5EF4-FFF2-40B4-BE49-F238E27FC236}">
                  <a16:creationId xmlns:a16="http://schemas.microsoft.com/office/drawing/2014/main" id="{7895393C-E714-B9C1-CEC7-591947292A4C}"/>
                </a:ext>
              </a:extLst>
            </p:cNvPr>
            <p:cNvSpPr>
              <a:spLocks noChangeArrowheads="1"/>
            </p:cNvSpPr>
            <p:nvPr/>
          </p:nvSpPr>
          <p:spPr bwMode="auto">
            <a:xfrm>
              <a:off x="7026050" y="4337185"/>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1" name="Rectangle 41">
              <a:extLst>
                <a:ext uri="{FF2B5EF4-FFF2-40B4-BE49-F238E27FC236}">
                  <a16:creationId xmlns:a16="http://schemas.microsoft.com/office/drawing/2014/main" id="{821B9341-20E0-ABFA-7831-26A3557D0F6C}"/>
                </a:ext>
              </a:extLst>
            </p:cNvPr>
            <p:cNvSpPr>
              <a:spLocks noChangeArrowheads="1"/>
            </p:cNvSpPr>
            <p:nvPr/>
          </p:nvSpPr>
          <p:spPr bwMode="auto">
            <a:xfrm>
              <a:off x="6934680" y="387656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3" name="Rectangle 43">
              <a:extLst>
                <a:ext uri="{FF2B5EF4-FFF2-40B4-BE49-F238E27FC236}">
                  <a16:creationId xmlns:a16="http://schemas.microsoft.com/office/drawing/2014/main" id="{0634E181-CC5B-E965-E157-4592D72EFA83}"/>
                </a:ext>
              </a:extLst>
            </p:cNvPr>
            <p:cNvSpPr>
              <a:spLocks noChangeArrowheads="1"/>
            </p:cNvSpPr>
            <p:nvPr/>
          </p:nvSpPr>
          <p:spPr bwMode="auto">
            <a:xfrm>
              <a:off x="6934680" y="3414981"/>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5" name="Rectangle 45">
              <a:extLst>
                <a:ext uri="{FF2B5EF4-FFF2-40B4-BE49-F238E27FC236}">
                  <a16:creationId xmlns:a16="http://schemas.microsoft.com/office/drawing/2014/main" id="{464D9752-CD37-0B67-9C7C-6F5705227496}"/>
                </a:ext>
              </a:extLst>
            </p:cNvPr>
            <p:cNvSpPr>
              <a:spLocks noChangeArrowheads="1"/>
            </p:cNvSpPr>
            <p:nvPr/>
          </p:nvSpPr>
          <p:spPr bwMode="auto">
            <a:xfrm>
              <a:off x="6934680" y="2954364"/>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7" name="Rectangle 47">
              <a:extLst>
                <a:ext uri="{FF2B5EF4-FFF2-40B4-BE49-F238E27FC236}">
                  <a16:creationId xmlns:a16="http://schemas.microsoft.com/office/drawing/2014/main" id="{BC85F747-5FC9-1F08-A023-A40A048DA03F}"/>
                </a:ext>
              </a:extLst>
            </p:cNvPr>
            <p:cNvSpPr>
              <a:spLocks noChangeArrowheads="1"/>
            </p:cNvSpPr>
            <p:nvPr/>
          </p:nvSpPr>
          <p:spPr bwMode="auto">
            <a:xfrm>
              <a:off x="6934680" y="2492777"/>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9" name="Rectangle 49">
              <a:extLst>
                <a:ext uri="{FF2B5EF4-FFF2-40B4-BE49-F238E27FC236}">
                  <a16:creationId xmlns:a16="http://schemas.microsoft.com/office/drawing/2014/main" id="{29612AF0-7A29-E420-ECF7-461A43B42B83}"/>
                </a:ext>
              </a:extLst>
            </p:cNvPr>
            <p:cNvSpPr>
              <a:spLocks noChangeArrowheads="1"/>
            </p:cNvSpPr>
            <p:nvPr/>
          </p:nvSpPr>
          <p:spPr bwMode="auto">
            <a:xfrm rot="16200000">
              <a:off x="5436725" y="3053729"/>
              <a:ext cx="25669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Free Form Progression (%)</a:t>
              </a:r>
            </a:p>
          </p:txBody>
        </p:sp>
        <p:sp>
          <p:nvSpPr>
            <p:cNvPr id="100" name="Line 50">
              <a:extLst>
                <a:ext uri="{FF2B5EF4-FFF2-40B4-BE49-F238E27FC236}">
                  <a16:creationId xmlns:a16="http://schemas.microsoft.com/office/drawing/2014/main" id="{C87921CF-DC97-42B5-D767-F255970208C4}"/>
                </a:ext>
              </a:extLst>
            </p:cNvPr>
            <p:cNvSpPr>
              <a:spLocks noChangeShapeType="1"/>
            </p:cNvSpPr>
            <p:nvPr/>
          </p:nvSpPr>
          <p:spPr bwMode="auto">
            <a:xfrm>
              <a:off x="7207606" y="4409914"/>
              <a:ext cx="0" cy="3878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2" name="Line 80">
              <a:extLst>
                <a:ext uri="{FF2B5EF4-FFF2-40B4-BE49-F238E27FC236}">
                  <a16:creationId xmlns:a16="http://schemas.microsoft.com/office/drawing/2014/main" id="{660D8C92-3113-76B3-0AD8-D59CA97770B3}"/>
                </a:ext>
              </a:extLst>
            </p:cNvPr>
            <p:cNvSpPr>
              <a:spLocks noChangeShapeType="1"/>
            </p:cNvSpPr>
            <p:nvPr/>
          </p:nvSpPr>
          <p:spPr bwMode="auto">
            <a:xfrm flipH="1">
              <a:off x="7161060" y="2563566"/>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4" name="Line 82">
              <a:extLst>
                <a:ext uri="{FF2B5EF4-FFF2-40B4-BE49-F238E27FC236}">
                  <a16:creationId xmlns:a16="http://schemas.microsoft.com/office/drawing/2014/main" id="{B968F632-1E0F-9B85-1F09-36283C9D15EF}"/>
                </a:ext>
              </a:extLst>
            </p:cNvPr>
            <p:cNvSpPr>
              <a:spLocks noChangeShapeType="1"/>
            </p:cNvSpPr>
            <p:nvPr/>
          </p:nvSpPr>
          <p:spPr bwMode="auto">
            <a:xfrm flipH="1">
              <a:off x="7161060" y="3024183"/>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6" name="Line 84">
              <a:extLst>
                <a:ext uri="{FF2B5EF4-FFF2-40B4-BE49-F238E27FC236}">
                  <a16:creationId xmlns:a16="http://schemas.microsoft.com/office/drawing/2014/main" id="{01659FDA-D4EE-F4BF-C9D3-33703E5911FA}"/>
                </a:ext>
              </a:extLst>
            </p:cNvPr>
            <p:cNvSpPr>
              <a:spLocks noChangeShapeType="1"/>
            </p:cNvSpPr>
            <p:nvPr/>
          </p:nvSpPr>
          <p:spPr bwMode="auto">
            <a:xfrm flipH="1">
              <a:off x="7161060" y="3484800"/>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8" name="Line 86">
              <a:extLst>
                <a:ext uri="{FF2B5EF4-FFF2-40B4-BE49-F238E27FC236}">
                  <a16:creationId xmlns:a16="http://schemas.microsoft.com/office/drawing/2014/main" id="{F12692A1-6E24-91DE-09B5-DFE40DB403B6}"/>
                </a:ext>
              </a:extLst>
            </p:cNvPr>
            <p:cNvSpPr>
              <a:spLocks noChangeShapeType="1"/>
            </p:cNvSpPr>
            <p:nvPr/>
          </p:nvSpPr>
          <p:spPr bwMode="auto">
            <a:xfrm flipH="1">
              <a:off x="7161060" y="3945418"/>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0" name="Line 88">
              <a:extLst>
                <a:ext uri="{FF2B5EF4-FFF2-40B4-BE49-F238E27FC236}">
                  <a16:creationId xmlns:a16="http://schemas.microsoft.com/office/drawing/2014/main" id="{9C24E66F-ACCA-1125-29DE-77028B9A2FC9}"/>
                </a:ext>
              </a:extLst>
            </p:cNvPr>
            <p:cNvSpPr>
              <a:spLocks noChangeShapeType="1"/>
            </p:cNvSpPr>
            <p:nvPr/>
          </p:nvSpPr>
          <p:spPr bwMode="auto">
            <a:xfrm flipH="1">
              <a:off x="7161060" y="4406035"/>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1" name="Line 89">
              <a:extLst>
                <a:ext uri="{FF2B5EF4-FFF2-40B4-BE49-F238E27FC236}">
                  <a16:creationId xmlns:a16="http://schemas.microsoft.com/office/drawing/2014/main" id="{7D91D6E7-ABAC-FA93-CAD4-B09259495164}"/>
                </a:ext>
              </a:extLst>
            </p:cNvPr>
            <p:cNvSpPr>
              <a:spLocks noChangeShapeType="1"/>
            </p:cNvSpPr>
            <p:nvPr/>
          </p:nvSpPr>
          <p:spPr bwMode="auto">
            <a:xfrm>
              <a:off x="7206636" y="4407005"/>
              <a:ext cx="4819592" cy="0"/>
            </a:xfrm>
            <a:prstGeom prst="line">
              <a:avLst/>
            </a:prstGeom>
            <a:noFill/>
            <a:ln w="28575">
              <a:solidFill>
                <a:schemeClr val="bg1"/>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2" name="Rectangle 48">
              <a:extLst>
                <a:ext uri="{FF2B5EF4-FFF2-40B4-BE49-F238E27FC236}">
                  <a16:creationId xmlns:a16="http://schemas.microsoft.com/office/drawing/2014/main" id="{5E4D5B99-C19F-A0AA-C3B2-527C446A49C9}"/>
                </a:ext>
              </a:extLst>
            </p:cNvPr>
            <p:cNvSpPr>
              <a:spLocks noChangeArrowheads="1"/>
            </p:cNvSpPr>
            <p:nvPr/>
          </p:nvSpPr>
          <p:spPr bwMode="auto">
            <a:xfrm>
              <a:off x="6843309" y="2031190"/>
              <a:ext cx="274114"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3" name="Line 79">
              <a:extLst>
                <a:ext uri="{FF2B5EF4-FFF2-40B4-BE49-F238E27FC236}">
                  <a16:creationId xmlns:a16="http://schemas.microsoft.com/office/drawing/2014/main" id="{9EB59A29-4A59-E68B-B28B-A2EEC88891F4}"/>
                </a:ext>
              </a:extLst>
            </p:cNvPr>
            <p:cNvSpPr>
              <a:spLocks noChangeShapeType="1"/>
            </p:cNvSpPr>
            <p:nvPr/>
          </p:nvSpPr>
          <p:spPr bwMode="auto">
            <a:xfrm flipH="1">
              <a:off x="7161060" y="2102949"/>
              <a:ext cx="3878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4" name="Line 87">
              <a:extLst>
                <a:ext uri="{FF2B5EF4-FFF2-40B4-BE49-F238E27FC236}">
                  <a16:creationId xmlns:a16="http://schemas.microsoft.com/office/drawing/2014/main" id="{C515B815-F47F-C316-FBD3-EF5344734352}"/>
                </a:ext>
              </a:extLst>
            </p:cNvPr>
            <p:cNvSpPr>
              <a:spLocks noChangeShapeType="1"/>
            </p:cNvSpPr>
            <p:nvPr/>
          </p:nvSpPr>
          <p:spPr bwMode="auto">
            <a:xfrm flipH="1">
              <a:off x="7722065"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5" name="Line 87">
              <a:extLst>
                <a:ext uri="{FF2B5EF4-FFF2-40B4-BE49-F238E27FC236}">
                  <a16:creationId xmlns:a16="http://schemas.microsoft.com/office/drawing/2014/main" id="{BEB010DA-191F-8A68-5DF3-55ECAA7BA8A9}"/>
                </a:ext>
              </a:extLst>
            </p:cNvPr>
            <p:cNvSpPr>
              <a:spLocks noChangeShapeType="1"/>
            </p:cNvSpPr>
            <p:nvPr/>
          </p:nvSpPr>
          <p:spPr bwMode="auto">
            <a:xfrm flipH="1">
              <a:off x="8202765"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6" name="Line 87">
              <a:extLst>
                <a:ext uri="{FF2B5EF4-FFF2-40B4-BE49-F238E27FC236}">
                  <a16:creationId xmlns:a16="http://schemas.microsoft.com/office/drawing/2014/main" id="{AAF151B4-E462-238A-2EE2-98FF7CEC3F72}"/>
                </a:ext>
              </a:extLst>
            </p:cNvPr>
            <p:cNvSpPr>
              <a:spLocks noChangeShapeType="1"/>
            </p:cNvSpPr>
            <p:nvPr/>
          </p:nvSpPr>
          <p:spPr bwMode="auto">
            <a:xfrm flipH="1">
              <a:off x="8658762"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7" name="Line 87">
              <a:extLst>
                <a:ext uri="{FF2B5EF4-FFF2-40B4-BE49-F238E27FC236}">
                  <a16:creationId xmlns:a16="http://schemas.microsoft.com/office/drawing/2014/main" id="{9392058B-CBF1-2E69-D9FB-EDD001D7D15B}"/>
                </a:ext>
              </a:extLst>
            </p:cNvPr>
            <p:cNvSpPr>
              <a:spLocks noChangeShapeType="1"/>
            </p:cNvSpPr>
            <p:nvPr/>
          </p:nvSpPr>
          <p:spPr bwMode="auto">
            <a:xfrm flipH="1">
              <a:off x="9159501"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8" name="Line 87">
              <a:extLst>
                <a:ext uri="{FF2B5EF4-FFF2-40B4-BE49-F238E27FC236}">
                  <a16:creationId xmlns:a16="http://schemas.microsoft.com/office/drawing/2014/main" id="{F08B16F2-EF38-34AA-CA51-49181FB21042}"/>
                </a:ext>
              </a:extLst>
            </p:cNvPr>
            <p:cNvSpPr>
              <a:spLocks noChangeShapeType="1"/>
            </p:cNvSpPr>
            <p:nvPr/>
          </p:nvSpPr>
          <p:spPr bwMode="auto">
            <a:xfrm flipH="1">
              <a:off x="9674884"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9" name="Line 87">
              <a:extLst>
                <a:ext uri="{FF2B5EF4-FFF2-40B4-BE49-F238E27FC236}">
                  <a16:creationId xmlns:a16="http://schemas.microsoft.com/office/drawing/2014/main" id="{1F4BFFFB-024E-5829-193D-32F6959DEF3E}"/>
                </a:ext>
              </a:extLst>
            </p:cNvPr>
            <p:cNvSpPr>
              <a:spLocks noChangeShapeType="1"/>
            </p:cNvSpPr>
            <p:nvPr/>
          </p:nvSpPr>
          <p:spPr bwMode="auto">
            <a:xfrm flipH="1">
              <a:off x="10119732"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0" name="Line 87">
              <a:extLst>
                <a:ext uri="{FF2B5EF4-FFF2-40B4-BE49-F238E27FC236}">
                  <a16:creationId xmlns:a16="http://schemas.microsoft.com/office/drawing/2014/main" id="{F605BD0B-2E13-BA3D-2EA3-1436B6C23F6E}"/>
                </a:ext>
              </a:extLst>
            </p:cNvPr>
            <p:cNvSpPr>
              <a:spLocks noChangeShapeType="1"/>
            </p:cNvSpPr>
            <p:nvPr/>
          </p:nvSpPr>
          <p:spPr bwMode="auto">
            <a:xfrm flipH="1">
              <a:off x="10605191"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1" name="Line 87">
              <a:extLst>
                <a:ext uri="{FF2B5EF4-FFF2-40B4-BE49-F238E27FC236}">
                  <a16:creationId xmlns:a16="http://schemas.microsoft.com/office/drawing/2014/main" id="{E502DCAF-CAF1-7EF7-7B43-06D559D57144}"/>
                </a:ext>
              </a:extLst>
            </p:cNvPr>
            <p:cNvSpPr>
              <a:spLocks noChangeShapeType="1"/>
            </p:cNvSpPr>
            <p:nvPr/>
          </p:nvSpPr>
          <p:spPr bwMode="auto">
            <a:xfrm flipH="1">
              <a:off x="11056863"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2" name="Line 87">
              <a:extLst>
                <a:ext uri="{FF2B5EF4-FFF2-40B4-BE49-F238E27FC236}">
                  <a16:creationId xmlns:a16="http://schemas.microsoft.com/office/drawing/2014/main" id="{E9BDD4F0-F076-DED0-7382-52316D346135}"/>
                </a:ext>
              </a:extLst>
            </p:cNvPr>
            <p:cNvSpPr>
              <a:spLocks noChangeShapeType="1"/>
            </p:cNvSpPr>
            <p:nvPr/>
          </p:nvSpPr>
          <p:spPr bwMode="auto">
            <a:xfrm flipH="1">
              <a:off x="11562793"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3" name="Line 87">
              <a:extLst>
                <a:ext uri="{FF2B5EF4-FFF2-40B4-BE49-F238E27FC236}">
                  <a16:creationId xmlns:a16="http://schemas.microsoft.com/office/drawing/2014/main" id="{E054FCF4-CFCC-593D-2B26-1C0D8E631C92}"/>
                </a:ext>
              </a:extLst>
            </p:cNvPr>
            <p:cNvSpPr>
              <a:spLocks noChangeShapeType="1"/>
            </p:cNvSpPr>
            <p:nvPr/>
          </p:nvSpPr>
          <p:spPr bwMode="auto">
            <a:xfrm flipH="1">
              <a:off x="12021722" y="4406035"/>
              <a:ext cx="0" cy="6123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4" name="Rectangle 41">
              <a:extLst>
                <a:ext uri="{FF2B5EF4-FFF2-40B4-BE49-F238E27FC236}">
                  <a16:creationId xmlns:a16="http://schemas.microsoft.com/office/drawing/2014/main" id="{92BD0BC0-CB13-F161-FDE4-AF1FCA896223}"/>
                </a:ext>
              </a:extLst>
            </p:cNvPr>
            <p:cNvSpPr>
              <a:spLocks noChangeArrowheads="1"/>
            </p:cNvSpPr>
            <p:nvPr/>
          </p:nvSpPr>
          <p:spPr bwMode="auto">
            <a:xfrm>
              <a:off x="7669966"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5" name="Rectangle 41">
              <a:extLst>
                <a:ext uri="{FF2B5EF4-FFF2-40B4-BE49-F238E27FC236}">
                  <a16:creationId xmlns:a16="http://schemas.microsoft.com/office/drawing/2014/main" id="{068FF63B-AFBA-CEE2-F5AB-47BA10CB645D}"/>
                </a:ext>
              </a:extLst>
            </p:cNvPr>
            <p:cNvSpPr>
              <a:spLocks noChangeArrowheads="1"/>
            </p:cNvSpPr>
            <p:nvPr/>
          </p:nvSpPr>
          <p:spPr bwMode="auto">
            <a:xfrm>
              <a:off x="8142276"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6" name="Rectangle 41">
              <a:extLst>
                <a:ext uri="{FF2B5EF4-FFF2-40B4-BE49-F238E27FC236}">
                  <a16:creationId xmlns:a16="http://schemas.microsoft.com/office/drawing/2014/main" id="{65FC0BB2-29B0-45C4-0B49-D3AD507C5B0F}"/>
                </a:ext>
              </a:extLst>
            </p:cNvPr>
            <p:cNvSpPr>
              <a:spLocks noChangeArrowheads="1"/>
            </p:cNvSpPr>
            <p:nvPr/>
          </p:nvSpPr>
          <p:spPr bwMode="auto">
            <a:xfrm>
              <a:off x="8602469"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7" name="Rectangle 41">
              <a:extLst>
                <a:ext uri="{FF2B5EF4-FFF2-40B4-BE49-F238E27FC236}">
                  <a16:creationId xmlns:a16="http://schemas.microsoft.com/office/drawing/2014/main" id="{80712B57-92F3-34CD-3CF0-DC664311E8C4}"/>
                </a:ext>
              </a:extLst>
            </p:cNvPr>
            <p:cNvSpPr>
              <a:spLocks noChangeArrowheads="1"/>
            </p:cNvSpPr>
            <p:nvPr/>
          </p:nvSpPr>
          <p:spPr bwMode="auto">
            <a:xfrm>
              <a:off x="9094818" y="4497353"/>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8" name="Rectangle 41">
              <a:extLst>
                <a:ext uri="{FF2B5EF4-FFF2-40B4-BE49-F238E27FC236}">
                  <a16:creationId xmlns:a16="http://schemas.microsoft.com/office/drawing/2014/main" id="{D3F298DF-A757-CB0E-3E04-181D57E6640F}"/>
                </a:ext>
              </a:extLst>
            </p:cNvPr>
            <p:cNvSpPr>
              <a:spLocks noChangeArrowheads="1"/>
            </p:cNvSpPr>
            <p:nvPr/>
          </p:nvSpPr>
          <p:spPr bwMode="auto">
            <a:xfrm>
              <a:off x="9537380"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9" name="Rectangle 41">
              <a:extLst>
                <a:ext uri="{FF2B5EF4-FFF2-40B4-BE49-F238E27FC236}">
                  <a16:creationId xmlns:a16="http://schemas.microsoft.com/office/drawing/2014/main" id="{B4F34F9D-325F-3BC0-3E0F-9C5B7CC2C0CC}"/>
                </a:ext>
              </a:extLst>
            </p:cNvPr>
            <p:cNvSpPr>
              <a:spLocks noChangeArrowheads="1"/>
            </p:cNvSpPr>
            <p:nvPr/>
          </p:nvSpPr>
          <p:spPr bwMode="auto">
            <a:xfrm>
              <a:off x="9997547"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0" name="Rectangle 41">
              <a:extLst>
                <a:ext uri="{FF2B5EF4-FFF2-40B4-BE49-F238E27FC236}">
                  <a16:creationId xmlns:a16="http://schemas.microsoft.com/office/drawing/2014/main" id="{0777DCAF-A0F5-309B-B9FF-5D5497925CD3}"/>
                </a:ext>
              </a:extLst>
            </p:cNvPr>
            <p:cNvSpPr>
              <a:spLocks noChangeArrowheads="1"/>
            </p:cNvSpPr>
            <p:nvPr/>
          </p:nvSpPr>
          <p:spPr bwMode="auto">
            <a:xfrm>
              <a:off x="10500996"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1" name="Rectangle 41">
              <a:extLst>
                <a:ext uri="{FF2B5EF4-FFF2-40B4-BE49-F238E27FC236}">
                  <a16:creationId xmlns:a16="http://schemas.microsoft.com/office/drawing/2014/main" id="{20473725-68CC-75E6-C17C-24A3DD59572B}"/>
                </a:ext>
              </a:extLst>
            </p:cNvPr>
            <p:cNvSpPr>
              <a:spLocks noChangeArrowheads="1"/>
            </p:cNvSpPr>
            <p:nvPr/>
          </p:nvSpPr>
          <p:spPr bwMode="auto">
            <a:xfrm>
              <a:off x="10961768"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2" name="Rectangle 41">
              <a:extLst>
                <a:ext uri="{FF2B5EF4-FFF2-40B4-BE49-F238E27FC236}">
                  <a16:creationId xmlns:a16="http://schemas.microsoft.com/office/drawing/2014/main" id="{67A1B87E-EF6D-FBE0-AA28-9742F98EED5D}"/>
                </a:ext>
              </a:extLst>
            </p:cNvPr>
            <p:cNvSpPr>
              <a:spLocks noChangeArrowheads="1"/>
            </p:cNvSpPr>
            <p:nvPr/>
          </p:nvSpPr>
          <p:spPr bwMode="auto">
            <a:xfrm>
              <a:off x="11444116"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3" name="Rectangle 41">
              <a:extLst>
                <a:ext uri="{FF2B5EF4-FFF2-40B4-BE49-F238E27FC236}">
                  <a16:creationId xmlns:a16="http://schemas.microsoft.com/office/drawing/2014/main" id="{3C152D21-3A07-BA50-F18C-2BA1FFF45BC3}"/>
                </a:ext>
              </a:extLst>
            </p:cNvPr>
            <p:cNvSpPr>
              <a:spLocks noChangeArrowheads="1"/>
            </p:cNvSpPr>
            <p:nvPr/>
          </p:nvSpPr>
          <p:spPr bwMode="auto">
            <a:xfrm>
              <a:off x="11910307" y="4497353"/>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4" name="Rectangle 39">
              <a:extLst>
                <a:ext uri="{FF2B5EF4-FFF2-40B4-BE49-F238E27FC236}">
                  <a16:creationId xmlns:a16="http://schemas.microsoft.com/office/drawing/2014/main" id="{3B24E685-13C6-F6DD-BC50-1FAF9A17BDDE}"/>
                </a:ext>
              </a:extLst>
            </p:cNvPr>
            <p:cNvSpPr>
              <a:spLocks noChangeArrowheads="1"/>
            </p:cNvSpPr>
            <p:nvPr/>
          </p:nvSpPr>
          <p:spPr bwMode="auto">
            <a:xfrm>
              <a:off x="7136684" y="4489585"/>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5" name="Rectangle 49">
              <a:extLst>
                <a:ext uri="{FF2B5EF4-FFF2-40B4-BE49-F238E27FC236}">
                  <a16:creationId xmlns:a16="http://schemas.microsoft.com/office/drawing/2014/main" id="{8AEDF9A3-9134-2141-1A67-6332F23ABC85}"/>
                </a:ext>
              </a:extLst>
            </p:cNvPr>
            <p:cNvSpPr>
              <a:spLocks noChangeArrowheads="1"/>
            </p:cNvSpPr>
            <p:nvPr/>
          </p:nvSpPr>
          <p:spPr bwMode="auto">
            <a:xfrm>
              <a:off x="8386915" y="4810350"/>
              <a:ext cx="2388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Start of Treatment</a:t>
              </a:r>
            </a:p>
          </p:txBody>
        </p:sp>
        <p:sp>
          <p:nvSpPr>
            <p:cNvPr id="136" name="TextBox 135">
              <a:extLst>
                <a:ext uri="{FF2B5EF4-FFF2-40B4-BE49-F238E27FC236}">
                  <a16:creationId xmlns:a16="http://schemas.microsoft.com/office/drawing/2014/main" id="{0983BB7C-E9FA-ACFF-DF9F-81672BA76B85}"/>
                </a:ext>
              </a:extLst>
            </p:cNvPr>
            <p:cNvSpPr txBox="1"/>
            <p:nvPr/>
          </p:nvSpPr>
          <p:spPr bwMode="auto">
            <a:xfrm>
              <a:off x="6309039" y="4760963"/>
              <a:ext cx="18318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37" name="Rectangle 39">
              <a:extLst>
                <a:ext uri="{FF2B5EF4-FFF2-40B4-BE49-F238E27FC236}">
                  <a16:creationId xmlns:a16="http://schemas.microsoft.com/office/drawing/2014/main" id="{AC0FBC43-DF82-DD31-45DB-765CA40C8CAD}"/>
                </a:ext>
              </a:extLst>
            </p:cNvPr>
            <p:cNvSpPr>
              <a:spLocks noChangeArrowheads="1"/>
            </p:cNvSpPr>
            <p:nvPr/>
          </p:nvSpPr>
          <p:spPr bwMode="auto">
            <a:xfrm>
              <a:off x="7084094" y="5057199"/>
              <a:ext cx="21640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108</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38" name="Rectangle 39">
              <a:extLst>
                <a:ext uri="{FF2B5EF4-FFF2-40B4-BE49-F238E27FC236}">
                  <a16:creationId xmlns:a16="http://schemas.microsoft.com/office/drawing/2014/main" id="{4FF54FB0-376A-B393-B273-2CE8DE5308B1}"/>
                </a:ext>
              </a:extLst>
            </p:cNvPr>
            <p:cNvSpPr>
              <a:spLocks noChangeArrowheads="1"/>
            </p:cNvSpPr>
            <p:nvPr/>
          </p:nvSpPr>
          <p:spPr bwMode="auto">
            <a:xfrm>
              <a:off x="7595239" y="5057199"/>
              <a:ext cx="1442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86</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39" name="Rectangle 39">
              <a:extLst>
                <a:ext uri="{FF2B5EF4-FFF2-40B4-BE49-F238E27FC236}">
                  <a16:creationId xmlns:a16="http://schemas.microsoft.com/office/drawing/2014/main" id="{B2BB2628-9C3E-A6FE-091A-FF8D9FD46679}"/>
                </a:ext>
              </a:extLst>
            </p:cNvPr>
            <p:cNvSpPr>
              <a:spLocks noChangeArrowheads="1"/>
            </p:cNvSpPr>
            <p:nvPr/>
          </p:nvSpPr>
          <p:spPr bwMode="auto">
            <a:xfrm>
              <a:off x="8111524" y="5057199"/>
              <a:ext cx="1442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68</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0" name="Rectangle 39">
              <a:extLst>
                <a:ext uri="{FF2B5EF4-FFF2-40B4-BE49-F238E27FC236}">
                  <a16:creationId xmlns:a16="http://schemas.microsoft.com/office/drawing/2014/main" id="{67A55019-2CD0-A74E-0DD4-BF7E08020C52}"/>
                </a:ext>
              </a:extLst>
            </p:cNvPr>
            <p:cNvSpPr>
              <a:spLocks noChangeArrowheads="1"/>
            </p:cNvSpPr>
            <p:nvPr/>
          </p:nvSpPr>
          <p:spPr bwMode="auto">
            <a:xfrm>
              <a:off x="8565494" y="5057199"/>
              <a:ext cx="1442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49</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1" name="Rectangle 39">
              <a:extLst>
                <a:ext uri="{FF2B5EF4-FFF2-40B4-BE49-F238E27FC236}">
                  <a16:creationId xmlns:a16="http://schemas.microsoft.com/office/drawing/2014/main" id="{1D9C5F8E-F036-7F35-D133-7BCBC8838F5B}"/>
                </a:ext>
              </a:extLst>
            </p:cNvPr>
            <p:cNvSpPr>
              <a:spLocks noChangeArrowheads="1"/>
            </p:cNvSpPr>
            <p:nvPr/>
          </p:nvSpPr>
          <p:spPr bwMode="auto">
            <a:xfrm>
              <a:off x="9079128" y="5057199"/>
              <a:ext cx="1442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40</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2" name="Rectangle 39">
              <a:extLst>
                <a:ext uri="{FF2B5EF4-FFF2-40B4-BE49-F238E27FC236}">
                  <a16:creationId xmlns:a16="http://schemas.microsoft.com/office/drawing/2014/main" id="{9B8D3CD3-4F3F-53CC-DDF5-31E134FD42A5}"/>
                </a:ext>
              </a:extLst>
            </p:cNvPr>
            <p:cNvSpPr>
              <a:spLocks noChangeArrowheads="1"/>
            </p:cNvSpPr>
            <p:nvPr/>
          </p:nvSpPr>
          <p:spPr bwMode="auto">
            <a:xfrm>
              <a:off x="9539808" y="5057199"/>
              <a:ext cx="144271"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27</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3" name="Rectangle 39">
              <a:extLst>
                <a:ext uri="{FF2B5EF4-FFF2-40B4-BE49-F238E27FC236}">
                  <a16:creationId xmlns:a16="http://schemas.microsoft.com/office/drawing/2014/main" id="{CB564EE3-CBBB-E7A5-E21B-2369071C9D0D}"/>
                </a:ext>
              </a:extLst>
            </p:cNvPr>
            <p:cNvSpPr>
              <a:spLocks noChangeArrowheads="1"/>
            </p:cNvSpPr>
            <p:nvPr/>
          </p:nvSpPr>
          <p:spPr bwMode="auto">
            <a:xfrm>
              <a:off x="10033877" y="5057199"/>
              <a:ext cx="14427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14</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4" name="Rectangle 39">
              <a:extLst>
                <a:ext uri="{FF2B5EF4-FFF2-40B4-BE49-F238E27FC236}">
                  <a16:creationId xmlns:a16="http://schemas.microsoft.com/office/drawing/2014/main" id="{BE1AB737-B6F6-EAD8-8C17-7DB97B1B69AC}"/>
                </a:ext>
              </a:extLst>
            </p:cNvPr>
            <p:cNvSpPr>
              <a:spLocks noChangeArrowheads="1"/>
            </p:cNvSpPr>
            <p:nvPr/>
          </p:nvSpPr>
          <p:spPr bwMode="auto">
            <a:xfrm>
              <a:off x="10547251"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8</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5" name="Rectangle 39">
              <a:extLst>
                <a:ext uri="{FF2B5EF4-FFF2-40B4-BE49-F238E27FC236}">
                  <a16:creationId xmlns:a16="http://schemas.microsoft.com/office/drawing/2014/main" id="{56C561B9-0F4B-48B4-57BB-381B509EFEA3}"/>
                </a:ext>
              </a:extLst>
            </p:cNvPr>
            <p:cNvSpPr>
              <a:spLocks noChangeArrowheads="1"/>
            </p:cNvSpPr>
            <p:nvPr/>
          </p:nvSpPr>
          <p:spPr bwMode="auto">
            <a:xfrm>
              <a:off x="11022992"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6</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6" name="Rectangle 39">
              <a:extLst>
                <a:ext uri="{FF2B5EF4-FFF2-40B4-BE49-F238E27FC236}">
                  <a16:creationId xmlns:a16="http://schemas.microsoft.com/office/drawing/2014/main" id="{23875B4D-4C9D-D9F2-F555-59C47FDA0AE1}"/>
                </a:ext>
              </a:extLst>
            </p:cNvPr>
            <p:cNvSpPr>
              <a:spLocks noChangeArrowheads="1"/>
            </p:cNvSpPr>
            <p:nvPr/>
          </p:nvSpPr>
          <p:spPr bwMode="auto">
            <a:xfrm>
              <a:off x="11490657"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2</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sp>
          <p:nvSpPr>
            <p:cNvPr id="147" name="Rectangle 39">
              <a:extLst>
                <a:ext uri="{FF2B5EF4-FFF2-40B4-BE49-F238E27FC236}">
                  <a16:creationId xmlns:a16="http://schemas.microsoft.com/office/drawing/2014/main" id="{835D523D-047A-E090-1814-EC87421E805D}"/>
                </a:ext>
              </a:extLst>
            </p:cNvPr>
            <p:cNvSpPr>
              <a:spLocks noChangeArrowheads="1"/>
            </p:cNvSpPr>
            <p:nvPr/>
          </p:nvSpPr>
          <p:spPr bwMode="auto">
            <a:xfrm>
              <a:off x="11987381" y="5057199"/>
              <a:ext cx="7213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1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rPr>
                <a:t>0</a:t>
              </a:r>
              <a:endParaRPr kumimoji="0" lang="en-US" alt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Arial" panose="020B0604020202020204" pitchFamily="34" charset="0"/>
              </a:endParaRPr>
            </a:p>
          </p:txBody>
        </p:sp>
        <p:cxnSp>
          <p:nvCxnSpPr>
            <p:cNvPr id="148" name="Straight Connector 147">
              <a:extLst>
                <a:ext uri="{FF2B5EF4-FFF2-40B4-BE49-F238E27FC236}">
                  <a16:creationId xmlns:a16="http://schemas.microsoft.com/office/drawing/2014/main" id="{3866A280-67A6-3712-9544-E5651C47FF4B}"/>
                </a:ext>
              </a:extLst>
            </p:cNvPr>
            <p:cNvCxnSpPr/>
            <p:nvPr/>
          </p:nvCxnSpPr>
          <p:spPr bwMode="auto">
            <a:xfrm>
              <a:off x="6775122" y="5111355"/>
              <a:ext cx="157047" cy="0"/>
            </a:xfrm>
            <a:prstGeom prst="line">
              <a:avLst/>
            </a:prstGeom>
            <a:noFill/>
            <a:ln w="28575" cap="flat" cmpd="sng" algn="ctr">
              <a:solidFill>
                <a:srgbClr val="015873"/>
              </a:solidFill>
              <a:prstDash val="solid"/>
              <a:round/>
              <a:headEnd type="none" w="med" len="med"/>
              <a:tailEnd type="none" w="med" len="med"/>
            </a:ln>
            <a:effectLst/>
          </p:spPr>
        </p:cxnSp>
        <p:grpSp>
          <p:nvGrpSpPr>
            <p:cNvPr id="149" name="Group 148">
              <a:extLst>
                <a:ext uri="{FF2B5EF4-FFF2-40B4-BE49-F238E27FC236}">
                  <a16:creationId xmlns:a16="http://schemas.microsoft.com/office/drawing/2014/main" id="{5BBCADB4-58A0-C4C2-A75B-A875DBC288B8}"/>
                </a:ext>
              </a:extLst>
            </p:cNvPr>
            <p:cNvGrpSpPr/>
            <p:nvPr/>
          </p:nvGrpSpPr>
          <p:grpSpPr>
            <a:xfrm>
              <a:off x="7207404" y="2121907"/>
              <a:ext cx="4772154" cy="1429251"/>
              <a:chOff x="7191214" y="2154264"/>
              <a:chExt cx="4312403" cy="1301578"/>
            </a:xfrm>
          </p:grpSpPr>
          <p:sp>
            <p:nvSpPr>
              <p:cNvPr id="154" name="Freeform 153">
                <a:extLst>
                  <a:ext uri="{FF2B5EF4-FFF2-40B4-BE49-F238E27FC236}">
                    <a16:creationId xmlns:a16="http://schemas.microsoft.com/office/drawing/2014/main" id="{1A38F891-7061-DBCC-04D3-A89C60A271A5}"/>
                  </a:ext>
                </a:extLst>
              </p:cNvPr>
              <p:cNvSpPr/>
              <p:nvPr/>
            </p:nvSpPr>
            <p:spPr bwMode="auto">
              <a:xfrm>
                <a:off x="8109065" y="2381596"/>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chemeClr val="accent1"/>
              </a:solidFill>
              <a:ln w="28575">
                <a:solidFill>
                  <a:srgbClr val="01587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5" name="Freeform 154">
                <a:extLst>
                  <a:ext uri="{FF2B5EF4-FFF2-40B4-BE49-F238E27FC236}">
                    <a16:creationId xmlns:a16="http://schemas.microsoft.com/office/drawing/2014/main" id="{EDA84F24-D85B-C6C1-5CCF-A00FA0020BD5}"/>
                  </a:ext>
                </a:extLst>
              </p:cNvPr>
              <p:cNvSpPr/>
              <p:nvPr/>
            </p:nvSpPr>
            <p:spPr bwMode="auto">
              <a:xfrm>
                <a:off x="8121535" y="237744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chemeClr val="accent1"/>
              </a:solidFill>
              <a:ln w="28575">
                <a:solidFill>
                  <a:srgbClr val="01587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56" name="Group 155">
                <a:extLst>
                  <a:ext uri="{FF2B5EF4-FFF2-40B4-BE49-F238E27FC236}">
                    <a16:creationId xmlns:a16="http://schemas.microsoft.com/office/drawing/2014/main" id="{6A089C18-EC20-FCBE-8A50-069DA0E2366A}"/>
                  </a:ext>
                </a:extLst>
              </p:cNvPr>
              <p:cNvGrpSpPr/>
              <p:nvPr/>
            </p:nvGrpSpPr>
            <p:grpSpPr>
              <a:xfrm>
                <a:off x="7191214" y="2154264"/>
                <a:ext cx="4312403" cy="1263112"/>
                <a:chOff x="7191214" y="2154264"/>
                <a:chExt cx="4312403" cy="1263112"/>
              </a:xfrm>
            </p:grpSpPr>
            <p:sp>
              <p:nvSpPr>
                <p:cNvPr id="197" name="Freeform 196">
                  <a:extLst>
                    <a:ext uri="{FF2B5EF4-FFF2-40B4-BE49-F238E27FC236}">
                      <a16:creationId xmlns:a16="http://schemas.microsoft.com/office/drawing/2014/main" id="{8C310688-4EC9-01A2-6A07-0821BA93BA55}"/>
                    </a:ext>
                  </a:extLst>
                </p:cNvPr>
                <p:cNvSpPr/>
                <p:nvPr/>
              </p:nvSpPr>
              <p:spPr bwMode="auto">
                <a:xfrm>
                  <a:off x="7191214" y="2154264"/>
                  <a:ext cx="924732" cy="222143"/>
                </a:xfrm>
                <a:custGeom>
                  <a:avLst/>
                  <a:gdLst>
                    <a:gd name="connsiteX0" fmla="*/ 0 w 924732"/>
                    <a:gd name="connsiteY0" fmla="*/ 0 h 222143"/>
                    <a:gd name="connsiteX1" fmla="*/ 139484 w 924732"/>
                    <a:gd name="connsiteY1" fmla="*/ 0 h 222143"/>
                    <a:gd name="connsiteX2" fmla="*/ 139484 w 924732"/>
                    <a:gd name="connsiteY2" fmla="*/ 46495 h 222143"/>
                    <a:gd name="connsiteX3" fmla="*/ 144650 w 924732"/>
                    <a:gd name="connsiteY3" fmla="*/ 46495 h 222143"/>
                    <a:gd name="connsiteX4" fmla="*/ 191145 w 924732"/>
                    <a:gd name="connsiteY4" fmla="*/ 51661 h 222143"/>
                    <a:gd name="connsiteX5" fmla="*/ 196311 w 924732"/>
                    <a:gd name="connsiteY5" fmla="*/ 67160 h 222143"/>
                    <a:gd name="connsiteX6" fmla="*/ 211810 w 924732"/>
                    <a:gd name="connsiteY6" fmla="*/ 72326 h 222143"/>
                    <a:gd name="connsiteX7" fmla="*/ 227308 w 924732"/>
                    <a:gd name="connsiteY7" fmla="*/ 82658 h 222143"/>
                    <a:gd name="connsiteX8" fmla="*/ 232474 w 924732"/>
                    <a:gd name="connsiteY8" fmla="*/ 108489 h 222143"/>
                    <a:gd name="connsiteX9" fmla="*/ 232474 w 924732"/>
                    <a:gd name="connsiteY9" fmla="*/ 113655 h 222143"/>
                    <a:gd name="connsiteX10" fmla="*/ 330630 w 924732"/>
                    <a:gd name="connsiteY10" fmla="*/ 113655 h 222143"/>
                    <a:gd name="connsiteX11" fmla="*/ 330630 w 924732"/>
                    <a:gd name="connsiteY11" fmla="*/ 134319 h 222143"/>
                    <a:gd name="connsiteX12" fmla="*/ 408122 w 924732"/>
                    <a:gd name="connsiteY12" fmla="*/ 139485 h 222143"/>
                    <a:gd name="connsiteX13" fmla="*/ 449450 w 924732"/>
                    <a:gd name="connsiteY13" fmla="*/ 175648 h 222143"/>
                    <a:gd name="connsiteX14" fmla="*/ 449450 w 924732"/>
                    <a:gd name="connsiteY14" fmla="*/ 175648 h 222143"/>
                    <a:gd name="connsiteX15" fmla="*/ 501111 w 924732"/>
                    <a:gd name="connsiteY15" fmla="*/ 191146 h 222143"/>
                    <a:gd name="connsiteX16" fmla="*/ 733586 w 924732"/>
                    <a:gd name="connsiteY16" fmla="*/ 191146 h 222143"/>
                    <a:gd name="connsiteX17" fmla="*/ 733586 w 924732"/>
                    <a:gd name="connsiteY17" fmla="*/ 222143 h 222143"/>
                    <a:gd name="connsiteX18" fmla="*/ 811078 w 924732"/>
                    <a:gd name="connsiteY18" fmla="*/ 222143 h 222143"/>
                    <a:gd name="connsiteX19" fmla="*/ 811078 w 924732"/>
                    <a:gd name="connsiteY19" fmla="*/ 222143 h 222143"/>
                    <a:gd name="connsiteX20" fmla="*/ 924732 w 924732"/>
                    <a:gd name="connsiteY20" fmla="*/ 222143 h 2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732" h="222143">
                      <a:moveTo>
                        <a:pt x="0" y="0"/>
                      </a:moveTo>
                      <a:lnTo>
                        <a:pt x="139484" y="0"/>
                      </a:lnTo>
                      <a:lnTo>
                        <a:pt x="139484" y="46495"/>
                      </a:lnTo>
                      <a:lnTo>
                        <a:pt x="144650" y="46495"/>
                      </a:lnTo>
                      <a:cubicBezTo>
                        <a:pt x="160148" y="48217"/>
                        <a:pt x="176667" y="45869"/>
                        <a:pt x="191145" y="51661"/>
                      </a:cubicBezTo>
                      <a:cubicBezTo>
                        <a:pt x="196201" y="53684"/>
                        <a:pt x="192460" y="63309"/>
                        <a:pt x="196311" y="67160"/>
                      </a:cubicBezTo>
                      <a:cubicBezTo>
                        <a:pt x="200162" y="71011"/>
                        <a:pt x="206644" y="70604"/>
                        <a:pt x="211810" y="72326"/>
                      </a:cubicBezTo>
                      <a:cubicBezTo>
                        <a:pt x="216976" y="75770"/>
                        <a:pt x="223429" y="77810"/>
                        <a:pt x="227308" y="82658"/>
                      </a:cubicBezTo>
                      <a:cubicBezTo>
                        <a:pt x="233563" y="90477"/>
                        <a:pt x="232474" y="99634"/>
                        <a:pt x="232474" y="108489"/>
                      </a:cubicBezTo>
                      <a:lnTo>
                        <a:pt x="232474" y="113655"/>
                      </a:lnTo>
                      <a:lnTo>
                        <a:pt x="330630" y="113655"/>
                      </a:lnTo>
                      <a:lnTo>
                        <a:pt x="330630" y="134319"/>
                      </a:lnTo>
                      <a:lnTo>
                        <a:pt x="408122" y="139485"/>
                      </a:lnTo>
                      <a:cubicBezTo>
                        <a:pt x="441359" y="178263"/>
                        <a:pt x="423242" y="175648"/>
                        <a:pt x="449450" y="175648"/>
                      </a:cubicBezTo>
                      <a:lnTo>
                        <a:pt x="449450" y="175648"/>
                      </a:lnTo>
                      <a:lnTo>
                        <a:pt x="501111" y="191146"/>
                      </a:lnTo>
                      <a:lnTo>
                        <a:pt x="733586" y="191146"/>
                      </a:lnTo>
                      <a:lnTo>
                        <a:pt x="733586" y="222143"/>
                      </a:lnTo>
                      <a:lnTo>
                        <a:pt x="811078" y="222143"/>
                      </a:lnTo>
                      <a:lnTo>
                        <a:pt x="811078" y="222143"/>
                      </a:lnTo>
                      <a:lnTo>
                        <a:pt x="924732" y="222143"/>
                      </a:lnTo>
                    </a:path>
                  </a:pathLst>
                </a:custGeom>
                <a:noFill/>
                <a:ln w="28575">
                  <a:solidFill>
                    <a:srgbClr val="01587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197">
                  <a:extLst>
                    <a:ext uri="{FF2B5EF4-FFF2-40B4-BE49-F238E27FC236}">
                      <a16:creationId xmlns:a16="http://schemas.microsoft.com/office/drawing/2014/main" id="{9B4C7B45-F5F6-5123-E814-28EC5025EF27}"/>
                    </a:ext>
                  </a:extLst>
                </p:cNvPr>
                <p:cNvSpPr/>
                <p:nvPr/>
              </p:nvSpPr>
              <p:spPr bwMode="auto">
                <a:xfrm>
                  <a:off x="8121535" y="2389909"/>
                  <a:ext cx="224443" cy="112222"/>
                </a:xfrm>
                <a:custGeom>
                  <a:avLst/>
                  <a:gdLst>
                    <a:gd name="connsiteX0" fmla="*/ 0 w 224443"/>
                    <a:gd name="connsiteY0" fmla="*/ 0 h 112222"/>
                    <a:gd name="connsiteX1" fmla="*/ 0 w 224443"/>
                    <a:gd name="connsiteY1" fmla="*/ 0 h 112222"/>
                    <a:gd name="connsiteX2" fmla="*/ 4156 w 224443"/>
                    <a:gd name="connsiteY2" fmla="*/ 41564 h 112222"/>
                    <a:gd name="connsiteX3" fmla="*/ 16625 w 224443"/>
                    <a:gd name="connsiteY3" fmla="*/ 37407 h 112222"/>
                    <a:gd name="connsiteX4" fmla="*/ 45720 w 224443"/>
                    <a:gd name="connsiteY4" fmla="*/ 29095 h 112222"/>
                    <a:gd name="connsiteX5" fmla="*/ 62345 w 224443"/>
                    <a:gd name="connsiteY5" fmla="*/ 33251 h 112222"/>
                    <a:gd name="connsiteX6" fmla="*/ 74814 w 224443"/>
                    <a:gd name="connsiteY6" fmla="*/ 37407 h 112222"/>
                    <a:gd name="connsiteX7" fmla="*/ 83127 w 224443"/>
                    <a:gd name="connsiteY7" fmla="*/ 83127 h 112222"/>
                    <a:gd name="connsiteX8" fmla="*/ 224443 w 224443"/>
                    <a:gd name="connsiteY8" fmla="*/ 83127 h 112222"/>
                    <a:gd name="connsiteX9" fmla="*/ 220287 w 224443"/>
                    <a:gd name="connsiteY9" fmla="*/ 112222 h 1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443" h="112222">
                      <a:moveTo>
                        <a:pt x="0" y="0"/>
                      </a:moveTo>
                      <a:lnTo>
                        <a:pt x="0" y="0"/>
                      </a:lnTo>
                      <a:cubicBezTo>
                        <a:pt x="1385" y="13855"/>
                        <a:pt x="-1499" y="28840"/>
                        <a:pt x="4156" y="41564"/>
                      </a:cubicBezTo>
                      <a:cubicBezTo>
                        <a:pt x="5935" y="45568"/>
                        <a:pt x="12412" y="38611"/>
                        <a:pt x="16625" y="37407"/>
                      </a:cubicBezTo>
                      <a:cubicBezTo>
                        <a:pt x="53193" y="26958"/>
                        <a:pt x="15794" y="39069"/>
                        <a:pt x="45720" y="29095"/>
                      </a:cubicBezTo>
                      <a:cubicBezTo>
                        <a:pt x="51262" y="30480"/>
                        <a:pt x="56853" y="31682"/>
                        <a:pt x="62345" y="33251"/>
                      </a:cubicBezTo>
                      <a:cubicBezTo>
                        <a:pt x="66558" y="34455"/>
                        <a:pt x="72268" y="33842"/>
                        <a:pt x="74814" y="37407"/>
                      </a:cubicBezTo>
                      <a:cubicBezTo>
                        <a:pt x="85318" y="52112"/>
                        <a:pt x="83127" y="66868"/>
                        <a:pt x="83127" y="83127"/>
                      </a:cubicBezTo>
                      <a:lnTo>
                        <a:pt x="224443" y="83127"/>
                      </a:lnTo>
                      <a:lnTo>
                        <a:pt x="220287" y="112222"/>
                      </a:lnTo>
                    </a:path>
                  </a:pathLst>
                </a:custGeom>
                <a:noFill/>
                <a:ln w="28575">
                  <a:solidFill>
                    <a:srgbClr val="01587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R"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198">
                  <a:extLst>
                    <a:ext uri="{FF2B5EF4-FFF2-40B4-BE49-F238E27FC236}">
                      <a16:creationId xmlns:a16="http://schemas.microsoft.com/office/drawing/2014/main" id="{B3123EE9-36F6-9329-BD1D-9E6600C3A093}"/>
                    </a:ext>
                  </a:extLst>
                </p:cNvPr>
                <p:cNvSpPr/>
                <p:nvPr/>
              </p:nvSpPr>
              <p:spPr bwMode="auto">
                <a:xfrm>
                  <a:off x="8345837" y="2495227"/>
                  <a:ext cx="3157780" cy="922149"/>
                </a:xfrm>
                <a:custGeom>
                  <a:avLst/>
                  <a:gdLst>
                    <a:gd name="connsiteX0" fmla="*/ 0 w 3157780"/>
                    <a:gd name="connsiteY0" fmla="*/ 0 h 922149"/>
                    <a:gd name="connsiteX1" fmla="*/ 42621 w 3157780"/>
                    <a:gd name="connsiteY1" fmla="*/ 0 h 922149"/>
                    <a:gd name="connsiteX2" fmla="*/ 42621 w 3157780"/>
                    <a:gd name="connsiteY2" fmla="*/ 42620 h 922149"/>
                    <a:gd name="connsiteX3" fmla="*/ 85241 w 3157780"/>
                    <a:gd name="connsiteY3" fmla="*/ 42620 h 922149"/>
                    <a:gd name="connsiteX4" fmla="*/ 85241 w 3157780"/>
                    <a:gd name="connsiteY4" fmla="*/ 42620 h 922149"/>
                    <a:gd name="connsiteX5" fmla="*/ 437827 w 3157780"/>
                    <a:gd name="connsiteY5" fmla="*/ 50370 h 922149"/>
                    <a:gd name="connsiteX6" fmla="*/ 433953 w 3157780"/>
                    <a:gd name="connsiteY6" fmla="*/ 120112 h 922149"/>
                    <a:gd name="connsiteX7" fmla="*/ 433953 w 3157780"/>
                    <a:gd name="connsiteY7" fmla="*/ 120112 h 922149"/>
                    <a:gd name="connsiteX8" fmla="*/ 468824 w 3157780"/>
                    <a:gd name="connsiteY8" fmla="*/ 178231 h 922149"/>
                    <a:gd name="connsiteX9" fmla="*/ 604434 w 3157780"/>
                    <a:gd name="connsiteY9" fmla="*/ 178231 h 922149"/>
                    <a:gd name="connsiteX10" fmla="*/ 608309 w 3157780"/>
                    <a:gd name="connsiteY10" fmla="*/ 213102 h 922149"/>
                    <a:gd name="connsiteX11" fmla="*/ 864031 w 3157780"/>
                    <a:gd name="connsiteY11" fmla="*/ 213102 h 922149"/>
                    <a:gd name="connsiteX12" fmla="*/ 856282 w 3157780"/>
                    <a:gd name="connsiteY12" fmla="*/ 255722 h 922149"/>
                    <a:gd name="connsiteX13" fmla="*/ 867905 w 3157780"/>
                    <a:gd name="connsiteY13" fmla="*/ 333214 h 922149"/>
                    <a:gd name="connsiteX14" fmla="*/ 1081007 w 3157780"/>
                    <a:gd name="connsiteY14" fmla="*/ 333214 h 922149"/>
                    <a:gd name="connsiteX15" fmla="*/ 1081007 w 3157780"/>
                    <a:gd name="connsiteY15" fmla="*/ 399081 h 922149"/>
                    <a:gd name="connsiteX16" fmla="*/ 1212743 w 3157780"/>
                    <a:gd name="connsiteY16" fmla="*/ 399081 h 922149"/>
                    <a:gd name="connsiteX17" fmla="*/ 1208868 w 3157780"/>
                    <a:gd name="connsiteY17" fmla="*/ 449451 h 922149"/>
                    <a:gd name="connsiteX18" fmla="*/ 1270861 w 3157780"/>
                    <a:gd name="connsiteY18" fmla="*/ 449451 h 922149"/>
                    <a:gd name="connsiteX19" fmla="*/ 1270861 w 3157780"/>
                    <a:gd name="connsiteY19" fmla="*/ 523068 h 922149"/>
                    <a:gd name="connsiteX20" fmla="*/ 2750949 w 3157780"/>
                    <a:gd name="connsiteY20" fmla="*/ 523068 h 922149"/>
                    <a:gd name="connsiteX21" fmla="*/ 2750949 w 3157780"/>
                    <a:gd name="connsiteY21" fmla="*/ 922149 h 922149"/>
                    <a:gd name="connsiteX22" fmla="*/ 2789695 w 3157780"/>
                    <a:gd name="connsiteY22" fmla="*/ 922149 h 922149"/>
                    <a:gd name="connsiteX23" fmla="*/ 3157780 w 3157780"/>
                    <a:gd name="connsiteY23" fmla="*/ 922149 h 92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57780" h="922149">
                      <a:moveTo>
                        <a:pt x="0" y="0"/>
                      </a:moveTo>
                      <a:lnTo>
                        <a:pt x="42621" y="0"/>
                      </a:lnTo>
                      <a:lnTo>
                        <a:pt x="42621" y="42620"/>
                      </a:lnTo>
                      <a:lnTo>
                        <a:pt x="85241" y="42620"/>
                      </a:lnTo>
                      <a:lnTo>
                        <a:pt x="85241" y="42620"/>
                      </a:lnTo>
                      <a:lnTo>
                        <a:pt x="437827" y="50370"/>
                      </a:lnTo>
                      <a:lnTo>
                        <a:pt x="433953" y="120112"/>
                      </a:lnTo>
                      <a:lnTo>
                        <a:pt x="433953" y="120112"/>
                      </a:lnTo>
                      <a:lnTo>
                        <a:pt x="468824" y="178231"/>
                      </a:lnTo>
                      <a:lnTo>
                        <a:pt x="604434" y="178231"/>
                      </a:lnTo>
                      <a:lnTo>
                        <a:pt x="608309" y="213102"/>
                      </a:lnTo>
                      <a:lnTo>
                        <a:pt x="864031" y="213102"/>
                      </a:lnTo>
                      <a:lnTo>
                        <a:pt x="856282" y="255722"/>
                      </a:lnTo>
                      <a:lnTo>
                        <a:pt x="867905" y="333214"/>
                      </a:lnTo>
                      <a:lnTo>
                        <a:pt x="1081007" y="333214"/>
                      </a:lnTo>
                      <a:lnTo>
                        <a:pt x="1081007" y="399081"/>
                      </a:lnTo>
                      <a:lnTo>
                        <a:pt x="1212743" y="399081"/>
                      </a:lnTo>
                      <a:lnTo>
                        <a:pt x="1208868" y="449451"/>
                      </a:lnTo>
                      <a:lnTo>
                        <a:pt x="1270861" y="449451"/>
                      </a:lnTo>
                      <a:lnTo>
                        <a:pt x="1270861" y="523068"/>
                      </a:lnTo>
                      <a:lnTo>
                        <a:pt x="2750949" y="523068"/>
                      </a:lnTo>
                      <a:lnTo>
                        <a:pt x="2750949" y="922149"/>
                      </a:lnTo>
                      <a:lnTo>
                        <a:pt x="2789695" y="922149"/>
                      </a:lnTo>
                      <a:lnTo>
                        <a:pt x="3157780" y="922149"/>
                      </a:lnTo>
                    </a:path>
                  </a:pathLst>
                </a:custGeom>
                <a:noFill/>
                <a:ln w="28575">
                  <a:solidFill>
                    <a:srgbClr val="01587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cxnSp>
            <p:nvCxnSpPr>
              <p:cNvPr id="157" name="Straight Connector 156">
                <a:extLst>
                  <a:ext uri="{FF2B5EF4-FFF2-40B4-BE49-F238E27FC236}">
                    <a16:creationId xmlns:a16="http://schemas.microsoft.com/office/drawing/2014/main" id="{B7E05D55-AE3A-EBD6-2657-0604A0728309}"/>
                  </a:ext>
                </a:extLst>
              </p:cNvPr>
              <p:cNvCxnSpPr>
                <a:cxnSpLocks/>
              </p:cNvCxnSpPr>
              <p:nvPr/>
            </p:nvCxnSpPr>
            <p:spPr bwMode="auto">
              <a:xfrm>
                <a:off x="7703960" y="22894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75B151E1-1925-69E7-4790-9CC56D8EC514}"/>
                  </a:ext>
                </a:extLst>
              </p:cNvPr>
              <p:cNvCxnSpPr>
                <a:cxnSpLocks/>
              </p:cNvCxnSpPr>
              <p:nvPr/>
            </p:nvCxnSpPr>
            <p:spPr bwMode="auto">
              <a:xfrm>
                <a:off x="7999235" y="23434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525B9D05-C6D9-43E9-B5B9-BF9C91783D3D}"/>
                  </a:ext>
                </a:extLst>
              </p:cNvPr>
              <p:cNvCxnSpPr>
                <a:cxnSpLocks/>
              </p:cNvCxnSpPr>
              <p:nvPr/>
            </p:nvCxnSpPr>
            <p:spPr bwMode="auto">
              <a:xfrm>
                <a:off x="7989710" y="23402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3753631D-0FF8-88C1-2AAF-B326DD6BFB2F}"/>
                  </a:ext>
                </a:extLst>
              </p:cNvPr>
              <p:cNvCxnSpPr>
                <a:cxnSpLocks/>
              </p:cNvCxnSpPr>
              <p:nvPr/>
            </p:nvCxnSpPr>
            <p:spPr bwMode="auto">
              <a:xfrm>
                <a:off x="7592835" y="22323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19403211-1C25-1AAA-8B8F-B0E571C40638}"/>
                  </a:ext>
                </a:extLst>
              </p:cNvPr>
              <p:cNvCxnSpPr>
                <a:cxnSpLocks/>
              </p:cNvCxnSpPr>
              <p:nvPr/>
            </p:nvCxnSpPr>
            <p:spPr bwMode="auto">
              <a:xfrm flipV="1">
                <a:off x="7576035" y="2300544"/>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0B8CB4FA-17E2-2939-64B4-A9F67E43A6BB}"/>
                  </a:ext>
                </a:extLst>
              </p:cNvPr>
              <p:cNvCxnSpPr>
                <a:cxnSpLocks/>
              </p:cNvCxnSpPr>
              <p:nvPr/>
            </p:nvCxnSpPr>
            <p:spPr bwMode="auto">
              <a:xfrm flipV="1">
                <a:off x="7585560" y="2310069"/>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CBD720C7-1B08-1A84-47F5-649EF967F0A1}"/>
                  </a:ext>
                </a:extLst>
              </p:cNvPr>
              <p:cNvCxnSpPr>
                <a:cxnSpLocks/>
              </p:cNvCxnSpPr>
              <p:nvPr/>
            </p:nvCxnSpPr>
            <p:spPr bwMode="auto">
              <a:xfrm>
                <a:off x="8399285" y="24513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1759D23-A3FE-1B71-9CF1-095B09191905}"/>
                  </a:ext>
                </a:extLst>
              </p:cNvPr>
              <p:cNvCxnSpPr>
                <a:cxnSpLocks/>
              </p:cNvCxnSpPr>
              <p:nvPr/>
            </p:nvCxnSpPr>
            <p:spPr bwMode="auto">
              <a:xfrm>
                <a:off x="8608835" y="25117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05EBD9E9-7B39-AA21-7297-2E713A440270}"/>
                  </a:ext>
                </a:extLst>
              </p:cNvPr>
              <p:cNvCxnSpPr>
                <a:cxnSpLocks/>
              </p:cNvCxnSpPr>
              <p:nvPr/>
            </p:nvCxnSpPr>
            <p:spPr bwMode="auto">
              <a:xfrm>
                <a:off x="8723135" y="25117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E789195-F083-C154-156A-92E7F5F84BA6}"/>
                  </a:ext>
                </a:extLst>
              </p:cNvPr>
              <p:cNvCxnSpPr>
                <a:cxnSpLocks/>
              </p:cNvCxnSpPr>
              <p:nvPr/>
            </p:nvCxnSpPr>
            <p:spPr bwMode="auto">
              <a:xfrm>
                <a:off x="8700910" y="25117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87361493-2DCB-25EE-3AF5-D2851600A8A2}"/>
                  </a:ext>
                </a:extLst>
              </p:cNvPr>
              <p:cNvCxnSpPr>
                <a:cxnSpLocks/>
              </p:cNvCxnSpPr>
              <p:nvPr/>
            </p:nvCxnSpPr>
            <p:spPr bwMode="auto">
              <a:xfrm>
                <a:off x="8878710" y="26260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D3EE9A26-9C64-CACB-E801-9D54233220DE}"/>
                  </a:ext>
                </a:extLst>
              </p:cNvPr>
              <p:cNvCxnSpPr>
                <a:cxnSpLocks/>
              </p:cNvCxnSpPr>
              <p:nvPr/>
            </p:nvCxnSpPr>
            <p:spPr bwMode="auto">
              <a:xfrm flipV="1">
                <a:off x="8747610" y="2630744"/>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675982CB-C034-6832-FAB4-C0B06888BFB8}"/>
                  </a:ext>
                </a:extLst>
              </p:cNvPr>
              <p:cNvCxnSpPr>
                <a:cxnSpLocks/>
              </p:cNvCxnSpPr>
              <p:nvPr/>
            </p:nvCxnSpPr>
            <p:spPr bwMode="auto">
              <a:xfrm flipV="1">
                <a:off x="8763485" y="2662494"/>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A0B50DE-95E1-9E14-B4D2-4181FA14EB47}"/>
                  </a:ext>
                </a:extLst>
              </p:cNvPr>
              <p:cNvCxnSpPr>
                <a:cxnSpLocks/>
              </p:cNvCxnSpPr>
              <p:nvPr/>
            </p:nvCxnSpPr>
            <p:spPr bwMode="auto">
              <a:xfrm>
                <a:off x="8808860" y="26101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C5858C1B-76CD-630D-B45C-0271CCDF5D24}"/>
                  </a:ext>
                </a:extLst>
              </p:cNvPr>
              <p:cNvCxnSpPr>
                <a:cxnSpLocks/>
              </p:cNvCxnSpPr>
              <p:nvPr/>
            </p:nvCxnSpPr>
            <p:spPr bwMode="auto">
              <a:xfrm>
                <a:off x="9008885" y="26577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CD7B21CE-1F3D-6B4D-B7B6-5E439DC392FE}"/>
                  </a:ext>
                </a:extLst>
              </p:cNvPr>
              <p:cNvCxnSpPr>
                <a:cxnSpLocks/>
              </p:cNvCxnSpPr>
              <p:nvPr/>
            </p:nvCxnSpPr>
            <p:spPr bwMode="auto">
              <a:xfrm>
                <a:off x="9173985" y="26609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2BD201B8-35F2-8A68-5D71-546EA4693FC6}"/>
                  </a:ext>
                </a:extLst>
              </p:cNvPr>
              <p:cNvCxnSpPr>
                <a:cxnSpLocks/>
              </p:cNvCxnSpPr>
              <p:nvPr/>
            </p:nvCxnSpPr>
            <p:spPr bwMode="auto">
              <a:xfrm>
                <a:off x="9193035" y="26895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B6223EF6-85A9-70DD-DF5B-B2C6C55A90D7}"/>
                  </a:ext>
                </a:extLst>
              </p:cNvPr>
              <p:cNvCxnSpPr>
                <a:cxnSpLocks/>
              </p:cNvCxnSpPr>
              <p:nvPr/>
            </p:nvCxnSpPr>
            <p:spPr bwMode="auto">
              <a:xfrm flipV="1">
                <a:off x="9150835" y="2745044"/>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E425F09A-006D-7375-90E0-D4573418ED46}"/>
                  </a:ext>
                </a:extLst>
              </p:cNvPr>
              <p:cNvCxnSpPr>
                <a:cxnSpLocks/>
              </p:cNvCxnSpPr>
              <p:nvPr/>
            </p:nvCxnSpPr>
            <p:spPr bwMode="auto">
              <a:xfrm flipV="1">
                <a:off x="9166710" y="2827594"/>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9989C2E3-E92B-D48E-4A45-4E1640730C54}"/>
                  </a:ext>
                </a:extLst>
              </p:cNvPr>
              <p:cNvCxnSpPr>
                <a:cxnSpLocks/>
              </p:cNvCxnSpPr>
              <p:nvPr/>
            </p:nvCxnSpPr>
            <p:spPr bwMode="auto">
              <a:xfrm>
                <a:off x="9205735" y="27847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618102FF-8AD2-80AC-FF47-7CBB44980E80}"/>
                  </a:ext>
                </a:extLst>
              </p:cNvPr>
              <p:cNvCxnSpPr>
                <a:cxnSpLocks/>
              </p:cNvCxnSpPr>
              <p:nvPr/>
            </p:nvCxnSpPr>
            <p:spPr bwMode="auto">
              <a:xfrm>
                <a:off x="9234310" y="27847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0D022488-5BC9-F113-9CCA-7C6583CFB710}"/>
                  </a:ext>
                </a:extLst>
              </p:cNvPr>
              <p:cNvCxnSpPr>
                <a:cxnSpLocks/>
              </p:cNvCxnSpPr>
              <p:nvPr/>
            </p:nvCxnSpPr>
            <p:spPr bwMode="auto">
              <a:xfrm>
                <a:off x="9259710" y="27847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484FD488-FCA0-6A8A-12EB-599FAFFB0248}"/>
                  </a:ext>
                </a:extLst>
              </p:cNvPr>
              <p:cNvCxnSpPr>
                <a:cxnSpLocks/>
              </p:cNvCxnSpPr>
              <p:nvPr/>
            </p:nvCxnSpPr>
            <p:spPr bwMode="auto">
              <a:xfrm flipV="1">
                <a:off x="9573110" y="2999044"/>
                <a:ext cx="91655" cy="2051"/>
              </a:xfrm>
              <a:prstGeom prst="line">
                <a:avLst/>
              </a:prstGeom>
              <a:noFill/>
              <a:ln w="28575" cap="flat" cmpd="sng" algn="ctr">
                <a:solidFill>
                  <a:srgbClr val="01587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C61922DD-675C-FCC5-D8F0-6AA3133EE66D}"/>
                  </a:ext>
                </a:extLst>
              </p:cNvPr>
              <p:cNvCxnSpPr>
                <a:cxnSpLocks/>
              </p:cNvCxnSpPr>
              <p:nvPr/>
            </p:nvCxnSpPr>
            <p:spPr bwMode="auto">
              <a:xfrm>
                <a:off x="9459735" y="28355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5D4BE8F7-BC0D-42BD-0C9C-A6466AEC6F38}"/>
                  </a:ext>
                </a:extLst>
              </p:cNvPr>
              <p:cNvCxnSpPr>
                <a:cxnSpLocks/>
              </p:cNvCxnSpPr>
              <p:nvPr/>
            </p:nvCxnSpPr>
            <p:spPr bwMode="auto">
              <a:xfrm>
                <a:off x="9520060" y="28355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4C5DB709-887F-8E6D-2DF3-5F254247B81A}"/>
                  </a:ext>
                </a:extLst>
              </p:cNvPr>
              <p:cNvCxnSpPr>
                <a:cxnSpLocks/>
              </p:cNvCxnSpPr>
              <p:nvPr/>
            </p:nvCxnSpPr>
            <p:spPr bwMode="auto">
              <a:xfrm>
                <a:off x="9612135" y="289588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3FB993A-6398-3A9F-1F10-234820731302}"/>
                  </a:ext>
                </a:extLst>
              </p:cNvPr>
              <p:cNvCxnSpPr>
                <a:cxnSpLocks/>
              </p:cNvCxnSpPr>
              <p:nvPr/>
            </p:nvCxnSpPr>
            <p:spPr bwMode="auto">
              <a:xfrm>
                <a:off x="9666110" y="29530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1207550F-141A-4C10-B950-C2F0E673CF38}"/>
                  </a:ext>
                </a:extLst>
              </p:cNvPr>
              <p:cNvCxnSpPr>
                <a:cxnSpLocks/>
              </p:cNvCxnSpPr>
              <p:nvPr/>
            </p:nvCxnSpPr>
            <p:spPr bwMode="auto">
              <a:xfrm>
                <a:off x="9634360" y="2953039"/>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3CADD9C-8304-1CD5-14AC-582E686C0519}"/>
                  </a:ext>
                </a:extLst>
              </p:cNvPr>
              <p:cNvCxnSpPr>
                <a:cxnSpLocks/>
              </p:cNvCxnSpPr>
              <p:nvPr/>
            </p:nvCxnSpPr>
            <p:spPr bwMode="auto">
              <a:xfrm>
                <a:off x="9958210"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6B9F2A43-EB3D-369C-F493-4FC7C2E933E7}"/>
                  </a:ext>
                </a:extLst>
              </p:cNvPr>
              <p:cNvCxnSpPr>
                <a:cxnSpLocks/>
              </p:cNvCxnSpPr>
              <p:nvPr/>
            </p:nvCxnSpPr>
            <p:spPr bwMode="auto">
              <a:xfrm>
                <a:off x="10205860"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9D6DBECD-3C7F-6414-74DA-6CA257EDBAD1}"/>
                  </a:ext>
                </a:extLst>
              </p:cNvPr>
              <p:cNvCxnSpPr>
                <a:cxnSpLocks/>
              </p:cNvCxnSpPr>
              <p:nvPr/>
            </p:nvCxnSpPr>
            <p:spPr bwMode="auto">
              <a:xfrm>
                <a:off x="10221735"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C82359CD-D50B-95FF-348B-56CD54E659D7}"/>
                  </a:ext>
                </a:extLst>
              </p:cNvPr>
              <p:cNvCxnSpPr>
                <a:cxnSpLocks/>
              </p:cNvCxnSpPr>
              <p:nvPr/>
            </p:nvCxnSpPr>
            <p:spPr bwMode="auto">
              <a:xfrm>
                <a:off x="10247135"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37AB8E3A-CC5F-7941-29AF-06FFCB64A16D}"/>
                  </a:ext>
                </a:extLst>
              </p:cNvPr>
              <p:cNvCxnSpPr>
                <a:cxnSpLocks/>
              </p:cNvCxnSpPr>
              <p:nvPr/>
            </p:nvCxnSpPr>
            <p:spPr bwMode="auto">
              <a:xfrm>
                <a:off x="10237610"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784D7BFB-82F0-FE20-A8FD-BD5610D15224}"/>
                  </a:ext>
                </a:extLst>
              </p:cNvPr>
              <p:cNvCxnSpPr>
                <a:cxnSpLocks/>
              </p:cNvCxnSpPr>
              <p:nvPr/>
            </p:nvCxnSpPr>
            <p:spPr bwMode="auto">
              <a:xfrm>
                <a:off x="10316985"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548F6BED-D93D-39CD-FB1E-F3C31812E0A5}"/>
                  </a:ext>
                </a:extLst>
              </p:cNvPr>
              <p:cNvCxnSpPr>
                <a:cxnSpLocks/>
              </p:cNvCxnSpPr>
              <p:nvPr/>
            </p:nvCxnSpPr>
            <p:spPr bwMode="auto">
              <a:xfrm>
                <a:off x="10640835"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89BDD58B-9094-EDC0-5AD0-65060EF466A7}"/>
                  </a:ext>
                </a:extLst>
              </p:cNvPr>
              <p:cNvCxnSpPr>
                <a:cxnSpLocks/>
              </p:cNvCxnSpPr>
              <p:nvPr/>
            </p:nvCxnSpPr>
            <p:spPr bwMode="auto">
              <a:xfrm>
                <a:off x="10815460" y="29562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CC78F470-F15A-349D-55EB-5779AECD107D}"/>
                  </a:ext>
                </a:extLst>
              </p:cNvPr>
              <p:cNvCxnSpPr>
                <a:cxnSpLocks/>
              </p:cNvCxnSpPr>
              <p:nvPr/>
            </p:nvCxnSpPr>
            <p:spPr bwMode="auto">
              <a:xfrm>
                <a:off x="10815460" y="29625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6716C4B9-A3C6-6384-3948-448C07EC0EC6}"/>
                  </a:ext>
                </a:extLst>
              </p:cNvPr>
              <p:cNvCxnSpPr>
                <a:cxnSpLocks/>
              </p:cNvCxnSpPr>
              <p:nvPr/>
            </p:nvCxnSpPr>
            <p:spPr bwMode="auto">
              <a:xfrm>
                <a:off x="10831335" y="296256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060340D3-7384-408B-9E1A-B7BFB1EFA0B3}"/>
                  </a:ext>
                </a:extLst>
              </p:cNvPr>
              <p:cNvCxnSpPr>
                <a:cxnSpLocks/>
              </p:cNvCxnSpPr>
              <p:nvPr/>
            </p:nvCxnSpPr>
            <p:spPr bwMode="auto">
              <a:xfrm>
                <a:off x="11418710" y="3362614"/>
                <a:ext cx="0" cy="93228"/>
              </a:xfrm>
              <a:prstGeom prst="line">
                <a:avLst/>
              </a:prstGeom>
              <a:noFill/>
              <a:ln w="28575" cap="flat" cmpd="sng" algn="ctr">
                <a:solidFill>
                  <a:srgbClr val="01587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8889CF62-9CA5-F27B-E582-F3E9F35A1A47}"/>
                  </a:ext>
                </a:extLst>
              </p:cNvPr>
              <p:cNvCxnSpPr>
                <a:cxnSpLocks/>
              </p:cNvCxnSpPr>
              <p:nvPr/>
            </p:nvCxnSpPr>
            <p:spPr bwMode="auto">
              <a:xfrm>
                <a:off x="11459985" y="3362614"/>
                <a:ext cx="0" cy="93228"/>
              </a:xfrm>
              <a:prstGeom prst="line">
                <a:avLst/>
              </a:prstGeom>
              <a:noFill/>
              <a:ln w="28575" cap="flat" cmpd="sng" algn="ctr">
                <a:solidFill>
                  <a:srgbClr val="015873"/>
                </a:solidFill>
                <a:prstDash val="solid"/>
                <a:round/>
                <a:headEnd type="none" w="med" len="med"/>
                <a:tailEnd type="none" w="med" len="med"/>
              </a:ln>
              <a:effectLst/>
            </p:spPr>
          </p:cxnSp>
        </p:grpSp>
        <p:sp>
          <p:nvSpPr>
            <p:cNvPr id="150" name="TextBox 149">
              <a:extLst>
                <a:ext uri="{FF2B5EF4-FFF2-40B4-BE49-F238E27FC236}">
                  <a16:creationId xmlns:a16="http://schemas.microsoft.com/office/drawing/2014/main" id="{C90CD2D8-C205-54D7-ECB4-E8317A7C3FE2}"/>
                </a:ext>
              </a:extLst>
            </p:cNvPr>
            <p:cNvSpPr txBox="1"/>
            <p:nvPr/>
          </p:nvSpPr>
          <p:spPr bwMode="auto">
            <a:xfrm>
              <a:off x="1184921" y="1510304"/>
              <a:ext cx="4667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With Median of 3 Prior Lines of Therapy</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Including BTK Inhibitor</a:t>
              </a:r>
            </a:p>
          </p:txBody>
        </p:sp>
        <p:sp>
          <p:nvSpPr>
            <p:cNvPr id="151" name="TextBox 150">
              <a:extLst>
                <a:ext uri="{FF2B5EF4-FFF2-40B4-BE49-F238E27FC236}">
                  <a16:creationId xmlns:a16="http://schemas.microsoft.com/office/drawing/2014/main" id="{CFFDFCCD-A7C2-B519-E395-46E6498D2468}"/>
                </a:ext>
              </a:extLst>
            </p:cNvPr>
            <p:cNvSpPr txBox="1"/>
            <p:nvPr/>
          </p:nvSpPr>
          <p:spPr bwMode="auto">
            <a:xfrm>
              <a:off x="7308217" y="1518174"/>
              <a:ext cx="4667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With Median of 5 Prior Lines of Therapy Including BTK Inhibitor and BCL-2 Inhibitor</a:t>
              </a:r>
            </a:p>
          </p:txBody>
        </p:sp>
        <p:sp>
          <p:nvSpPr>
            <p:cNvPr id="152" name="TextBox 151">
              <a:extLst>
                <a:ext uri="{FF2B5EF4-FFF2-40B4-BE49-F238E27FC236}">
                  <a16:creationId xmlns:a16="http://schemas.microsoft.com/office/drawing/2014/main" id="{1DE5A0B3-A8B2-92D7-B36B-08DA3770B3C5}"/>
                </a:ext>
              </a:extLst>
            </p:cNvPr>
            <p:cNvSpPr txBox="1"/>
            <p:nvPr/>
          </p:nvSpPr>
          <p:spPr bwMode="auto">
            <a:xfrm>
              <a:off x="1381606" y="3978844"/>
              <a:ext cx="35620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NE (95% CI: 17.0-NE)</a:t>
              </a:r>
            </a:p>
          </p:txBody>
        </p:sp>
        <p:sp>
          <p:nvSpPr>
            <p:cNvPr id="153" name="TextBox 152">
              <a:extLst>
                <a:ext uri="{FF2B5EF4-FFF2-40B4-BE49-F238E27FC236}">
                  <a16:creationId xmlns:a16="http://schemas.microsoft.com/office/drawing/2014/main" id="{9933A9E3-8B16-26D2-883C-BC7E9EF9533A}"/>
                </a:ext>
              </a:extLst>
            </p:cNvPr>
            <p:cNvSpPr txBox="1"/>
            <p:nvPr/>
          </p:nvSpPr>
          <p:spPr bwMode="auto">
            <a:xfrm>
              <a:off x="7354936" y="3967464"/>
              <a:ext cx="3712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18 mo (95% CI: 10.7-NE)</a:t>
              </a:r>
            </a:p>
          </p:txBody>
        </p:sp>
      </p:grpSp>
    </p:spTree>
    <p:extLst>
      <p:ext uri="{BB962C8B-B14F-4D97-AF65-F5344CB8AC3E}">
        <p14:creationId xmlns:p14="http://schemas.microsoft.com/office/powerpoint/2010/main" val="202697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9">
            <a:extLst>
              <a:ext uri="{FF2B5EF4-FFF2-40B4-BE49-F238E27FC236}">
                <a16:creationId xmlns:a16="http://schemas.microsoft.com/office/drawing/2014/main" id="{09263CCF-3D0E-ACD9-E91B-24372620D01E}"/>
              </a:ext>
            </a:extLst>
          </p:cNvPr>
          <p:cNvSpPr>
            <a:spLocks noChangeArrowheads="1"/>
          </p:cNvSpPr>
          <p:nvPr/>
        </p:nvSpPr>
        <p:spPr bwMode="auto">
          <a:xfrm rot="16200000">
            <a:off x="-241279" y="3135327"/>
            <a:ext cx="362045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Free Form Progression (%)</a:t>
            </a:r>
          </a:p>
        </p:txBody>
      </p:sp>
      <p:sp>
        <p:nvSpPr>
          <p:cNvPr id="3" name="Line 38">
            <a:extLst>
              <a:ext uri="{FF2B5EF4-FFF2-40B4-BE49-F238E27FC236}">
                <a16:creationId xmlns:a16="http://schemas.microsoft.com/office/drawing/2014/main" id="{8488F9FB-13D6-8A45-A206-BC2E23993EC2}"/>
              </a:ext>
            </a:extLst>
          </p:cNvPr>
          <p:cNvSpPr>
            <a:spLocks noChangeShapeType="1"/>
          </p:cNvSpPr>
          <p:nvPr/>
        </p:nvSpPr>
        <p:spPr bwMode="auto">
          <a:xfrm flipV="1">
            <a:off x="2238030" y="1603252"/>
            <a:ext cx="0" cy="3186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 name="Rectangle 39">
            <a:extLst>
              <a:ext uri="{FF2B5EF4-FFF2-40B4-BE49-F238E27FC236}">
                <a16:creationId xmlns:a16="http://schemas.microsoft.com/office/drawing/2014/main" id="{5416E146-132C-1572-A378-C157D5EBA2AB}"/>
              </a:ext>
            </a:extLst>
          </p:cNvPr>
          <p:cNvSpPr>
            <a:spLocks noChangeArrowheads="1"/>
          </p:cNvSpPr>
          <p:nvPr/>
        </p:nvSpPr>
        <p:spPr bwMode="auto">
          <a:xfrm>
            <a:off x="2000202" y="4671546"/>
            <a:ext cx="1041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Rectangle 41">
            <a:extLst>
              <a:ext uri="{FF2B5EF4-FFF2-40B4-BE49-F238E27FC236}">
                <a16:creationId xmlns:a16="http://schemas.microsoft.com/office/drawing/2014/main" id="{591F9119-DE00-5102-E12D-5954E0676A4B}"/>
              </a:ext>
            </a:extLst>
          </p:cNvPr>
          <p:cNvSpPr>
            <a:spLocks noChangeArrowheads="1"/>
          </p:cNvSpPr>
          <p:nvPr/>
        </p:nvSpPr>
        <p:spPr bwMode="auto">
          <a:xfrm>
            <a:off x="1896008" y="4038714"/>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 name="Rectangle 43">
            <a:extLst>
              <a:ext uri="{FF2B5EF4-FFF2-40B4-BE49-F238E27FC236}">
                <a16:creationId xmlns:a16="http://schemas.microsoft.com/office/drawing/2014/main" id="{EC671433-F800-28C7-B9BE-0E903FA40F87}"/>
              </a:ext>
            </a:extLst>
          </p:cNvPr>
          <p:cNvSpPr>
            <a:spLocks noChangeArrowheads="1"/>
          </p:cNvSpPr>
          <p:nvPr/>
        </p:nvSpPr>
        <p:spPr bwMode="auto">
          <a:xfrm>
            <a:off x="1896008" y="3405882"/>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Rectangle 45">
            <a:extLst>
              <a:ext uri="{FF2B5EF4-FFF2-40B4-BE49-F238E27FC236}">
                <a16:creationId xmlns:a16="http://schemas.microsoft.com/office/drawing/2014/main" id="{67626340-556C-353E-0DE8-DF8AFA152A24}"/>
              </a:ext>
            </a:extLst>
          </p:cNvPr>
          <p:cNvSpPr>
            <a:spLocks noChangeArrowheads="1"/>
          </p:cNvSpPr>
          <p:nvPr/>
        </p:nvSpPr>
        <p:spPr bwMode="auto">
          <a:xfrm>
            <a:off x="1896008" y="2773050"/>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 name="Rectangle 47">
            <a:extLst>
              <a:ext uri="{FF2B5EF4-FFF2-40B4-BE49-F238E27FC236}">
                <a16:creationId xmlns:a16="http://schemas.microsoft.com/office/drawing/2014/main" id="{4459F090-03BE-C8EC-7381-3DAB9F6D7E8F}"/>
              </a:ext>
            </a:extLst>
          </p:cNvPr>
          <p:cNvSpPr>
            <a:spLocks noChangeArrowheads="1"/>
          </p:cNvSpPr>
          <p:nvPr/>
        </p:nvSpPr>
        <p:spPr bwMode="auto">
          <a:xfrm>
            <a:off x="1896008" y="2140218"/>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 name="Line 50">
            <a:extLst>
              <a:ext uri="{FF2B5EF4-FFF2-40B4-BE49-F238E27FC236}">
                <a16:creationId xmlns:a16="http://schemas.microsoft.com/office/drawing/2014/main" id="{846C5891-B1C6-347D-A2E9-0D0C063B0C71}"/>
              </a:ext>
            </a:extLst>
          </p:cNvPr>
          <p:cNvSpPr>
            <a:spLocks noChangeShapeType="1"/>
          </p:cNvSpPr>
          <p:nvPr/>
        </p:nvSpPr>
        <p:spPr bwMode="auto">
          <a:xfrm>
            <a:off x="2238293" y="4795663"/>
            <a:ext cx="0" cy="5810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Line 79">
            <a:extLst>
              <a:ext uri="{FF2B5EF4-FFF2-40B4-BE49-F238E27FC236}">
                <a16:creationId xmlns:a16="http://schemas.microsoft.com/office/drawing/2014/main" id="{296356F3-1216-75E6-FD1A-8F6A5B3D1CCD}"/>
              </a:ext>
            </a:extLst>
          </p:cNvPr>
          <p:cNvSpPr>
            <a:spLocks noChangeShapeType="1"/>
          </p:cNvSpPr>
          <p:nvPr/>
        </p:nvSpPr>
        <p:spPr bwMode="auto">
          <a:xfrm flipH="1">
            <a:off x="2169762" y="2264718"/>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81">
            <a:extLst>
              <a:ext uri="{FF2B5EF4-FFF2-40B4-BE49-F238E27FC236}">
                <a16:creationId xmlns:a16="http://schemas.microsoft.com/office/drawing/2014/main" id="{D1D0C0CE-3DF5-3462-546D-2BA33D5CE705}"/>
              </a:ext>
            </a:extLst>
          </p:cNvPr>
          <p:cNvSpPr>
            <a:spLocks noChangeShapeType="1"/>
          </p:cNvSpPr>
          <p:nvPr/>
        </p:nvSpPr>
        <p:spPr bwMode="auto">
          <a:xfrm flipH="1">
            <a:off x="2169762" y="2891358"/>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Line 83">
            <a:extLst>
              <a:ext uri="{FF2B5EF4-FFF2-40B4-BE49-F238E27FC236}">
                <a16:creationId xmlns:a16="http://schemas.microsoft.com/office/drawing/2014/main" id="{88A6FB7E-1341-8EC8-2945-C7A0E8A84388}"/>
              </a:ext>
            </a:extLst>
          </p:cNvPr>
          <p:cNvSpPr>
            <a:spLocks noChangeShapeType="1"/>
          </p:cNvSpPr>
          <p:nvPr/>
        </p:nvSpPr>
        <p:spPr bwMode="auto">
          <a:xfrm flipH="1">
            <a:off x="2169762" y="3516681"/>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 name="Line 85">
            <a:extLst>
              <a:ext uri="{FF2B5EF4-FFF2-40B4-BE49-F238E27FC236}">
                <a16:creationId xmlns:a16="http://schemas.microsoft.com/office/drawing/2014/main" id="{5FFB51FA-9D4D-CA00-9BC7-D1023ECFC0E1}"/>
              </a:ext>
            </a:extLst>
          </p:cNvPr>
          <p:cNvSpPr>
            <a:spLocks noChangeShapeType="1"/>
          </p:cNvSpPr>
          <p:nvPr/>
        </p:nvSpPr>
        <p:spPr bwMode="auto">
          <a:xfrm flipH="1">
            <a:off x="2169762" y="4149513"/>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Line 87">
            <a:extLst>
              <a:ext uri="{FF2B5EF4-FFF2-40B4-BE49-F238E27FC236}">
                <a16:creationId xmlns:a16="http://schemas.microsoft.com/office/drawing/2014/main" id="{E23DCF94-B5CF-9340-3C99-2CBA6E576CB1}"/>
              </a:ext>
            </a:extLst>
          </p:cNvPr>
          <p:cNvSpPr>
            <a:spLocks noChangeShapeType="1"/>
          </p:cNvSpPr>
          <p:nvPr/>
        </p:nvSpPr>
        <p:spPr bwMode="auto">
          <a:xfrm flipH="1">
            <a:off x="2169762" y="4790077"/>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5" name="Line 88">
            <a:extLst>
              <a:ext uri="{FF2B5EF4-FFF2-40B4-BE49-F238E27FC236}">
                <a16:creationId xmlns:a16="http://schemas.microsoft.com/office/drawing/2014/main" id="{A8B40DA3-ABF0-F114-0077-6865D40B6552}"/>
              </a:ext>
            </a:extLst>
          </p:cNvPr>
          <p:cNvSpPr>
            <a:spLocks noChangeShapeType="1"/>
          </p:cNvSpPr>
          <p:nvPr/>
        </p:nvSpPr>
        <p:spPr bwMode="auto">
          <a:xfrm flipH="1">
            <a:off x="2168573" y="4789852"/>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 name="Line 89">
            <a:extLst>
              <a:ext uri="{FF2B5EF4-FFF2-40B4-BE49-F238E27FC236}">
                <a16:creationId xmlns:a16="http://schemas.microsoft.com/office/drawing/2014/main" id="{8288CB05-B73E-BEB7-60D8-3F361CB24EBD}"/>
              </a:ext>
            </a:extLst>
          </p:cNvPr>
          <p:cNvSpPr>
            <a:spLocks noChangeShapeType="1"/>
          </p:cNvSpPr>
          <p:nvPr/>
        </p:nvSpPr>
        <p:spPr bwMode="auto">
          <a:xfrm>
            <a:off x="2225223" y="4791305"/>
            <a:ext cx="674508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 name="Rectangle 48">
            <a:extLst>
              <a:ext uri="{FF2B5EF4-FFF2-40B4-BE49-F238E27FC236}">
                <a16:creationId xmlns:a16="http://schemas.microsoft.com/office/drawing/2014/main" id="{66BAC3F1-3268-401E-FB90-04AE3BDD6A24}"/>
              </a:ext>
            </a:extLst>
          </p:cNvPr>
          <p:cNvSpPr>
            <a:spLocks noChangeArrowheads="1"/>
          </p:cNvSpPr>
          <p:nvPr/>
        </p:nvSpPr>
        <p:spPr bwMode="auto">
          <a:xfrm>
            <a:off x="1791812" y="1507386"/>
            <a:ext cx="31258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 name="Line 79">
            <a:extLst>
              <a:ext uri="{FF2B5EF4-FFF2-40B4-BE49-F238E27FC236}">
                <a16:creationId xmlns:a16="http://schemas.microsoft.com/office/drawing/2014/main" id="{6D5836FE-68E4-66B1-F888-B1496BD9AAD1}"/>
              </a:ext>
            </a:extLst>
          </p:cNvPr>
          <p:cNvSpPr>
            <a:spLocks noChangeShapeType="1"/>
          </p:cNvSpPr>
          <p:nvPr/>
        </p:nvSpPr>
        <p:spPr bwMode="auto">
          <a:xfrm flipH="1">
            <a:off x="2169762" y="1614874"/>
            <a:ext cx="58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 name="Line 87">
            <a:extLst>
              <a:ext uri="{FF2B5EF4-FFF2-40B4-BE49-F238E27FC236}">
                <a16:creationId xmlns:a16="http://schemas.microsoft.com/office/drawing/2014/main" id="{C96A21E8-B847-A840-E98D-6BBF1681C4A8}"/>
              </a:ext>
            </a:extLst>
          </p:cNvPr>
          <p:cNvSpPr>
            <a:spLocks noChangeShapeType="1"/>
          </p:cNvSpPr>
          <p:nvPr/>
        </p:nvSpPr>
        <p:spPr bwMode="auto">
          <a:xfrm flipH="1">
            <a:off x="2810890"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 name="Line 87">
            <a:extLst>
              <a:ext uri="{FF2B5EF4-FFF2-40B4-BE49-F238E27FC236}">
                <a16:creationId xmlns:a16="http://schemas.microsoft.com/office/drawing/2014/main" id="{0BD0CE90-627E-D1A9-C703-B154F232A417}"/>
              </a:ext>
            </a:extLst>
          </p:cNvPr>
          <p:cNvSpPr>
            <a:spLocks noChangeShapeType="1"/>
          </p:cNvSpPr>
          <p:nvPr/>
        </p:nvSpPr>
        <p:spPr bwMode="auto">
          <a:xfrm flipH="1">
            <a:off x="3375632"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1" name="Line 87">
            <a:extLst>
              <a:ext uri="{FF2B5EF4-FFF2-40B4-BE49-F238E27FC236}">
                <a16:creationId xmlns:a16="http://schemas.microsoft.com/office/drawing/2014/main" id="{2CEA4CD8-34A7-61B3-6AF0-F3BA6ED554CB}"/>
              </a:ext>
            </a:extLst>
          </p:cNvPr>
          <p:cNvSpPr>
            <a:spLocks noChangeShapeType="1"/>
          </p:cNvSpPr>
          <p:nvPr/>
        </p:nvSpPr>
        <p:spPr bwMode="auto">
          <a:xfrm flipH="1">
            <a:off x="3931959"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2" name="Line 87">
            <a:extLst>
              <a:ext uri="{FF2B5EF4-FFF2-40B4-BE49-F238E27FC236}">
                <a16:creationId xmlns:a16="http://schemas.microsoft.com/office/drawing/2014/main" id="{17020E3F-AD78-4201-5ADC-4925538179BF}"/>
              </a:ext>
            </a:extLst>
          </p:cNvPr>
          <p:cNvSpPr>
            <a:spLocks noChangeShapeType="1"/>
          </p:cNvSpPr>
          <p:nvPr/>
        </p:nvSpPr>
        <p:spPr bwMode="auto">
          <a:xfrm flipH="1">
            <a:off x="4508914"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3" name="Line 87">
            <a:extLst>
              <a:ext uri="{FF2B5EF4-FFF2-40B4-BE49-F238E27FC236}">
                <a16:creationId xmlns:a16="http://schemas.microsoft.com/office/drawing/2014/main" id="{C4810FF6-B3A2-97D8-6731-0739EE68BBF8}"/>
              </a:ext>
            </a:extLst>
          </p:cNvPr>
          <p:cNvSpPr>
            <a:spLocks noChangeShapeType="1"/>
          </p:cNvSpPr>
          <p:nvPr/>
        </p:nvSpPr>
        <p:spPr bwMode="auto">
          <a:xfrm flipH="1">
            <a:off x="5084119"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4" name="Line 87">
            <a:extLst>
              <a:ext uri="{FF2B5EF4-FFF2-40B4-BE49-F238E27FC236}">
                <a16:creationId xmlns:a16="http://schemas.microsoft.com/office/drawing/2014/main" id="{1BE3CD73-9D45-DDB0-44BD-DE5351F4D584}"/>
              </a:ext>
            </a:extLst>
          </p:cNvPr>
          <p:cNvSpPr>
            <a:spLocks noChangeShapeType="1"/>
          </p:cNvSpPr>
          <p:nvPr/>
        </p:nvSpPr>
        <p:spPr bwMode="auto">
          <a:xfrm flipH="1">
            <a:off x="5639508"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5" name="Line 87">
            <a:extLst>
              <a:ext uri="{FF2B5EF4-FFF2-40B4-BE49-F238E27FC236}">
                <a16:creationId xmlns:a16="http://schemas.microsoft.com/office/drawing/2014/main" id="{428932F9-19F3-6353-B386-BB974669B145}"/>
              </a:ext>
            </a:extLst>
          </p:cNvPr>
          <p:cNvSpPr>
            <a:spLocks noChangeShapeType="1"/>
          </p:cNvSpPr>
          <p:nvPr/>
        </p:nvSpPr>
        <p:spPr bwMode="auto">
          <a:xfrm flipH="1">
            <a:off x="6174363"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 name="Line 87">
            <a:extLst>
              <a:ext uri="{FF2B5EF4-FFF2-40B4-BE49-F238E27FC236}">
                <a16:creationId xmlns:a16="http://schemas.microsoft.com/office/drawing/2014/main" id="{17E720B1-BCBD-89AB-FF0C-92024F405274}"/>
              </a:ext>
            </a:extLst>
          </p:cNvPr>
          <p:cNvSpPr>
            <a:spLocks noChangeShapeType="1"/>
          </p:cNvSpPr>
          <p:nvPr/>
        </p:nvSpPr>
        <p:spPr bwMode="auto">
          <a:xfrm flipH="1">
            <a:off x="6741478"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 name="Line 87">
            <a:extLst>
              <a:ext uri="{FF2B5EF4-FFF2-40B4-BE49-F238E27FC236}">
                <a16:creationId xmlns:a16="http://schemas.microsoft.com/office/drawing/2014/main" id="{F0D87853-752B-758A-B6A6-DCBB60185D36}"/>
              </a:ext>
            </a:extLst>
          </p:cNvPr>
          <p:cNvSpPr>
            <a:spLocks noChangeShapeType="1"/>
          </p:cNvSpPr>
          <p:nvPr/>
        </p:nvSpPr>
        <p:spPr bwMode="auto">
          <a:xfrm flipH="1">
            <a:off x="7323222"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Line 87">
            <a:extLst>
              <a:ext uri="{FF2B5EF4-FFF2-40B4-BE49-F238E27FC236}">
                <a16:creationId xmlns:a16="http://schemas.microsoft.com/office/drawing/2014/main" id="{B7CCA691-E0C9-C327-1E45-7C3590D94649}"/>
              </a:ext>
            </a:extLst>
          </p:cNvPr>
          <p:cNvSpPr>
            <a:spLocks noChangeShapeType="1"/>
          </p:cNvSpPr>
          <p:nvPr/>
        </p:nvSpPr>
        <p:spPr bwMode="auto">
          <a:xfrm flipH="1">
            <a:off x="7878617"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9" name="Line 87">
            <a:extLst>
              <a:ext uri="{FF2B5EF4-FFF2-40B4-BE49-F238E27FC236}">
                <a16:creationId xmlns:a16="http://schemas.microsoft.com/office/drawing/2014/main" id="{CF604BEA-BD34-0922-747D-546421168C55}"/>
              </a:ext>
            </a:extLst>
          </p:cNvPr>
          <p:cNvSpPr>
            <a:spLocks noChangeShapeType="1"/>
          </p:cNvSpPr>
          <p:nvPr/>
        </p:nvSpPr>
        <p:spPr bwMode="auto">
          <a:xfrm flipH="1">
            <a:off x="8432542"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90A575C8-3BFD-F721-C56B-E6DA062A3E3E}"/>
              </a:ext>
            </a:extLst>
          </p:cNvPr>
          <p:cNvSpPr>
            <a:spLocks noChangeArrowheads="1"/>
          </p:cNvSpPr>
          <p:nvPr/>
        </p:nvSpPr>
        <p:spPr bwMode="auto">
          <a:xfrm>
            <a:off x="2765521" y="4905553"/>
            <a:ext cx="1041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Rectangle 41">
            <a:extLst>
              <a:ext uri="{FF2B5EF4-FFF2-40B4-BE49-F238E27FC236}">
                <a16:creationId xmlns:a16="http://schemas.microsoft.com/office/drawing/2014/main" id="{DD29F1B1-0593-E297-C772-96D7E263A11E}"/>
              </a:ext>
            </a:extLst>
          </p:cNvPr>
          <p:cNvSpPr>
            <a:spLocks noChangeArrowheads="1"/>
          </p:cNvSpPr>
          <p:nvPr/>
        </p:nvSpPr>
        <p:spPr bwMode="auto">
          <a:xfrm>
            <a:off x="3317696" y="4905553"/>
            <a:ext cx="1041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4" name="Rectangle 41">
            <a:extLst>
              <a:ext uri="{FF2B5EF4-FFF2-40B4-BE49-F238E27FC236}">
                <a16:creationId xmlns:a16="http://schemas.microsoft.com/office/drawing/2014/main" id="{92C09F52-6F03-9A6A-55EC-CF90D8F0D9C7}"/>
              </a:ext>
            </a:extLst>
          </p:cNvPr>
          <p:cNvSpPr>
            <a:spLocks noChangeArrowheads="1"/>
          </p:cNvSpPr>
          <p:nvPr/>
        </p:nvSpPr>
        <p:spPr bwMode="auto">
          <a:xfrm>
            <a:off x="3880307" y="4905553"/>
            <a:ext cx="1041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5" name="Rectangle 41">
            <a:extLst>
              <a:ext uri="{FF2B5EF4-FFF2-40B4-BE49-F238E27FC236}">
                <a16:creationId xmlns:a16="http://schemas.microsoft.com/office/drawing/2014/main" id="{1CD5BB20-11AC-1A6B-B01D-279D4EB1072B}"/>
              </a:ext>
            </a:extLst>
          </p:cNvPr>
          <p:cNvSpPr>
            <a:spLocks noChangeArrowheads="1"/>
          </p:cNvSpPr>
          <p:nvPr/>
        </p:nvSpPr>
        <p:spPr bwMode="auto">
          <a:xfrm>
            <a:off x="4444697" y="4905553"/>
            <a:ext cx="1041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6" name="Rectangle 41">
            <a:extLst>
              <a:ext uri="{FF2B5EF4-FFF2-40B4-BE49-F238E27FC236}">
                <a16:creationId xmlns:a16="http://schemas.microsoft.com/office/drawing/2014/main" id="{2ED5B8FE-F855-B229-9A58-6714351AA0D3}"/>
              </a:ext>
            </a:extLst>
          </p:cNvPr>
          <p:cNvSpPr>
            <a:spLocks noChangeArrowheads="1"/>
          </p:cNvSpPr>
          <p:nvPr/>
        </p:nvSpPr>
        <p:spPr bwMode="auto">
          <a:xfrm>
            <a:off x="4943490"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 name="Rectangle 41">
            <a:extLst>
              <a:ext uri="{FF2B5EF4-FFF2-40B4-BE49-F238E27FC236}">
                <a16:creationId xmlns:a16="http://schemas.microsoft.com/office/drawing/2014/main" id="{F4298F36-D630-3A1A-2B6A-E2D7A1EA1611}"/>
              </a:ext>
            </a:extLst>
          </p:cNvPr>
          <p:cNvSpPr>
            <a:spLocks noChangeArrowheads="1"/>
          </p:cNvSpPr>
          <p:nvPr/>
        </p:nvSpPr>
        <p:spPr bwMode="auto">
          <a:xfrm>
            <a:off x="5521826"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8" name="Rectangle 41">
            <a:extLst>
              <a:ext uri="{FF2B5EF4-FFF2-40B4-BE49-F238E27FC236}">
                <a16:creationId xmlns:a16="http://schemas.microsoft.com/office/drawing/2014/main" id="{4E1E7741-486E-697B-82FC-10682DBB4641}"/>
              </a:ext>
            </a:extLst>
          </p:cNvPr>
          <p:cNvSpPr>
            <a:spLocks noChangeArrowheads="1"/>
          </p:cNvSpPr>
          <p:nvPr/>
        </p:nvSpPr>
        <p:spPr bwMode="auto">
          <a:xfrm>
            <a:off x="6083627"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Rectangle 41">
            <a:extLst>
              <a:ext uri="{FF2B5EF4-FFF2-40B4-BE49-F238E27FC236}">
                <a16:creationId xmlns:a16="http://schemas.microsoft.com/office/drawing/2014/main" id="{20B63A9E-FD72-A44F-5261-A42B8A16BC65}"/>
              </a:ext>
            </a:extLst>
          </p:cNvPr>
          <p:cNvSpPr>
            <a:spLocks noChangeArrowheads="1"/>
          </p:cNvSpPr>
          <p:nvPr/>
        </p:nvSpPr>
        <p:spPr bwMode="auto">
          <a:xfrm>
            <a:off x="6633709"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0" name="Rectangle 41">
            <a:extLst>
              <a:ext uri="{FF2B5EF4-FFF2-40B4-BE49-F238E27FC236}">
                <a16:creationId xmlns:a16="http://schemas.microsoft.com/office/drawing/2014/main" id="{3A065226-B9E4-9BC1-F48A-97966BC53380}"/>
              </a:ext>
            </a:extLst>
          </p:cNvPr>
          <p:cNvSpPr>
            <a:spLocks noChangeArrowheads="1"/>
          </p:cNvSpPr>
          <p:nvPr/>
        </p:nvSpPr>
        <p:spPr bwMode="auto">
          <a:xfrm>
            <a:off x="7210796"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1" name="Rectangle 41">
            <a:extLst>
              <a:ext uri="{FF2B5EF4-FFF2-40B4-BE49-F238E27FC236}">
                <a16:creationId xmlns:a16="http://schemas.microsoft.com/office/drawing/2014/main" id="{304A88DE-704E-CCAE-9EE1-7DF754AB2F45}"/>
              </a:ext>
            </a:extLst>
          </p:cNvPr>
          <p:cNvSpPr>
            <a:spLocks noChangeArrowheads="1"/>
          </p:cNvSpPr>
          <p:nvPr/>
        </p:nvSpPr>
        <p:spPr bwMode="auto">
          <a:xfrm>
            <a:off x="7767133"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Rectangle 41">
            <a:extLst>
              <a:ext uri="{FF2B5EF4-FFF2-40B4-BE49-F238E27FC236}">
                <a16:creationId xmlns:a16="http://schemas.microsoft.com/office/drawing/2014/main" id="{74D871C3-D3FC-C91D-4DEA-578422BD3828}"/>
              </a:ext>
            </a:extLst>
          </p:cNvPr>
          <p:cNvSpPr>
            <a:spLocks noChangeArrowheads="1"/>
          </p:cNvSpPr>
          <p:nvPr/>
        </p:nvSpPr>
        <p:spPr bwMode="auto">
          <a:xfrm>
            <a:off x="8333404"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3" name="Rectangle 41">
            <a:extLst>
              <a:ext uri="{FF2B5EF4-FFF2-40B4-BE49-F238E27FC236}">
                <a16:creationId xmlns:a16="http://schemas.microsoft.com/office/drawing/2014/main" id="{A576FF58-2CA9-3B4A-D5D1-D6A93753CE3A}"/>
              </a:ext>
            </a:extLst>
          </p:cNvPr>
          <p:cNvSpPr>
            <a:spLocks noChangeArrowheads="1"/>
          </p:cNvSpPr>
          <p:nvPr/>
        </p:nvSpPr>
        <p:spPr bwMode="auto">
          <a:xfrm>
            <a:off x="8887020" y="4905553"/>
            <a:ext cx="20839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7" name="Rectangle 39">
            <a:extLst>
              <a:ext uri="{FF2B5EF4-FFF2-40B4-BE49-F238E27FC236}">
                <a16:creationId xmlns:a16="http://schemas.microsoft.com/office/drawing/2014/main" id="{3D18313C-6C44-BC77-CBC2-2B2B08B0D908}"/>
              </a:ext>
            </a:extLst>
          </p:cNvPr>
          <p:cNvSpPr>
            <a:spLocks noChangeArrowheads="1"/>
          </p:cNvSpPr>
          <p:nvPr/>
        </p:nvSpPr>
        <p:spPr bwMode="auto">
          <a:xfrm>
            <a:off x="2196340" y="4905553"/>
            <a:ext cx="10419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221" name="Group 220">
            <a:extLst>
              <a:ext uri="{FF2B5EF4-FFF2-40B4-BE49-F238E27FC236}">
                <a16:creationId xmlns:a16="http://schemas.microsoft.com/office/drawing/2014/main" id="{9E3DEB46-5D78-CAA4-9B58-DA14DFBFF75E}"/>
              </a:ext>
            </a:extLst>
          </p:cNvPr>
          <p:cNvGrpSpPr/>
          <p:nvPr/>
        </p:nvGrpSpPr>
        <p:grpSpPr>
          <a:xfrm>
            <a:off x="2250657" y="1622944"/>
            <a:ext cx="6719646" cy="1848377"/>
            <a:chOff x="2432649" y="1725283"/>
            <a:chExt cx="6719646" cy="1848377"/>
          </a:xfrm>
        </p:grpSpPr>
        <p:sp>
          <p:nvSpPr>
            <p:cNvPr id="174" name="Freeform 173">
              <a:extLst>
                <a:ext uri="{FF2B5EF4-FFF2-40B4-BE49-F238E27FC236}">
                  <a16:creationId xmlns:a16="http://schemas.microsoft.com/office/drawing/2014/main" id="{569A6794-B513-CBED-F38C-7C318F6CE4FF}"/>
                </a:ext>
              </a:extLst>
            </p:cNvPr>
            <p:cNvSpPr/>
            <p:nvPr/>
          </p:nvSpPr>
          <p:spPr bwMode="auto">
            <a:xfrm>
              <a:off x="2432649" y="1725283"/>
              <a:ext cx="6711351" cy="1811547"/>
            </a:xfrm>
            <a:custGeom>
              <a:avLst/>
              <a:gdLst>
                <a:gd name="connsiteX0" fmla="*/ 0 w 6711351"/>
                <a:gd name="connsiteY0" fmla="*/ 0 h 1811547"/>
                <a:gd name="connsiteX1" fmla="*/ 0 w 6711351"/>
                <a:gd name="connsiteY1" fmla="*/ 0 h 1811547"/>
                <a:gd name="connsiteX2" fmla="*/ 224287 w 6711351"/>
                <a:gd name="connsiteY2" fmla="*/ 11502 h 1811547"/>
                <a:gd name="connsiteX3" fmla="*/ 224287 w 6711351"/>
                <a:gd name="connsiteY3" fmla="*/ 74762 h 1811547"/>
                <a:gd name="connsiteX4" fmla="*/ 414068 w 6711351"/>
                <a:gd name="connsiteY4" fmla="*/ 74762 h 1811547"/>
                <a:gd name="connsiteX5" fmla="*/ 414068 w 6711351"/>
                <a:gd name="connsiteY5" fmla="*/ 103517 h 1811547"/>
                <a:gd name="connsiteX6" fmla="*/ 483079 w 6711351"/>
                <a:gd name="connsiteY6" fmla="*/ 103517 h 1811547"/>
                <a:gd name="connsiteX7" fmla="*/ 483079 w 6711351"/>
                <a:gd name="connsiteY7" fmla="*/ 178279 h 1811547"/>
                <a:gd name="connsiteX8" fmla="*/ 770626 w 6711351"/>
                <a:gd name="connsiteY8" fmla="*/ 178279 h 1811547"/>
                <a:gd name="connsiteX9" fmla="*/ 770626 w 6711351"/>
                <a:gd name="connsiteY9" fmla="*/ 230038 h 1811547"/>
                <a:gd name="connsiteX10" fmla="*/ 1006415 w 6711351"/>
                <a:gd name="connsiteY10" fmla="*/ 230038 h 1811547"/>
                <a:gd name="connsiteX11" fmla="*/ 1006415 w 6711351"/>
                <a:gd name="connsiteY11" fmla="*/ 293298 h 1811547"/>
                <a:gd name="connsiteX12" fmla="*/ 1541253 w 6711351"/>
                <a:gd name="connsiteY12" fmla="*/ 293298 h 1811547"/>
                <a:gd name="connsiteX13" fmla="*/ 1541253 w 6711351"/>
                <a:gd name="connsiteY13" fmla="*/ 379562 h 1811547"/>
                <a:gd name="connsiteX14" fmla="*/ 1667774 w 6711351"/>
                <a:gd name="connsiteY14" fmla="*/ 379562 h 1811547"/>
                <a:gd name="connsiteX15" fmla="*/ 1667774 w 6711351"/>
                <a:gd name="connsiteY15" fmla="*/ 425570 h 1811547"/>
                <a:gd name="connsiteX16" fmla="*/ 2018581 w 6711351"/>
                <a:gd name="connsiteY16" fmla="*/ 425570 h 1811547"/>
                <a:gd name="connsiteX17" fmla="*/ 2018581 w 6711351"/>
                <a:gd name="connsiteY17" fmla="*/ 483079 h 1811547"/>
                <a:gd name="connsiteX18" fmla="*/ 2018581 w 6711351"/>
                <a:gd name="connsiteY18" fmla="*/ 483079 h 1811547"/>
                <a:gd name="connsiteX19" fmla="*/ 2053087 w 6711351"/>
                <a:gd name="connsiteY19" fmla="*/ 517585 h 1811547"/>
                <a:gd name="connsiteX20" fmla="*/ 2265872 w 6711351"/>
                <a:gd name="connsiteY20" fmla="*/ 517585 h 1811547"/>
                <a:gd name="connsiteX21" fmla="*/ 2265872 w 6711351"/>
                <a:gd name="connsiteY21" fmla="*/ 609600 h 1811547"/>
                <a:gd name="connsiteX22" fmla="*/ 2587925 w 6711351"/>
                <a:gd name="connsiteY22" fmla="*/ 609600 h 1811547"/>
                <a:gd name="connsiteX23" fmla="*/ 2587925 w 6711351"/>
                <a:gd name="connsiteY23" fmla="*/ 661359 h 1811547"/>
                <a:gd name="connsiteX24" fmla="*/ 2846717 w 6711351"/>
                <a:gd name="connsiteY24" fmla="*/ 661359 h 1811547"/>
                <a:gd name="connsiteX25" fmla="*/ 2846717 w 6711351"/>
                <a:gd name="connsiteY25" fmla="*/ 753374 h 1811547"/>
                <a:gd name="connsiteX26" fmla="*/ 3042249 w 6711351"/>
                <a:gd name="connsiteY26" fmla="*/ 753374 h 1811547"/>
                <a:gd name="connsiteX27" fmla="*/ 3042249 w 6711351"/>
                <a:gd name="connsiteY27" fmla="*/ 833887 h 1811547"/>
                <a:gd name="connsiteX28" fmla="*/ 3416060 w 6711351"/>
                <a:gd name="connsiteY28" fmla="*/ 833887 h 1811547"/>
                <a:gd name="connsiteX29" fmla="*/ 3416060 w 6711351"/>
                <a:gd name="connsiteY29" fmla="*/ 966159 h 1811547"/>
                <a:gd name="connsiteX30" fmla="*/ 3858883 w 6711351"/>
                <a:gd name="connsiteY30" fmla="*/ 966159 h 1811547"/>
                <a:gd name="connsiteX31" fmla="*/ 3858883 w 6711351"/>
                <a:gd name="connsiteY31" fmla="*/ 1086928 h 1811547"/>
                <a:gd name="connsiteX32" fmla="*/ 4399472 w 6711351"/>
                <a:gd name="connsiteY32" fmla="*/ 1086928 h 1811547"/>
                <a:gd name="connsiteX33" fmla="*/ 4399472 w 6711351"/>
                <a:gd name="connsiteY33" fmla="*/ 1339970 h 1811547"/>
                <a:gd name="connsiteX34" fmla="*/ 4761781 w 6711351"/>
                <a:gd name="connsiteY34" fmla="*/ 1339970 h 1811547"/>
                <a:gd name="connsiteX35" fmla="*/ 4761781 w 6711351"/>
                <a:gd name="connsiteY35" fmla="*/ 1811547 h 1811547"/>
                <a:gd name="connsiteX36" fmla="*/ 6078747 w 6711351"/>
                <a:gd name="connsiteY36" fmla="*/ 1811547 h 1811547"/>
                <a:gd name="connsiteX37" fmla="*/ 6711351 w 6711351"/>
                <a:gd name="connsiteY37" fmla="*/ 1811547 h 18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711351" h="1811547">
                  <a:moveTo>
                    <a:pt x="0" y="0"/>
                  </a:moveTo>
                  <a:lnTo>
                    <a:pt x="0" y="0"/>
                  </a:lnTo>
                  <a:cubicBezTo>
                    <a:pt x="107899" y="23978"/>
                    <a:pt x="34085" y="11502"/>
                    <a:pt x="224287" y="11502"/>
                  </a:cubicBezTo>
                  <a:lnTo>
                    <a:pt x="224287" y="74762"/>
                  </a:lnTo>
                  <a:lnTo>
                    <a:pt x="414068" y="74762"/>
                  </a:lnTo>
                  <a:lnTo>
                    <a:pt x="414068" y="103517"/>
                  </a:lnTo>
                  <a:lnTo>
                    <a:pt x="483079" y="103517"/>
                  </a:lnTo>
                  <a:lnTo>
                    <a:pt x="483079" y="178279"/>
                  </a:lnTo>
                  <a:lnTo>
                    <a:pt x="770626" y="178279"/>
                  </a:lnTo>
                  <a:lnTo>
                    <a:pt x="770626" y="230038"/>
                  </a:lnTo>
                  <a:lnTo>
                    <a:pt x="1006415" y="230038"/>
                  </a:lnTo>
                  <a:lnTo>
                    <a:pt x="1006415" y="293298"/>
                  </a:lnTo>
                  <a:lnTo>
                    <a:pt x="1541253" y="293298"/>
                  </a:lnTo>
                  <a:lnTo>
                    <a:pt x="1541253" y="379562"/>
                  </a:lnTo>
                  <a:lnTo>
                    <a:pt x="1667774" y="379562"/>
                  </a:lnTo>
                  <a:lnTo>
                    <a:pt x="1667774" y="425570"/>
                  </a:lnTo>
                  <a:lnTo>
                    <a:pt x="2018581" y="425570"/>
                  </a:lnTo>
                  <a:lnTo>
                    <a:pt x="2018581" y="483079"/>
                  </a:lnTo>
                  <a:lnTo>
                    <a:pt x="2018581" y="483079"/>
                  </a:lnTo>
                  <a:lnTo>
                    <a:pt x="2053087" y="517585"/>
                  </a:lnTo>
                  <a:lnTo>
                    <a:pt x="2265872" y="517585"/>
                  </a:lnTo>
                  <a:lnTo>
                    <a:pt x="2265872" y="609600"/>
                  </a:lnTo>
                  <a:lnTo>
                    <a:pt x="2587925" y="609600"/>
                  </a:lnTo>
                  <a:lnTo>
                    <a:pt x="2587925" y="661359"/>
                  </a:lnTo>
                  <a:lnTo>
                    <a:pt x="2846717" y="661359"/>
                  </a:lnTo>
                  <a:lnTo>
                    <a:pt x="2846717" y="753374"/>
                  </a:lnTo>
                  <a:lnTo>
                    <a:pt x="3042249" y="753374"/>
                  </a:lnTo>
                  <a:lnTo>
                    <a:pt x="3042249" y="833887"/>
                  </a:lnTo>
                  <a:lnTo>
                    <a:pt x="3416060" y="833887"/>
                  </a:lnTo>
                  <a:lnTo>
                    <a:pt x="3416060" y="966159"/>
                  </a:lnTo>
                  <a:lnTo>
                    <a:pt x="3858883" y="966159"/>
                  </a:lnTo>
                  <a:lnTo>
                    <a:pt x="3858883" y="1086928"/>
                  </a:lnTo>
                  <a:lnTo>
                    <a:pt x="4399472" y="1086928"/>
                  </a:lnTo>
                  <a:lnTo>
                    <a:pt x="4399472" y="1339970"/>
                  </a:lnTo>
                  <a:lnTo>
                    <a:pt x="4761781" y="1339970"/>
                  </a:lnTo>
                  <a:lnTo>
                    <a:pt x="4761781" y="1811547"/>
                  </a:lnTo>
                  <a:lnTo>
                    <a:pt x="6078747" y="1811547"/>
                  </a:lnTo>
                  <a:lnTo>
                    <a:pt x="6711351" y="1811547"/>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R"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76" name="Straight Connector 175">
              <a:extLst>
                <a:ext uri="{FF2B5EF4-FFF2-40B4-BE49-F238E27FC236}">
                  <a16:creationId xmlns:a16="http://schemas.microsoft.com/office/drawing/2014/main" id="{E3A7E3E0-C243-A3DA-4362-D22898BC181F}"/>
                </a:ext>
              </a:extLst>
            </p:cNvPr>
            <p:cNvCxnSpPr>
              <a:cxnSpLocks/>
            </p:cNvCxnSpPr>
            <p:nvPr/>
          </p:nvCxnSpPr>
          <p:spPr bwMode="auto">
            <a:xfrm flipV="1">
              <a:off x="3068021" y="1831324"/>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D03FD04B-5943-6F1C-9800-597BD4E2106D}"/>
                </a:ext>
              </a:extLst>
            </p:cNvPr>
            <p:cNvCxnSpPr>
              <a:cxnSpLocks/>
            </p:cNvCxnSpPr>
            <p:nvPr/>
          </p:nvCxnSpPr>
          <p:spPr bwMode="auto">
            <a:xfrm flipV="1">
              <a:off x="3234628" y="1877819"/>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EC4B304A-AA02-D876-E458-D5AF90CF62EA}"/>
                </a:ext>
              </a:extLst>
            </p:cNvPr>
            <p:cNvCxnSpPr>
              <a:cxnSpLocks/>
            </p:cNvCxnSpPr>
            <p:nvPr/>
          </p:nvCxnSpPr>
          <p:spPr bwMode="auto">
            <a:xfrm flipV="1">
              <a:off x="2936286" y="1804202"/>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E53B4134-8DB9-13A0-F949-611171C894B3}"/>
                </a:ext>
              </a:extLst>
            </p:cNvPr>
            <p:cNvCxnSpPr>
              <a:cxnSpLocks/>
            </p:cNvCxnSpPr>
            <p:nvPr/>
          </p:nvCxnSpPr>
          <p:spPr bwMode="auto">
            <a:xfrm flipV="1">
              <a:off x="2876111" y="1851667"/>
              <a:ext cx="97508" cy="1409"/>
            </a:xfrm>
            <a:prstGeom prst="line">
              <a:avLst/>
            </a:prstGeom>
            <a:noFill/>
            <a:ln w="28575"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35CA0F30-3D33-A6A0-6E24-A9C657F9E5F6}"/>
                </a:ext>
              </a:extLst>
            </p:cNvPr>
            <p:cNvCxnSpPr>
              <a:cxnSpLocks/>
            </p:cNvCxnSpPr>
            <p:nvPr/>
          </p:nvCxnSpPr>
          <p:spPr bwMode="auto">
            <a:xfrm flipV="1">
              <a:off x="3955299" y="1959185"/>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78FFBA29-83AF-6E92-4131-7F1802FFC06F}"/>
                </a:ext>
              </a:extLst>
            </p:cNvPr>
            <p:cNvCxnSpPr>
              <a:cxnSpLocks/>
            </p:cNvCxnSpPr>
            <p:nvPr/>
          </p:nvCxnSpPr>
          <p:spPr bwMode="auto">
            <a:xfrm flipV="1">
              <a:off x="3379806" y="1975653"/>
              <a:ext cx="97508" cy="1409"/>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4F6BF1D2-F10E-50E5-17E7-C72DD14E1FA0}"/>
                </a:ext>
              </a:extLst>
            </p:cNvPr>
            <p:cNvCxnSpPr>
              <a:cxnSpLocks/>
            </p:cNvCxnSpPr>
            <p:nvPr/>
          </p:nvCxnSpPr>
          <p:spPr bwMode="auto">
            <a:xfrm>
              <a:off x="3899000" y="2085551"/>
              <a:ext cx="212625" cy="0"/>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E85184D3-F286-794A-D223-BEE95B79014A}"/>
                </a:ext>
              </a:extLst>
            </p:cNvPr>
            <p:cNvCxnSpPr>
              <a:cxnSpLocks/>
            </p:cNvCxnSpPr>
            <p:nvPr/>
          </p:nvCxnSpPr>
          <p:spPr bwMode="auto">
            <a:xfrm>
              <a:off x="3902175" y="2069676"/>
              <a:ext cx="212625" cy="0"/>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480DFA4D-F7F4-F4A9-DBAD-FCEE4FFD0452}"/>
                </a:ext>
              </a:extLst>
            </p:cNvPr>
            <p:cNvCxnSpPr>
              <a:cxnSpLocks/>
            </p:cNvCxnSpPr>
            <p:nvPr/>
          </p:nvCxnSpPr>
          <p:spPr bwMode="auto">
            <a:xfrm flipV="1">
              <a:off x="3974349" y="2038560"/>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071A68FF-79B7-3DFF-F5C1-4E3E7584EDBD}"/>
                </a:ext>
              </a:extLst>
            </p:cNvPr>
            <p:cNvCxnSpPr>
              <a:cxnSpLocks/>
            </p:cNvCxnSpPr>
            <p:nvPr/>
          </p:nvCxnSpPr>
          <p:spPr bwMode="auto">
            <a:xfrm flipV="1">
              <a:off x="4488699" y="2186435"/>
              <a:ext cx="0" cy="148648"/>
            </a:xfrm>
            <a:prstGeom prst="line">
              <a:avLst/>
            </a:prstGeom>
            <a:no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D107D6CD-68AE-5506-C486-15E300165007}"/>
                </a:ext>
              </a:extLst>
            </p:cNvPr>
            <p:cNvCxnSpPr>
              <a:cxnSpLocks/>
              <a:stCxn id="174" idx="19"/>
            </p:cNvCxnSpPr>
            <p:nvPr/>
          </p:nvCxnSpPr>
          <p:spPr bwMode="auto">
            <a:xfrm flipH="1" flipV="1">
              <a:off x="4472824" y="2129285"/>
              <a:ext cx="12912" cy="113583"/>
            </a:xfrm>
            <a:prstGeom prst="line">
              <a:avLst/>
            </a:prstGeom>
            <a:noFill/>
            <a:ln w="28575"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4BEDCF7F-CE2F-413E-FD4D-D06FCDB6A42A}"/>
                </a:ext>
              </a:extLst>
            </p:cNvPr>
            <p:cNvCxnSpPr>
              <a:cxnSpLocks/>
            </p:cNvCxnSpPr>
            <p:nvPr/>
          </p:nvCxnSpPr>
          <p:spPr bwMode="auto">
            <a:xfrm>
              <a:off x="4403725" y="2196676"/>
              <a:ext cx="130175" cy="0"/>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F5BDE5E6-F663-4AD6-EC2E-8005F7E30142}"/>
                </a:ext>
              </a:extLst>
            </p:cNvPr>
            <p:cNvCxnSpPr>
              <a:cxnSpLocks/>
            </p:cNvCxnSpPr>
            <p:nvPr/>
          </p:nvCxnSpPr>
          <p:spPr bwMode="auto">
            <a:xfrm>
              <a:off x="4429000" y="2250478"/>
              <a:ext cx="130175" cy="0"/>
            </a:xfrm>
            <a:prstGeom prst="line">
              <a:avLst/>
            </a:prstGeom>
            <a:noFill/>
            <a:ln w="28575"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525EE9FB-27F8-2AE6-1A3C-2845119E0CAC}"/>
                </a:ext>
              </a:extLst>
            </p:cNvPr>
            <p:cNvCxnSpPr>
              <a:cxnSpLocks/>
            </p:cNvCxnSpPr>
            <p:nvPr/>
          </p:nvCxnSpPr>
          <p:spPr bwMode="auto">
            <a:xfrm>
              <a:off x="4943409" y="2386202"/>
              <a:ext cx="130175" cy="0"/>
            </a:xfrm>
            <a:prstGeom prst="line">
              <a:avLst/>
            </a:prstGeom>
            <a:no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5C0BDE39-028E-522D-3730-58BFE39A1D62}"/>
                </a:ext>
              </a:extLst>
            </p:cNvPr>
            <p:cNvCxnSpPr>
              <a:cxnSpLocks/>
            </p:cNvCxnSpPr>
            <p:nvPr/>
          </p:nvCxnSpPr>
          <p:spPr bwMode="auto">
            <a:xfrm flipV="1">
              <a:off x="5076074" y="2333835"/>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8BF6971D-662E-40D8-F190-7FE8FD361149}"/>
                </a:ext>
              </a:extLst>
            </p:cNvPr>
            <p:cNvCxnSpPr>
              <a:cxnSpLocks/>
            </p:cNvCxnSpPr>
            <p:nvPr/>
          </p:nvCxnSpPr>
          <p:spPr bwMode="auto">
            <a:xfrm flipV="1">
              <a:off x="5009399" y="2325004"/>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C0654F80-58A5-1E39-A20F-3CC8B4CFF55D}"/>
                </a:ext>
              </a:extLst>
            </p:cNvPr>
            <p:cNvCxnSpPr>
              <a:cxnSpLocks/>
            </p:cNvCxnSpPr>
            <p:nvPr/>
          </p:nvCxnSpPr>
          <p:spPr bwMode="auto">
            <a:xfrm flipV="1">
              <a:off x="5225299" y="2321829"/>
              <a:ext cx="0" cy="106023"/>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8E45B1AC-86A8-5C9D-31C2-114145AB45DD}"/>
                </a:ext>
              </a:extLst>
            </p:cNvPr>
            <p:cNvCxnSpPr>
              <a:cxnSpLocks/>
            </p:cNvCxnSpPr>
            <p:nvPr/>
          </p:nvCxnSpPr>
          <p:spPr bwMode="auto">
            <a:xfrm flipV="1">
              <a:off x="5326899" y="23980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787DDF80-AC00-ABAD-CBEF-BC298AC76E46}"/>
                </a:ext>
              </a:extLst>
            </p:cNvPr>
            <p:cNvCxnSpPr>
              <a:cxnSpLocks/>
            </p:cNvCxnSpPr>
            <p:nvPr/>
          </p:nvCxnSpPr>
          <p:spPr bwMode="auto">
            <a:xfrm flipV="1">
              <a:off x="5406274" y="23980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AA242D3D-2108-85C1-30CB-F697A6516856}"/>
                </a:ext>
              </a:extLst>
            </p:cNvPr>
            <p:cNvCxnSpPr>
              <a:cxnSpLocks/>
            </p:cNvCxnSpPr>
            <p:nvPr/>
          </p:nvCxnSpPr>
          <p:spPr bwMode="auto">
            <a:xfrm flipV="1">
              <a:off x="5523749" y="24742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1031D9B7-8B59-0750-18A0-D959655E740C}"/>
                </a:ext>
              </a:extLst>
            </p:cNvPr>
            <p:cNvCxnSpPr>
              <a:cxnSpLocks/>
            </p:cNvCxnSpPr>
            <p:nvPr/>
          </p:nvCxnSpPr>
          <p:spPr bwMode="auto">
            <a:xfrm flipV="1">
              <a:off x="5545974" y="24742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4A06A4BE-7B40-CFE2-9D2F-B5A36376F6E2}"/>
                </a:ext>
              </a:extLst>
            </p:cNvPr>
            <p:cNvCxnSpPr>
              <a:cxnSpLocks/>
            </p:cNvCxnSpPr>
            <p:nvPr/>
          </p:nvCxnSpPr>
          <p:spPr bwMode="auto">
            <a:xfrm flipV="1">
              <a:off x="5587249" y="24742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81AD6765-5050-49D8-7076-3D6F1751FBF2}"/>
                </a:ext>
              </a:extLst>
            </p:cNvPr>
            <p:cNvCxnSpPr>
              <a:cxnSpLocks/>
            </p:cNvCxnSpPr>
            <p:nvPr/>
          </p:nvCxnSpPr>
          <p:spPr bwMode="auto">
            <a:xfrm>
              <a:off x="5216525" y="2463376"/>
              <a:ext cx="130175" cy="0"/>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E87C3A2A-0FD3-57A5-1069-BAE0C10DFE0D}"/>
                </a:ext>
              </a:extLst>
            </p:cNvPr>
            <p:cNvCxnSpPr>
              <a:cxnSpLocks/>
            </p:cNvCxnSpPr>
            <p:nvPr/>
          </p:nvCxnSpPr>
          <p:spPr bwMode="auto">
            <a:xfrm flipV="1">
              <a:off x="6431799" y="27409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4DA14798-82C0-A2F8-A15C-978E58C1CC6F}"/>
                </a:ext>
              </a:extLst>
            </p:cNvPr>
            <p:cNvCxnSpPr>
              <a:cxnSpLocks/>
            </p:cNvCxnSpPr>
            <p:nvPr/>
          </p:nvCxnSpPr>
          <p:spPr bwMode="auto">
            <a:xfrm flipV="1">
              <a:off x="6771524" y="27409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85900825-F476-576D-51A6-22BED4512E1C}"/>
                </a:ext>
              </a:extLst>
            </p:cNvPr>
            <p:cNvCxnSpPr>
              <a:cxnSpLocks/>
            </p:cNvCxnSpPr>
            <p:nvPr/>
          </p:nvCxnSpPr>
          <p:spPr bwMode="auto">
            <a:xfrm>
              <a:off x="6238875" y="2806276"/>
              <a:ext cx="130175" cy="0"/>
            </a:xfrm>
            <a:prstGeom prst="line">
              <a:avLst/>
            </a:prstGeom>
            <a:noFill/>
            <a:ln w="28575"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6A53DFD0-43F9-49E7-4F43-1AF4E4567569}"/>
                </a:ext>
              </a:extLst>
            </p:cNvPr>
            <p:cNvCxnSpPr>
              <a:cxnSpLocks/>
            </p:cNvCxnSpPr>
            <p:nvPr/>
          </p:nvCxnSpPr>
          <p:spPr bwMode="auto">
            <a:xfrm flipV="1">
              <a:off x="6317499" y="27409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070A8529-19D5-6411-0C14-06EA19B5840D}"/>
                </a:ext>
              </a:extLst>
            </p:cNvPr>
            <p:cNvCxnSpPr>
              <a:cxnSpLocks/>
            </p:cNvCxnSpPr>
            <p:nvPr/>
          </p:nvCxnSpPr>
          <p:spPr bwMode="auto">
            <a:xfrm flipV="1">
              <a:off x="6288924" y="2740929"/>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FC7690C2-9C07-32A3-BCE6-FFE0893DDC5A}"/>
                </a:ext>
              </a:extLst>
            </p:cNvPr>
            <p:cNvCxnSpPr>
              <a:cxnSpLocks/>
            </p:cNvCxnSpPr>
            <p:nvPr/>
          </p:nvCxnSpPr>
          <p:spPr bwMode="auto">
            <a:xfrm flipV="1">
              <a:off x="7831974" y="3448954"/>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70C3AD45-634A-0300-D0E8-042589AD4178}"/>
                </a:ext>
              </a:extLst>
            </p:cNvPr>
            <p:cNvCxnSpPr>
              <a:cxnSpLocks/>
            </p:cNvCxnSpPr>
            <p:nvPr/>
          </p:nvCxnSpPr>
          <p:spPr bwMode="auto">
            <a:xfrm flipV="1">
              <a:off x="7847849" y="3448954"/>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247398F1-AB82-227A-F2AE-C275D6F61972}"/>
                </a:ext>
              </a:extLst>
            </p:cNvPr>
            <p:cNvCxnSpPr>
              <a:cxnSpLocks/>
            </p:cNvCxnSpPr>
            <p:nvPr/>
          </p:nvCxnSpPr>
          <p:spPr bwMode="auto">
            <a:xfrm flipV="1">
              <a:off x="9143249" y="3448954"/>
              <a:ext cx="0" cy="124706"/>
            </a:xfrm>
            <a:prstGeom prst="line">
              <a:avLst/>
            </a:prstGeom>
            <a:noFill/>
            <a:ln w="28575"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2DF0B637-2191-AB0F-6371-1AE1DC25037B}"/>
                </a:ext>
              </a:extLst>
            </p:cNvPr>
            <p:cNvCxnSpPr>
              <a:cxnSpLocks/>
            </p:cNvCxnSpPr>
            <p:nvPr/>
          </p:nvCxnSpPr>
          <p:spPr bwMode="auto">
            <a:xfrm flipH="1">
              <a:off x="9069012" y="3536830"/>
              <a:ext cx="83283"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22" name="Group 221">
            <a:extLst>
              <a:ext uri="{FF2B5EF4-FFF2-40B4-BE49-F238E27FC236}">
                <a16:creationId xmlns:a16="http://schemas.microsoft.com/office/drawing/2014/main" id="{3C7457C0-44CC-023B-8FA4-4860168ACECE}"/>
              </a:ext>
            </a:extLst>
          </p:cNvPr>
          <p:cNvGrpSpPr/>
          <p:nvPr/>
        </p:nvGrpSpPr>
        <p:grpSpPr>
          <a:xfrm>
            <a:off x="2248882" y="1636150"/>
            <a:ext cx="6183660" cy="1382487"/>
            <a:chOff x="2430874" y="1738489"/>
            <a:chExt cx="6183660" cy="1382487"/>
          </a:xfrm>
        </p:grpSpPr>
        <p:sp>
          <p:nvSpPr>
            <p:cNvPr id="223" name="Freeform 222">
              <a:extLst>
                <a:ext uri="{FF2B5EF4-FFF2-40B4-BE49-F238E27FC236}">
                  <a16:creationId xmlns:a16="http://schemas.microsoft.com/office/drawing/2014/main" id="{500265E1-A8C6-0ECA-0255-24DDCB5B3975}"/>
                </a:ext>
              </a:extLst>
            </p:cNvPr>
            <p:cNvSpPr/>
            <p:nvPr/>
          </p:nvSpPr>
          <p:spPr bwMode="auto">
            <a:xfrm>
              <a:off x="2430874" y="1738489"/>
              <a:ext cx="4587052" cy="1301985"/>
            </a:xfrm>
            <a:custGeom>
              <a:avLst/>
              <a:gdLst>
                <a:gd name="connsiteX0" fmla="*/ 0 w 4587052"/>
                <a:gd name="connsiteY0" fmla="*/ 0 h 1301985"/>
                <a:gd name="connsiteX1" fmla="*/ 135467 w 4587052"/>
                <a:gd name="connsiteY1" fmla="*/ 0 h 1301985"/>
                <a:gd name="connsiteX2" fmla="*/ 135467 w 4587052"/>
                <a:gd name="connsiteY2" fmla="*/ 52681 h 1301985"/>
                <a:gd name="connsiteX3" fmla="*/ 169333 w 4587052"/>
                <a:gd name="connsiteY3" fmla="*/ 52681 h 1301985"/>
                <a:gd name="connsiteX4" fmla="*/ 169333 w 4587052"/>
                <a:gd name="connsiteY4" fmla="*/ 105363 h 1301985"/>
                <a:gd name="connsiteX5" fmla="*/ 270933 w 4587052"/>
                <a:gd name="connsiteY5" fmla="*/ 105363 h 1301985"/>
                <a:gd name="connsiteX6" fmla="*/ 270933 w 4587052"/>
                <a:gd name="connsiteY6" fmla="*/ 142992 h 1301985"/>
                <a:gd name="connsiteX7" fmla="*/ 425215 w 4587052"/>
                <a:gd name="connsiteY7" fmla="*/ 142992 h 1301985"/>
                <a:gd name="connsiteX8" fmla="*/ 425215 w 4587052"/>
                <a:gd name="connsiteY8" fmla="*/ 142992 h 1301985"/>
                <a:gd name="connsiteX9" fmla="*/ 428978 w 4587052"/>
                <a:gd name="connsiteY9" fmla="*/ 229541 h 1301985"/>
                <a:gd name="connsiteX10" fmla="*/ 519289 w 4587052"/>
                <a:gd name="connsiteY10" fmla="*/ 229541 h 1301985"/>
                <a:gd name="connsiteX11" fmla="*/ 519289 w 4587052"/>
                <a:gd name="connsiteY11" fmla="*/ 274696 h 1301985"/>
                <a:gd name="connsiteX12" fmla="*/ 839141 w 4587052"/>
                <a:gd name="connsiteY12" fmla="*/ 274696 h 1301985"/>
                <a:gd name="connsiteX13" fmla="*/ 839141 w 4587052"/>
                <a:gd name="connsiteY13" fmla="*/ 319852 h 1301985"/>
                <a:gd name="connsiteX14" fmla="*/ 1031052 w 4587052"/>
                <a:gd name="connsiteY14" fmla="*/ 319852 h 1301985"/>
                <a:gd name="connsiteX15" fmla="*/ 1031052 w 4587052"/>
                <a:gd name="connsiteY15" fmla="*/ 368770 h 1301985"/>
                <a:gd name="connsiteX16" fmla="*/ 1102548 w 4587052"/>
                <a:gd name="connsiteY16" fmla="*/ 368770 h 1301985"/>
                <a:gd name="connsiteX17" fmla="*/ 1102548 w 4587052"/>
                <a:gd name="connsiteY17" fmla="*/ 417689 h 1301985"/>
                <a:gd name="connsiteX18" fmla="*/ 1271882 w 4587052"/>
                <a:gd name="connsiteY18" fmla="*/ 417689 h 1301985"/>
                <a:gd name="connsiteX19" fmla="*/ 1271882 w 4587052"/>
                <a:gd name="connsiteY19" fmla="*/ 470370 h 1301985"/>
                <a:gd name="connsiteX20" fmla="*/ 1271882 w 4587052"/>
                <a:gd name="connsiteY20" fmla="*/ 470370 h 1301985"/>
                <a:gd name="connsiteX21" fmla="*/ 1298222 w 4587052"/>
                <a:gd name="connsiteY21" fmla="*/ 496710 h 1301985"/>
                <a:gd name="connsiteX22" fmla="*/ 1542815 w 4587052"/>
                <a:gd name="connsiteY22" fmla="*/ 496710 h 1301985"/>
                <a:gd name="connsiteX23" fmla="*/ 1542815 w 4587052"/>
                <a:gd name="connsiteY23" fmla="*/ 530578 h 1301985"/>
                <a:gd name="connsiteX24" fmla="*/ 1542815 w 4587052"/>
                <a:gd name="connsiteY24" fmla="*/ 632178 h 1301985"/>
                <a:gd name="connsiteX25" fmla="*/ 1591733 w 4587052"/>
                <a:gd name="connsiteY25" fmla="*/ 632178 h 1301985"/>
                <a:gd name="connsiteX26" fmla="*/ 1591733 w 4587052"/>
                <a:gd name="connsiteY26" fmla="*/ 692385 h 1301985"/>
                <a:gd name="connsiteX27" fmla="*/ 2246489 w 4587052"/>
                <a:gd name="connsiteY27" fmla="*/ 692385 h 1301985"/>
                <a:gd name="connsiteX28" fmla="*/ 2246489 w 4587052"/>
                <a:gd name="connsiteY28" fmla="*/ 763881 h 1301985"/>
                <a:gd name="connsiteX29" fmla="*/ 2329274 w 4587052"/>
                <a:gd name="connsiteY29" fmla="*/ 763881 h 1301985"/>
                <a:gd name="connsiteX30" fmla="*/ 2329274 w 4587052"/>
                <a:gd name="connsiteY30" fmla="*/ 824089 h 1301985"/>
                <a:gd name="connsiteX31" fmla="*/ 2570104 w 4587052"/>
                <a:gd name="connsiteY31" fmla="*/ 824089 h 1301985"/>
                <a:gd name="connsiteX32" fmla="*/ 2566341 w 4587052"/>
                <a:gd name="connsiteY32" fmla="*/ 914400 h 1301985"/>
                <a:gd name="connsiteX33" fmla="*/ 2585156 w 4587052"/>
                <a:gd name="connsiteY33" fmla="*/ 967081 h 1301985"/>
                <a:gd name="connsiteX34" fmla="*/ 2592682 w 4587052"/>
                <a:gd name="connsiteY34" fmla="*/ 1012237 h 1301985"/>
                <a:gd name="connsiteX35" fmla="*/ 2585156 w 4587052"/>
                <a:gd name="connsiteY35" fmla="*/ 1064918 h 1301985"/>
                <a:gd name="connsiteX36" fmla="*/ 3006607 w 4587052"/>
                <a:gd name="connsiteY36" fmla="*/ 1064918 h 1301985"/>
                <a:gd name="connsiteX37" fmla="*/ 3006607 w 4587052"/>
                <a:gd name="connsiteY37" fmla="*/ 1140178 h 1301985"/>
                <a:gd name="connsiteX38" fmla="*/ 3966163 w 4587052"/>
                <a:gd name="connsiteY38" fmla="*/ 1140178 h 1301985"/>
                <a:gd name="connsiteX39" fmla="*/ 3966163 w 4587052"/>
                <a:gd name="connsiteY39" fmla="*/ 1301985 h 1301985"/>
                <a:gd name="connsiteX40" fmla="*/ 4545659 w 4587052"/>
                <a:gd name="connsiteY40" fmla="*/ 1301985 h 1301985"/>
                <a:gd name="connsiteX41" fmla="*/ 4587052 w 4587052"/>
                <a:gd name="connsiteY41" fmla="*/ 1298222 h 130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87052" h="1301985">
                  <a:moveTo>
                    <a:pt x="0" y="0"/>
                  </a:moveTo>
                  <a:lnTo>
                    <a:pt x="135467" y="0"/>
                  </a:lnTo>
                  <a:lnTo>
                    <a:pt x="135467" y="52681"/>
                  </a:lnTo>
                  <a:lnTo>
                    <a:pt x="169333" y="52681"/>
                  </a:lnTo>
                  <a:lnTo>
                    <a:pt x="169333" y="105363"/>
                  </a:lnTo>
                  <a:lnTo>
                    <a:pt x="270933" y="105363"/>
                  </a:lnTo>
                  <a:lnTo>
                    <a:pt x="270933" y="142992"/>
                  </a:lnTo>
                  <a:lnTo>
                    <a:pt x="425215" y="142992"/>
                  </a:lnTo>
                  <a:lnTo>
                    <a:pt x="425215" y="142992"/>
                  </a:lnTo>
                  <a:lnTo>
                    <a:pt x="428978" y="229541"/>
                  </a:lnTo>
                  <a:lnTo>
                    <a:pt x="519289" y="229541"/>
                  </a:lnTo>
                  <a:lnTo>
                    <a:pt x="519289" y="274696"/>
                  </a:lnTo>
                  <a:lnTo>
                    <a:pt x="839141" y="274696"/>
                  </a:lnTo>
                  <a:lnTo>
                    <a:pt x="839141" y="319852"/>
                  </a:lnTo>
                  <a:lnTo>
                    <a:pt x="1031052" y="319852"/>
                  </a:lnTo>
                  <a:lnTo>
                    <a:pt x="1031052" y="368770"/>
                  </a:lnTo>
                  <a:lnTo>
                    <a:pt x="1102548" y="368770"/>
                  </a:lnTo>
                  <a:lnTo>
                    <a:pt x="1102548" y="417689"/>
                  </a:lnTo>
                  <a:lnTo>
                    <a:pt x="1271882" y="417689"/>
                  </a:lnTo>
                  <a:lnTo>
                    <a:pt x="1271882" y="470370"/>
                  </a:lnTo>
                  <a:lnTo>
                    <a:pt x="1271882" y="470370"/>
                  </a:lnTo>
                  <a:lnTo>
                    <a:pt x="1298222" y="496710"/>
                  </a:lnTo>
                  <a:lnTo>
                    <a:pt x="1542815" y="496710"/>
                  </a:lnTo>
                  <a:lnTo>
                    <a:pt x="1542815" y="530578"/>
                  </a:lnTo>
                  <a:lnTo>
                    <a:pt x="1542815" y="632178"/>
                  </a:lnTo>
                  <a:lnTo>
                    <a:pt x="1591733" y="632178"/>
                  </a:lnTo>
                  <a:lnTo>
                    <a:pt x="1591733" y="692385"/>
                  </a:lnTo>
                  <a:lnTo>
                    <a:pt x="2246489" y="692385"/>
                  </a:lnTo>
                  <a:lnTo>
                    <a:pt x="2246489" y="763881"/>
                  </a:lnTo>
                  <a:lnTo>
                    <a:pt x="2329274" y="763881"/>
                  </a:lnTo>
                  <a:lnTo>
                    <a:pt x="2329274" y="824089"/>
                  </a:lnTo>
                  <a:lnTo>
                    <a:pt x="2570104" y="824089"/>
                  </a:lnTo>
                  <a:lnTo>
                    <a:pt x="2566341" y="914400"/>
                  </a:lnTo>
                  <a:lnTo>
                    <a:pt x="2585156" y="967081"/>
                  </a:lnTo>
                  <a:lnTo>
                    <a:pt x="2592682" y="1012237"/>
                  </a:lnTo>
                  <a:lnTo>
                    <a:pt x="2585156" y="1064918"/>
                  </a:lnTo>
                  <a:lnTo>
                    <a:pt x="3006607" y="1064918"/>
                  </a:lnTo>
                  <a:lnTo>
                    <a:pt x="3006607" y="1140178"/>
                  </a:lnTo>
                  <a:lnTo>
                    <a:pt x="3966163" y="1140178"/>
                  </a:lnTo>
                  <a:lnTo>
                    <a:pt x="3966163" y="1301985"/>
                  </a:lnTo>
                  <a:lnTo>
                    <a:pt x="4545659" y="1301985"/>
                  </a:lnTo>
                  <a:lnTo>
                    <a:pt x="4587052" y="1298222"/>
                  </a:lnTo>
                </a:path>
              </a:pathLst>
            </a:custGeom>
            <a:noFill/>
            <a:ln w="28575">
              <a:solidFill>
                <a:srgbClr val="E1471D"/>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4" name="Freeform 223">
              <a:extLst>
                <a:ext uri="{FF2B5EF4-FFF2-40B4-BE49-F238E27FC236}">
                  <a16:creationId xmlns:a16="http://schemas.microsoft.com/office/drawing/2014/main" id="{383BB7FD-6EC8-95F4-B6CC-0DA1A5560FB9}"/>
                </a:ext>
              </a:extLst>
            </p:cNvPr>
            <p:cNvSpPr/>
            <p:nvPr/>
          </p:nvSpPr>
          <p:spPr bwMode="auto">
            <a:xfrm>
              <a:off x="6999111" y="3051763"/>
              <a:ext cx="1557867" cy="7526"/>
            </a:xfrm>
            <a:custGeom>
              <a:avLst/>
              <a:gdLst>
                <a:gd name="connsiteX0" fmla="*/ 0 w 1557867"/>
                <a:gd name="connsiteY0" fmla="*/ 0 h 7526"/>
                <a:gd name="connsiteX1" fmla="*/ 0 w 1557867"/>
                <a:gd name="connsiteY1" fmla="*/ 0 h 7526"/>
                <a:gd name="connsiteX2" fmla="*/ 1557867 w 1557867"/>
                <a:gd name="connsiteY2" fmla="*/ 7526 h 7526"/>
                <a:gd name="connsiteX3" fmla="*/ 1557867 w 1557867"/>
                <a:gd name="connsiteY3" fmla="*/ 7526 h 7526"/>
                <a:gd name="connsiteX4" fmla="*/ 0 w 1557867"/>
                <a:gd name="connsiteY4" fmla="*/ 0 h 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867" h="7526">
                  <a:moveTo>
                    <a:pt x="0" y="0"/>
                  </a:moveTo>
                  <a:lnTo>
                    <a:pt x="0" y="0"/>
                  </a:lnTo>
                  <a:lnTo>
                    <a:pt x="1557867" y="7526"/>
                  </a:lnTo>
                  <a:lnTo>
                    <a:pt x="1557867" y="7526"/>
                  </a:lnTo>
                  <a:lnTo>
                    <a:pt x="0" y="0"/>
                  </a:lnTo>
                  <a:close/>
                </a:path>
              </a:pathLst>
            </a:custGeom>
            <a:solidFill>
              <a:schemeClr val="accent1"/>
            </a:solidFill>
            <a:ln w="28575">
              <a:solidFill>
                <a:srgbClr val="E1471D"/>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A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225" name="Straight Connector 224">
              <a:extLst>
                <a:ext uri="{FF2B5EF4-FFF2-40B4-BE49-F238E27FC236}">
                  <a16:creationId xmlns:a16="http://schemas.microsoft.com/office/drawing/2014/main" id="{29A88AD9-8194-8A23-2A0C-22E4576AB127}"/>
                </a:ext>
              </a:extLst>
            </p:cNvPr>
            <p:cNvCxnSpPr>
              <a:cxnSpLocks/>
            </p:cNvCxnSpPr>
            <p:nvPr/>
          </p:nvCxnSpPr>
          <p:spPr bwMode="auto">
            <a:xfrm flipV="1">
              <a:off x="2947510" y="1986998"/>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B03FA971-A893-21C1-4D3B-1463F64FFE6C}"/>
                </a:ext>
              </a:extLst>
            </p:cNvPr>
            <p:cNvCxnSpPr>
              <a:cxnSpLocks/>
            </p:cNvCxnSpPr>
            <p:nvPr/>
          </p:nvCxnSpPr>
          <p:spPr bwMode="auto">
            <a:xfrm flipV="1">
              <a:off x="3365199" y="1986998"/>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FA9DC796-F8A5-B6B4-587C-87E8F793F562}"/>
                </a:ext>
              </a:extLst>
            </p:cNvPr>
            <p:cNvCxnSpPr>
              <a:cxnSpLocks/>
            </p:cNvCxnSpPr>
            <p:nvPr/>
          </p:nvCxnSpPr>
          <p:spPr bwMode="auto">
            <a:xfrm flipV="1">
              <a:off x="3421643" y="1994523"/>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D9D2C467-296E-0D4E-BAE2-000A3B44074D}"/>
                </a:ext>
              </a:extLst>
            </p:cNvPr>
            <p:cNvCxnSpPr>
              <a:cxnSpLocks/>
            </p:cNvCxnSpPr>
            <p:nvPr/>
          </p:nvCxnSpPr>
          <p:spPr bwMode="auto">
            <a:xfrm flipV="1">
              <a:off x="3451747" y="1971946"/>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F74B9EE1-A65A-82A9-1EA2-3465E5521F3C}"/>
                </a:ext>
              </a:extLst>
            </p:cNvPr>
            <p:cNvCxnSpPr>
              <a:cxnSpLocks/>
            </p:cNvCxnSpPr>
            <p:nvPr/>
          </p:nvCxnSpPr>
          <p:spPr bwMode="auto">
            <a:xfrm flipV="1">
              <a:off x="3463036" y="1971946"/>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1E18E549-FE84-64A7-D8CD-A6A139A2C465}"/>
                </a:ext>
              </a:extLst>
            </p:cNvPr>
            <p:cNvCxnSpPr>
              <a:cxnSpLocks/>
            </p:cNvCxnSpPr>
            <p:nvPr/>
          </p:nvCxnSpPr>
          <p:spPr bwMode="auto">
            <a:xfrm flipV="1">
              <a:off x="3892014" y="2190198"/>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C3D45BE9-F317-0E41-DB10-00D71EC126BF}"/>
                </a:ext>
              </a:extLst>
            </p:cNvPr>
            <p:cNvCxnSpPr>
              <a:cxnSpLocks/>
            </p:cNvCxnSpPr>
            <p:nvPr/>
          </p:nvCxnSpPr>
          <p:spPr bwMode="auto">
            <a:xfrm flipV="1">
              <a:off x="3971036" y="2186435"/>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BBA30CE4-94DA-3B0F-314A-B593248FE426}"/>
                </a:ext>
              </a:extLst>
            </p:cNvPr>
            <p:cNvCxnSpPr>
              <a:cxnSpLocks/>
            </p:cNvCxnSpPr>
            <p:nvPr/>
          </p:nvCxnSpPr>
          <p:spPr bwMode="auto">
            <a:xfrm flipV="1">
              <a:off x="3971036" y="2333191"/>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FC6F12B4-759E-D4BF-697F-96A9D160E17A}"/>
                </a:ext>
              </a:extLst>
            </p:cNvPr>
            <p:cNvCxnSpPr>
              <a:cxnSpLocks/>
            </p:cNvCxnSpPr>
            <p:nvPr/>
          </p:nvCxnSpPr>
          <p:spPr bwMode="auto">
            <a:xfrm flipV="1">
              <a:off x="4230680" y="2367057"/>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7CAB2AB4-3727-224E-43BD-96B86F985F1A}"/>
                </a:ext>
              </a:extLst>
            </p:cNvPr>
            <p:cNvCxnSpPr>
              <a:cxnSpLocks/>
            </p:cNvCxnSpPr>
            <p:nvPr/>
          </p:nvCxnSpPr>
          <p:spPr bwMode="auto">
            <a:xfrm flipV="1">
              <a:off x="4347332" y="2367057"/>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BA6A8777-C0AF-717B-ABDF-A33D2DDFCB2D}"/>
                </a:ext>
              </a:extLst>
            </p:cNvPr>
            <p:cNvCxnSpPr>
              <a:cxnSpLocks/>
            </p:cNvCxnSpPr>
            <p:nvPr/>
          </p:nvCxnSpPr>
          <p:spPr bwMode="auto">
            <a:xfrm flipV="1">
              <a:off x="4482799" y="2367057"/>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C01DA038-2519-DCD5-12D9-713919494242}"/>
                </a:ext>
              </a:extLst>
            </p:cNvPr>
            <p:cNvCxnSpPr>
              <a:cxnSpLocks/>
            </p:cNvCxnSpPr>
            <p:nvPr/>
          </p:nvCxnSpPr>
          <p:spPr bwMode="auto">
            <a:xfrm flipV="1">
              <a:off x="4494088" y="2367057"/>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88CC3CB0-36FD-ACF8-39B9-18859E43858E}"/>
                </a:ext>
              </a:extLst>
            </p:cNvPr>
            <p:cNvCxnSpPr>
              <a:cxnSpLocks/>
            </p:cNvCxnSpPr>
            <p:nvPr/>
          </p:nvCxnSpPr>
          <p:spPr bwMode="auto">
            <a:xfrm flipV="1">
              <a:off x="4580636" y="2367057"/>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B0FB6A45-84D2-1239-9E1A-D636406ADD8A}"/>
                </a:ext>
              </a:extLst>
            </p:cNvPr>
            <p:cNvCxnSpPr>
              <a:cxnSpLocks/>
            </p:cNvCxnSpPr>
            <p:nvPr/>
          </p:nvCxnSpPr>
          <p:spPr bwMode="auto">
            <a:xfrm flipV="1">
              <a:off x="4749969" y="2431027"/>
              <a:ext cx="0" cy="106023"/>
            </a:xfrm>
            <a:prstGeom prst="line">
              <a:avLst/>
            </a:prstGeom>
            <a:noFill/>
            <a:ln w="28575" cap="flat" cmpd="sng" algn="ctr">
              <a:solidFill>
                <a:srgbClr val="E1471D"/>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00E6ADF1-5109-AA57-9064-A93CDCDCD762}"/>
                </a:ext>
              </a:extLst>
            </p:cNvPr>
            <p:cNvCxnSpPr>
              <a:cxnSpLocks/>
            </p:cNvCxnSpPr>
            <p:nvPr/>
          </p:nvCxnSpPr>
          <p:spPr bwMode="auto">
            <a:xfrm flipV="1">
              <a:off x="4953169" y="2510049"/>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2C494842-81C8-3FCF-47A6-31C7AB027BDD}"/>
                </a:ext>
              </a:extLst>
            </p:cNvPr>
            <p:cNvCxnSpPr>
              <a:cxnSpLocks/>
            </p:cNvCxnSpPr>
            <p:nvPr/>
          </p:nvCxnSpPr>
          <p:spPr bwMode="auto">
            <a:xfrm flipV="1">
              <a:off x="5002088" y="2724538"/>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D123DF08-68B8-A9DF-9FAF-1D11C5201282}"/>
                </a:ext>
              </a:extLst>
            </p:cNvPr>
            <p:cNvCxnSpPr>
              <a:cxnSpLocks/>
            </p:cNvCxnSpPr>
            <p:nvPr/>
          </p:nvCxnSpPr>
          <p:spPr bwMode="auto">
            <a:xfrm flipV="1">
              <a:off x="5047243" y="2724538"/>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E198B419-1CA8-4A3F-562A-040A5797E810}"/>
                </a:ext>
              </a:extLst>
            </p:cNvPr>
            <p:cNvCxnSpPr>
              <a:cxnSpLocks/>
            </p:cNvCxnSpPr>
            <p:nvPr/>
          </p:nvCxnSpPr>
          <p:spPr bwMode="auto">
            <a:xfrm flipV="1">
              <a:off x="5073584" y="2724538"/>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E3C94A96-16BE-D0C5-B5FB-44A9FDE79272}"/>
                </a:ext>
              </a:extLst>
            </p:cNvPr>
            <p:cNvCxnSpPr>
              <a:cxnSpLocks/>
            </p:cNvCxnSpPr>
            <p:nvPr/>
          </p:nvCxnSpPr>
          <p:spPr bwMode="auto">
            <a:xfrm flipV="1">
              <a:off x="5461169" y="2818612"/>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905EFB6B-FFA4-33D7-95D9-BB1FE482A0C9}"/>
                </a:ext>
              </a:extLst>
            </p:cNvPr>
            <p:cNvCxnSpPr>
              <a:cxnSpLocks/>
            </p:cNvCxnSpPr>
            <p:nvPr/>
          </p:nvCxnSpPr>
          <p:spPr bwMode="auto">
            <a:xfrm flipV="1">
              <a:off x="5510088" y="2818612"/>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B881324C-45FA-89F4-AB3D-E9D1703F5BD1}"/>
                </a:ext>
              </a:extLst>
            </p:cNvPr>
            <p:cNvCxnSpPr>
              <a:cxnSpLocks/>
            </p:cNvCxnSpPr>
            <p:nvPr/>
          </p:nvCxnSpPr>
          <p:spPr bwMode="auto">
            <a:xfrm flipV="1">
              <a:off x="5532665" y="2818612"/>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21EF45E0-F96D-A1BF-9ED7-6A00E1170E4A}"/>
                </a:ext>
              </a:extLst>
            </p:cNvPr>
            <p:cNvCxnSpPr>
              <a:cxnSpLocks/>
            </p:cNvCxnSpPr>
            <p:nvPr/>
          </p:nvCxnSpPr>
          <p:spPr bwMode="auto">
            <a:xfrm flipV="1">
              <a:off x="5961643" y="2818612"/>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B0F9852C-ED3B-19F8-51F7-CC11D704F3C6}"/>
                </a:ext>
              </a:extLst>
            </p:cNvPr>
            <p:cNvCxnSpPr>
              <a:cxnSpLocks/>
            </p:cNvCxnSpPr>
            <p:nvPr/>
          </p:nvCxnSpPr>
          <p:spPr bwMode="auto">
            <a:xfrm flipV="1">
              <a:off x="6311599" y="2818612"/>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A65F6E12-E8A7-CD75-2E13-85B6D3F71179}"/>
                </a:ext>
              </a:extLst>
            </p:cNvPr>
            <p:cNvCxnSpPr>
              <a:cxnSpLocks/>
            </p:cNvCxnSpPr>
            <p:nvPr/>
          </p:nvCxnSpPr>
          <p:spPr bwMode="auto">
            <a:xfrm flipV="1">
              <a:off x="6334177" y="2818612"/>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3E8754AB-9DB4-D781-D70C-7C74FBE3B42F}"/>
                </a:ext>
              </a:extLst>
            </p:cNvPr>
            <p:cNvCxnSpPr>
              <a:cxnSpLocks/>
            </p:cNvCxnSpPr>
            <p:nvPr/>
          </p:nvCxnSpPr>
          <p:spPr bwMode="auto">
            <a:xfrm flipV="1">
              <a:off x="6853466" y="2980419"/>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A7F70C9C-34A2-A6DA-7A67-0C7C837428C3}"/>
                </a:ext>
              </a:extLst>
            </p:cNvPr>
            <p:cNvCxnSpPr>
              <a:cxnSpLocks/>
            </p:cNvCxnSpPr>
            <p:nvPr/>
          </p:nvCxnSpPr>
          <p:spPr bwMode="auto">
            <a:xfrm flipV="1">
              <a:off x="7041615" y="2969131"/>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C59C50B0-6022-20A4-18E5-6B3C5077059F}"/>
                </a:ext>
              </a:extLst>
            </p:cNvPr>
            <p:cNvCxnSpPr>
              <a:cxnSpLocks/>
            </p:cNvCxnSpPr>
            <p:nvPr/>
          </p:nvCxnSpPr>
          <p:spPr bwMode="auto">
            <a:xfrm flipV="1">
              <a:off x="7083007" y="2969131"/>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5BEE2D16-A52E-7311-A6C6-FBB37B813A17}"/>
                </a:ext>
              </a:extLst>
            </p:cNvPr>
            <p:cNvCxnSpPr>
              <a:cxnSpLocks/>
            </p:cNvCxnSpPr>
            <p:nvPr/>
          </p:nvCxnSpPr>
          <p:spPr bwMode="auto">
            <a:xfrm flipV="1">
              <a:off x="7071718" y="2984183"/>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362E6D6D-7F20-E392-497E-82F93D3F8A73}"/>
                </a:ext>
              </a:extLst>
            </p:cNvPr>
            <p:cNvCxnSpPr>
              <a:cxnSpLocks/>
            </p:cNvCxnSpPr>
            <p:nvPr/>
          </p:nvCxnSpPr>
          <p:spPr bwMode="auto">
            <a:xfrm flipV="1">
              <a:off x="7843126" y="2972895"/>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BA5347EC-A091-C7AC-81C4-EC85FBE21B77}"/>
                </a:ext>
              </a:extLst>
            </p:cNvPr>
            <p:cNvCxnSpPr>
              <a:cxnSpLocks/>
            </p:cNvCxnSpPr>
            <p:nvPr/>
          </p:nvCxnSpPr>
          <p:spPr bwMode="auto">
            <a:xfrm flipV="1">
              <a:off x="7850652" y="2972895"/>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F6E899BE-E45B-A748-820B-31E9B1945D13}"/>
                </a:ext>
              </a:extLst>
            </p:cNvPr>
            <p:cNvCxnSpPr>
              <a:cxnSpLocks/>
            </p:cNvCxnSpPr>
            <p:nvPr/>
          </p:nvCxnSpPr>
          <p:spPr bwMode="auto">
            <a:xfrm flipV="1">
              <a:off x="7880756" y="2972895"/>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971FEF36-4433-70D7-09A3-2CD46BA29A3D}"/>
                </a:ext>
              </a:extLst>
            </p:cNvPr>
            <p:cNvCxnSpPr>
              <a:cxnSpLocks/>
            </p:cNvCxnSpPr>
            <p:nvPr/>
          </p:nvCxnSpPr>
          <p:spPr bwMode="auto">
            <a:xfrm flipV="1">
              <a:off x="8554327" y="2972895"/>
              <a:ext cx="0" cy="136793"/>
            </a:xfrm>
            <a:prstGeom prst="line">
              <a:avLst/>
            </a:prstGeom>
            <a:noFill/>
            <a:ln w="28575" cap="flat" cmpd="sng" algn="ctr">
              <a:solidFill>
                <a:srgbClr val="E1471D"/>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631E042C-D786-9595-C16B-9FFB144A7DF2}"/>
                </a:ext>
              </a:extLst>
            </p:cNvPr>
            <p:cNvCxnSpPr>
              <a:cxnSpLocks/>
            </p:cNvCxnSpPr>
            <p:nvPr/>
          </p:nvCxnSpPr>
          <p:spPr bwMode="auto">
            <a:xfrm flipH="1">
              <a:off x="8504296" y="3033764"/>
              <a:ext cx="110238" cy="2282"/>
            </a:xfrm>
            <a:prstGeom prst="line">
              <a:avLst/>
            </a:prstGeom>
            <a:noFill/>
            <a:ln w="28575" cap="flat" cmpd="sng" algn="ctr">
              <a:solidFill>
                <a:srgbClr val="E1471D"/>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E79F5552-EB5C-A0BF-112D-845347A91FC8}"/>
                </a:ext>
              </a:extLst>
            </p:cNvPr>
            <p:cNvCxnSpPr>
              <a:cxnSpLocks/>
            </p:cNvCxnSpPr>
            <p:nvPr/>
          </p:nvCxnSpPr>
          <p:spPr bwMode="auto">
            <a:xfrm flipH="1">
              <a:off x="4953169" y="2790652"/>
              <a:ext cx="110238" cy="2282"/>
            </a:xfrm>
            <a:prstGeom prst="line">
              <a:avLst/>
            </a:prstGeom>
            <a:noFill/>
            <a:ln w="28575" cap="flat" cmpd="sng" algn="ctr">
              <a:solidFill>
                <a:srgbClr val="E1471D"/>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5397F34B-B60E-CB7E-4C74-A1BF819F7EEF}"/>
                </a:ext>
              </a:extLst>
            </p:cNvPr>
            <p:cNvCxnSpPr>
              <a:cxnSpLocks/>
            </p:cNvCxnSpPr>
            <p:nvPr/>
          </p:nvCxnSpPr>
          <p:spPr bwMode="auto">
            <a:xfrm flipH="1">
              <a:off x="4695994" y="2498552"/>
              <a:ext cx="110238" cy="2282"/>
            </a:xfrm>
            <a:prstGeom prst="line">
              <a:avLst/>
            </a:prstGeom>
            <a:noFill/>
            <a:ln w="28575" cap="flat" cmpd="sng" algn="ctr">
              <a:solidFill>
                <a:srgbClr val="E1471D"/>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BD176B8B-9996-0B38-5062-BDBAC0FE7A67}"/>
                </a:ext>
              </a:extLst>
            </p:cNvPr>
            <p:cNvCxnSpPr>
              <a:cxnSpLocks/>
            </p:cNvCxnSpPr>
            <p:nvPr/>
          </p:nvCxnSpPr>
          <p:spPr bwMode="auto">
            <a:xfrm flipH="1">
              <a:off x="3921294" y="2368377"/>
              <a:ext cx="110238" cy="2282"/>
            </a:xfrm>
            <a:prstGeom prst="line">
              <a:avLst/>
            </a:prstGeom>
            <a:noFill/>
            <a:ln w="28575" cap="flat" cmpd="sng" algn="ctr">
              <a:solidFill>
                <a:srgbClr val="E1471D"/>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C829D84B-FA09-63D1-4BB6-134A84502BF5}"/>
                </a:ext>
              </a:extLst>
            </p:cNvPr>
            <p:cNvCxnSpPr>
              <a:cxnSpLocks/>
            </p:cNvCxnSpPr>
            <p:nvPr/>
          </p:nvCxnSpPr>
          <p:spPr bwMode="auto">
            <a:xfrm flipH="1">
              <a:off x="3911769" y="2254077"/>
              <a:ext cx="110238" cy="2282"/>
            </a:xfrm>
            <a:prstGeom prst="line">
              <a:avLst/>
            </a:prstGeom>
            <a:noFill/>
            <a:ln w="28575" cap="flat" cmpd="sng" algn="ctr">
              <a:solidFill>
                <a:srgbClr val="E1471D"/>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039938B9-CD34-8801-CC72-2DE1AB373469}"/>
                </a:ext>
              </a:extLst>
            </p:cNvPr>
            <p:cNvCxnSpPr>
              <a:cxnSpLocks/>
            </p:cNvCxnSpPr>
            <p:nvPr/>
          </p:nvCxnSpPr>
          <p:spPr bwMode="auto">
            <a:xfrm flipH="1">
              <a:off x="2880118" y="2000963"/>
              <a:ext cx="110238" cy="2282"/>
            </a:xfrm>
            <a:prstGeom prst="line">
              <a:avLst/>
            </a:prstGeom>
            <a:noFill/>
            <a:ln w="28575" cap="flat" cmpd="sng" algn="ctr">
              <a:solidFill>
                <a:srgbClr val="E1471D"/>
              </a:solidFill>
              <a:prstDash val="solid"/>
              <a:round/>
              <a:headEnd type="none" w="med" len="med"/>
              <a:tailEnd type="none" w="med" len="med"/>
            </a:ln>
            <a:effectLst/>
          </p:spPr>
        </p:cxnSp>
      </p:grpSp>
      <p:cxnSp>
        <p:nvCxnSpPr>
          <p:cNvPr id="264" name="Straight Connector 263">
            <a:extLst>
              <a:ext uri="{FF2B5EF4-FFF2-40B4-BE49-F238E27FC236}">
                <a16:creationId xmlns:a16="http://schemas.microsoft.com/office/drawing/2014/main" id="{1D5C3149-0C5A-9DB4-0817-3DAAB9908374}"/>
              </a:ext>
            </a:extLst>
          </p:cNvPr>
          <p:cNvCxnSpPr/>
          <p:nvPr/>
        </p:nvCxnSpPr>
        <p:spPr bwMode="auto">
          <a:xfrm>
            <a:off x="9144888" y="4066467"/>
            <a:ext cx="298383" cy="0"/>
          </a:xfrm>
          <a:prstGeom prst="line">
            <a:avLst/>
          </a:prstGeom>
          <a:noFill/>
          <a:ln w="28575" cap="flat" cmpd="sng" algn="ctr">
            <a:solidFill>
              <a:srgbClr val="05275F"/>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8A56A929-40D3-AA4F-2053-9A7AD521CEAE}"/>
              </a:ext>
            </a:extLst>
          </p:cNvPr>
          <p:cNvCxnSpPr/>
          <p:nvPr/>
        </p:nvCxnSpPr>
        <p:spPr bwMode="auto">
          <a:xfrm>
            <a:off x="9144888" y="4396016"/>
            <a:ext cx="298383" cy="0"/>
          </a:xfrm>
          <a:prstGeom prst="line">
            <a:avLst/>
          </a:prstGeom>
          <a:noFill/>
          <a:ln w="28575" cap="flat" cmpd="sng" algn="ctr">
            <a:solidFill>
              <a:srgbClr val="E1471D"/>
            </a:solidFill>
            <a:prstDash val="solid"/>
            <a:round/>
            <a:headEnd type="none" w="med" len="med"/>
            <a:tailEnd type="none" w="med" len="med"/>
          </a:ln>
          <a:effectLst/>
        </p:spPr>
      </p:cxnSp>
      <p:sp>
        <p:nvSpPr>
          <p:cNvPr id="266" name="TextBox 265">
            <a:extLst>
              <a:ext uri="{FF2B5EF4-FFF2-40B4-BE49-F238E27FC236}">
                <a16:creationId xmlns:a16="http://schemas.microsoft.com/office/drawing/2014/main" id="{5181938F-6056-D645-B553-355B7B67E068}"/>
              </a:ext>
            </a:extLst>
          </p:cNvPr>
          <p:cNvSpPr txBox="1"/>
          <p:nvPr/>
        </p:nvSpPr>
        <p:spPr bwMode="auto">
          <a:xfrm>
            <a:off x="9495322" y="3897190"/>
            <a:ext cx="1812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BTK</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C481 mutated</a:t>
            </a:r>
          </a:p>
        </p:txBody>
      </p:sp>
      <p:sp>
        <p:nvSpPr>
          <p:cNvPr id="267" name="TextBox 266">
            <a:extLst>
              <a:ext uri="{FF2B5EF4-FFF2-40B4-BE49-F238E27FC236}">
                <a16:creationId xmlns:a16="http://schemas.microsoft.com/office/drawing/2014/main" id="{490BF753-6D5E-2941-7F25-411686B576DA}"/>
              </a:ext>
            </a:extLst>
          </p:cNvPr>
          <p:cNvSpPr txBox="1"/>
          <p:nvPr/>
        </p:nvSpPr>
        <p:spPr bwMode="auto">
          <a:xfrm>
            <a:off x="9506208" y="4226739"/>
            <a:ext cx="1812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BTK</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C481 wild type</a:t>
            </a:r>
          </a:p>
        </p:txBody>
      </p:sp>
      <p:sp>
        <p:nvSpPr>
          <p:cNvPr id="268" name="TextBox 267">
            <a:extLst>
              <a:ext uri="{FF2B5EF4-FFF2-40B4-BE49-F238E27FC236}">
                <a16:creationId xmlns:a16="http://schemas.microsoft.com/office/drawing/2014/main" id="{C76AE9A3-357F-FA31-5DFF-6DF9EAE600E5}"/>
              </a:ext>
            </a:extLst>
          </p:cNvPr>
          <p:cNvSpPr txBox="1"/>
          <p:nvPr/>
        </p:nvSpPr>
        <p:spPr bwMode="auto">
          <a:xfrm>
            <a:off x="3292253" y="5095389"/>
            <a:ext cx="4667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Start of Treatment</a:t>
            </a:r>
          </a:p>
        </p:txBody>
      </p:sp>
      <p:sp>
        <p:nvSpPr>
          <p:cNvPr id="269" name="Rectangle 2">
            <a:extLst>
              <a:ext uri="{FF2B5EF4-FFF2-40B4-BE49-F238E27FC236}">
                <a16:creationId xmlns:a16="http://schemas.microsoft.com/office/drawing/2014/main" id="{23CB728F-354F-7978-C263-0F9ED5AEDCB2}"/>
              </a:ext>
            </a:extLst>
          </p:cNvPr>
          <p:cNvSpPr txBox="1">
            <a:spLocks noChangeArrowheads="1"/>
          </p:cNvSpPr>
          <p:nvPr/>
        </p:nvSpPr>
        <p:spPr bwMode="auto">
          <a:xfrm>
            <a:off x="609758" y="238127"/>
            <a:ext cx="1139017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BRUIN CLL/SLL: </a:t>
            </a:r>
            <a:r>
              <a:rPr lang="en-US" dirty="0"/>
              <a:t>PFS in High-Risk CLL Subgroups</a:t>
            </a:r>
            <a:endParaRPr kumimoji="0" lang="en-US" altLang="en-US" sz="3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endParaRPr>
          </a:p>
        </p:txBody>
      </p:sp>
      <p:sp>
        <p:nvSpPr>
          <p:cNvPr id="270" name="TextBox 269">
            <a:extLst>
              <a:ext uri="{FF2B5EF4-FFF2-40B4-BE49-F238E27FC236}">
                <a16:creationId xmlns:a16="http://schemas.microsoft.com/office/drawing/2014/main" id="{E25625F6-A2FA-AD21-D643-EC5EC12C1C13}"/>
              </a:ext>
            </a:extLst>
          </p:cNvPr>
          <p:cNvSpPr txBox="1"/>
          <p:nvPr/>
        </p:nvSpPr>
        <p:spPr bwMode="auto">
          <a:xfrm>
            <a:off x="460491" y="5205749"/>
            <a:ext cx="2057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272" name="TextBox 271">
            <a:extLst>
              <a:ext uri="{FF2B5EF4-FFF2-40B4-BE49-F238E27FC236}">
                <a16:creationId xmlns:a16="http://schemas.microsoft.com/office/drawing/2014/main" id="{CB8C6268-E123-8479-55F7-7C55A9A4C242}"/>
              </a:ext>
            </a:extLst>
          </p:cNvPr>
          <p:cNvSpPr txBox="1"/>
          <p:nvPr/>
        </p:nvSpPr>
        <p:spPr bwMode="auto">
          <a:xfrm>
            <a:off x="458503" y="5499653"/>
            <a:ext cx="1812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1"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BTK</a:t>
            </a: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 C481 mutated</a:t>
            </a:r>
          </a:p>
        </p:txBody>
      </p:sp>
      <p:sp>
        <p:nvSpPr>
          <p:cNvPr id="273" name="TextBox 272">
            <a:extLst>
              <a:ext uri="{FF2B5EF4-FFF2-40B4-BE49-F238E27FC236}">
                <a16:creationId xmlns:a16="http://schemas.microsoft.com/office/drawing/2014/main" id="{E6924ACB-D6BC-ECED-5D63-123416BAB12C}"/>
              </a:ext>
            </a:extLst>
          </p:cNvPr>
          <p:cNvSpPr txBox="1"/>
          <p:nvPr/>
        </p:nvSpPr>
        <p:spPr bwMode="auto">
          <a:xfrm>
            <a:off x="458503" y="5758364"/>
            <a:ext cx="1812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1"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BTK</a:t>
            </a: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 C481 wild type</a:t>
            </a:r>
          </a:p>
        </p:txBody>
      </p:sp>
      <p:sp>
        <p:nvSpPr>
          <p:cNvPr id="277" name="Text Box 11">
            <a:extLst>
              <a:ext uri="{FF2B5EF4-FFF2-40B4-BE49-F238E27FC236}">
                <a16:creationId xmlns:a16="http://schemas.microsoft.com/office/drawing/2014/main" id="{8D297BF2-8C1F-2BA2-189E-0476322690DF}"/>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Mato. EHA 2022. Abstr S147. </a:t>
            </a:r>
          </a:p>
        </p:txBody>
      </p:sp>
      <p:sp>
        <p:nvSpPr>
          <p:cNvPr id="146" name="Line 87">
            <a:extLst>
              <a:ext uri="{FF2B5EF4-FFF2-40B4-BE49-F238E27FC236}">
                <a16:creationId xmlns:a16="http://schemas.microsoft.com/office/drawing/2014/main" id="{09D12630-C4FE-0E1B-B002-A73A23D14C1C}"/>
              </a:ext>
            </a:extLst>
          </p:cNvPr>
          <p:cNvSpPr>
            <a:spLocks noChangeShapeType="1"/>
          </p:cNvSpPr>
          <p:nvPr/>
        </p:nvSpPr>
        <p:spPr bwMode="auto">
          <a:xfrm flipH="1">
            <a:off x="8960080" y="4778128"/>
            <a:ext cx="0" cy="9172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7" name="Rectangle 39">
            <a:extLst>
              <a:ext uri="{FF2B5EF4-FFF2-40B4-BE49-F238E27FC236}">
                <a16:creationId xmlns:a16="http://schemas.microsoft.com/office/drawing/2014/main" id="{796F3AE9-C919-594A-A809-234569EFC3D3}"/>
              </a:ext>
            </a:extLst>
          </p:cNvPr>
          <p:cNvSpPr>
            <a:spLocks noChangeArrowheads="1"/>
          </p:cNvSpPr>
          <p:nvPr/>
        </p:nvSpPr>
        <p:spPr bwMode="auto">
          <a:xfrm>
            <a:off x="2169429"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84</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8" name="Rectangle 39">
            <a:extLst>
              <a:ext uri="{FF2B5EF4-FFF2-40B4-BE49-F238E27FC236}">
                <a16:creationId xmlns:a16="http://schemas.microsoft.com/office/drawing/2014/main" id="{B9B78BC7-4B1A-B270-3B27-528981CA41EA}"/>
              </a:ext>
            </a:extLst>
          </p:cNvPr>
          <p:cNvSpPr>
            <a:spLocks noChangeArrowheads="1"/>
          </p:cNvSpPr>
          <p:nvPr/>
        </p:nvSpPr>
        <p:spPr bwMode="auto">
          <a:xfrm>
            <a:off x="2726276"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68</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9" name="Rectangle 39">
            <a:extLst>
              <a:ext uri="{FF2B5EF4-FFF2-40B4-BE49-F238E27FC236}">
                <a16:creationId xmlns:a16="http://schemas.microsoft.com/office/drawing/2014/main" id="{B31A7CA3-1FC4-4899-3618-F067517270B7}"/>
              </a:ext>
            </a:extLst>
          </p:cNvPr>
          <p:cNvSpPr>
            <a:spLocks noChangeArrowheads="1"/>
          </p:cNvSpPr>
          <p:nvPr/>
        </p:nvSpPr>
        <p:spPr bwMode="auto">
          <a:xfrm>
            <a:off x="3294845"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0" name="Rectangle 39">
            <a:extLst>
              <a:ext uri="{FF2B5EF4-FFF2-40B4-BE49-F238E27FC236}">
                <a16:creationId xmlns:a16="http://schemas.microsoft.com/office/drawing/2014/main" id="{E7996844-25FB-05B6-1B77-43821C2825C5}"/>
              </a:ext>
            </a:extLst>
          </p:cNvPr>
          <p:cNvSpPr>
            <a:spLocks noChangeArrowheads="1"/>
          </p:cNvSpPr>
          <p:nvPr/>
        </p:nvSpPr>
        <p:spPr bwMode="auto">
          <a:xfrm>
            <a:off x="3851692"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49</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1" name="Rectangle 39">
            <a:extLst>
              <a:ext uri="{FF2B5EF4-FFF2-40B4-BE49-F238E27FC236}">
                <a16:creationId xmlns:a16="http://schemas.microsoft.com/office/drawing/2014/main" id="{3FDEB0FA-A48D-4711-5EC1-59E71E44F10C}"/>
              </a:ext>
            </a:extLst>
          </p:cNvPr>
          <p:cNvSpPr>
            <a:spLocks noChangeArrowheads="1"/>
          </p:cNvSpPr>
          <p:nvPr/>
        </p:nvSpPr>
        <p:spPr bwMode="auto">
          <a:xfrm>
            <a:off x="4387894"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2" name="Rectangle 39">
            <a:extLst>
              <a:ext uri="{FF2B5EF4-FFF2-40B4-BE49-F238E27FC236}">
                <a16:creationId xmlns:a16="http://schemas.microsoft.com/office/drawing/2014/main" id="{1BBBE6D7-CC6D-100A-D4BC-C54AC781BBA4}"/>
              </a:ext>
            </a:extLst>
          </p:cNvPr>
          <p:cNvSpPr>
            <a:spLocks noChangeArrowheads="1"/>
          </p:cNvSpPr>
          <p:nvPr/>
        </p:nvSpPr>
        <p:spPr bwMode="auto">
          <a:xfrm>
            <a:off x="4971245"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3" name="Rectangle 39">
            <a:extLst>
              <a:ext uri="{FF2B5EF4-FFF2-40B4-BE49-F238E27FC236}">
                <a16:creationId xmlns:a16="http://schemas.microsoft.com/office/drawing/2014/main" id="{BAE35FE1-8242-6248-75E7-5DBD090B5CB4}"/>
              </a:ext>
            </a:extLst>
          </p:cNvPr>
          <p:cNvSpPr>
            <a:spLocks noChangeArrowheads="1"/>
          </p:cNvSpPr>
          <p:nvPr/>
        </p:nvSpPr>
        <p:spPr bwMode="auto">
          <a:xfrm>
            <a:off x="5519172"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4" name="Rectangle 39">
            <a:extLst>
              <a:ext uri="{FF2B5EF4-FFF2-40B4-BE49-F238E27FC236}">
                <a16:creationId xmlns:a16="http://schemas.microsoft.com/office/drawing/2014/main" id="{02C527B8-2E13-DC82-8B53-050894F2BBCD}"/>
              </a:ext>
            </a:extLst>
          </p:cNvPr>
          <p:cNvSpPr>
            <a:spLocks noChangeArrowheads="1"/>
          </p:cNvSpPr>
          <p:nvPr/>
        </p:nvSpPr>
        <p:spPr bwMode="auto">
          <a:xfrm>
            <a:off x="6081881" y="5585828"/>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5" name="Rectangle 39">
            <a:extLst>
              <a:ext uri="{FF2B5EF4-FFF2-40B4-BE49-F238E27FC236}">
                <a16:creationId xmlns:a16="http://schemas.microsoft.com/office/drawing/2014/main" id="{BE62FE60-D458-FCD4-05D1-D6EFB31AD560}"/>
              </a:ext>
            </a:extLst>
          </p:cNvPr>
          <p:cNvSpPr>
            <a:spLocks noChangeArrowheads="1"/>
          </p:cNvSpPr>
          <p:nvPr/>
        </p:nvSpPr>
        <p:spPr bwMode="auto">
          <a:xfrm>
            <a:off x="6706647" y="5585828"/>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6" name="Rectangle 39">
            <a:extLst>
              <a:ext uri="{FF2B5EF4-FFF2-40B4-BE49-F238E27FC236}">
                <a16:creationId xmlns:a16="http://schemas.microsoft.com/office/drawing/2014/main" id="{8728EADB-5C7E-5F28-ED2E-2A49C92D4C08}"/>
              </a:ext>
            </a:extLst>
          </p:cNvPr>
          <p:cNvSpPr>
            <a:spLocks noChangeArrowheads="1"/>
          </p:cNvSpPr>
          <p:nvPr/>
        </p:nvSpPr>
        <p:spPr bwMode="auto">
          <a:xfrm>
            <a:off x="7269353" y="5585828"/>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7" name="Rectangle 39">
            <a:extLst>
              <a:ext uri="{FF2B5EF4-FFF2-40B4-BE49-F238E27FC236}">
                <a16:creationId xmlns:a16="http://schemas.microsoft.com/office/drawing/2014/main" id="{956D3C60-27B5-4724-EF49-0D2017B3DD71}"/>
              </a:ext>
            </a:extLst>
          </p:cNvPr>
          <p:cNvSpPr>
            <a:spLocks noChangeArrowheads="1"/>
          </p:cNvSpPr>
          <p:nvPr/>
        </p:nvSpPr>
        <p:spPr bwMode="auto">
          <a:xfrm>
            <a:off x="7820338" y="5585828"/>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8" name="Rectangle 39">
            <a:extLst>
              <a:ext uri="{FF2B5EF4-FFF2-40B4-BE49-F238E27FC236}">
                <a16:creationId xmlns:a16="http://schemas.microsoft.com/office/drawing/2014/main" id="{C7238AA8-302C-19FA-6F90-72B6A44EA543}"/>
              </a:ext>
            </a:extLst>
          </p:cNvPr>
          <p:cNvSpPr>
            <a:spLocks noChangeArrowheads="1"/>
          </p:cNvSpPr>
          <p:nvPr/>
        </p:nvSpPr>
        <p:spPr bwMode="auto">
          <a:xfrm>
            <a:off x="8394769" y="5585828"/>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9" name="Rectangle 39">
            <a:extLst>
              <a:ext uri="{FF2B5EF4-FFF2-40B4-BE49-F238E27FC236}">
                <a16:creationId xmlns:a16="http://schemas.microsoft.com/office/drawing/2014/main" id="{54564C7D-F7B6-AB53-BADF-801E17A029A2}"/>
              </a:ext>
            </a:extLst>
          </p:cNvPr>
          <p:cNvSpPr>
            <a:spLocks noChangeArrowheads="1"/>
          </p:cNvSpPr>
          <p:nvPr/>
        </p:nvSpPr>
        <p:spPr bwMode="auto">
          <a:xfrm>
            <a:off x="8957478" y="5585828"/>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1" name="Rectangle 39">
            <a:extLst>
              <a:ext uri="{FF2B5EF4-FFF2-40B4-BE49-F238E27FC236}">
                <a16:creationId xmlns:a16="http://schemas.microsoft.com/office/drawing/2014/main" id="{228BA972-3324-5A24-4C55-0084E1679150}"/>
              </a:ext>
            </a:extLst>
          </p:cNvPr>
          <p:cNvSpPr>
            <a:spLocks noChangeArrowheads="1"/>
          </p:cNvSpPr>
          <p:nvPr/>
        </p:nvSpPr>
        <p:spPr bwMode="auto">
          <a:xfrm>
            <a:off x="2169429"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74</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2" name="Rectangle 39">
            <a:extLst>
              <a:ext uri="{FF2B5EF4-FFF2-40B4-BE49-F238E27FC236}">
                <a16:creationId xmlns:a16="http://schemas.microsoft.com/office/drawing/2014/main" id="{9427AB25-0ADB-7540-1913-02F39274A5C9}"/>
              </a:ext>
            </a:extLst>
          </p:cNvPr>
          <p:cNvSpPr>
            <a:spLocks noChangeArrowheads="1"/>
          </p:cNvSpPr>
          <p:nvPr/>
        </p:nvSpPr>
        <p:spPr bwMode="auto">
          <a:xfrm>
            <a:off x="2726276"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62</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3" name="Rectangle 39">
            <a:extLst>
              <a:ext uri="{FF2B5EF4-FFF2-40B4-BE49-F238E27FC236}">
                <a16:creationId xmlns:a16="http://schemas.microsoft.com/office/drawing/2014/main" id="{94F3878F-75F2-D8CC-A68E-C9F3B21B9202}"/>
              </a:ext>
            </a:extLst>
          </p:cNvPr>
          <p:cNvSpPr>
            <a:spLocks noChangeArrowheads="1"/>
          </p:cNvSpPr>
          <p:nvPr/>
        </p:nvSpPr>
        <p:spPr bwMode="auto">
          <a:xfrm>
            <a:off x="3294845"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52</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4" name="Rectangle 39">
            <a:extLst>
              <a:ext uri="{FF2B5EF4-FFF2-40B4-BE49-F238E27FC236}">
                <a16:creationId xmlns:a16="http://schemas.microsoft.com/office/drawing/2014/main" id="{0FF0E7BA-CC77-9DCF-81BC-D672FDD655CF}"/>
              </a:ext>
            </a:extLst>
          </p:cNvPr>
          <p:cNvSpPr>
            <a:spLocks noChangeArrowheads="1"/>
          </p:cNvSpPr>
          <p:nvPr/>
        </p:nvSpPr>
        <p:spPr bwMode="auto">
          <a:xfrm>
            <a:off x="3851692"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5" name="Rectangle 39">
            <a:extLst>
              <a:ext uri="{FF2B5EF4-FFF2-40B4-BE49-F238E27FC236}">
                <a16:creationId xmlns:a16="http://schemas.microsoft.com/office/drawing/2014/main" id="{2150EC28-F003-6D0A-0359-165EA680FAE5}"/>
              </a:ext>
            </a:extLst>
          </p:cNvPr>
          <p:cNvSpPr>
            <a:spLocks noChangeArrowheads="1"/>
          </p:cNvSpPr>
          <p:nvPr/>
        </p:nvSpPr>
        <p:spPr bwMode="auto">
          <a:xfrm>
            <a:off x="4387894"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35</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6" name="Rectangle 39">
            <a:extLst>
              <a:ext uri="{FF2B5EF4-FFF2-40B4-BE49-F238E27FC236}">
                <a16:creationId xmlns:a16="http://schemas.microsoft.com/office/drawing/2014/main" id="{17A5EDD5-B4D4-5116-B7B0-D42FF5E8A525}"/>
              </a:ext>
            </a:extLst>
          </p:cNvPr>
          <p:cNvSpPr>
            <a:spLocks noChangeArrowheads="1"/>
          </p:cNvSpPr>
          <p:nvPr/>
        </p:nvSpPr>
        <p:spPr bwMode="auto">
          <a:xfrm>
            <a:off x="4971245"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7" name="Rectangle 39">
            <a:extLst>
              <a:ext uri="{FF2B5EF4-FFF2-40B4-BE49-F238E27FC236}">
                <a16:creationId xmlns:a16="http://schemas.microsoft.com/office/drawing/2014/main" id="{64BBDA61-708D-B90B-4AD4-76ACBB7483AB}"/>
              </a:ext>
            </a:extLst>
          </p:cNvPr>
          <p:cNvSpPr>
            <a:spLocks noChangeArrowheads="1"/>
          </p:cNvSpPr>
          <p:nvPr/>
        </p:nvSpPr>
        <p:spPr bwMode="auto">
          <a:xfrm>
            <a:off x="5519172"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8" name="Rectangle 39">
            <a:extLst>
              <a:ext uri="{FF2B5EF4-FFF2-40B4-BE49-F238E27FC236}">
                <a16:creationId xmlns:a16="http://schemas.microsoft.com/office/drawing/2014/main" id="{CE6978D6-0915-FEC7-D0FB-221002C711F1}"/>
              </a:ext>
            </a:extLst>
          </p:cNvPr>
          <p:cNvSpPr>
            <a:spLocks noChangeArrowheads="1"/>
          </p:cNvSpPr>
          <p:nvPr/>
        </p:nvSpPr>
        <p:spPr bwMode="auto">
          <a:xfrm>
            <a:off x="6081881"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9" name="Rectangle 39">
            <a:extLst>
              <a:ext uri="{FF2B5EF4-FFF2-40B4-BE49-F238E27FC236}">
                <a16:creationId xmlns:a16="http://schemas.microsoft.com/office/drawing/2014/main" id="{F2135EE4-3272-EB5D-8393-026E9A823066}"/>
              </a:ext>
            </a:extLst>
          </p:cNvPr>
          <p:cNvSpPr>
            <a:spLocks noChangeArrowheads="1"/>
          </p:cNvSpPr>
          <p:nvPr/>
        </p:nvSpPr>
        <p:spPr bwMode="auto">
          <a:xfrm>
            <a:off x="6638725" y="5861320"/>
            <a:ext cx="1827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0" name="Rectangle 39">
            <a:extLst>
              <a:ext uri="{FF2B5EF4-FFF2-40B4-BE49-F238E27FC236}">
                <a16:creationId xmlns:a16="http://schemas.microsoft.com/office/drawing/2014/main" id="{8124BB0E-FACA-FBF2-8060-337D02699AB3}"/>
              </a:ext>
            </a:extLst>
          </p:cNvPr>
          <p:cNvSpPr>
            <a:spLocks noChangeArrowheads="1"/>
          </p:cNvSpPr>
          <p:nvPr/>
        </p:nvSpPr>
        <p:spPr bwMode="auto">
          <a:xfrm>
            <a:off x="7269353" y="5861320"/>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1" name="Rectangle 39">
            <a:extLst>
              <a:ext uri="{FF2B5EF4-FFF2-40B4-BE49-F238E27FC236}">
                <a16:creationId xmlns:a16="http://schemas.microsoft.com/office/drawing/2014/main" id="{265B0FE0-CC92-2889-0C9F-7F4DA9BDAFEB}"/>
              </a:ext>
            </a:extLst>
          </p:cNvPr>
          <p:cNvSpPr>
            <a:spLocks noChangeArrowheads="1"/>
          </p:cNvSpPr>
          <p:nvPr/>
        </p:nvSpPr>
        <p:spPr bwMode="auto">
          <a:xfrm>
            <a:off x="7820338" y="5861320"/>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2" name="Rectangle 39">
            <a:extLst>
              <a:ext uri="{FF2B5EF4-FFF2-40B4-BE49-F238E27FC236}">
                <a16:creationId xmlns:a16="http://schemas.microsoft.com/office/drawing/2014/main" id="{D54CCA12-7060-3BDF-4B9A-D2684BC28583}"/>
              </a:ext>
            </a:extLst>
          </p:cNvPr>
          <p:cNvSpPr>
            <a:spLocks noChangeArrowheads="1"/>
          </p:cNvSpPr>
          <p:nvPr/>
        </p:nvSpPr>
        <p:spPr bwMode="auto">
          <a:xfrm>
            <a:off x="8394769" y="5861320"/>
            <a:ext cx="9137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8620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pPr eaLnBrk="1" hangingPunct="1"/>
            <a:r>
              <a:rPr lang="en-US" altLang="en-US" dirty="0"/>
              <a:t>BRUIN: Safety in All Treated Patients</a:t>
            </a:r>
          </a:p>
        </p:txBody>
      </p:sp>
      <p:sp>
        <p:nvSpPr>
          <p:cNvPr id="3" name="Content Placeholder 2">
            <a:extLst>
              <a:ext uri="{FF2B5EF4-FFF2-40B4-BE49-F238E27FC236}">
                <a16:creationId xmlns:a16="http://schemas.microsoft.com/office/drawing/2014/main" id="{99CA8D58-6D06-784F-9ADE-E2A6E4800770}"/>
              </a:ext>
            </a:extLst>
          </p:cNvPr>
          <p:cNvSpPr>
            <a:spLocks noGrp="1"/>
          </p:cNvSpPr>
          <p:nvPr>
            <p:ph idx="1"/>
          </p:nvPr>
        </p:nvSpPr>
        <p:spPr>
          <a:xfrm>
            <a:off x="604675" y="5741581"/>
            <a:ext cx="10877529" cy="422152"/>
          </a:xfrm>
        </p:spPr>
        <p:txBody>
          <a:bodyPr/>
          <a:lstStyle/>
          <a:p>
            <a:pPr>
              <a:spcBef>
                <a:spcPts val="500"/>
              </a:spcBef>
            </a:pPr>
            <a:r>
              <a:rPr lang="en-US" sz="1600" dirty="0"/>
              <a:t>No DLTs; MTD not reached; ≥1 pirtobrutinib dose at ≥RP2D of 200 mg/day: 96%</a:t>
            </a:r>
          </a:p>
          <a:p>
            <a:pPr>
              <a:spcBef>
                <a:spcPts val="500"/>
              </a:spcBef>
            </a:pPr>
            <a:r>
              <a:rPr lang="en-US" sz="1600" dirty="0"/>
              <a:t>Permanently discontinued due to TRAEs: 1% (n = 6)</a:t>
            </a:r>
          </a:p>
          <a:p>
            <a:pPr>
              <a:spcBef>
                <a:spcPts val="500"/>
              </a:spcBef>
            </a:pPr>
            <a:endParaRPr lang="en-US" sz="1600" dirty="0"/>
          </a:p>
          <a:p>
            <a:pPr>
              <a:spcBef>
                <a:spcPts val="500"/>
              </a:spcBef>
            </a:pPr>
            <a:endParaRPr lang="en-US" sz="1600" dirty="0"/>
          </a:p>
        </p:txBody>
      </p:sp>
      <p:sp>
        <p:nvSpPr>
          <p:cNvPr id="22" name="Text Box 11">
            <a:extLst>
              <a:ext uri="{FF2B5EF4-FFF2-40B4-BE49-F238E27FC236}">
                <a16:creationId xmlns:a16="http://schemas.microsoft.com/office/drawing/2014/main" id="{3599EC78-D41F-52E3-FF9F-E5390257E706}"/>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Mato. EHA 2022. Abstr S147.</a:t>
            </a:r>
          </a:p>
        </p:txBody>
      </p:sp>
      <p:graphicFrame>
        <p:nvGraphicFramePr>
          <p:cNvPr id="9" name="Group 32">
            <a:extLst>
              <a:ext uri="{FF2B5EF4-FFF2-40B4-BE49-F238E27FC236}">
                <a16:creationId xmlns:a16="http://schemas.microsoft.com/office/drawing/2014/main" id="{195C27A1-9B79-6965-DDCA-277BD7668764}"/>
              </a:ext>
            </a:extLst>
          </p:cNvPr>
          <p:cNvGraphicFramePr>
            <a:graphicFrameLocks noGrp="1"/>
          </p:cNvGraphicFramePr>
          <p:nvPr>
            <p:extLst>
              <p:ext uri="{D42A27DB-BD31-4B8C-83A1-F6EECF244321}">
                <p14:modId xmlns:p14="http://schemas.microsoft.com/office/powerpoint/2010/main" val="2521948216"/>
              </p:ext>
            </p:extLst>
          </p:nvPr>
        </p:nvGraphicFramePr>
        <p:xfrm>
          <a:off x="719138" y="1293926"/>
          <a:ext cx="10787060" cy="4358848"/>
        </p:xfrm>
        <a:graphic>
          <a:graphicData uri="http://schemas.openxmlformats.org/drawingml/2006/table">
            <a:tbl>
              <a:tblPr/>
              <a:tblGrid>
                <a:gridCol w="1589571">
                  <a:extLst>
                    <a:ext uri="{9D8B030D-6E8A-4147-A177-3AD203B41FA5}">
                      <a16:colId xmlns:a16="http://schemas.microsoft.com/office/drawing/2014/main" val="20000"/>
                    </a:ext>
                  </a:extLst>
                </a:gridCol>
                <a:gridCol w="1313927">
                  <a:extLst>
                    <a:ext uri="{9D8B030D-6E8A-4147-A177-3AD203B41FA5}">
                      <a16:colId xmlns:a16="http://schemas.microsoft.com/office/drawing/2014/main" val="4150514421"/>
                    </a:ext>
                  </a:extLst>
                </a:gridCol>
                <a:gridCol w="1313927">
                  <a:extLst>
                    <a:ext uri="{9D8B030D-6E8A-4147-A177-3AD203B41FA5}">
                      <a16:colId xmlns:a16="http://schemas.microsoft.com/office/drawing/2014/main" val="3561176811"/>
                    </a:ext>
                  </a:extLst>
                </a:gridCol>
                <a:gridCol w="1313927">
                  <a:extLst>
                    <a:ext uri="{9D8B030D-6E8A-4147-A177-3AD203B41FA5}">
                      <a16:colId xmlns:a16="http://schemas.microsoft.com/office/drawing/2014/main" val="3510615117"/>
                    </a:ext>
                  </a:extLst>
                </a:gridCol>
                <a:gridCol w="1313927">
                  <a:extLst>
                    <a:ext uri="{9D8B030D-6E8A-4147-A177-3AD203B41FA5}">
                      <a16:colId xmlns:a16="http://schemas.microsoft.com/office/drawing/2014/main" val="4236702385"/>
                    </a:ext>
                  </a:extLst>
                </a:gridCol>
                <a:gridCol w="1313927">
                  <a:extLst>
                    <a:ext uri="{9D8B030D-6E8A-4147-A177-3AD203B41FA5}">
                      <a16:colId xmlns:a16="http://schemas.microsoft.com/office/drawing/2014/main" val="3755921201"/>
                    </a:ext>
                  </a:extLst>
                </a:gridCol>
                <a:gridCol w="1313927">
                  <a:extLst>
                    <a:ext uri="{9D8B030D-6E8A-4147-A177-3AD203B41FA5}">
                      <a16:colId xmlns:a16="http://schemas.microsoft.com/office/drawing/2014/main" val="760866576"/>
                    </a:ext>
                  </a:extLst>
                </a:gridCol>
                <a:gridCol w="1313927">
                  <a:extLst>
                    <a:ext uri="{9D8B030D-6E8A-4147-A177-3AD203B41FA5}">
                      <a16:colId xmlns:a16="http://schemas.microsoft.com/office/drawing/2014/main" val="92235047"/>
                    </a:ext>
                  </a:extLst>
                </a:gridCol>
              </a:tblGrid>
              <a:tr h="311736">
                <a:tc rowSpan="2">
                  <a:txBody>
                    <a:bodyPr/>
                    <a:lstStyle/>
                    <a:p>
                      <a:pPr marL="0" marR="0" lvl="0" indent="0" algn="l"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5">
                  <a:txBody>
                    <a:bodyPr/>
                    <a:lstStyle/>
                    <a:p>
                      <a:pPr algn="ctr"/>
                      <a:r>
                        <a:rPr kumimoji="0" lang="en-US" sz="1600" b="1" i="0" u="none" strike="noStrike" cap="none" normalizeH="0" baseline="0" dirty="0">
                          <a:ln>
                            <a:noFill/>
                          </a:ln>
                          <a:solidFill>
                            <a:schemeClr val="tx1"/>
                          </a:solidFill>
                          <a:effectLst/>
                          <a:latin typeface="Calibri" panose="020F0502020204030204" pitchFamily="34" charset="0"/>
                        </a:rPr>
                        <a:t>TEAEs in in ≥15%, % (N = 618)</a:t>
                      </a:r>
                      <a:endParaRPr lang="en-US" dirty="0"/>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TRAEs, % (N = 618)</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2377220026"/>
                  </a:ext>
                </a:extLst>
              </a:tr>
              <a:tr h="311736">
                <a:tc vMerge="1">
                  <a:txBody>
                    <a:bodyPr/>
                    <a:lstStyle/>
                    <a:p>
                      <a:pPr marL="0" marR="0" lvl="0" indent="0" algn="l"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TEAE in ≥15%,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Any Grade</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3/4</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Any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Fatigue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11736">
                <a:tc>
                  <a:txBody>
                    <a:bodyPr/>
                    <a:lstStyle/>
                    <a:p>
                      <a:pPr marL="0" marR="0" lvl="0" indent="0" algn="l"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Diarrhea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Neutropenia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Contusion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17</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311736">
                <a:tc gridSpan="2">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AEs of special interest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ts val="0"/>
                        </a:spcBef>
                        <a:spcAft>
                          <a:spcPct val="25000"/>
                        </a:spcAft>
                        <a:buClrTx/>
                        <a:buSzTx/>
                        <a:buFontTx/>
                        <a:buNone/>
                        <a:tabLst/>
                      </a:pPr>
                      <a:endParaRPr kumimoji="0" lang="en-US" sz="16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630323769"/>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Bruising</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332501241"/>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Rash</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731913245"/>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Arthralgia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42616968"/>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Hemorrhage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652368694"/>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Hypertension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639995809"/>
                  </a:ext>
                </a:extLst>
              </a:tr>
              <a:tr h="311736">
                <a:tc>
                  <a:txBody>
                    <a:bodyPr/>
                    <a:lstStyle/>
                    <a:p>
                      <a:pPr marL="0" marR="0" lvl="0" indent="0" algn="l" defTabSz="914400" rtl="0" eaLnBrk="1" fontAlgn="base" latinLnBrk="0" hangingPunct="1">
                        <a:lnSpc>
                          <a:spcPct val="100000"/>
                        </a:lnSpc>
                        <a:spcBef>
                          <a:spcPts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AF/flutter</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6239760"/>
                  </a:ext>
                </a:extLst>
              </a:tr>
            </a:tbl>
          </a:graphicData>
        </a:graphic>
      </p:graphicFrame>
      <p:sp>
        <p:nvSpPr>
          <p:cNvPr id="2" name="Rectangle 1">
            <a:extLst>
              <a:ext uri="{FF2B5EF4-FFF2-40B4-BE49-F238E27FC236}">
                <a16:creationId xmlns:a16="http://schemas.microsoft.com/office/drawing/2014/main" id="{4D01C2AD-501B-C2DC-ED28-2BF7AE2F9458}"/>
              </a:ext>
            </a:extLst>
          </p:cNvPr>
          <p:cNvSpPr/>
          <p:nvPr/>
        </p:nvSpPr>
        <p:spPr bwMode="auto">
          <a:xfrm>
            <a:off x="8872695" y="1293926"/>
            <a:ext cx="2633503" cy="4358848"/>
          </a:xfrm>
          <a:prstGeom prst="rect">
            <a:avLst/>
          </a:prstGeom>
          <a:noFill/>
          <a:ln w="381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1018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E1ADE93-F242-493E-A0A5-BCE8366B9801}"/>
              </a:ext>
            </a:extLst>
          </p:cNvPr>
          <p:cNvSpPr>
            <a:spLocks noGrp="1" noChangeArrowheads="1"/>
          </p:cNvSpPr>
          <p:nvPr>
            <p:ph type="title"/>
          </p:nvPr>
        </p:nvSpPr>
        <p:spPr/>
        <p:txBody>
          <a:bodyPr/>
          <a:lstStyle/>
          <a:p>
            <a:pPr eaLnBrk="1" hangingPunct="1"/>
            <a:r>
              <a:rPr lang="en-US" altLang="en-US" dirty="0"/>
              <a:t>About These Slides</a:t>
            </a:r>
          </a:p>
        </p:txBody>
      </p:sp>
      <p:sp>
        <p:nvSpPr>
          <p:cNvPr id="26627" name="Rectangle 4">
            <a:extLst>
              <a:ext uri="{FF2B5EF4-FFF2-40B4-BE49-F238E27FC236}">
                <a16:creationId xmlns:a16="http://schemas.microsoft.com/office/drawing/2014/main" id="{627830F4-E071-4AE8-8343-0B4C4AA4AAAE}"/>
              </a:ext>
            </a:extLst>
          </p:cNvPr>
          <p:cNvSpPr>
            <a:spLocks noGrp="1" noChangeArrowheads="1"/>
          </p:cNvSpPr>
          <p:nvPr>
            <p:ph idx="1"/>
          </p:nvPr>
        </p:nvSpPr>
        <p:spPr/>
        <p:txBody>
          <a:bodyPr/>
          <a:lstStyle/>
          <a:p>
            <a:pPr marL="346075" indent="-346075">
              <a:buSzPct val="100000"/>
              <a:defRPr/>
            </a:pPr>
            <a:r>
              <a:rPr lang="en-US" altLang="en-US" dirty="0"/>
              <a:t>Please feel free to use, update, and share some or all of these slides in your noncommercial presentations to colleagues or patients</a:t>
            </a:r>
          </a:p>
          <a:p>
            <a:pPr eaLnBrk="1" hangingPunct="1">
              <a:defRPr/>
            </a:pPr>
            <a:r>
              <a:rPr lang="en-US" altLang="en-US" dirty="0"/>
              <a:t>When using our slides, please retain the source attribution:</a:t>
            </a:r>
            <a:br>
              <a:rPr lang="en-US" altLang="en-US" dirty="0"/>
            </a:br>
            <a:br>
              <a:rPr lang="en-US" altLang="en-US" dirty="0"/>
            </a:br>
            <a:endParaRPr lang="en-US" altLang="en-US" dirty="0"/>
          </a:p>
          <a:p>
            <a:pPr eaLnBrk="1" hangingPunct="1">
              <a:defRPr/>
            </a:pPr>
            <a:endParaRPr lang="en-US" altLang="en-US" sz="2000" dirty="0"/>
          </a:p>
          <a:p>
            <a:pPr eaLnBrk="1" hangingPunct="1">
              <a:defRPr/>
            </a:pPr>
            <a:r>
              <a:rPr lang="en-GB" dirty="0"/>
              <a:t>These slides may not be published, posted online, or used in commercial presentations without permission. </a:t>
            </a:r>
            <a:r>
              <a:rPr lang="en-US" dirty="0"/>
              <a:t>Please contact </a:t>
            </a:r>
            <a:r>
              <a:rPr lang="en-US" dirty="0">
                <a:hlinkClick r:id="rId3"/>
              </a:rPr>
              <a:t>permissions@clinicaloptions.com</a:t>
            </a:r>
            <a:r>
              <a:rPr lang="en-US" dirty="0"/>
              <a:t> for details</a:t>
            </a:r>
          </a:p>
        </p:txBody>
      </p:sp>
      <p:grpSp>
        <p:nvGrpSpPr>
          <p:cNvPr id="7" name="Group 6">
            <a:extLst>
              <a:ext uri="{FF2B5EF4-FFF2-40B4-BE49-F238E27FC236}">
                <a16:creationId xmlns:a16="http://schemas.microsoft.com/office/drawing/2014/main" id="{F1B34D0C-85AC-42DA-AA9C-D27BA4DF4B98}"/>
              </a:ext>
            </a:extLst>
          </p:cNvPr>
          <p:cNvGrpSpPr>
            <a:grpSpLocks/>
          </p:cNvGrpSpPr>
          <p:nvPr/>
        </p:nvGrpSpPr>
        <p:grpSpPr bwMode="auto">
          <a:xfrm>
            <a:off x="4083019" y="3364806"/>
            <a:ext cx="3479671" cy="640573"/>
            <a:chOff x="6219799" y="6145018"/>
            <a:chExt cx="3479437" cy="641926"/>
          </a:xfrm>
        </p:grpSpPr>
        <p:sp>
          <p:nvSpPr>
            <p:cNvPr id="8" name="Rectangle 7">
              <a:extLst>
                <a:ext uri="{FF2B5EF4-FFF2-40B4-BE49-F238E27FC236}">
                  <a16:creationId xmlns:a16="http://schemas.microsoft.com/office/drawing/2014/main" id="{6E8CD8B9-FDA6-4CB2-9681-84E8B3BB057D}"/>
                </a:ext>
              </a:extLst>
            </p:cNvPr>
            <p:cNvSpPr>
              <a:spLocks noChangeArrowheads="1"/>
            </p:cNvSpPr>
            <p:nvPr/>
          </p:nvSpPr>
          <p:spPr bwMode="auto">
            <a:xfrm>
              <a:off x="6219799" y="6385989"/>
              <a:ext cx="3479437" cy="40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20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20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C42EA9D-67E0-416E-A2E1-6E8466EE240C}"/>
                </a:ext>
              </a:extLst>
            </p:cNvPr>
            <p:cNvPicPr>
              <a:picLocks noChangeAspect="1"/>
            </p:cNvPicPr>
            <p:nvPr/>
          </p:nvPicPr>
          <p:blipFill>
            <a:blip r:embed="rId5">
              <a:extLst>
                <a:ext uri="{28A0092B-C50C-407E-A947-70E740481C1C}">
                  <a14:useLocalDpi xmlns:a14="http://schemas.microsoft.com/office/drawing/2010/main" val="0"/>
                </a:ext>
              </a:extLst>
            </a:blip>
            <a:srcRect t="-1894" r="5573"/>
            <a:stretch>
              <a:fillRect/>
            </a:stretch>
          </p:blipFill>
          <p:spPr bwMode="auto">
            <a:xfrm>
              <a:off x="8773936" y="6145018"/>
              <a:ext cx="768527" cy="25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Table 88">
            <a:extLst>
              <a:ext uri="{FF2B5EF4-FFF2-40B4-BE49-F238E27FC236}">
                <a16:creationId xmlns:a16="http://schemas.microsoft.com/office/drawing/2014/main" id="{91C0CDB8-EBAC-E7E7-1607-FA7973701524}"/>
              </a:ext>
            </a:extLst>
          </p:cNvPr>
          <p:cNvGraphicFramePr>
            <a:graphicFrameLocks noGrp="1"/>
          </p:cNvGraphicFramePr>
          <p:nvPr>
            <p:extLst>
              <p:ext uri="{D42A27DB-BD31-4B8C-83A1-F6EECF244321}">
                <p14:modId xmlns:p14="http://schemas.microsoft.com/office/powerpoint/2010/main" val="359338563"/>
              </p:ext>
            </p:extLst>
          </p:nvPr>
        </p:nvGraphicFramePr>
        <p:xfrm>
          <a:off x="5826180" y="5513146"/>
          <a:ext cx="5194294" cy="853440"/>
        </p:xfrm>
        <a:graphic>
          <a:graphicData uri="http://schemas.openxmlformats.org/drawingml/2006/table">
            <a:tbl>
              <a:tblPr firstRow="1" bandRow="1">
                <a:tableStyleId>{5C22544A-7EE6-4342-B048-85BDC9FD1C3A}</a:tableStyleId>
              </a:tblPr>
              <a:tblGrid>
                <a:gridCol w="742042">
                  <a:extLst>
                    <a:ext uri="{9D8B030D-6E8A-4147-A177-3AD203B41FA5}">
                      <a16:colId xmlns:a16="http://schemas.microsoft.com/office/drawing/2014/main" val="2880774918"/>
                    </a:ext>
                  </a:extLst>
                </a:gridCol>
                <a:gridCol w="742042">
                  <a:extLst>
                    <a:ext uri="{9D8B030D-6E8A-4147-A177-3AD203B41FA5}">
                      <a16:colId xmlns:a16="http://schemas.microsoft.com/office/drawing/2014/main" val="449141642"/>
                    </a:ext>
                  </a:extLst>
                </a:gridCol>
                <a:gridCol w="742042">
                  <a:extLst>
                    <a:ext uri="{9D8B030D-6E8A-4147-A177-3AD203B41FA5}">
                      <a16:colId xmlns:a16="http://schemas.microsoft.com/office/drawing/2014/main" val="4030462096"/>
                    </a:ext>
                  </a:extLst>
                </a:gridCol>
                <a:gridCol w="742042">
                  <a:extLst>
                    <a:ext uri="{9D8B030D-6E8A-4147-A177-3AD203B41FA5}">
                      <a16:colId xmlns:a16="http://schemas.microsoft.com/office/drawing/2014/main" val="719686123"/>
                    </a:ext>
                  </a:extLst>
                </a:gridCol>
                <a:gridCol w="742042">
                  <a:extLst>
                    <a:ext uri="{9D8B030D-6E8A-4147-A177-3AD203B41FA5}">
                      <a16:colId xmlns:a16="http://schemas.microsoft.com/office/drawing/2014/main" val="1198211669"/>
                    </a:ext>
                  </a:extLst>
                </a:gridCol>
                <a:gridCol w="742042">
                  <a:extLst>
                    <a:ext uri="{9D8B030D-6E8A-4147-A177-3AD203B41FA5}">
                      <a16:colId xmlns:a16="http://schemas.microsoft.com/office/drawing/2014/main" val="1906204468"/>
                    </a:ext>
                  </a:extLst>
                </a:gridCol>
                <a:gridCol w="742042">
                  <a:extLst>
                    <a:ext uri="{9D8B030D-6E8A-4147-A177-3AD203B41FA5}">
                      <a16:colId xmlns:a16="http://schemas.microsoft.com/office/drawing/2014/main" val="251903687"/>
                    </a:ext>
                  </a:extLst>
                </a:gridCol>
              </a:tblGrid>
              <a:tr h="188039">
                <a:tc gridSpan="7">
                  <a:txBody>
                    <a:bodyPr/>
                    <a:lstStyle/>
                    <a:p>
                      <a:pPr algn="l"/>
                      <a:r>
                        <a:rPr lang="en-US" sz="1400" b="1" dirty="0">
                          <a:solidFill>
                            <a:schemeClr val="bg1"/>
                          </a:solidFill>
                        </a:rPr>
                        <a:t>Patients at Risk, 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5597387"/>
                  </a:ext>
                </a:extLst>
              </a:tr>
              <a:tr h="188039">
                <a:tc>
                  <a:txBody>
                    <a:bodyPr/>
                    <a:lstStyle/>
                    <a:p>
                      <a:pPr algn="ctr"/>
                      <a:r>
                        <a:rPr lang="en-US" sz="1400" b="0" dirty="0">
                          <a:solidFill>
                            <a:schemeClr val="accent3"/>
                          </a:solidFill>
                        </a:rPr>
                        <a:t>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3"/>
                          </a:solidFill>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3"/>
                          </a:solidFill>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3"/>
                          </a:solidFill>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3"/>
                          </a:solidFil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3"/>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731943"/>
                  </a:ext>
                </a:extLst>
              </a:tr>
              <a:tr h="188039">
                <a:tc>
                  <a:txBody>
                    <a:bodyPr/>
                    <a:lstStyle/>
                    <a:p>
                      <a:pPr algn="ctr"/>
                      <a:r>
                        <a:rPr lang="en-US" sz="1400" b="0" dirty="0">
                          <a:solidFill>
                            <a:schemeClr val="accent4"/>
                          </a:solidFill>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4"/>
                          </a:solidFill>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4"/>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4"/>
                          </a:solidFil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4"/>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4"/>
                          </a:solidFil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accent4"/>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8445763"/>
                  </a:ext>
                </a:extLst>
              </a:tr>
              <a:tr h="188039">
                <a:tc>
                  <a:txBody>
                    <a:bodyPr/>
                    <a:lstStyle/>
                    <a:p>
                      <a:pPr algn="ctr"/>
                      <a:r>
                        <a:rPr lang="en-US" sz="1400" b="0" dirty="0">
                          <a:solidFill>
                            <a:schemeClr val="accent1"/>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1"/>
                          </a:solidFil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1"/>
                          </a:solidFill>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0670205"/>
                  </a:ext>
                </a:extLst>
              </a:tr>
            </a:tbl>
          </a:graphicData>
        </a:graphic>
      </p:graphicFrame>
      <p:graphicFrame>
        <p:nvGraphicFramePr>
          <p:cNvPr id="11" name="Table 7">
            <a:extLst>
              <a:ext uri="{FF2B5EF4-FFF2-40B4-BE49-F238E27FC236}">
                <a16:creationId xmlns:a16="http://schemas.microsoft.com/office/drawing/2014/main" id="{3E68910C-E29A-4E59-6879-995BC9067B40}"/>
              </a:ext>
            </a:extLst>
          </p:cNvPr>
          <p:cNvGraphicFramePr>
            <a:graphicFrameLocks/>
          </p:cNvGraphicFramePr>
          <p:nvPr>
            <p:extLst>
              <p:ext uri="{D42A27DB-BD31-4B8C-83A1-F6EECF244321}">
                <p14:modId xmlns:p14="http://schemas.microsoft.com/office/powerpoint/2010/main" val="1464369953"/>
              </p:ext>
            </p:extLst>
          </p:nvPr>
        </p:nvGraphicFramePr>
        <p:xfrm>
          <a:off x="930369" y="3105956"/>
          <a:ext cx="4241230" cy="1584960"/>
        </p:xfrm>
        <a:graphic>
          <a:graphicData uri="http://schemas.openxmlformats.org/drawingml/2006/table">
            <a:tbl>
              <a:tblPr firstRow="1" bandRow="1">
                <a:tableStyleId>{5C22544A-7EE6-4342-B048-85BDC9FD1C3A}</a:tableStyleId>
              </a:tblPr>
              <a:tblGrid>
                <a:gridCol w="2788649">
                  <a:extLst>
                    <a:ext uri="{9D8B030D-6E8A-4147-A177-3AD203B41FA5}">
                      <a16:colId xmlns:a16="http://schemas.microsoft.com/office/drawing/2014/main" val="2167230169"/>
                    </a:ext>
                  </a:extLst>
                </a:gridCol>
                <a:gridCol w="1452581">
                  <a:extLst>
                    <a:ext uri="{9D8B030D-6E8A-4147-A177-3AD203B41FA5}">
                      <a16:colId xmlns:a16="http://schemas.microsoft.com/office/drawing/2014/main" val="2424758017"/>
                    </a:ext>
                  </a:extLst>
                </a:gridCol>
              </a:tblGrid>
              <a:tr h="0">
                <a:tc>
                  <a:txBody>
                    <a:bodyPr/>
                    <a:lstStyle/>
                    <a:p>
                      <a:r>
                        <a:rPr lang="en-US" sz="2000" dirty="0"/>
                        <a:t>Cohort</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2000" dirty="0"/>
                        <a:t>ORR, 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655135615"/>
                  </a:ext>
                </a:extLst>
              </a:tr>
              <a:tr h="0">
                <a:tc>
                  <a:txBody>
                    <a:bodyPr/>
                    <a:lstStyle/>
                    <a:p>
                      <a:r>
                        <a:rPr lang="en-US" sz="2000" dirty="0">
                          <a:solidFill>
                            <a:schemeClr val="bg1"/>
                          </a:solidFill>
                        </a:rPr>
                        <a:t>CLL (n = 57)</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dirty="0">
                          <a:solidFill>
                            <a:schemeClr val="bg1"/>
                          </a:solidFill>
                        </a:rPr>
                        <a:t>30 (53)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07201700"/>
                  </a:ext>
                </a:extLst>
              </a:tr>
              <a:tr h="0">
                <a:tc>
                  <a:txBody>
                    <a:bodyPr/>
                    <a:lstStyle/>
                    <a:p>
                      <a:r>
                        <a:rPr lang="en-US" sz="2000" dirty="0">
                          <a:solidFill>
                            <a:schemeClr val="bg1"/>
                          </a:solidFill>
                        </a:rPr>
                        <a:t>Cohort A (n = 25)</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000" dirty="0">
                          <a:solidFill>
                            <a:schemeClr val="bg1"/>
                          </a:solidFill>
                        </a:rPr>
                        <a:t>15 (60)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872638416"/>
                  </a:ext>
                </a:extLst>
              </a:tr>
              <a:tr h="0">
                <a:tc>
                  <a:txBody>
                    <a:bodyPr/>
                    <a:lstStyle/>
                    <a:p>
                      <a:r>
                        <a:rPr lang="en-US" sz="2000" dirty="0">
                          <a:solidFill>
                            <a:schemeClr val="bg1"/>
                          </a:solidFill>
                        </a:rPr>
                        <a:t>Cohort B (n = 10)</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000" dirty="0">
                          <a:solidFill>
                            <a:schemeClr val="bg1"/>
                          </a:solidFill>
                        </a:rPr>
                        <a:t>4 (40)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9543147"/>
                  </a:ext>
                </a:extLst>
              </a:tr>
            </a:tbl>
          </a:graphicData>
        </a:graphic>
      </p:graphicFrame>
      <p:cxnSp>
        <p:nvCxnSpPr>
          <p:cNvPr id="53" name="Straight Connector 52">
            <a:extLst>
              <a:ext uri="{FF2B5EF4-FFF2-40B4-BE49-F238E27FC236}">
                <a16:creationId xmlns:a16="http://schemas.microsoft.com/office/drawing/2014/main" id="{FEC31E93-D1B6-B1E0-5F8A-13DBEA36BE7C}"/>
              </a:ext>
            </a:extLst>
          </p:cNvPr>
          <p:cNvCxnSpPr/>
          <p:nvPr/>
        </p:nvCxnSpPr>
        <p:spPr bwMode="auto">
          <a:xfrm>
            <a:off x="6480283" y="3238671"/>
            <a:ext cx="0" cy="61530"/>
          </a:xfrm>
          <a:prstGeom prst="line">
            <a:avLst/>
          </a:prstGeom>
          <a:noFill/>
          <a:ln w="28575" cap="flat" cmpd="sng" algn="ctr">
            <a:solidFill>
              <a:schemeClr val="accent4"/>
            </a:solidFill>
            <a:prstDash val="solid"/>
            <a:round/>
            <a:headEnd type="none" w="med" len="med"/>
            <a:tailEnd type="none" w="med" len="med"/>
          </a:ln>
          <a:effectLst/>
        </p:spPr>
      </p:cxnSp>
      <p:sp>
        <p:nvSpPr>
          <p:cNvPr id="54" name="Freeform: Shape 53">
            <a:extLst>
              <a:ext uri="{FF2B5EF4-FFF2-40B4-BE49-F238E27FC236}">
                <a16:creationId xmlns:a16="http://schemas.microsoft.com/office/drawing/2014/main" id="{F2C758B0-70B3-7AB5-5320-25EC29EF3709}"/>
              </a:ext>
            </a:extLst>
          </p:cNvPr>
          <p:cNvSpPr/>
          <p:nvPr/>
        </p:nvSpPr>
        <p:spPr bwMode="auto">
          <a:xfrm>
            <a:off x="6491876" y="3293297"/>
            <a:ext cx="3133004" cy="1289632"/>
          </a:xfrm>
          <a:custGeom>
            <a:avLst/>
            <a:gdLst>
              <a:gd name="connsiteX0" fmla="*/ 0 w 3133004"/>
              <a:gd name="connsiteY0" fmla="*/ 0 h 1289632"/>
              <a:gd name="connsiteX1" fmla="*/ 644816 w 3133004"/>
              <a:gd name="connsiteY1" fmla="*/ 0 h 1289632"/>
              <a:gd name="connsiteX2" fmla="*/ 644816 w 3133004"/>
              <a:gd name="connsiteY2" fmla="*/ 105648 h 1289632"/>
              <a:gd name="connsiteX3" fmla="*/ 1045549 w 3133004"/>
              <a:gd name="connsiteY3" fmla="*/ 105648 h 1289632"/>
              <a:gd name="connsiteX4" fmla="*/ 1052835 w 3133004"/>
              <a:gd name="connsiteY4" fmla="*/ 378875 h 1289632"/>
              <a:gd name="connsiteX5" fmla="*/ 1085622 w 3133004"/>
              <a:gd name="connsiteY5" fmla="*/ 378875 h 1289632"/>
              <a:gd name="connsiteX6" fmla="*/ 1085622 w 3133004"/>
              <a:gd name="connsiteY6" fmla="*/ 513667 h 1289632"/>
              <a:gd name="connsiteX7" fmla="*/ 1438996 w 3133004"/>
              <a:gd name="connsiteY7" fmla="*/ 513667 h 1289632"/>
              <a:gd name="connsiteX8" fmla="*/ 1438996 w 3133004"/>
              <a:gd name="connsiteY8" fmla="*/ 655745 h 1289632"/>
              <a:gd name="connsiteX9" fmla="*/ 1526428 w 3133004"/>
              <a:gd name="connsiteY9" fmla="*/ 655745 h 1289632"/>
              <a:gd name="connsiteX10" fmla="*/ 1526428 w 3133004"/>
              <a:gd name="connsiteY10" fmla="*/ 812395 h 1289632"/>
              <a:gd name="connsiteX11" fmla="*/ 2269606 w 3133004"/>
              <a:gd name="connsiteY11" fmla="*/ 812395 h 1289632"/>
              <a:gd name="connsiteX12" fmla="*/ 2269606 w 3133004"/>
              <a:gd name="connsiteY12" fmla="*/ 972689 h 1289632"/>
              <a:gd name="connsiteX13" fmla="*/ 2306036 w 3133004"/>
              <a:gd name="connsiteY13" fmla="*/ 972689 h 1289632"/>
              <a:gd name="connsiteX14" fmla="*/ 2306036 w 3133004"/>
              <a:gd name="connsiteY14" fmla="*/ 1289632 h 1289632"/>
              <a:gd name="connsiteX15" fmla="*/ 3133004 w 3133004"/>
              <a:gd name="connsiteY15" fmla="*/ 1289632 h 128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3004" h="1289632">
                <a:moveTo>
                  <a:pt x="0" y="0"/>
                </a:moveTo>
                <a:lnTo>
                  <a:pt x="644816" y="0"/>
                </a:lnTo>
                <a:lnTo>
                  <a:pt x="644816" y="105648"/>
                </a:lnTo>
                <a:lnTo>
                  <a:pt x="1045549" y="105648"/>
                </a:lnTo>
                <a:lnTo>
                  <a:pt x="1052835" y="378875"/>
                </a:lnTo>
                <a:lnTo>
                  <a:pt x="1085622" y="378875"/>
                </a:lnTo>
                <a:lnTo>
                  <a:pt x="1085622" y="513667"/>
                </a:lnTo>
                <a:lnTo>
                  <a:pt x="1438996" y="513667"/>
                </a:lnTo>
                <a:lnTo>
                  <a:pt x="1438996" y="655745"/>
                </a:lnTo>
                <a:lnTo>
                  <a:pt x="1526428" y="655745"/>
                </a:lnTo>
                <a:lnTo>
                  <a:pt x="1526428" y="812395"/>
                </a:lnTo>
                <a:lnTo>
                  <a:pt x="2269606" y="812395"/>
                </a:lnTo>
                <a:lnTo>
                  <a:pt x="2269606" y="972689"/>
                </a:lnTo>
                <a:lnTo>
                  <a:pt x="2306036" y="972689"/>
                </a:lnTo>
                <a:lnTo>
                  <a:pt x="2306036" y="1289632"/>
                </a:lnTo>
                <a:lnTo>
                  <a:pt x="3133004" y="1289632"/>
                </a:lnTo>
              </a:path>
            </a:pathLst>
          </a:custGeom>
          <a:noFill/>
          <a:ln w="28575">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55" name="Straight Connector 54">
            <a:extLst>
              <a:ext uri="{FF2B5EF4-FFF2-40B4-BE49-F238E27FC236}">
                <a16:creationId xmlns:a16="http://schemas.microsoft.com/office/drawing/2014/main" id="{C5C84F13-A7A9-5BD7-76FC-7FE3C6443134}"/>
              </a:ext>
            </a:extLst>
          </p:cNvPr>
          <p:cNvCxnSpPr/>
          <p:nvPr/>
        </p:nvCxnSpPr>
        <p:spPr bwMode="auto">
          <a:xfrm>
            <a:off x="7001236" y="3238671"/>
            <a:ext cx="0" cy="61530"/>
          </a:xfrm>
          <a:prstGeom prst="line">
            <a:avLst/>
          </a:prstGeom>
          <a:noFill/>
          <a:ln w="28575" cap="flat" cmpd="sng" algn="ctr">
            <a:solidFill>
              <a:schemeClr val="accent4"/>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71BFD54-FFE4-65C6-9AA4-BF15F8C4EC4A}"/>
              </a:ext>
            </a:extLst>
          </p:cNvPr>
          <p:cNvCxnSpPr/>
          <p:nvPr/>
        </p:nvCxnSpPr>
        <p:spPr bwMode="auto">
          <a:xfrm>
            <a:off x="7117813" y="3238671"/>
            <a:ext cx="0" cy="61530"/>
          </a:xfrm>
          <a:prstGeom prst="line">
            <a:avLst/>
          </a:prstGeom>
          <a:noFill/>
          <a:ln w="28575" cap="flat" cmpd="sng" algn="ctr">
            <a:solidFill>
              <a:schemeClr val="accent4"/>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6A9229B1-8064-6886-F5C2-F2700172C708}"/>
              </a:ext>
            </a:extLst>
          </p:cNvPr>
          <p:cNvCxnSpPr/>
          <p:nvPr/>
        </p:nvCxnSpPr>
        <p:spPr bwMode="auto">
          <a:xfrm>
            <a:off x="7157886" y="3344319"/>
            <a:ext cx="0" cy="61530"/>
          </a:xfrm>
          <a:prstGeom prst="line">
            <a:avLst/>
          </a:prstGeom>
          <a:noFill/>
          <a:ln w="28575" cap="flat" cmpd="sng" algn="ctr">
            <a:solidFill>
              <a:schemeClr val="accent4"/>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4C98DF08-B699-D08D-6451-0D2DB2B70E67}"/>
              </a:ext>
            </a:extLst>
          </p:cNvPr>
          <p:cNvCxnSpPr/>
          <p:nvPr/>
        </p:nvCxnSpPr>
        <p:spPr bwMode="auto">
          <a:xfrm>
            <a:off x="7529475" y="3344319"/>
            <a:ext cx="0" cy="61530"/>
          </a:xfrm>
          <a:prstGeom prst="line">
            <a:avLst/>
          </a:prstGeom>
          <a:noFill/>
          <a:ln w="28575" cap="flat" cmpd="sng" algn="ctr">
            <a:solidFill>
              <a:schemeClr val="accent4"/>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C4765AF-29C5-1F56-8407-9D9C1A7F9A9D}"/>
              </a:ext>
            </a:extLst>
          </p:cNvPr>
          <p:cNvCxnSpPr/>
          <p:nvPr/>
        </p:nvCxnSpPr>
        <p:spPr bwMode="auto">
          <a:xfrm>
            <a:off x="7966638" y="3890773"/>
            <a:ext cx="0" cy="61530"/>
          </a:xfrm>
          <a:prstGeom prst="line">
            <a:avLst/>
          </a:prstGeom>
          <a:noFill/>
          <a:ln w="28575" cap="flat" cmpd="sng" algn="ctr">
            <a:solidFill>
              <a:schemeClr val="accent4"/>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EB7E0CAD-4F4C-ABF7-2E47-4A9BE013009B}"/>
              </a:ext>
            </a:extLst>
          </p:cNvPr>
          <p:cNvCxnSpPr/>
          <p:nvPr/>
        </p:nvCxnSpPr>
        <p:spPr bwMode="auto">
          <a:xfrm>
            <a:off x="9544069" y="4521399"/>
            <a:ext cx="0" cy="61530"/>
          </a:xfrm>
          <a:prstGeom prst="line">
            <a:avLst/>
          </a:prstGeom>
          <a:noFill/>
          <a:ln w="28575" cap="flat" cmpd="sng" algn="ctr">
            <a:solidFill>
              <a:schemeClr val="accent4"/>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D915E9A-3BD2-2A60-07A0-1F8161B41AA7}"/>
              </a:ext>
            </a:extLst>
          </p:cNvPr>
          <p:cNvCxnSpPr/>
          <p:nvPr/>
        </p:nvCxnSpPr>
        <p:spPr bwMode="auto">
          <a:xfrm>
            <a:off x="9609644" y="4521399"/>
            <a:ext cx="0" cy="61530"/>
          </a:xfrm>
          <a:prstGeom prst="line">
            <a:avLst/>
          </a:prstGeom>
          <a:noFill/>
          <a:ln w="28575" cap="flat" cmpd="sng" algn="ctr">
            <a:solidFill>
              <a:schemeClr val="accent4"/>
            </a:solidFill>
            <a:prstDash val="solid"/>
            <a:round/>
            <a:headEnd type="none" w="med" len="med"/>
            <a:tailEnd type="none" w="med" len="med"/>
          </a:ln>
          <a:effectLst/>
        </p:spPr>
      </p:cxnSp>
      <p:grpSp>
        <p:nvGrpSpPr>
          <p:cNvPr id="52" name="Group 51">
            <a:extLst>
              <a:ext uri="{FF2B5EF4-FFF2-40B4-BE49-F238E27FC236}">
                <a16:creationId xmlns:a16="http://schemas.microsoft.com/office/drawing/2014/main" id="{65FE009B-0493-B834-5D24-740FFCCE2668}"/>
              </a:ext>
            </a:extLst>
          </p:cNvPr>
          <p:cNvGrpSpPr/>
          <p:nvPr/>
        </p:nvGrpSpPr>
        <p:grpSpPr>
          <a:xfrm>
            <a:off x="6217933" y="3429346"/>
            <a:ext cx="3124668" cy="500437"/>
            <a:chOff x="6487753" y="3489306"/>
            <a:chExt cx="3124668" cy="500437"/>
          </a:xfrm>
        </p:grpSpPr>
        <p:sp>
          <p:nvSpPr>
            <p:cNvPr id="40" name="Freeform: Shape 39">
              <a:extLst>
                <a:ext uri="{FF2B5EF4-FFF2-40B4-BE49-F238E27FC236}">
                  <a16:creationId xmlns:a16="http://schemas.microsoft.com/office/drawing/2014/main" id="{E74D8994-8A5A-BFA3-C45A-165536F646DD}"/>
                </a:ext>
              </a:extLst>
            </p:cNvPr>
            <p:cNvSpPr/>
            <p:nvPr/>
          </p:nvSpPr>
          <p:spPr bwMode="auto">
            <a:xfrm>
              <a:off x="6487753" y="3489306"/>
              <a:ext cx="3124668" cy="499273"/>
            </a:xfrm>
            <a:custGeom>
              <a:avLst/>
              <a:gdLst>
                <a:gd name="connsiteX0" fmla="*/ 0 w 3105033"/>
                <a:gd name="connsiteY0" fmla="*/ 0 h 499273"/>
                <a:gd name="connsiteX1" fmla="*/ 246832 w 3105033"/>
                <a:gd name="connsiteY1" fmla="*/ 0 h 499273"/>
                <a:gd name="connsiteX2" fmla="*/ 246832 w 3105033"/>
                <a:gd name="connsiteY2" fmla="*/ 196343 h 499273"/>
                <a:gd name="connsiteX3" fmla="*/ 695617 w 3105033"/>
                <a:gd name="connsiteY3" fmla="*/ 196343 h 499273"/>
                <a:gd name="connsiteX4" fmla="*/ 695617 w 3105033"/>
                <a:gd name="connsiteY4" fmla="*/ 499273 h 499273"/>
                <a:gd name="connsiteX5" fmla="*/ 3105033 w 3105033"/>
                <a:gd name="connsiteY5" fmla="*/ 499273 h 499273"/>
                <a:gd name="connsiteX0" fmla="*/ 0 w 3124668"/>
                <a:gd name="connsiteY0" fmla="*/ 0 h 499273"/>
                <a:gd name="connsiteX1" fmla="*/ 246832 w 3124668"/>
                <a:gd name="connsiteY1" fmla="*/ 0 h 499273"/>
                <a:gd name="connsiteX2" fmla="*/ 246832 w 3124668"/>
                <a:gd name="connsiteY2" fmla="*/ 196343 h 499273"/>
                <a:gd name="connsiteX3" fmla="*/ 695617 w 3124668"/>
                <a:gd name="connsiteY3" fmla="*/ 196343 h 499273"/>
                <a:gd name="connsiteX4" fmla="*/ 695617 w 3124668"/>
                <a:gd name="connsiteY4" fmla="*/ 499273 h 499273"/>
                <a:gd name="connsiteX5" fmla="*/ 3124668 w 3124668"/>
                <a:gd name="connsiteY5" fmla="*/ 499273 h 49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668" h="499273">
                  <a:moveTo>
                    <a:pt x="0" y="0"/>
                  </a:moveTo>
                  <a:lnTo>
                    <a:pt x="246832" y="0"/>
                  </a:lnTo>
                  <a:lnTo>
                    <a:pt x="246832" y="196343"/>
                  </a:lnTo>
                  <a:lnTo>
                    <a:pt x="695617" y="196343"/>
                  </a:lnTo>
                  <a:lnTo>
                    <a:pt x="695617" y="499273"/>
                  </a:lnTo>
                  <a:lnTo>
                    <a:pt x="3124668" y="499273"/>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42" name="Straight Connector 41">
              <a:extLst>
                <a:ext uri="{FF2B5EF4-FFF2-40B4-BE49-F238E27FC236}">
                  <a16:creationId xmlns:a16="http://schemas.microsoft.com/office/drawing/2014/main" id="{3662AD2C-2C77-03FC-FB49-DC56FBCC3639}"/>
                </a:ext>
              </a:extLst>
            </p:cNvPr>
            <p:cNvCxnSpPr/>
            <p:nvPr/>
          </p:nvCxnSpPr>
          <p:spPr bwMode="auto">
            <a:xfrm>
              <a:off x="6751413" y="3614063"/>
              <a:ext cx="0" cy="61530"/>
            </a:xfrm>
            <a:prstGeom prst="line">
              <a:avLst/>
            </a:prstGeom>
            <a:noFill/>
            <a:ln w="28575" cap="flat"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ED5D9425-BC60-D101-124E-4614A98FF8BC}"/>
                </a:ext>
              </a:extLst>
            </p:cNvPr>
            <p:cNvCxnSpPr/>
            <p:nvPr/>
          </p:nvCxnSpPr>
          <p:spPr bwMode="auto">
            <a:xfrm>
              <a:off x="6866415" y="3614063"/>
              <a:ext cx="0" cy="61530"/>
            </a:xfrm>
            <a:prstGeom prst="line">
              <a:avLst/>
            </a:prstGeom>
            <a:noFill/>
            <a:ln w="28575" cap="flat" cmpd="sng" algn="ctr">
              <a:solidFill>
                <a:schemeClr val="accent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6F99D4F-DCC8-2430-3B2A-2C3926A0A90F}"/>
                </a:ext>
              </a:extLst>
            </p:cNvPr>
            <p:cNvCxnSpPr/>
            <p:nvPr/>
          </p:nvCxnSpPr>
          <p:spPr bwMode="auto">
            <a:xfrm>
              <a:off x="7118857" y="3614063"/>
              <a:ext cx="0" cy="61530"/>
            </a:xfrm>
            <a:prstGeom prst="line">
              <a:avLst/>
            </a:prstGeom>
            <a:noFill/>
            <a:ln w="28575" cap="flat" cmpd="sng" algn="ctr">
              <a:solidFill>
                <a:schemeClr val="accent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3D6D8CDF-D16B-438E-8B42-88024FB6B59D}"/>
                </a:ext>
              </a:extLst>
            </p:cNvPr>
            <p:cNvCxnSpPr/>
            <p:nvPr/>
          </p:nvCxnSpPr>
          <p:spPr bwMode="auto">
            <a:xfrm>
              <a:off x="7539594" y="3928213"/>
              <a:ext cx="0" cy="61530"/>
            </a:xfrm>
            <a:prstGeom prst="line">
              <a:avLst/>
            </a:prstGeom>
            <a:noFill/>
            <a:ln w="28575" cap="flat" cmpd="sng" algn="ctr">
              <a:solidFill>
                <a:schemeClr val="accent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89E895E1-A5F4-B018-86A3-FF09ED9B5527}"/>
                </a:ext>
              </a:extLst>
            </p:cNvPr>
            <p:cNvCxnSpPr/>
            <p:nvPr/>
          </p:nvCxnSpPr>
          <p:spPr bwMode="auto">
            <a:xfrm>
              <a:off x="7929476" y="3928213"/>
              <a:ext cx="0" cy="61530"/>
            </a:xfrm>
            <a:prstGeom prst="line">
              <a:avLst/>
            </a:prstGeom>
            <a:noFill/>
            <a:ln w="28575" cap="flat" cmpd="sng" algn="ctr">
              <a:solidFill>
                <a:schemeClr val="accent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6B52860F-949E-5614-4FA4-9E0B3DA32A14}"/>
                </a:ext>
              </a:extLst>
            </p:cNvPr>
            <p:cNvCxnSpPr/>
            <p:nvPr/>
          </p:nvCxnSpPr>
          <p:spPr bwMode="auto">
            <a:xfrm>
              <a:off x="9124367" y="3928213"/>
              <a:ext cx="0" cy="61530"/>
            </a:xfrm>
            <a:prstGeom prst="line">
              <a:avLst/>
            </a:prstGeom>
            <a:noFill/>
            <a:ln w="28575" cap="flat" cmpd="sng" algn="ctr">
              <a:solidFill>
                <a:schemeClr val="accent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F92E58DF-6F5F-3A73-1392-C2C463BCA7F8}"/>
                </a:ext>
              </a:extLst>
            </p:cNvPr>
            <p:cNvCxnSpPr>
              <a:cxnSpLocks/>
            </p:cNvCxnSpPr>
            <p:nvPr/>
          </p:nvCxnSpPr>
          <p:spPr bwMode="auto">
            <a:xfrm>
              <a:off x="9601202" y="3928213"/>
              <a:ext cx="0" cy="60366"/>
            </a:xfrm>
            <a:prstGeom prst="line">
              <a:avLst/>
            </a:prstGeom>
            <a:noFill/>
            <a:ln w="28575" cap="flat" cmpd="sng" algn="ctr">
              <a:solidFill>
                <a:schemeClr val="accent1"/>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a:t>BELLWAVE-001: Nemtabrutinib for </a:t>
            </a:r>
            <a:br>
              <a:rPr lang="en-US" dirty="0"/>
            </a:br>
            <a:r>
              <a:rPr lang="en-US" dirty="0"/>
              <a:t>R/R CLL</a:t>
            </a:r>
          </a:p>
        </p:txBody>
      </p:sp>
      <p:sp>
        <p:nvSpPr>
          <p:cNvPr id="4" name="Content Placeholder 3">
            <a:extLst>
              <a:ext uri="{FF2B5EF4-FFF2-40B4-BE49-F238E27FC236}">
                <a16:creationId xmlns:a16="http://schemas.microsoft.com/office/drawing/2014/main" id="{1E4BB811-B79D-EEB8-9433-51ACAE9503FA}"/>
              </a:ext>
            </a:extLst>
          </p:cNvPr>
          <p:cNvSpPr>
            <a:spLocks noGrp="1"/>
          </p:cNvSpPr>
          <p:nvPr>
            <p:ph idx="1"/>
          </p:nvPr>
        </p:nvSpPr>
        <p:spPr>
          <a:xfrm>
            <a:off x="604675" y="1513047"/>
            <a:ext cx="10877529" cy="1361626"/>
          </a:xfrm>
        </p:spPr>
        <p:txBody>
          <a:bodyPr/>
          <a:lstStyle/>
          <a:p>
            <a:r>
              <a:rPr lang="en-US" sz="2000" dirty="0"/>
              <a:t>Open-label phase I/II study of nemtabrutinib for patients with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relapsed/refractory B-cell malignancies </a:t>
            </a:r>
            <a:r>
              <a:rPr lang="en-US" sz="2000" dirty="0"/>
              <a:t>(n = 57 patients with R/R CLL/SLL, 63% with </a:t>
            </a:r>
            <a:r>
              <a:rPr lang="en-US" sz="2000" i="1" dirty="0"/>
              <a:t>BTK</a:t>
            </a:r>
            <a:r>
              <a:rPr lang="en-US" sz="2000" dirty="0"/>
              <a:t> C481S mutation)</a:t>
            </a:r>
          </a:p>
          <a:p>
            <a:pPr lvl="1"/>
            <a:r>
              <a:rPr lang="en-US" sz="1800" dirty="0"/>
              <a:t>Nemtabrutinib: noncovalent BTK inhibitor; no interaction with the BTK C481 locus required for activity; established 65 mg PO daily as the recommended phase II dose</a:t>
            </a:r>
          </a:p>
        </p:txBody>
      </p:sp>
      <p:sp>
        <p:nvSpPr>
          <p:cNvPr id="6" name="Footer Placeholder 5"/>
          <p:cNvSpPr txBox="1">
            <a:spLocks/>
          </p:cNvSpPr>
          <p:nvPr/>
        </p:nvSpPr>
        <p:spPr>
          <a:xfrm>
            <a:off x="476931" y="6332685"/>
            <a:ext cx="7498080" cy="273844"/>
          </a:xfrm>
          <a:prstGeom prst="rect">
            <a:avLst/>
          </a:prstGeom>
        </p:spPr>
        <p:txBody>
          <a:bodyPr vert="horz" lIns="45720" tIns="45720" rIns="91440" bIns="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560"/>
                </a:solidFill>
                <a:effectLst/>
                <a:uLnTx/>
                <a:uFillTx/>
                <a:latin typeface=" calibri"/>
                <a:cs typeface="Arial" panose="020B0604020202020204" pitchFamily="34" charset="0"/>
                <a:sym typeface="Arial"/>
              </a:rPr>
              <a:t>Woyach. EHA 2022. Abstr P682.</a:t>
            </a:r>
          </a:p>
        </p:txBody>
      </p:sp>
      <p:sp>
        <p:nvSpPr>
          <p:cNvPr id="12" name="TextBox 11">
            <a:extLst>
              <a:ext uri="{FF2B5EF4-FFF2-40B4-BE49-F238E27FC236}">
                <a16:creationId xmlns:a16="http://schemas.microsoft.com/office/drawing/2014/main" id="{FD77916B-2AB0-6973-0B27-E74BC803941C}"/>
              </a:ext>
            </a:extLst>
          </p:cNvPr>
          <p:cNvSpPr txBox="1"/>
          <p:nvPr/>
        </p:nvSpPr>
        <p:spPr>
          <a:xfrm>
            <a:off x="6258088" y="4778740"/>
            <a:ext cx="33991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Median follow-up: 7.1 mo (0.1-33.9)</a:t>
            </a:r>
          </a:p>
        </p:txBody>
      </p:sp>
      <p:grpSp>
        <p:nvGrpSpPr>
          <p:cNvPr id="3" name="Group 2">
            <a:extLst>
              <a:ext uri="{FF2B5EF4-FFF2-40B4-BE49-F238E27FC236}">
                <a16:creationId xmlns:a16="http://schemas.microsoft.com/office/drawing/2014/main" id="{EF9CCDD2-28C5-FF89-DA61-AA478A7F3682}"/>
              </a:ext>
            </a:extLst>
          </p:cNvPr>
          <p:cNvGrpSpPr/>
          <p:nvPr/>
        </p:nvGrpSpPr>
        <p:grpSpPr>
          <a:xfrm>
            <a:off x="5472475" y="2903760"/>
            <a:ext cx="5319215" cy="2745260"/>
            <a:chOff x="6056905" y="1732189"/>
            <a:chExt cx="5319215" cy="3467641"/>
          </a:xfrm>
        </p:grpSpPr>
        <p:sp>
          <p:nvSpPr>
            <p:cNvPr id="5" name="Rectangle 4">
              <a:extLst>
                <a:ext uri="{FF2B5EF4-FFF2-40B4-BE49-F238E27FC236}">
                  <a16:creationId xmlns:a16="http://schemas.microsoft.com/office/drawing/2014/main" id="{9B688E99-10B7-B892-4717-4C46CC739C72}"/>
                </a:ext>
              </a:extLst>
            </p:cNvPr>
            <p:cNvSpPr/>
            <p:nvPr/>
          </p:nvSpPr>
          <p:spPr bwMode="auto">
            <a:xfrm>
              <a:off x="6252634" y="4682532"/>
              <a:ext cx="720922" cy="283470"/>
            </a:xfrm>
            <a:prstGeom prst="rect">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08AE9353-0E97-EB8C-680E-8B8BB248D2AE}"/>
                </a:ext>
              </a:extLst>
            </p:cNvPr>
            <p:cNvCxnSpPr/>
            <p:nvPr/>
          </p:nvCxnSpPr>
          <p:spPr bwMode="auto">
            <a:xfrm>
              <a:off x="6800045" y="2157211"/>
              <a:ext cx="0" cy="2389031"/>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D0DDE8B-07D9-8BCD-1560-386AD7D8494F}"/>
                </a:ext>
              </a:extLst>
            </p:cNvPr>
            <p:cNvCxnSpPr>
              <a:cxnSpLocks/>
            </p:cNvCxnSpPr>
            <p:nvPr/>
          </p:nvCxnSpPr>
          <p:spPr bwMode="auto">
            <a:xfrm>
              <a:off x="6703453" y="2157211"/>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4D9B8A7-E2A6-D4E5-A564-BAC77355F531}"/>
                </a:ext>
              </a:extLst>
            </p:cNvPr>
            <p:cNvCxnSpPr>
              <a:cxnSpLocks/>
            </p:cNvCxnSpPr>
            <p:nvPr/>
          </p:nvCxnSpPr>
          <p:spPr bwMode="auto">
            <a:xfrm>
              <a:off x="6703453" y="2631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8741F480-081A-12D3-946F-3EA2B9A037DF}"/>
                </a:ext>
              </a:extLst>
            </p:cNvPr>
            <p:cNvCxnSpPr>
              <a:cxnSpLocks/>
            </p:cNvCxnSpPr>
            <p:nvPr/>
          </p:nvCxnSpPr>
          <p:spPr bwMode="auto">
            <a:xfrm>
              <a:off x="6703453" y="3109149"/>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6F5017DD-DB49-2C24-E6DD-E359E3C7BA70}"/>
                </a:ext>
              </a:extLst>
            </p:cNvPr>
            <p:cNvCxnSpPr>
              <a:cxnSpLocks/>
            </p:cNvCxnSpPr>
            <p:nvPr/>
          </p:nvCxnSpPr>
          <p:spPr bwMode="auto">
            <a:xfrm>
              <a:off x="6703453" y="455876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21B05B4-44A2-0D65-BCE4-76D2695A3932}"/>
                </a:ext>
              </a:extLst>
            </p:cNvPr>
            <p:cNvCxnSpPr>
              <a:cxnSpLocks/>
            </p:cNvCxnSpPr>
            <p:nvPr/>
          </p:nvCxnSpPr>
          <p:spPr bwMode="auto">
            <a:xfrm>
              <a:off x="6803937" y="4558767"/>
              <a:ext cx="4399067"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23FC041E-7F6D-6EC6-9193-E67118B42321}"/>
                </a:ext>
              </a:extLst>
            </p:cNvPr>
            <p:cNvCxnSpPr>
              <a:cxnSpLocks/>
            </p:cNvCxnSpPr>
            <p:nvPr/>
          </p:nvCxnSpPr>
          <p:spPr bwMode="auto">
            <a:xfrm rot="16200000">
              <a:off x="6749874" y="460448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0D64C75-9958-B371-C666-4E930256DE37}"/>
                </a:ext>
              </a:extLst>
            </p:cNvPr>
            <p:cNvCxnSpPr>
              <a:cxnSpLocks/>
            </p:cNvCxnSpPr>
            <p:nvPr/>
          </p:nvCxnSpPr>
          <p:spPr bwMode="auto">
            <a:xfrm rot="16200000">
              <a:off x="7480419" y="46044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DDB1681-F05A-32AC-74D0-24F7460FD81D}"/>
                </a:ext>
              </a:extLst>
            </p:cNvPr>
            <p:cNvCxnSpPr>
              <a:cxnSpLocks/>
            </p:cNvCxnSpPr>
            <p:nvPr/>
          </p:nvCxnSpPr>
          <p:spPr bwMode="auto">
            <a:xfrm rot="16200000">
              <a:off x="8226459" y="46044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BCA9791-5C58-DAB2-2209-90371D9B8129}"/>
                </a:ext>
              </a:extLst>
            </p:cNvPr>
            <p:cNvCxnSpPr>
              <a:cxnSpLocks/>
            </p:cNvCxnSpPr>
            <p:nvPr/>
          </p:nvCxnSpPr>
          <p:spPr bwMode="auto">
            <a:xfrm rot="16200000">
              <a:off x="8955263" y="46044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E9D30CD-6C7E-B3DA-AF66-7815A079F208}"/>
                </a:ext>
              </a:extLst>
            </p:cNvPr>
            <p:cNvCxnSpPr>
              <a:cxnSpLocks/>
            </p:cNvCxnSpPr>
            <p:nvPr/>
          </p:nvCxnSpPr>
          <p:spPr bwMode="auto">
            <a:xfrm rot="16200000">
              <a:off x="9702131" y="46044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CC82CADC-9CD8-056E-B29B-3D6477C09DAD}"/>
                </a:ext>
              </a:extLst>
            </p:cNvPr>
            <p:cNvCxnSpPr>
              <a:cxnSpLocks/>
            </p:cNvCxnSpPr>
            <p:nvPr/>
          </p:nvCxnSpPr>
          <p:spPr bwMode="auto">
            <a:xfrm rot="16200000">
              <a:off x="10426583" y="4604488"/>
              <a:ext cx="91440" cy="0"/>
            </a:xfrm>
            <a:prstGeom prst="line">
              <a:avLst/>
            </a:prstGeom>
            <a:noFill/>
            <a:ln w="28575" cap="flat" cmpd="sng" algn="ctr">
              <a:solidFill>
                <a:schemeClr val="bg1"/>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27D12FFF-5724-C1A2-FADA-2595D9037D34}"/>
                </a:ext>
              </a:extLst>
            </p:cNvPr>
            <p:cNvSpPr txBox="1"/>
            <p:nvPr/>
          </p:nvSpPr>
          <p:spPr bwMode="auto">
            <a:xfrm>
              <a:off x="6302177" y="2027830"/>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24" name="TextBox 23">
              <a:extLst>
                <a:ext uri="{FF2B5EF4-FFF2-40B4-BE49-F238E27FC236}">
                  <a16:creationId xmlns:a16="http://schemas.microsoft.com/office/drawing/2014/main" id="{764AED66-7A34-25F5-2CF5-4B821910C72D}"/>
                </a:ext>
              </a:extLst>
            </p:cNvPr>
            <p:cNvSpPr txBox="1"/>
            <p:nvPr/>
          </p:nvSpPr>
          <p:spPr bwMode="auto">
            <a:xfrm>
              <a:off x="6302177" y="2502000"/>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25" name="TextBox 24">
              <a:extLst>
                <a:ext uri="{FF2B5EF4-FFF2-40B4-BE49-F238E27FC236}">
                  <a16:creationId xmlns:a16="http://schemas.microsoft.com/office/drawing/2014/main" id="{DE0EDFEB-B46A-7629-D183-777C6E1897FF}"/>
                </a:ext>
              </a:extLst>
            </p:cNvPr>
            <p:cNvSpPr txBox="1"/>
            <p:nvPr/>
          </p:nvSpPr>
          <p:spPr bwMode="auto">
            <a:xfrm>
              <a:off x="6302177" y="2959669"/>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27" name="TextBox 26">
              <a:extLst>
                <a:ext uri="{FF2B5EF4-FFF2-40B4-BE49-F238E27FC236}">
                  <a16:creationId xmlns:a16="http://schemas.microsoft.com/office/drawing/2014/main" id="{71593E6C-16AC-25F3-FBE5-3268A6EBDE14}"/>
                </a:ext>
              </a:extLst>
            </p:cNvPr>
            <p:cNvSpPr txBox="1"/>
            <p:nvPr/>
          </p:nvSpPr>
          <p:spPr bwMode="auto">
            <a:xfrm>
              <a:off x="6302177" y="4396648"/>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8" name="TextBox 27">
              <a:extLst>
                <a:ext uri="{FF2B5EF4-FFF2-40B4-BE49-F238E27FC236}">
                  <a16:creationId xmlns:a16="http://schemas.microsoft.com/office/drawing/2014/main" id="{DE253595-22C0-73EA-9CFE-C4C737C3B641}"/>
                </a:ext>
              </a:extLst>
            </p:cNvPr>
            <p:cNvSpPr txBox="1"/>
            <p:nvPr/>
          </p:nvSpPr>
          <p:spPr bwMode="auto">
            <a:xfrm>
              <a:off x="6623067" y="4636604"/>
              <a:ext cx="36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9" name="TextBox 28">
              <a:extLst>
                <a:ext uri="{FF2B5EF4-FFF2-40B4-BE49-F238E27FC236}">
                  <a16:creationId xmlns:a16="http://schemas.microsoft.com/office/drawing/2014/main" id="{F2A0C17D-9958-A17B-6986-88B0A26FEDCB}"/>
                </a:ext>
              </a:extLst>
            </p:cNvPr>
            <p:cNvSpPr txBox="1"/>
            <p:nvPr/>
          </p:nvSpPr>
          <p:spPr bwMode="auto">
            <a:xfrm>
              <a:off x="6803937" y="4888819"/>
              <a:ext cx="4456579"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p>
          </p:txBody>
        </p:sp>
        <p:sp>
          <p:nvSpPr>
            <p:cNvPr id="30" name="TextBox 29">
              <a:extLst>
                <a:ext uri="{FF2B5EF4-FFF2-40B4-BE49-F238E27FC236}">
                  <a16:creationId xmlns:a16="http://schemas.microsoft.com/office/drawing/2014/main" id="{6669B091-AE08-5EE7-7A7C-1766460590C1}"/>
                </a:ext>
              </a:extLst>
            </p:cNvPr>
            <p:cNvSpPr txBox="1"/>
            <p:nvPr/>
          </p:nvSpPr>
          <p:spPr bwMode="auto">
            <a:xfrm>
              <a:off x="7348403" y="4636604"/>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sp>
          <p:nvSpPr>
            <p:cNvPr id="31" name="TextBox 30">
              <a:extLst>
                <a:ext uri="{FF2B5EF4-FFF2-40B4-BE49-F238E27FC236}">
                  <a16:creationId xmlns:a16="http://schemas.microsoft.com/office/drawing/2014/main" id="{DEDFDDCC-9D11-2FBF-0F4E-9CF8BA427DF3}"/>
                </a:ext>
              </a:extLst>
            </p:cNvPr>
            <p:cNvSpPr txBox="1"/>
            <p:nvPr/>
          </p:nvSpPr>
          <p:spPr bwMode="auto">
            <a:xfrm>
              <a:off x="8093437" y="4636604"/>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32" name="TextBox 31">
              <a:extLst>
                <a:ext uri="{FF2B5EF4-FFF2-40B4-BE49-F238E27FC236}">
                  <a16:creationId xmlns:a16="http://schemas.microsoft.com/office/drawing/2014/main" id="{F23E915F-93D8-AA76-7B45-4AA370C77596}"/>
                </a:ext>
              </a:extLst>
            </p:cNvPr>
            <p:cNvSpPr txBox="1"/>
            <p:nvPr/>
          </p:nvSpPr>
          <p:spPr bwMode="auto">
            <a:xfrm>
              <a:off x="8800729" y="4636604"/>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p>
          </p:txBody>
        </p:sp>
        <p:sp>
          <p:nvSpPr>
            <p:cNvPr id="33" name="TextBox 32">
              <a:extLst>
                <a:ext uri="{FF2B5EF4-FFF2-40B4-BE49-F238E27FC236}">
                  <a16:creationId xmlns:a16="http://schemas.microsoft.com/office/drawing/2014/main" id="{E5525811-448B-E0CB-B4F7-CDBE971A4AC4}"/>
                </a:ext>
              </a:extLst>
            </p:cNvPr>
            <p:cNvSpPr txBox="1"/>
            <p:nvPr/>
          </p:nvSpPr>
          <p:spPr bwMode="auto">
            <a:xfrm>
              <a:off x="9554841" y="4636604"/>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34" name="TextBox 33">
              <a:extLst>
                <a:ext uri="{FF2B5EF4-FFF2-40B4-BE49-F238E27FC236}">
                  <a16:creationId xmlns:a16="http://schemas.microsoft.com/office/drawing/2014/main" id="{7434C9EF-6331-9B13-77CF-2248445D22CC}"/>
                </a:ext>
              </a:extLst>
            </p:cNvPr>
            <p:cNvSpPr txBox="1"/>
            <p:nvPr/>
          </p:nvSpPr>
          <p:spPr bwMode="auto">
            <a:xfrm>
              <a:off x="10291432" y="4636604"/>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a:t>
              </a:r>
            </a:p>
          </p:txBody>
        </p:sp>
        <p:cxnSp>
          <p:nvCxnSpPr>
            <p:cNvPr id="35" name="Straight Connector 34">
              <a:extLst>
                <a:ext uri="{FF2B5EF4-FFF2-40B4-BE49-F238E27FC236}">
                  <a16:creationId xmlns:a16="http://schemas.microsoft.com/office/drawing/2014/main" id="{F9A4AB3A-8B4D-B5DA-0728-115BAB2C0770}"/>
                </a:ext>
              </a:extLst>
            </p:cNvPr>
            <p:cNvCxnSpPr>
              <a:cxnSpLocks/>
            </p:cNvCxnSpPr>
            <p:nvPr/>
          </p:nvCxnSpPr>
          <p:spPr bwMode="auto">
            <a:xfrm>
              <a:off x="6703453" y="3594538"/>
              <a:ext cx="91440" cy="0"/>
            </a:xfrm>
            <a:prstGeom prst="line">
              <a:avLst/>
            </a:prstGeom>
            <a:noFill/>
            <a:ln w="28575" cap="flat" cmpd="sng" algn="ctr">
              <a:solidFill>
                <a:schemeClr val="bg1"/>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E93C9FEE-674D-29B7-4ADA-2B4334E79F12}"/>
                </a:ext>
              </a:extLst>
            </p:cNvPr>
            <p:cNvSpPr txBox="1"/>
            <p:nvPr/>
          </p:nvSpPr>
          <p:spPr bwMode="auto">
            <a:xfrm>
              <a:off x="6302177" y="3445059"/>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cxnSp>
          <p:nvCxnSpPr>
            <p:cNvPr id="37" name="Straight Connector 36">
              <a:extLst>
                <a:ext uri="{FF2B5EF4-FFF2-40B4-BE49-F238E27FC236}">
                  <a16:creationId xmlns:a16="http://schemas.microsoft.com/office/drawing/2014/main" id="{FE3EC0AC-878A-DB86-0D73-D0213B697295}"/>
                </a:ext>
              </a:extLst>
            </p:cNvPr>
            <p:cNvCxnSpPr>
              <a:cxnSpLocks/>
            </p:cNvCxnSpPr>
            <p:nvPr/>
          </p:nvCxnSpPr>
          <p:spPr bwMode="auto">
            <a:xfrm>
              <a:off x="6703453" y="4070724"/>
              <a:ext cx="91440" cy="0"/>
            </a:xfrm>
            <a:prstGeom prst="line">
              <a:avLst/>
            </a:prstGeom>
            <a:noFill/>
            <a:ln w="28575" cap="flat" cmpd="sng" algn="ctr">
              <a:solidFill>
                <a:schemeClr val="bg1"/>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6CBD9F7D-001E-4DEE-7BFA-33FDE1F64766}"/>
                </a:ext>
              </a:extLst>
            </p:cNvPr>
            <p:cNvSpPr txBox="1"/>
            <p:nvPr/>
          </p:nvSpPr>
          <p:spPr bwMode="auto">
            <a:xfrm>
              <a:off x="6302177" y="3920083"/>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cxnSp>
          <p:nvCxnSpPr>
            <p:cNvPr id="84" name="Straight Connector 83">
              <a:extLst>
                <a:ext uri="{FF2B5EF4-FFF2-40B4-BE49-F238E27FC236}">
                  <a16:creationId xmlns:a16="http://schemas.microsoft.com/office/drawing/2014/main" id="{7A1A42FF-37D2-C3A9-C104-81038B7E3498}"/>
                </a:ext>
              </a:extLst>
            </p:cNvPr>
            <p:cNvCxnSpPr>
              <a:cxnSpLocks/>
            </p:cNvCxnSpPr>
            <p:nvPr/>
          </p:nvCxnSpPr>
          <p:spPr bwMode="auto">
            <a:xfrm rot="16200000">
              <a:off x="11149531" y="4604488"/>
              <a:ext cx="91440" cy="0"/>
            </a:xfrm>
            <a:prstGeom prst="line">
              <a:avLst/>
            </a:prstGeom>
            <a:noFill/>
            <a:ln w="28575" cap="flat" cmpd="sng" algn="ctr">
              <a:solidFill>
                <a:schemeClr val="bg1"/>
              </a:solidFill>
              <a:prstDash val="solid"/>
              <a:round/>
              <a:headEnd type="none" w="med" len="med"/>
              <a:tailEnd type="none" w="med" len="med"/>
            </a:ln>
            <a:effectLst/>
          </p:spPr>
        </p:cxnSp>
        <p:sp>
          <p:nvSpPr>
            <p:cNvPr id="85" name="TextBox 84">
              <a:extLst>
                <a:ext uri="{FF2B5EF4-FFF2-40B4-BE49-F238E27FC236}">
                  <a16:creationId xmlns:a16="http://schemas.microsoft.com/office/drawing/2014/main" id="{446598CB-B509-2E49-6D46-CE55872552E1}"/>
                </a:ext>
              </a:extLst>
            </p:cNvPr>
            <p:cNvSpPr txBox="1"/>
            <p:nvPr/>
          </p:nvSpPr>
          <p:spPr bwMode="auto">
            <a:xfrm>
              <a:off x="11014380" y="4636605"/>
              <a:ext cx="361740" cy="3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86" name="TextBox 85">
              <a:extLst>
                <a:ext uri="{FF2B5EF4-FFF2-40B4-BE49-F238E27FC236}">
                  <a16:creationId xmlns:a16="http://schemas.microsoft.com/office/drawing/2014/main" id="{D49E555C-EF5F-1728-A4C0-65C8AB3118AC}"/>
                </a:ext>
              </a:extLst>
            </p:cNvPr>
            <p:cNvSpPr txBox="1"/>
            <p:nvPr/>
          </p:nvSpPr>
          <p:spPr bwMode="auto">
            <a:xfrm rot="16200000">
              <a:off x="4666253" y="3122841"/>
              <a:ext cx="30275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a:t>
              </a:r>
            </a:p>
          </p:txBody>
        </p:sp>
      </p:grpSp>
      <p:grpSp>
        <p:nvGrpSpPr>
          <p:cNvPr id="66" name="Group 65">
            <a:extLst>
              <a:ext uri="{FF2B5EF4-FFF2-40B4-BE49-F238E27FC236}">
                <a16:creationId xmlns:a16="http://schemas.microsoft.com/office/drawing/2014/main" id="{DAE451ED-49B1-9678-F10F-8D881A68926C}"/>
              </a:ext>
            </a:extLst>
          </p:cNvPr>
          <p:cNvGrpSpPr/>
          <p:nvPr/>
        </p:nvGrpSpPr>
        <p:grpSpPr>
          <a:xfrm>
            <a:off x="6218413" y="3229694"/>
            <a:ext cx="4703350" cy="884049"/>
            <a:chOff x="6488233" y="3289654"/>
            <a:chExt cx="4703350" cy="884049"/>
          </a:xfrm>
        </p:grpSpPr>
        <p:sp>
          <p:nvSpPr>
            <p:cNvPr id="64" name="Freeform: Shape 63">
              <a:extLst>
                <a:ext uri="{FF2B5EF4-FFF2-40B4-BE49-F238E27FC236}">
                  <a16:creationId xmlns:a16="http://schemas.microsoft.com/office/drawing/2014/main" id="{966FCCB9-640A-7F75-C6DB-DEF322A05476}"/>
                </a:ext>
              </a:extLst>
            </p:cNvPr>
            <p:cNvSpPr/>
            <p:nvPr/>
          </p:nvSpPr>
          <p:spPr bwMode="auto">
            <a:xfrm>
              <a:off x="6488233" y="3289654"/>
              <a:ext cx="2302393" cy="881613"/>
            </a:xfrm>
            <a:custGeom>
              <a:avLst/>
              <a:gdLst>
                <a:gd name="connsiteX0" fmla="*/ 0 w 2302393"/>
                <a:gd name="connsiteY0" fmla="*/ 0 h 881613"/>
                <a:gd name="connsiteX1" fmla="*/ 0 w 2302393"/>
                <a:gd name="connsiteY1" fmla="*/ 51003 h 881613"/>
                <a:gd name="connsiteX2" fmla="*/ 87432 w 2302393"/>
                <a:gd name="connsiteY2" fmla="*/ 51003 h 881613"/>
                <a:gd name="connsiteX3" fmla="*/ 87432 w 2302393"/>
                <a:gd name="connsiteY3" fmla="*/ 87433 h 881613"/>
                <a:gd name="connsiteX4" fmla="*/ 251369 w 2302393"/>
                <a:gd name="connsiteY4" fmla="*/ 87433 h 881613"/>
                <a:gd name="connsiteX5" fmla="*/ 251369 w 2302393"/>
                <a:gd name="connsiteY5" fmla="*/ 112934 h 881613"/>
                <a:gd name="connsiteX6" fmla="*/ 644816 w 2302393"/>
                <a:gd name="connsiteY6" fmla="*/ 112934 h 881613"/>
                <a:gd name="connsiteX7" fmla="*/ 652102 w 2302393"/>
                <a:gd name="connsiteY7" fmla="*/ 178509 h 881613"/>
                <a:gd name="connsiteX8" fmla="*/ 699461 w 2302393"/>
                <a:gd name="connsiteY8" fmla="*/ 178509 h 881613"/>
                <a:gd name="connsiteX9" fmla="*/ 706747 w 2302393"/>
                <a:gd name="connsiteY9" fmla="*/ 236797 h 881613"/>
                <a:gd name="connsiteX10" fmla="*/ 1045549 w 2302393"/>
                <a:gd name="connsiteY10" fmla="*/ 244083 h 881613"/>
                <a:gd name="connsiteX11" fmla="*/ 1045549 w 2302393"/>
                <a:gd name="connsiteY11" fmla="*/ 280513 h 881613"/>
                <a:gd name="connsiteX12" fmla="*/ 1071050 w 2302393"/>
                <a:gd name="connsiteY12" fmla="*/ 280513 h 881613"/>
                <a:gd name="connsiteX13" fmla="*/ 1071050 w 2302393"/>
                <a:gd name="connsiteY13" fmla="*/ 367946 h 881613"/>
                <a:gd name="connsiteX14" fmla="*/ 1089265 w 2302393"/>
                <a:gd name="connsiteY14" fmla="*/ 367946 h 881613"/>
                <a:gd name="connsiteX15" fmla="*/ 1089265 w 2302393"/>
                <a:gd name="connsiteY15" fmla="*/ 433521 h 881613"/>
                <a:gd name="connsiteX16" fmla="*/ 1162126 w 2302393"/>
                <a:gd name="connsiteY16" fmla="*/ 433521 h 881613"/>
                <a:gd name="connsiteX17" fmla="*/ 1162126 w 2302393"/>
                <a:gd name="connsiteY17" fmla="*/ 499095 h 881613"/>
                <a:gd name="connsiteX18" fmla="*/ 1453568 w 2302393"/>
                <a:gd name="connsiteY18" fmla="*/ 499095 h 881613"/>
                <a:gd name="connsiteX19" fmla="*/ 1453568 w 2302393"/>
                <a:gd name="connsiteY19" fmla="*/ 579242 h 881613"/>
                <a:gd name="connsiteX20" fmla="*/ 1533714 w 2302393"/>
                <a:gd name="connsiteY20" fmla="*/ 579242 h 881613"/>
                <a:gd name="connsiteX21" fmla="*/ 1533714 w 2302393"/>
                <a:gd name="connsiteY21" fmla="*/ 666674 h 881613"/>
                <a:gd name="connsiteX22" fmla="*/ 2265963 w 2302393"/>
                <a:gd name="connsiteY22" fmla="*/ 666674 h 881613"/>
                <a:gd name="connsiteX23" fmla="*/ 2265963 w 2302393"/>
                <a:gd name="connsiteY23" fmla="*/ 746821 h 881613"/>
                <a:gd name="connsiteX24" fmla="*/ 2302393 w 2302393"/>
                <a:gd name="connsiteY24" fmla="*/ 746821 h 881613"/>
                <a:gd name="connsiteX25" fmla="*/ 2302393 w 2302393"/>
                <a:gd name="connsiteY25" fmla="*/ 881613 h 881613"/>
                <a:gd name="connsiteX0" fmla="*/ 0 w 2302393"/>
                <a:gd name="connsiteY0" fmla="*/ 0 h 881613"/>
                <a:gd name="connsiteX1" fmla="*/ 0 w 2302393"/>
                <a:gd name="connsiteY1" fmla="*/ 51003 h 881613"/>
                <a:gd name="connsiteX2" fmla="*/ 87432 w 2302393"/>
                <a:gd name="connsiteY2" fmla="*/ 51003 h 881613"/>
                <a:gd name="connsiteX3" fmla="*/ 87432 w 2302393"/>
                <a:gd name="connsiteY3" fmla="*/ 87433 h 881613"/>
                <a:gd name="connsiteX4" fmla="*/ 251369 w 2302393"/>
                <a:gd name="connsiteY4" fmla="*/ 87433 h 881613"/>
                <a:gd name="connsiteX5" fmla="*/ 251369 w 2302393"/>
                <a:gd name="connsiteY5" fmla="*/ 112934 h 881613"/>
                <a:gd name="connsiteX6" fmla="*/ 644816 w 2302393"/>
                <a:gd name="connsiteY6" fmla="*/ 112934 h 881613"/>
                <a:gd name="connsiteX7" fmla="*/ 652102 w 2302393"/>
                <a:gd name="connsiteY7" fmla="*/ 178509 h 881613"/>
                <a:gd name="connsiteX8" fmla="*/ 699461 w 2302393"/>
                <a:gd name="connsiteY8" fmla="*/ 178509 h 881613"/>
                <a:gd name="connsiteX9" fmla="*/ 695527 w 2302393"/>
                <a:gd name="connsiteY9" fmla="*/ 236797 h 881613"/>
                <a:gd name="connsiteX10" fmla="*/ 1045549 w 2302393"/>
                <a:gd name="connsiteY10" fmla="*/ 244083 h 881613"/>
                <a:gd name="connsiteX11" fmla="*/ 1045549 w 2302393"/>
                <a:gd name="connsiteY11" fmla="*/ 280513 h 881613"/>
                <a:gd name="connsiteX12" fmla="*/ 1071050 w 2302393"/>
                <a:gd name="connsiteY12" fmla="*/ 280513 h 881613"/>
                <a:gd name="connsiteX13" fmla="*/ 1071050 w 2302393"/>
                <a:gd name="connsiteY13" fmla="*/ 367946 h 881613"/>
                <a:gd name="connsiteX14" fmla="*/ 1089265 w 2302393"/>
                <a:gd name="connsiteY14" fmla="*/ 367946 h 881613"/>
                <a:gd name="connsiteX15" fmla="*/ 1089265 w 2302393"/>
                <a:gd name="connsiteY15" fmla="*/ 433521 h 881613"/>
                <a:gd name="connsiteX16" fmla="*/ 1162126 w 2302393"/>
                <a:gd name="connsiteY16" fmla="*/ 433521 h 881613"/>
                <a:gd name="connsiteX17" fmla="*/ 1162126 w 2302393"/>
                <a:gd name="connsiteY17" fmla="*/ 499095 h 881613"/>
                <a:gd name="connsiteX18" fmla="*/ 1453568 w 2302393"/>
                <a:gd name="connsiteY18" fmla="*/ 499095 h 881613"/>
                <a:gd name="connsiteX19" fmla="*/ 1453568 w 2302393"/>
                <a:gd name="connsiteY19" fmla="*/ 579242 h 881613"/>
                <a:gd name="connsiteX20" fmla="*/ 1533714 w 2302393"/>
                <a:gd name="connsiteY20" fmla="*/ 579242 h 881613"/>
                <a:gd name="connsiteX21" fmla="*/ 1533714 w 2302393"/>
                <a:gd name="connsiteY21" fmla="*/ 666674 h 881613"/>
                <a:gd name="connsiteX22" fmla="*/ 2265963 w 2302393"/>
                <a:gd name="connsiteY22" fmla="*/ 666674 h 881613"/>
                <a:gd name="connsiteX23" fmla="*/ 2265963 w 2302393"/>
                <a:gd name="connsiteY23" fmla="*/ 746821 h 881613"/>
                <a:gd name="connsiteX24" fmla="*/ 2302393 w 2302393"/>
                <a:gd name="connsiteY24" fmla="*/ 746821 h 881613"/>
                <a:gd name="connsiteX25" fmla="*/ 2302393 w 2302393"/>
                <a:gd name="connsiteY25" fmla="*/ 881613 h 881613"/>
                <a:gd name="connsiteX0" fmla="*/ 0 w 2302393"/>
                <a:gd name="connsiteY0" fmla="*/ 0 h 881613"/>
                <a:gd name="connsiteX1" fmla="*/ 0 w 2302393"/>
                <a:gd name="connsiteY1" fmla="*/ 51003 h 881613"/>
                <a:gd name="connsiteX2" fmla="*/ 87432 w 2302393"/>
                <a:gd name="connsiteY2" fmla="*/ 51003 h 881613"/>
                <a:gd name="connsiteX3" fmla="*/ 87432 w 2302393"/>
                <a:gd name="connsiteY3" fmla="*/ 87433 h 881613"/>
                <a:gd name="connsiteX4" fmla="*/ 251369 w 2302393"/>
                <a:gd name="connsiteY4" fmla="*/ 87433 h 881613"/>
                <a:gd name="connsiteX5" fmla="*/ 251369 w 2302393"/>
                <a:gd name="connsiteY5" fmla="*/ 112934 h 881613"/>
                <a:gd name="connsiteX6" fmla="*/ 644816 w 2302393"/>
                <a:gd name="connsiteY6" fmla="*/ 112934 h 881613"/>
                <a:gd name="connsiteX7" fmla="*/ 652102 w 2302393"/>
                <a:gd name="connsiteY7" fmla="*/ 178509 h 881613"/>
                <a:gd name="connsiteX8" fmla="*/ 699461 w 2302393"/>
                <a:gd name="connsiteY8" fmla="*/ 178509 h 881613"/>
                <a:gd name="connsiteX9" fmla="*/ 698332 w 2302393"/>
                <a:gd name="connsiteY9" fmla="*/ 236797 h 881613"/>
                <a:gd name="connsiteX10" fmla="*/ 1045549 w 2302393"/>
                <a:gd name="connsiteY10" fmla="*/ 244083 h 881613"/>
                <a:gd name="connsiteX11" fmla="*/ 1045549 w 2302393"/>
                <a:gd name="connsiteY11" fmla="*/ 280513 h 881613"/>
                <a:gd name="connsiteX12" fmla="*/ 1071050 w 2302393"/>
                <a:gd name="connsiteY12" fmla="*/ 280513 h 881613"/>
                <a:gd name="connsiteX13" fmla="*/ 1071050 w 2302393"/>
                <a:gd name="connsiteY13" fmla="*/ 367946 h 881613"/>
                <a:gd name="connsiteX14" fmla="*/ 1089265 w 2302393"/>
                <a:gd name="connsiteY14" fmla="*/ 367946 h 881613"/>
                <a:gd name="connsiteX15" fmla="*/ 1089265 w 2302393"/>
                <a:gd name="connsiteY15" fmla="*/ 433521 h 881613"/>
                <a:gd name="connsiteX16" fmla="*/ 1162126 w 2302393"/>
                <a:gd name="connsiteY16" fmla="*/ 433521 h 881613"/>
                <a:gd name="connsiteX17" fmla="*/ 1162126 w 2302393"/>
                <a:gd name="connsiteY17" fmla="*/ 499095 h 881613"/>
                <a:gd name="connsiteX18" fmla="*/ 1453568 w 2302393"/>
                <a:gd name="connsiteY18" fmla="*/ 499095 h 881613"/>
                <a:gd name="connsiteX19" fmla="*/ 1453568 w 2302393"/>
                <a:gd name="connsiteY19" fmla="*/ 579242 h 881613"/>
                <a:gd name="connsiteX20" fmla="*/ 1533714 w 2302393"/>
                <a:gd name="connsiteY20" fmla="*/ 579242 h 881613"/>
                <a:gd name="connsiteX21" fmla="*/ 1533714 w 2302393"/>
                <a:gd name="connsiteY21" fmla="*/ 666674 h 881613"/>
                <a:gd name="connsiteX22" fmla="*/ 2265963 w 2302393"/>
                <a:gd name="connsiteY22" fmla="*/ 666674 h 881613"/>
                <a:gd name="connsiteX23" fmla="*/ 2265963 w 2302393"/>
                <a:gd name="connsiteY23" fmla="*/ 746821 h 881613"/>
                <a:gd name="connsiteX24" fmla="*/ 2302393 w 2302393"/>
                <a:gd name="connsiteY24" fmla="*/ 746821 h 881613"/>
                <a:gd name="connsiteX25" fmla="*/ 2302393 w 2302393"/>
                <a:gd name="connsiteY25" fmla="*/ 881613 h 8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02393" h="881613">
                  <a:moveTo>
                    <a:pt x="0" y="0"/>
                  </a:moveTo>
                  <a:lnTo>
                    <a:pt x="0" y="51003"/>
                  </a:lnTo>
                  <a:lnTo>
                    <a:pt x="87432" y="51003"/>
                  </a:lnTo>
                  <a:lnTo>
                    <a:pt x="87432" y="87433"/>
                  </a:lnTo>
                  <a:lnTo>
                    <a:pt x="251369" y="87433"/>
                  </a:lnTo>
                  <a:lnTo>
                    <a:pt x="251369" y="112934"/>
                  </a:lnTo>
                  <a:lnTo>
                    <a:pt x="644816" y="112934"/>
                  </a:lnTo>
                  <a:lnTo>
                    <a:pt x="652102" y="178509"/>
                  </a:lnTo>
                  <a:lnTo>
                    <a:pt x="699461" y="178509"/>
                  </a:lnTo>
                  <a:cubicBezTo>
                    <a:pt x="699085" y="197938"/>
                    <a:pt x="698708" y="217368"/>
                    <a:pt x="698332" y="236797"/>
                  </a:cubicBezTo>
                  <a:lnTo>
                    <a:pt x="1045549" y="244083"/>
                  </a:lnTo>
                  <a:lnTo>
                    <a:pt x="1045549" y="280513"/>
                  </a:lnTo>
                  <a:lnTo>
                    <a:pt x="1071050" y="280513"/>
                  </a:lnTo>
                  <a:lnTo>
                    <a:pt x="1071050" y="367946"/>
                  </a:lnTo>
                  <a:lnTo>
                    <a:pt x="1089265" y="367946"/>
                  </a:lnTo>
                  <a:lnTo>
                    <a:pt x="1089265" y="433521"/>
                  </a:lnTo>
                  <a:lnTo>
                    <a:pt x="1162126" y="433521"/>
                  </a:lnTo>
                  <a:lnTo>
                    <a:pt x="1162126" y="499095"/>
                  </a:lnTo>
                  <a:lnTo>
                    <a:pt x="1453568" y="499095"/>
                  </a:lnTo>
                  <a:lnTo>
                    <a:pt x="1453568" y="579242"/>
                  </a:lnTo>
                  <a:lnTo>
                    <a:pt x="1533714" y="579242"/>
                  </a:lnTo>
                  <a:lnTo>
                    <a:pt x="1533714" y="666674"/>
                  </a:lnTo>
                  <a:lnTo>
                    <a:pt x="2265963" y="666674"/>
                  </a:lnTo>
                  <a:lnTo>
                    <a:pt x="2265963" y="746821"/>
                  </a:lnTo>
                  <a:lnTo>
                    <a:pt x="2302393" y="746821"/>
                  </a:lnTo>
                  <a:lnTo>
                    <a:pt x="2302393" y="881613"/>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0B4E13C5-9057-A763-4870-2A64336BE2F5}"/>
                </a:ext>
              </a:extLst>
            </p:cNvPr>
            <p:cNvSpPr/>
            <p:nvPr/>
          </p:nvSpPr>
          <p:spPr bwMode="auto">
            <a:xfrm>
              <a:off x="8784972" y="4173703"/>
              <a:ext cx="2406611" cy="0"/>
            </a:xfrm>
            <a:custGeom>
              <a:avLst/>
              <a:gdLst>
                <a:gd name="connsiteX0" fmla="*/ 0 w 2406611"/>
                <a:gd name="connsiteY0" fmla="*/ 0 h 0"/>
                <a:gd name="connsiteX1" fmla="*/ 2406611 w 2406611"/>
                <a:gd name="connsiteY1" fmla="*/ 0 h 0"/>
              </a:gdLst>
              <a:ahLst/>
              <a:cxnLst>
                <a:cxn ang="0">
                  <a:pos x="connsiteX0" y="connsiteY0"/>
                </a:cxn>
                <a:cxn ang="0">
                  <a:pos x="connsiteX1" y="connsiteY1"/>
                </a:cxn>
              </a:cxnLst>
              <a:rect l="l" t="t" r="r" b="b"/>
              <a:pathLst>
                <a:path w="2406611">
                  <a:moveTo>
                    <a:pt x="0" y="0"/>
                  </a:moveTo>
                  <a:lnTo>
                    <a:pt x="2406611"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cxnSp>
        <p:nvCxnSpPr>
          <p:cNvPr id="67" name="Straight Connector 66">
            <a:extLst>
              <a:ext uri="{FF2B5EF4-FFF2-40B4-BE49-F238E27FC236}">
                <a16:creationId xmlns:a16="http://schemas.microsoft.com/office/drawing/2014/main" id="{B153E969-67D0-F173-F77E-27E437AACC36}"/>
              </a:ext>
            </a:extLst>
          </p:cNvPr>
          <p:cNvCxnSpPr/>
          <p:nvPr/>
        </p:nvCxnSpPr>
        <p:spPr bwMode="auto">
          <a:xfrm>
            <a:off x="6465057" y="3259178"/>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70561257-086C-706F-4996-A86721B60BC5}"/>
              </a:ext>
            </a:extLst>
          </p:cNvPr>
          <p:cNvCxnSpPr/>
          <p:nvPr/>
        </p:nvCxnSpPr>
        <p:spPr bwMode="auto">
          <a:xfrm>
            <a:off x="6591278" y="329283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6C0596F4-F4CE-180B-71D7-E9B2EB9E05AE}"/>
              </a:ext>
            </a:extLst>
          </p:cNvPr>
          <p:cNvCxnSpPr/>
          <p:nvPr/>
        </p:nvCxnSpPr>
        <p:spPr bwMode="auto">
          <a:xfrm>
            <a:off x="6731523" y="329283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3532DB18-7482-0617-5206-9711BF508300}"/>
              </a:ext>
            </a:extLst>
          </p:cNvPr>
          <p:cNvCxnSpPr/>
          <p:nvPr/>
        </p:nvCxnSpPr>
        <p:spPr bwMode="auto">
          <a:xfrm>
            <a:off x="6840915" y="329283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F4CB3782-D01A-BDB0-50A6-162A9B7B83C3}"/>
              </a:ext>
            </a:extLst>
          </p:cNvPr>
          <p:cNvCxnSpPr/>
          <p:nvPr/>
        </p:nvCxnSpPr>
        <p:spPr bwMode="auto">
          <a:xfrm>
            <a:off x="6888598" y="3348935"/>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32C87E28-5BD9-8B8C-8958-3CDFB5F84AAE}"/>
              </a:ext>
            </a:extLst>
          </p:cNvPr>
          <p:cNvCxnSpPr/>
          <p:nvPr/>
        </p:nvCxnSpPr>
        <p:spPr bwMode="auto">
          <a:xfrm>
            <a:off x="6911037" y="3348935"/>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500305C0-D993-8E97-DA59-AFB26088898F}"/>
              </a:ext>
            </a:extLst>
          </p:cNvPr>
          <p:cNvCxnSpPr/>
          <p:nvPr/>
        </p:nvCxnSpPr>
        <p:spPr bwMode="auto">
          <a:xfrm>
            <a:off x="7264456" y="3416253"/>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8CDB33CB-B78E-32AD-309A-151C7859497B}"/>
              </a:ext>
            </a:extLst>
          </p:cNvPr>
          <p:cNvCxnSpPr/>
          <p:nvPr/>
        </p:nvCxnSpPr>
        <p:spPr bwMode="auto">
          <a:xfrm>
            <a:off x="7303725" y="3539669"/>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1CD22E18-3678-DE29-0AAB-3292A863256F}"/>
              </a:ext>
            </a:extLst>
          </p:cNvPr>
          <p:cNvCxnSpPr/>
          <p:nvPr/>
        </p:nvCxnSpPr>
        <p:spPr bwMode="auto">
          <a:xfrm>
            <a:off x="7654339" y="3682720"/>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D04D82C4-62A2-E819-EC7F-9B2D7B596CFA}"/>
              </a:ext>
            </a:extLst>
          </p:cNvPr>
          <p:cNvCxnSpPr/>
          <p:nvPr/>
        </p:nvCxnSpPr>
        <p:spPr bwMode="auto">
          <a:xfrm>
            <a:off x="7699218" y="374442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B5719BB-236D-C8C5-888A-F2ABEB8976D9}"/>
              </a:ext>
            </a:extLst>
          </p:cNvPr>
          <p:cNvCxnSpPr/>
          <p:nvPr/>
        </p:nvCxnSpPr>
        <p:spPr bwMode="auto">
          <a:xfrm>
            <a:off x="8852036" y="404735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4A478E38-5A58-582A-E6E5-9B258ADEE30B}"/>
              </a:ext>
            </a:extLst>
          </p:cNvPr>
          <p:cNvCxnSpPr/>
          <p:nvPr/>
        </p:nvCxnSpPr>
        <p:spPr bwMode="auto">
          <a:xfrm>
            <a:off x="9267162" y="404735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100E7738-634C-13C5-AC47-F5C7DF8D0EF3}"/>
              </a:ext>
            </a:extLst>
          </p:cNvPr>
          <p:cNvCxnSpPr/>
          <p:nvPr/>
        </p:nvCxnSpPr>
        <p:spPr bwMode="auto">
          <a:xfrm>
            <a:off x="9300821" y="404735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E37C4F33-239B-48F7-4D08-1CDAB0566DD2}"/>
              </a:ext>
            </a:extLst>
          </p:cNvPr>
          <p:cNvCxnSpPr/>
          <p:nvPr/>
        </p:nvCxnSpPr>
        <p:spPr bwMode="auto">
          <a:xfrm>
            <a:off x="9334480" y="404735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AA3DD835-53DA-26BD-FC2D-7802136A6BFD}"/>
              </a:ext>
            </a:extLst>
          </p:cNvPr>
          <p:cNvCxnSpPr/>
          <p:nvPr/>
        </p:nvCxnSpPr>
        <p:spPr bwMode="auto">
          <a:xfrm>
            <a:off x="10773398" y="4047357"/>
            <a:ext cx="0" cy="61530"/>
          </a:xfrm>
          <a:prstGeom prst="line">
            <a:avLst/>
          </a:prstGeom>
          <a:no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BBF5D00C-051C-6A96-0EF5-4D3FA26CC788}"/>
              </a:ext>
            </a:extLst>
          </p:cNvPr>
          <p:cNvCxnSpPr/>
          <p:nvPr/>
        </p:nvCxnSpPr>
        <p:spPr bwMode="auto">
          <a:xfrm>
            <a:off x="10919254" y="4047357"/>
            <a:ext cx="0" cy="61530"/>
          </a:xfrm>
          <a:prstGeom prst="line">
            <a:avLst/>
          </a:prstGeom>
          <a:noFill/>
          <a:ln w="28575" cap="flat" cmpd="sng" algn="ctr">
            <a:solidFill>
              <a:schemeClr val="accent3"/>
            </a:solidFill>
            <a:prstDash val="solid"/>
            <a:round/>
            <a:headEnd type="none" w="med" len="med"/>
            <a:tailEnd type="none" w="med" len="med"/>
          </a:ln>
          <a:effectLst/>
        </p:spPr>
      </p:cxnSp>
      <p:graphicFrame>
        <p:nvGraphicFramePr>
          <p:cNvPr id="87" name="Table 87">
            <a:extLst>
              <a:ext uri="{FF2B5EF4-FFF2-40B4-BE49-F238E27FC236}">
                <a16:creationId xmlns:a16="http://schemas.microsoft.com/office/drawing/2014/main" id="{2CA3CCB7-5010-D7EE-1798-5251A3C20B2D}"/>
              </a:ext>
            </a:extLst>
          </p:cNvPr>
          <p:cNvGraphicFramePr>
            <a:graphicFrameLocks noGrp="1"/>
          </p:cNvGraphicFramePr>
          <p:nvPr>
            <p:extLst>
              <p:ext uri="{D42A27DB-BD31-4B8C-83A1-F6EECF244321}">
                <p14:modId xmlns:p14="http://schemas.microsoft.com/office/powerpoint/2010/main" val="2293791682"/>
              </p:ext>
            </p:extLst>
          </p:nvPr>
        </p:nvGraphicFramePr>
        <p:xfrm>
          <a:off x="8242270" y="2729537"/>
          <a:ext cx="3210234" cy="1034242"/>
        </p:xfrm>
        <a:graphic>
          <a:graphicData uri="http://schemas.openxmlformats.org/drawingml/2006/table">
            <a:tbl>
              <a:tblPr firstRow="1" bandRow="1">
                <a:tableStyleId>{5C22544A-7EE6-4342-B048-85BDC9FD1C3A}</a:tableStyleId>
              </a:tblPr>
              <a:tblGrid>
                <a:gridCol w="867208">
                  <a:extLst>
                    <a:ext uri="{9D8B030D-6E8A-4147-A177-3AD203B41FA5}">
                      <a16:colId xmlns:a16="http://schemas.microsoft.com/office/drawing/2014/main" val="1690806497"/>
                    </a:ext>
                  </a:extLst>
                </a:gridCol>
                <a:gridCol w="1000125">
                  <a:extLst>
                    <a:ext uri="{9D8B030D-6E8A-4147-A177-3AD203B41FA5}">
                      <a16:colId xmlns:a16="http://schemas.microsoft.com/office/drawing/2014/main" val="528184728"/>
                    </a:ext>
                  </a:extLst>
                </a:gridCol>
                <a:gridCol w="1342901">
                  <a:extLst>
                    <a:ext uri="{9D8B030D-6E8A-4147-A177-3AD203B41FA5}">
                      <a16:colId xmlns:a16="http://schemas.microsoft.com/office/drawing/2014/main" val="507860975"/>
                    </a:ext>
                  </a:extLst>
                </a:gridCol>
              </a:tblGrid>
              <a:tr h="391741">
                <a:tc>
                  <a:txBody>
                    <a:bodyPr/>
                    <a:lstStyle/>
                    <a:p>
                      <a:pPr>
                        <a:lnSpc>
                          <a:spcPts val="1300"/>
                        </a:lnSpc>
                      </a:pPr>
                      <a:endParaRPr lang="en-US"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1" dirty="0">
                          <a:solidFill>
                            <a:schemeClr val="bg1"/>
                          </a:solidFill>
                        </a:rPr>
                        <a:t>PFS Events</a:t>
                      </a:r>
                      <a:br>
                        <a:rPr lang="en-US" sz="1400" b="1" dirty="0">
                          <a:solidFill>
                            <a:schemeClr val="bg1"/>
                          </a:solidFill>
                        </a:rPr>
                      </a:br>
                      <a:r>
                        <a:rPr lang="en-US" sz="1400" b="1" dirty="0">
                          <a:solidFill>
                            <a:schemeClr val="bg1"/>
                          </a:solidFill>
                        </a:rPr>
                        <a:t>n/N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1" dirty="0">
                          <a:solidFill>
                            <a:schemeClr val="bg1"/>
                          </a:solidFill>
                        </a:rPr>
                        <a:t>Median PFS, </a:t>
                      </a:r>
                      <a:br>
                        <a:rPr lang="en-US" sz="1400" b="1" dirty="0">
                          <a:solidFill>
                            <a:schemeClr val="bg1"/>
                          </a:solidFill>
                        </a:rPr>
                      </a:br>
                      <a:r>
                        <a:rPr lang="en-US" sz="1400" b="1" dirty="0">
                          <a:solidFill>
                            <a:schemeClr val="bg1"/>
                          </a:solidFill>
                        </a:rPr>
                        <a:t>Mo (95% CI)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52674448"/>
                  </a:ext>
                </a:extLst>
              </a:tr>
              <a:tr h="214167">
                <a:tc>
                  <a:txBody>
                    <a:bodyPr/>
                    <a:lstStyle/>
                    <a:p>
                      <a:pPr>
                        <a:lnSpc>
                          <a:spcPts val="1300"/>
                        </a:lnSpc>
                      </a:pPr>
                      <a:r>
                        <a:rPr lang="en-US" sz="1400" b="0" dirty="0">
                          <a:solidFill>
                            <a:schemeClr val="accent3"/>
                          </a:solidFill>
                        </a:rPr>
                        <a:t>All CLL/SLL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0" dirty="0">
                          <a:solidFill>
                            <a:schemeClr val="accent3"/>
                          </a:solidFill>
                        </a:rPr>
                        <a:t>13/57 (23)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0" dirty="0">
                          <a:solidFill>
                            <a:schemeClr val="accent3"/>
                          </a:solidFill>
                        </a:rPr>
                        <a:t>NE (10.6-NE)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98075156"/>
                  </a:ext>
                </a:extLst>
              </a:tr>
              <a:tr h="214167">
                <a:tc>
                  <a:txBody>
                    <a:bodyPr/>
                    <a:lstStyle/>
                    <a:p>
                      <a:pPr>
                        <a:lnSpc>
                          <a:spcPts val="1300"/>
                        </a:lnSpc>
                      </a:pPr>
                      <a:r>
                        <a:rPr lang="en-US" sz="1400" b="0" dirty="0">
                          <a:solidFill>
                            <a:schemeClr val="accent4"/>
                          </a:solidFill>
                        </a:rPr>
                        <a:t>Cohort 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0" dirty="0">
                          <a:solidFill>
                            <a:schemeClr val="accent4"/>
                          </a:solidFill>
                        </a:rPr>
                        <a:t>8/25 (32)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0" dirty="0">
                          <a:solidFill>
                            <a:schemeClr val="accent4"/>
                          </a:solidFill>
                        </a:rPr>
                        <a:t>15.7 (7.6-NE)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75700110"/>
                  </a:ext>
                </a:extLst>
              </a:tr>
              <a:tr h="214167">
                <a:tc>
                  <a:txBody>
                    <a:bodyPr/>
                    <a:lstStyle/>
                    <a:p>
                      <a:pPr>
                        <a:lnSpc>
                          <a:spcPts val="1300"/>
                        </a:lnSpc>
                      </a:pPr>
                      <a:r>
                        <a:rPr lang="en-US" sz="1400" b="0" dirty="0">
                          <a:solidFill>
                            <a:schemeClr val="accent1"/>
                          </a:solidFill>
                        </a:rPr>
                        <a:t>Cohort 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0" dirty="0">
                          <a:solidFill>
                            <a:schemeClr val="accent1"/>
                          </a:solidFill>
                        </a:rPr>
                        <a:t>3/10 (30)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ts val="1300"/>
                        </a:lnSpc>
                      </a:pPr>
                      <a:r>
                        <a:rPr lang="en-US" sz="1400" b="0" dirty="0">
                          <a:solidFill>
                            <a:schemeClr val="accent1"/>
                          </a:solidFill>
                        </a:rPr>
                        <a:t>NE (5.0-NE)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07449655"/>
                  </a:ext>
                </a:extLst>
              </a:tr>
            </a:tbl>
          </a:graphicData>
        </a:graphic>
      </p:graphicFrame>
      <p:sp>
        <p:nvSpPr>
          <p:cNvPr id="14" name="Content Placeholder 3">
            <a:extLst>
              <a:ext uri="{FF2B5EF4-FFF2-40B4-BE49-F238E27FC236}">
                <a16:creationId xmlns:a16="http://schemas.microsoft.com/office/drawing/2014/main" id="{55120830-532A-2848-125D-4CCF1242E6B5}"/>
              </a:ext>
            </a:extLst>
          </p:cNvPr>
          <p:cNvSpPr txBox="1">
            <a:spLocks/>
          </p:cNvSpPr>
          <p:nvPr/>
        </p:nvSpPr>
        <p:spPr bwMode="auto">
          <a:xfrm>
            <a:off x="930369" y="4831379"/>
            <a:ext cx="4258828" cy="178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buNone/>
            </a:pPr>
            <a:r>
              <a:rPr lang="en-US" sz="1600" b="0" kern="0" dirty="0"/>
              <a:t>Cohort A: R/R CLL/SLL, ≥2 prior tx (including covalent BTKi), </a:t>
            </a:r>
            <a:r>
              <a:rPr lang="en-US" sz="1600" i="1" kern="0" dirty="0"/>
              <a:t>documented C481 mutation</a:t>
            </a:r>
          </a:p>
          <a:p>
            <a:pPr marL="0" indent="0">
              <a:buNone/>
            </a:pPr>
            <a:r>
              <a:rPr lang="en-US" sz="1600" b="0" kern="0" dirty="0"/>
              <a:t>Cohort B: R/R CLL/SLL, progressed on/intolerant to a BTKi, ≥2 prior therapies, </a:t>
            </a:r>
            <a:r>
              <a:rPr lang="en-US" sz="1600" i="1" kern="0" dirty="0"/>
              <a:t>no C481 mutation</a:t>
            </a:r>
          </a:p>
          <a:p>
            <a:pPr marL="0" indent="0">
              <a:buNone/>
            </a:pPr>
            <a:endParaRPr lang="en-US" sz="1600" b="0" kern="0" dirty="0"/>
          </a:p>
        </p:txBody>
      </p:sp>
      <p:sp>
        <p:nvSpPr>
          <p:cNvPr id="10" name="TextBox 9">
            <a:extLst>
              <a:ext uri="{FF2B5EF4-FFF2-40B4-BE49-F238E27FC236}">
                <a16:creationId xmlns:a16="http://schemas.microsoft.com/office/drawing/2014/main" id="{30B1DE64-5109-40C0-87C6-489B01ED81B0}"/>
              </a:ext>
            </a:extLst>
          </p:cNvPr>
          <p:cNvSpPr txBox="1"/>
          <p:nvPr/>
        </p:nvSpPr>
        <p:spPr bwMode="auto">
          <a:xfrm>
            <a:off x="8835488" y="298190"/>
            <a:ext cx="3174908" cy="1015663"/>
          </a:xfrm>
          <a:prstGeom prst="rect">
            <a:avLst/>
          </a:prstGeom>
          <a:solidFill>
            <a:schemeClr val="accent6"/>
          </a:solidFill>
          <a:ln>
            <a:noFill/>
          </a:ln>
        </p:spPr>
        <p:txBody>
          <a:bodyPr wrap="none" rtlCol="0">
            <a:spAutoFit/>
          </a:bodyPr>
          <a:lstStyle/>
          <a:p>
            <a:pPr algn="ctr">
              <a:lnSpc>
                <a:spcPct val="100000"/>
              </a:lnSpc>
              <a:spcBef>
                <a:spcPct val="50000"/>
              </a:spcBef>
              <a:spcAft>
                <a:spcPct val="0"/>
              </a:spcAft>
              <a:buClrTx/>
              <a:buFontTx/>
              <a:buNone/>
            </a:pPr>
            <a:r>
              <a:rPr lang="en-US" sz="2000" u="sng" dirty="0">
                <a:latin typeface="Calibri" panose="020F0502020204030204" pitchFamily="34" charset="0"/>
              </a:rPr>
              <a:t>ASH Presentation</a:t>
            </a:r>
            <a:br>
              <a:rPr lang="en-US" sz="2000" dirty="0">
                <a:latin typeface="Calibri" panose="020F0502020204030204" pitchFamily="34" charset="0"/>
              </a:rPr>
            </a:br>
            <a:r>
              <a:rPr lang="en-US" sz="2000" dirty="0">
                <a:latin typeface="Calibri" panose="020F0502020204030204" pitchFamily="34" charset="0"/>
              </a:rPr>
              <a:t>Updated Analysis</a:t>
            </a:r>
            <a:br>
              <a:rPr lang="en-US" sz="2000" dirty="0">
                <a:latin typeface="Calibri" panose="020F0502020204030204" pitchFamily="34" charset="0"/>
              </a:rPr>
            </a:br>
            <a:r>
              <a:rPr lang="en-US" sz="2000" dirty="0">
                <a:latin typeface="Calibri" panose="020F0502020204030204" pitchFamily="34" charset="0"/>
              </a:rPr>
              <a:t>Abstr 3114, Dec 11, 6:00 PM</a:t>
            </a:r>
          </a:p>
        </p:txBody>
      </p:sp>
    </p:spTree>
    <p:extLst>
      <p:ext uri="{BB962C8B-B14F-4D97-AF65-F5344CB8AC3E}">
        <p14:creationId xmlns:p14="http://schemas.microsoft.com/office/powerpoint/2010/main" val="311093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BELLWAVE-001: Safety</a:t>
            </a:r>
          </a:p>
        </p:txBody>
      </p:sp>
      <p:sp>
        <p:nvSpPr>
          <p:cNvPr id="6" name="Footer Placeholder 5"/>
          <p:cNvSpPr txBox="1">
            <a:spLocks/>
          </p:cNvSpPr>
          <p:nvPr/>
        </p:nvSpPr>
        <p:spPr>
          <a:xfrm>
            <a:off x="476931" y="6332685"/>
            <a:ext cx="7498080" cy="273844"/>
          </a:xfrm>
          <a:prstGeom prst="rect">
            <a:avLst/>
          </a:prstGeom>
        </p:spPr>
        <p:txBody>
          <a:bodyPr vert="horz" lIns="45720" tIns="45720" rIns="91440" bIns="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560"/>
                </a:solidFill>
                <a:effectLst/>
                <a:uLnTx/>
                <a:uFillTx/>
                <a:latin typeface=" calibri"/>
                <a:cs typeface="Arial" panose="020B0604020202020204" pitchFamily="34" charset="0"/>
                <a:sym typeface="Arial"/>
              </a:rPr>
              <a:t>Woyach. EHA 2022. Abstr P682.</a:t>
            </a:r>
          </a:p>
        </p:txBody>
      </p:sp>
      <p:graphicFrame>
        <p:nvGraphicFramePr>
          <p:cNvPr id="5" name="Table 4">
            <a:extLst>
              <a:ext uri="{FF2B5EF4-FFF2-40B4-BE49-F238E27FC236}">
                <a16:creationId xmlns:a16="http://schemas.microsoft.com/office/drawing/2014/main" id="{BFEE4C88-96A9-5F68-D177-B2CAD5E404F7}"/>
              </a:ext>
            </a:extLst>
          </p:cNvPr>
          <p:cNvGraphicFramePr>
            <a:graphicFrameLocks noGrp="1"/>
          </p:cNvGraphicFramePr>
          <p:nvPr>
            <p:extLst>
              <p:ext uri="{D42A27DB-BD31-4B8C-83A1-F6EECF244321}">
                <p14:modId xmlns:p14="http://schemas.microsoft.com/office/powerpoint/2010/main" val="73611166"/>
              </p:ext>
            </p:extLst>
          </p:nvPr>
        </p:nvGraphicFramePr>
        <p:xfrm>
          <a:off x="719138" y="1598316"/>
          <a:ext cx="10757980" cy="4023360"/>
        </p:xfrm>
        <a:graphic>
          <a:graphicData uri="http://schemas.openxmlformats.org/drawingml/2006/table">
            <a:tbl>
              <a:tblPr firstRow="1" bandRow="1">
                <a:tableStyleId>{5C22544A-7EE6-4342-B048-85BDC9FD1C3A}</a:tableStyleId>
              </a:tblPr>
              <a:tblGrid>
                <a:gridCol w="4490605">
                  <a:extLst>
                    <a:ext uri="{9D8B030D-6E8A-4147-A177-3AD203B41FA5}">
                      <a16:colId xmlns:a16="http://schemas.microsoft.com/office/drawing/2014/main" val="4125806305"/>
                    </a:ext>
                  </a:extLst>
                </a:gridCol>
                <a:gridCol w="3175450">
                  <a:extLst>
                    <a:ext uri="{9D8B030D-6E8A-4147-A177-3AD203B41FA5}">
                      <a16:colId xmlns:a16="http://schemas.microsoft.com/office/drawing/2014/main" val="1545616059"/>
                    </a:ext>
                  </a:extLst>
                </a:gridCol>
                <a:gridCol w="3091925">
                  <a:extLst>
                    <a:ext uri="{9D8B030D-6E8A-4147-A177-3AD203B41FA5}">
                      <a16:colId xmlns:a16="http://schemas.microsoft.com/office/drawing/2014/main" val="2051820585"/>
                    </a:ext>
                  </a:extLst>
                </a:gridCol>
              </a:tblGrid>
              <a:tr h="445368">
                <a:tc rowSpan="2">
                  <a:txBody>
                    <a:bodyPr/>
                    <a:lstStyle/>
                    <a:p>
                      <a:r>
                        <a:rPr lang="en-US" sz="2400" b="1" dirty="0">
                          <a:solidFill>
                            <a:schemeClr val="tx1"/>
                          </a:solidFill>
                        </a:rPr>
                        <a:t>Treatment Emergent AEs, 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gridSpan="2">
                  <a:txBody>
                    <a:bodyPr/>
                    <a:lstStyle/>
                    <a:p>
                      <a:pPr algn="ctr"/>
                      <a:r>
                        <a:rPr lang="en-US" sz="2400" b="1" dirty="0">
                          <a:solidFill>
                            <a:schemeClr val="tx1"/>
                          </a:solidFill>
                        </a:rPr>
                        <a:t>Patients With CLL Treated With All Nemtabrutinib Dose Levels (N = 74)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577758931"/>
                  </a:ext>
                </a:extLst>
              </a:tr>
              <a:tr h="247426">
                <a:tc vMerge="1">
                  <a:txBody>
                    <a:bodyPr/>
                    <a:lstStyle/>
                    <a:p>
                      <a:r>
                        <a:rPr lang="en-US" sz="2400" dirty="0"/>
                        <a:t>Treatment Emergent AEs, 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b="1" dirty="0">
                          <a:solidFill>
                            <a:schemeClr val="tx1"/>
                          </a:solidFill>
                        </a:rPr>
                        <a:t>All Grades</a:t>
                      </a: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2400" b="1" dirty="0">
                          <a:solidFill>
                            <a:schemeClr val="tx1"/>
                          </a:solidFill>
                        </a:rPr>
                        <a:t>Grade ≥3</a:t>
                      </a:r>
                    </a:p>
                  </a:txBody>
                  <a:tcPr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9013203"/>
                  </a:ext>
                </a:extLst>
              </a:tr>
              <a:tr h="247426">
                <a:tc>
                  <a:txBody>
                    <a:bodyPr/>
                    <a:lstStyle/>
                    <a:p>
                      <a:r>
                        <a:rPr lang="en-US" sz="2400" dirty="0">
                          <a:solidFill>
                            <a:schemeClr val="bg1"/>
                          </a:solidFill>
                        </a:rPr>
                        <a:t>All TEAEs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400" dirty="0">
                          <a:solidFill>
                            <a:schemeClr val="bg1"/>
                          </a:solidFill>
                        </a:rPr>
                        <a:t>74 (100)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400" dirty="0">
                          <a:solidFill>
                            <a:schemeClr val="bg1"/>
                          </a:solidFill>
                        </a:rPr>
                        <a:t>55 (74)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18761915"/>
                  </a:ext>
                </a:extLst>
              </a:tr>
              <a:tr h="247426">
                <a:tc>
                  <a:txBody>
                    <a:bodyPr/>
                    <a:lstStyle/>
                    <a:p>
                      <a:r>
                        <a:rPr lang="en-US" sz="2400" dirty="0">
                          <a:solidFill>
                            <a:schemeClr val="bg1"/>
                          </a:solidFill>
                        </a:rPr>
                        <a:t>Dysgeusia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400" dirty="0">
                          <a:solidFill>
                            <a:schemeClr val="bg1"/>
                          </a:solidFill>
                        </a:rPr>
                        <a:t>27 (36)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400" dirty="0">
                          <a:solidFill>
                            <a:schemeClr val="bg1"/>
                          </a:solidFill>
                        </a:rPr>
                        <a:t>0 (0)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29378178"/>
                  </a:ext>
                </a:extLst>
              </a:tr>
              <a:tr h="247426">
                <a:tc>
                  <a:txBody>
                    <a:bodyPr/>
                    <a:lstStyle/>
                    <a:p>
                      <a:r>
                        <a:rPr lang="en-US" sz="2400" dirty="0">
                          <a:solidFill>
                            <a:schemeClr val="bg1"/>
                          </a:solidFill>
                        </a:rPr>
                        <a:t>Hypertension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400" dirty="0">
                          <a:solidFill>
                            <a:schemeClr val="bg1"/>
                          </a:solidFill>
                        </a:rPr>
                        <a:t>26 (35)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400" dirty="0">
                          <a:solidFill>
                            <a:schemeClr val="bg1"/>
                          </a:solidFill>
                        </a:rPr>
                        <a:t>10 (14)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8161434"/>
                  </a:ext>
                </a:extLst>
              </a:tr>
              <a:tr h="247426">
                <a:tc>
                  <a:txBody>
                    <a:bodyPr/>
                    <a:lstStyle/>
                    <a:p>
                      <a:r>
                        <a:rPr lang="en-US" sz="2400" dirty="0">
                          <a:solidFill>
                            <a:schemeClr val="bg1"/>
                          </a:solidFill>
                        </a:rPr>
                        <a:t>Neutropenia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400" dirty="0">
                          <a:solidFill>
                            <a:schemeClr val="bg1"/>
                          </a:solidFill>
                        </a:rPr>
                        <a:t>23 (31)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400" dirty="0">
                          <a:solidFill>
                            <a:schemeClr val="bg1"/>
                          </a:solidFill>
                        </a:rPr>
                        <a:t>20 (27)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50067110"/>
                  </a:ext>
                </a:extLst>
              </a:tr>
              <a:tr h="247426">
                <a:tc>
                  <a:txBody>
                    <a:bodyPr/>
                    <a:lstStyle/>
                    <a:p>
                      <a:r>
                        <a:rPr lang="en-US" sz="2400" dirty="0">
                          <a:solidFill>
                            <a:schemeClr val="bg1"/>
                          </a:solidFill>
                        </a:rPr>
                        <a:t>Diarrhea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400" dirty="0">
                          <a:solidFill>
                            <a:schemeClr val="bg1"/>
                          </a:solidFill>
                        </a:rPr>
                        <a:t>21 (28)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2400" dirty="0">
                          <a:solidFill>
                            <a:schemeClr val="bg1"/>
                          </a:solidFill>
                        </a:rPr>
                        <a:t>2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29517719"/>
                  </a:ext>
                </a:extLst>
              </a:tr>
              <a:tr h="247426">
                <a:tc>
                  <a:txBody>
                    <a:bodyPr/>
                    <a:lstStyle/>
                    <a:p>
                      <a:r>
                        <a:rPr lang="en-US" sz="2400" dirty="0">
                          <a:solidFill>
                            <a:schemeClr val="bg1"/>
                          </a:solidFill>
                        </a:rPr>
                        <a:t>Atrial fibrillation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400" dirty="0">
                          <a:solidFill>
                            <a:schemeClr val="bg1"/>
                          </a:solidFill>
                        </a:rPr>
                        <a:t>2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2400" dirty="0">
                          <a:solidFill>
                            <a:schemeClr val="bg1"/>
                          </a:solidFill>
                        </a:rPr>
                        <a:t>2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51272281"/>
                  </a:ext>
                </a:extLst>
              </a:tr>
            </a:tbl>
          </a:graphicData>
        </a:graphic>
      </p:graphicFrame>
    </p:spTree>
    <p:extLst>
      <p:ext uri="{BB962C8B-B14F-4D97-AF65-F5344CB8AC3E}">
        <p14:creationId xmlns:p14="http://schemas.microsoft.com/office/powerpoint/2010/main" val="180410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DA3C2B-7B13-250B-F395-A1CB4645BF5F}"/>
              </a:ext>
            </a:extLst>
          </p:cNvPr>
          <p:cNvSpPr>
            <a:spLocks noGrp="1"/>
          </p:cNvSpPr>
          <p:nvPr>
            <p:ph type="title"/>
          </p:nvPr>
        </p:nvSpPr>
        <p:spPr/>
        <p:txBody>
          <a:bodyPr/>
          <a:lstStyle/>
          <a:p>
            <a:r>
              <a:rPr lang="en-GB" dirty="0"/>
              <a:t>CLL Resistance to BTK Inhibitors</a:t>
            </a:r>
            <a:br>
              <a:rPr lang="en-GB" dirty="0"/>
            </a:br>
            <a:endParaRPr lang="en-GB" dirty="0"/>
          </a:p>
        </p:txBody>
      </p:sp>
      <p:sp>
        <p:nvSpPr>
          <p:cNvPr id="5" name="TextBox 4">
            <a:extLst>
              <a:ext uri="{FF2B5EF4-FFF2-40B4-BE49-F238E27FC236}">
                <a16:creationId xmlns:a16="http://schemas.microsoft.com/office/drawing/2014/main" id="{1F15A354-7615-FD21-AF47-2CA3F3F2AAC3}"/>
              </a:ext>
            </a:extLst>
          </p:cNvPr>
          <p:cNvSpPr txBox="1"/>
          <p:nvPr/>
        </p:nvSpPr>
        <p:spPr>
          <a:xfrm>
            <a:off x="434311" y="6354501"/>
            <a:ext cx="53769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Wang. NEJM. 2022;386:735.</a:t>
            </a:r>
          </a:p>
        </p:txBody>
      </p:sp>
      <p:grpSp>
        <p:nvGrpSpPr>
          <p:cNvPr id="2" name="Group 1">
            <a:extLst>
              <a:ext uri="{FF2B5EF4-FFF2-40B4-BE49-F238E27FC236}">
                <a16:creationId xmlns:a16="http://schemas.microsoft.com/office/drawing/2014/main" id="{C3E5E2B4-0F85-F460-7F5D-328FBD2ED9E4}"/>
              </a:ext>
            </a:extLst>
          </p:cNvPr>
          <p:cNvGrpSpPr/>
          <p:nvPr/>
        </p:nvGrpSpPr>
        <p:grpSpPr>
          <a:xfrm>
            <a:off x="167205" y="937319"/>
            <a:ext cx="6509034" cy="2192800"/>
            <a:chOff x="184628" y="1448515"/>
            <a:chExt cx="6509034" cy="2192800"/>
          </a:xfrm>
        </p:grpSpPr>
        <p:cxnSp>
          <p:nvCxnSpPr>
            <p:cNvPr id="37" name="Straight Connector 36">
              <a:extLst>
                <a:ext uri="{FF2B5EF4-FFF2-40B4-BE49-F238E27FC236}">
                  <a16:creationId xmlns:a16="http://schemas.microsoft.com/office/drawing/2014/main" id="{22668EBA-18C0-DB57-1B04-E638ECA92E45}"/>
                </a:ext>
              </a:extLst>
            </p:cNvPr>
            <p:cNvCxnSpPr>
              <a:cxnSpLocks/>
            </p:cNvCxnSpPr>
            <p:nvPr/>
          </p:nvCxnSpPr>
          <p:spPr bwMode="auto">
            <a:xfrm flipV="1">
              <a:off x="4954185" y="1837972"/>
              <a:ext cx="0" cy="750711"/>
            </a:xfrm>
            <a:prstGeom prst="line">
              <a:avLst/>
            </a:prstGeom>
            <a:noFill/>
            <a:ln w="28575" cap="flat" cmpd="sng" algn="ctr">
              <a:solidFill>
                <a:schemeClr val="accent4"/>
              </a:solidFill>
              <a:prstDash val="solid"/>
              <a:round/>
              <a:headEnd type="oval" w="med" len="med"/>
              <a:tailEnd type="oval" w="med" len="med"/>
            </a:ln>
            <a:effectLst/>
          </p:spPr>
        </p:cxnSp>
        <p:grpSp>
          <p:nvGrpSpPr>
            <p:cNvPr id="36" name="Group 35">
              <a:extLst>
                <a:ext uri="{FF2B5EF4-FFF2-40B4-BE49-F238E27FC236}">
                  <a16:creationId xmlns:a16="http://schemas.microsoft.com/office/drawing/2014/main" id="{574B4C16-3C10-61D3-AE29-9137C74CC09F}"/>
                </a:ext>
              </a:extLst>
            </p:cNvPr>
            <p:cNvGrpSpPr/>
            <p:nvPr/>
          </p:nvGrpSpPr>
          <p:grpSpPr>
            <a:xfrm>
              <a:off x="3622095" y="2199217"/>
              <a:ext cx="1546579" cy="1123244"/>
              <a:chOff x="9364134" y="1834445"/>
              <a:chExt cx="1546579" cy="1123244"/>
            </a:xfrm>
          </p:grpSpPr>
          <p:cxnSp>
            <p:nvCxnSpPr>
              <p:cNvPr id="28" name="Straight Connector 27">
                <a:extLst>
                  <a:ext uri="{FF2B5EF4-FFF2-40B4-BE49-F238E27FC236}">
                    <a16:creationId xmlns:a16="http://schemas.microsoft.com/office/drawing/2014/main" id="{3A70A66D-8660-2B1D-8FA2-6AD42E23E1E9}"/>
                  </a:ext>
                </a:extLst>
              </p:cNvPr>
              <p:cNvCxnSpPr>
                <a:cxnSpLocks/>
              </p:cNvCxnSpPr>
              <p:nvPr/>
            </p:nvCxnSpPr>
            <p:spPr bwMode="auto">
              <a:xfrm flipV="1">
                <a:off x="9572978" y="1840089"/>
                <a:ext cx="0" cy="395111"/>
              </a:xfrm>
              <a:prstGeom prst="line">
                <a:avLst/>
              </a:prstGeom>
              <a:noFill/>
              <a:ln w="28575" cap="flat" cmpd="sng" algn="ctr">
                <a:solidFill>
                  <a:schemeClr val="accent1"/>
                </a:solidFill>
                <a:prstDash val="solid"/>
                <a:round/>
                <a:headEnd type="oval" w="med" len="med"/>
                <a:tailEnd type="oval" w="med" len="med"/>
              </a:ln>
              <a:effectLst/>
            </p:spPr>
          </p:cxnSp>
          <p:cxnSp>
            <p:nvCxnSpPr>
              <p:cNvPr id="29" name="Straight Connector 28">
                <a:extLst>
                  <a:ext uri="{FF2B5EF4-FFF2-40B4-BE49-F238E27FC236}">
                    <a16:creationId xmlns:a16="http://schemas.microsoft.com/office/drawing/2014/main" id="{66861428-EDC7-BF7D-85B2-6897A15DE359}"/>
                  </a:ext>
                </a:extLst>
              </p:cNvPr>
              <p:cNvCxnSpPr>
                <a:cxnSpLocks/>
              </p:cNvCxnSpPr>
              <p:nvPr/>
            </p:nvCxnSpPr>
            <p:spPr bwMode="auto">
              <a:xfrm flipV="1">
                <a:off x="10493023" y="1834445"/>
                <a:ext cx="0" cy="400755"/>
              </a:xfrm>
              <a:prstGeom prst="line">
                <a:avLst/>
              </a:prstGeom>
              <a:noFill/>
              <a:ln w="28575" cap="flat" cmpd="sng" algn="ctr">
                <a:solidFill>
                  <a:schemeClr val="accent1"/>
                </a:solidFill>
                <a:prstDash val="solid"/>
                <a:round/>
                <a:headEnd type="oval" w="med" len="med"/>
                <a:tailEnd type="oval" w="med" len="med"/>
              </a:ln>
              <a:effectLst/>
            </p:spPr>
          </p:cxnSp>
          <p:cxnSp>
            <p:nvCxnSpPr>
              <p:cNvPr id="32" name="Straight Connector 31">
                <a:extLst>
                  <a:ext uri="{FF2B5EF4-FFF2-40B4-BE49-F238E27FC236}">
                    <a16:creationId xmlns:a16="http://schemas.microsoft.com/office/drawing/2014/main" id="{49AA96AE-5696-E6F6-BF05-CC95C919CB55}"/>
                  </a:ext>
                </a:extLst>
              </p:cNvPr>
              <p:cNvCxnSpPr>
                <a:cxnSpLocks/>
              </p:cNvCxnSpPr>
              <p:nvPr/>
            </p:nvCxnSpPr>
            <p:spPr bwMode="auto">
              <a:xfrm flipV="1">
                <a:off x="9364134" y="2444045"/>
                <a:ext cx="0" cy="395111"/>
              </a:xfrm>
              <a:prstGeom prst="line">
                <a:avLst/>
              </a:prstGeom>
              <a:noFill/>
              <a:ln w="28575" cap="flat" cmpd="sng" algn="ctr">
                <a:solidFill>
                  <a:schemeClr val="accent1"/>
                </a:solidFill>
                <a:prstDash val="solid"/>
                <a:round/>
                <a:headEnd type="oval" w="med" len="med"/>
                <a:tailEnd type="oval" w="med" len="med"/>
              </a:ln>
              <a:effectLst/>
            </p:spPr>
          </p:cxnSp>
          <p:cxnSp>
            <p:nvCxnSpPr>
              <p:cNvPr id="33" name="Straight Connector 32">
                <a:extLst>
                  <a:ext uri="{FF2B5EF4-FFF2-40B4-BE49-F238E27FC236}">
                    <a16:creationId xmlns:a16="http://schemas.microsoft.com/office/drawing/2014/main" id="{55156F2A-6048-EFDA-6F6A-C62730BF6224}"/>
                  </a:ext>
                </a:extLst>
              </p:cNvPr>
              <p:cNvCxnSpPr>
                <a:cxnSpLocks/>
              </p:cNvCxnSpPr>
              <p:nvPr/>
            </p:nvCxnSpPr>
            <p:spPr bwMode="auto">
              <a:xfrm flipV="1">
                <a:off x="9798757" y="2381956"/>
                <a:ext cx="0" cy="575733"/>
              </a:xfrm>
              <a:prstGeom prst="line">
                <a:avLst/>
              </a:prstGeom>
              <a:noFill/>
              <a:ln w="28575" cap="flat" cmpd="sng" algn="ctr">
                <a:solidFill>
                  <a:schemeClr val="accent1"/>
                </a:solidFill>
                <a:prstDash val="solid"/>
                <a:round/>
                <a:headEnd type="oval" w="med" len="med"/>
                <a:tailEnd type="oval" w="med" len="med"/>
              </a:ln>
              <a:effectLst/>
            </p:spPr>
          </p:cxnSp>
          <p:cxnSp>
            <p:nvCxnSpPr>
              <p:cNvPr id="35" name="Straight Connector 34">
                <a:extLst>
                  <a:ext uri="{FF2B5EF4-FFF2-40B4-BE49-F238E27FC236}">
                    <a16:creationId xmlns:a16="http://schemas.microsoft.com/office/drawing/2014/main" id="{8476EADB-E09D-5F49-0EF0-E5CA2D6927A6}"/>
                  </a:ext>
                </a:extLst>
              </p:cNvPr>
              <p:cNvCxnSpPr>
                <a:cxnSpLocks/>
              </p:cNvCxnSpPr>
              <p:nvPr/>
            </p:nvCxnSpPr>
            <p:spPr bwMode="auto">
              <a:xfrm flipV="1">
                <a:off x="10910713" y="2252133"/>
                <a:ext cx="0" cy="575733"/>
              </a:xfrm>
              <a:prstGeom prst="line">
                <a:avLst/>
              </a:prstGeom>
              <a:noFill/>
              <a:ln w="28575" cap="flat" cmpd="sng" algn="ctr">
                <a:solidFill>
                  <a:schemeClr val="accent1"/>
                </a:solidFill>
                <a:prstDash val="solid"/>
                <a:round/>
                <a:headEnd type="oval" w="med" len="med"/>
                <a:tailEnd type="oval" w="med" len="med"/>
              </a:ln>
              <a:effectLst/>
            </p:spPr>
          </p:cxnSp>
        </p:grpSp>
        <p:sp>
          <p:nvSpPr>
            <p:cNvPr id="15" name="Rectangle 14">
              <a:extLst>
                <a:ext uri="{FF2B5EF4-FFF2-40B4-BE49-F238E27FC236}">
                  <a16:creationId xmlns:a16="http://schemas.microsoft.com/office/drawing/2014/main" id="{922D37E4-127C-260F-004B-5029467E90A2}"/>
                </a:ext>
              </a:extLst>
            </p:cNvPr>
            <p:cNvSpPr/>
            <p:nvPr/>
          </p:nvSpPr>
          <p:spPr bwMode="auto">
            <a:xfrm>
              <a:off x="184628" y="2622550"/>
              <a:ext cx="5579533" cy="146755"/>
            </a:xfrm>
            <a:prstGeom prst="rect">
              <a:avLst/>
            </a:prstGeom>
            <a:solidFill>
              <a:schemeClr val="tx2"/>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F849344-3FC0-CE6D-3DFD-2FC9755E3CC2}"/>
                </a:ext>
              </a:extLst>
            </p:cNvPr>
            <p:cNvSpPr txBox="1"/>
            <p:nvPr/>
          </p:nvSpPr>
          <p:spPr>
            <a:xfrm>
              <a:off x="217505" y="1448515"/>
              <a:ext cx="6476157"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Mutations Conferring Resistance to </a:t>
              </a:r>
              <a:b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BTK Inhibitors</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36E13238-5869-6C3C-E9EE-37CBC31C7348}"/>
                </a:ext>
              </a:extLst>
            </p:cNvPr>
            <p:cNvSpPr/>
            <p:nvPr/>
          </p:nvSpPr>
          <p:spPr bwMode="auto">
            <a:xfrm>
              <a:off x="544461" y="2453215"/>
              <a:ext cx="848078" cy="462844"/>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0FC284BA-0EF2-FEF7-2E78-010D86BB84D9}"/>
                </a:ext>
              </a:extLst>
            </p:cNvPr>
            <p:cNvSpPr/>
            <p:nvPr/>
          </p:nvSpPr>
          <p:spPr bwMode="auto">
            <a:xfrm>
              <a:off x="2781072" y="2453215"/>
              <a:ext cx="383822" cy="462844"/>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6FFBA06F-45AB-0346-6540-6EF8750612F8}"/>
                </a:ext>
              </a:extLst>
            </p:cNvPr>
            <p:cNvSpPr/>
            <p:nvPr/>
          </p:nvSpPr>
          <p:spPr bwMode="auto">
            <a:xfrm>
              <a:off x="2357739" y="2453215"/>
              <a:ext cx="383822" cy="462844"/>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303D49BE-8924-14A1-7254-D0556A898F04}"/>
                </a:ext>
              </a:extLst>
            </p:cNvPr>
            <p:cNvSpPr/>
            <p:nvPr/>
          </p:nvSpPr>
          <p:spPr bwMode="auto">
            <a:xfrm>
              <a:off x="3503561" y="2453215"/>
              <a:ext cx="1806222" cy="462844"/>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Hexagon 20">
              <a:extLst>
                <a:ext uri="{FF2B5EF4-FFF2-40B4-BE49-F238E27FC236}">
                  <a16:creationId xmlns:a16="http://schemas.microsoft.com/office/drawing/2014/main" id="{EE7FC19D-FF2F-1653-0628-83D416366EAC}"/>
                </a:ext>
              </a:extLst>
            </p:cNvPr>
            <p:cNvSpPr/>
            <p:nvPr/>
          </p:nvSpPr>
          <p:spPr bwMode="auto">
            <a:xfrm>
              <a:off x="1392538" y="2430638"/>
              <a:ext cx="589279" cy="507999"/>
            </a:xfrm>
            <a:prstGeom prst="hexagon">
              <a:avLst/>
            </a:prstGeom>
            <a:solidFill>
              <a:schemeClr val="accent6"/>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BB668176-DC1D-BC0A-0C91-6EBAB9C3C428}"/>
                </a:ext>
              </a:extLst>
            </p:cNvPr>
            <p:cNvSpPr txBox="1"/>
            <p:nvPr/>
          </p:nvSpPr>
          <p:spPr bwMode="auto">
            <a:xfrm>
              <a:off x="544461" y="2532239"/>
              <a:ext cx="836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PH</a:t>
              </a:r>
            </a:p>
          </p:txBody>
        </p:sp>
        <p:sp>
          <p:nvSpPr>
            <p:cNvPr id="23" name="TextBox 22">
              <a:extLst>
                <a:ext uri="{FF2B5EF4-FFF2-40B4-BE49-F238E27FC236}">
                  <a16:creationId xmlns:a16="http://schemas.microsoft.com/office/drawing/2014/main" id="{6F243ACF-4C4D-76D7-CF37-DC3EEA4D8ABA}"/>
                </a:ext>
              </a:extLst>
            </p:cNvPr>
            <p:cNvSpPr txBox="1"/>
            <p:nvPr/>
          </p:nvSpPr>
          <p:spPr bwMode="auto">
            <a:xfrm>
              <a:off x="1272595" y="2447573"/>
              <a:ext cx="83678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BTK</a:t>
              </a:r>
              <a:b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Motif</a:t>
              </a:r>
            </a:p>
          </p:txBody>
        </p:sp>
        <p:sp>
          <p:nvSpPr>
            <p:cNvPr id="24" name="TextBox 23">
              <a:extLst>
                <a:ext uri="{FF2B5EF4-FFF2-40B4-BE49-F238E27FC236}">
                  <a16:creationId xmlns:a16="http://schemas.microsoft.com/office/drawing/2014/main" id="{3B0E2DEA-06C7-2C3E-90E4-61B714291A02}"/>
                </a:ext>
              </a:extLst>
            </p:cNvPr>
            <p:cNvSpPr txBox="1"/>
            <p:nvPr/>
          </p:nvSpPr>
          <p:spPr bwMode="auto">
            <a:xfrm>
              <a:off x="2136195" y="2543529"/>
              <a:ext cx="83678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SH3</a:t>
              </a:r>
            </a:p>
          </p:txBody>
        </p:sp>
        <p:sp>
          <p:nvSpPr>
            <p:cNvPr id="25" name="TextBox 24">
              <a:extLst>
                <a:ext uri="{FF2B5EF4-FFF2-40B4-BE49-F238E27FC236}">
                  <a16:creationId xmlns:a16="http://schemas.microsoft.com/office/drawing/2014/main" id="{0D4F9F03-41B4-0583-8B88-E8288E2C4F4C}"/>
                </a:ext>
              </a:extLst>
            </p:cNvPr>
            <p:cNvSpPr txBox="1"/>
            <p:nvPr/>
          </p:nvSpPr>
          <p:spPr bwMode="auto">
            <a:xfrm>
              <a:off x="2570817" y="2549174"/>
              <a:ext cx="83678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SH2</a:t>
              </a:r>
            </a:p>
          </p:txBody>
        </p:sp>
        <p:sp>
          <p:nvSpPr>
            <p:cNvPr id="39" name="TextBox 38">
              <a:extLst>
                <a:ext uri="{FF2B5EF4-FFF2-40B4-BE49-F238E27FC236}">
                  <a16:creationId xmlns:a16="http://schemas.microsoft.com/office/drawing/2014/main" id="{E0ED3851-CAA5-695D-3660-1D029151A2AC}"/>
                </a:ext>
              </a:extLst>
            </p:cNvPr>
            <p:cNvSpPr txBox="1"/>
            <p:nvPr/>
          </p:nvSpPr>
          <p:spPr bwMode="auto">
            <a:xfrm>
              <a:off x="4793317" y="1527528"/>
              <a:ext cx="9934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C481S</a:t>
              </a:r>
            </a:p>
          </p:txBody>
        </p:sp>
        <p:sp>
          <p:nvSpPr>
            <p:cNvPr id="40" name="TextBox 39">
              <a:extLst>
                <a:ext uri="{FF2B5EF4-FFF2-40B4-BE49-F238E27FC236}">
                  <a16:creationId xmlns:a16="http://schemas.microsoft.com/office/drawing/2014/main" id="{CECCD2E2-058A-8563-88A6-591084BB2145}"/>
                </a:ext>
              </a:extLst>
            </p:cNvPr>
            <p:cNvSpPr txBox="1"/>
            <p:nvPr/>
          </p:nvSpPr>
          <p:spPr bwMode="auto">
            <a:xfrm>
              <a:off x="2958873" y="1886007"/>
              <a:ext cx="9934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A428D</a:t>
              </a:r>
            </a:p>
          </p:txBody>
        </p:sp>
        <p:sp>
          <p:nvSpPr>
            <p:cNvPr id="41" name="TextBox 40">
              <a:extLst>
                <a:ext uri="{FF2B5EF4-FFF2-40B4-BE49-F238E27FC236}">
                  <a16:creationId xmlns:a16="http://schemas.microsoft.com/office/drawing/2014/main" id="{78DC2A01-7D63-6CCE-1417-3CD5405BAEAC}"/>
                </a:ext>
              </a:extLst>
            </p:cNvPr>
            <p:cNvSpPr txBox="1"/>
            <p:nvPr/>
          </p:nvSpPr>
          <p:spPr bwMode="auto">
            <a:xfrm>
              <a:off x="4262740" y="1880362"/>
              <a:ext cx="9934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T4741</a:t>
              </a:r>
            </a:p>
          </p:txBody>
        </p:sp>
        <p:sp>
          <p:nvSpPr>
            <p:cNvPr id="42" name="TextBox 41">
              <a:extLst>
                <a:ext uri="{FF2B5EF4-FFF2-40B4-BE49-F238E27FC236}">
                  <a16:creationId xmlns:a16="http://schemas.microsoft.com/office/drawing/2014/main" id="{295471D8-5CF6-6B07-20C1-41E8F688F186}"/>
                </a:ext>
              </a:extLst>
            </p:cNvPr>
            <p:cNvSpPr txBox="1"/>
            <p:nvPr/>
          </p:nvSpPr>
          <p:spPr bwMode="auto">
            <a:xfrm>
              <a:off x="4844119" y="3195517"/>
              <a:ext cx="9934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L528W</a:t>
              </a:r>
            </a:p>
          </p:txBody>
        </p:sp>
        <p:sp>
          <p:nvSpPr>
            <p:cNvPr id="43" name="TextBox 42">
              <a:extLst>
                <a:ext uri="{FF2B5EF4-FFF2-40B4-BE49-F238E27FC236}">
                  <a16:creationId xmlns:a16="http://schemas.microsoft.com/office/drawing/2014/main" id="{F268EFE1-38B5-B50D-5CF8-ECB4C6311358}"/>
                </a:ext>
              </a:extLst>
            </p:cNvPr>
            <p:cNvSpPr txBox="1"/>
            <p:nvPr/>
          </p:nvSpPr>
          <p:spPr bwMode="auto">
            <a:xfrm>
              <a:off x="3890208" y="3302761"/>
              <a:ext cx="9934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M437R</a:t>
              </a:r>
            </a:p>
          </p:txBody>
        </p:sp>
        <p:sp>
          <p:nvSpPr>
            <p:cNvPr id="44" name="TextBox 43">
              <a:extLst>
                <a:ext uri="{FF2B5EF4-FFF2-40B4-BE49-F238E27FC236}">
                  <a16:creationId xmlns:a16="http://schemas.microsoft.com/office/drawing/2014/main" id="{E487C114-6794-6C99-4730-D0B1E4BBA947}"/>
                </a:ext>
              </a:extLst>
            </p:cNvPr>
            <p:cNvSpPr txBox="1"/>
            <p:nvPr/>
          </p:nvSpPr>
          <p:spPr bwMode="auto">
            <a:xfrm>
              <a:off x="3094342" y="3240672"/>
              <a:ext cx="9934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V416L</a:t>
              </a:r>
            </a:p>
          </p:txBody>
        </p:sp>
        <p:sp>
          <p:nvSpPr>
            <p:cNvPr id="26" name="TextBox 25">
              <a:extLst>
                <a:ext uri="{FF2B5EF4-FFF2-40B4-BE49-F238E27FC236}">
                  <a16:creationId xmlns:a16="http://schemas.microsoft.com/office/drawing/2014/main" id="{FC6B134F-FC5F-E348-C4C4-B7E942691F18}"/>
                </a:ext>
              </a:extLst>
            </p:cNvPr>
            <p:cNvSpPr txBox="1"/>
            <p:nvPr/>
          </p:nvSpPr>
          <p:spPr bwMode="auto">
            <a:xfrm>
              <a:off x="3526139" y="2453218"/>
              <a:ext cx="178364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Tyrosine Kinase Catalytic Domain</a:t>
              </a:r>
            </a:p>
          </p:txBody>
        </p:sp>
      </p:grpSp>
      <p:sp>
        <p:nvSpPr>
          <p:cNvPr id="30" name="TextBox 29">
            <a:extLst>
              <a:ext uri="{FF2B5EF4-FFF2-40B4-BE49-F238E27FC236}">
                <a16:creationId xmlns:a16="http://schemas.microsoft.com/office/drawing/2014/main" id="{121ADCFC-6403-F5F5-417D-851BB1B773DB}"/>
              </a:ext>
            </a:extLst>
          </p:cNvPr>
          <p:cNvSpPr txBox="1"/>
          <p:nvPr/>
        </p:nvSpPr>
        <p:spPr>
          <a:xfrm>
            <a:off x="8080665" y="2838209"/>
            <a:ext cx="38493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Binding Affinities of BTK Inhibitors</a:t>
            </a:r>
          </a:p>
        </p:txBody>
      </p:sp>
      <p:graphicFrame>
        <p:nvGraphicFramePr>
          <p:cNvPr id="31" name="Table 10">
            <a:extLst>
              <a:ext uri="{FF2B5EF4-FFF2-40B4-BE49-F238E27FC236}">
                <a16:creationId xmlns:a16="http://schemas.microsoft.com/office/drawing/2014/main" id="{A23820C3-C60D-65AC-3897-7B19FF367969}"/>
              </a:ext>
            </a:extLst>
          </p:cNvPr>
          <p:cNvGraphicFramePr>
            <a:graphicFrameLocks noGrp="1"/>
          </p:cNvGraphicFramePr>
          <p:nvPr>
            <p:extLst>
              <p:ext uri="{D42A27DB-BD31-4B8C-83A1-F6EECF244321}">
                <p14:modId xmlns:p14="http://schemas.microsoft.com/office/powerpoint/2010/main" val="4040444611"/>
              </p:ext>
            </p:extLst>
          </p:nvPr>
        </p:nvGraphicFramePr>
        <p:xfrm>
          <a:off x="1081090" y="3607321"/>
          <a:ext cx="10974584" cy="2595880"/>
        </p:xfrm>
        <a:graphic>
          <a:graphicData uri="http://schemas.openxmlformats.org/drawingml/2006/table">
            <a:tbl>
              <a:tblPr firstRow="1" bandRow="1">
                <a:tableStyleId>{F5AB1C69-6EDB-4FF4-983F-18BD219EF322}</a:tableStyleId>
              </a:tblPr>
              <a:tblGrid>
                <a:gridCol w="1125341">
                  <a:extLst>
                    <a:ext uri="{9D8B030D-6E8A-4147-A177-3AD203B41FA5}">
                      <a16:colId xmlns:a16="http://schemas.microsoft.com/office/drawing/2014/main" val="2291578383"/>
                    </a:ext>
                  </a:extLst>
                </a:gridCol>
                <a:gridCol w="1490133">
                  <a:extLst>
                    <a:ext uri="{9D8B030D-6E8A-4147-A177-3AD203B41FA5}">
                      <a16:colId xmlns:a16="http://schemas.microsoft.com/office/drawing/2014/main" val="73720175"/>
                    </a:ext>
                  </a:extLst>
                </a:gridCol>
                <a:gridCol w="1499995">
                  <a:extLst>
                    <a:ext uri="{9D8B030D-6E8A-4147-A177-3AD203B41FA5}">
                      <a16:colId xmlns:a16="http://schemas.microsoft.com/office/drawing/2014/main" val="2845555956"/>
                    </a:ext>
                  </a:extLst>
                </a:gridCol>
                <a:gridCol w="1371823">
                  <a:extLst>
                    <a:ext uri="{9D8B030D-6E8A-4147-A177-3AD203B41FA5}">
                      <a16:colId xmlns:a16="http://schemas.microsoft.com/office/drawing/2014/main" val="66694398"/>
                    </a:ext>
                  </a:extLst>
                </a:gridCol>
                <a:gridCol w="1371823">
                  <a:extLst>
                    <a:ext uri="{9D8B030D-6E8A-4147-A177-3AD203B41FA5}">
                      <a16:colId xmlns:a16="http://schemas.microsoft.com/office/drawing/2014/main" val="70251172"/>
                    </a:ext>
                  </a:extLst>
                </a:gridCol>
                <a:gridCol w="1371823">
                  <a:extLst>
                    <a:ext uri="{9D8B030D-6E8A-4147-A177-3AD203B41FA5}">
                      <a16:colId xmlns:a16="http://schemas.microsoft.com/office/drawing/2014/main" val="4225420732"/>
                    </a:ext>
                  </a:extLst>
                </a:gridCol>
                <a:gridCol w="1371823">
                  <a:extLst>
                    <a:ext uri="{9D8B030D-6E8A-4147-A177-3AD203B41FA5}">
                      <a16:colId xmlns:a16="http://schemas.microsoft.com/office/drawing/2014/main" val="587486505"/>
                    </a:ext>
                  </a:extLst>
                </a:gridCol>
                <a:gridCol w="1371823">
                  <a:extLst>
                    <a:ext uri="{9D8B030D-6E8A-4147-A177-3AD203B41FA5}">
                      <a16:colId xmlns:a16="http://schemas.microsoft.com/office/drawing/2014/main" val="389851617"/>
                    </a:ext>
                  </a:extLst>
                </a:gridCol>
              </a:tblGrid>
              <a:tr h="370840">
                <a:tc>
                  <a:txBody>
                    <a:bodyPr/>
                    <a:lstStyle/>
                    <a:p>
                      <a:endParaRPr lang="en-US" sz="1400"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Pirtobrutinib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Nemtabrutinib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Vecabrutinib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Fenebrutinib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Ibrutinib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Acalabrutinib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rPr>
                        <a:t>Zanubrutinib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99468881"/>
                  </a:ext>
                </a:extLst>
              </a:tr>
              <a:tr h="370840">
                <a:tc>
                  <a:txBody>
                    <a:bodyPr/>
                    <a:lstStyle/>
                    <a:p>
                      <a:r>
                        <a:rPr lang="en-US" sz="1400" b="1" dirty="0">
                          <a:solidFill>
                            <a:schemeClr val="bg1"/>
                          </a:solidFill>
                        </a:rPr>
                        <a:t>Wild-type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56275104"/>
                  </a:ext>
                </a:extLst>
              </a:tr>
              <a:tr h="370840">
                <a:tc>
                  <a:txBody>
                    <a:bodyPr/>
                    <a:lstStyle/>
                    <a:p>
                      <a:r>
                        <a:rPr lang="en-US" sz="1400" b="1" dirty="0">
                          <a:solidFill>
                            <a:schemeClr val="bg1"/>
                          </a:solidFill>
                        </a:rPr>
                        <a:t>A428D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1"/>
                          </a:solidFill>
                        </a:rPr>
                        <a:t>None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a:solidFill>
                            <a:schemeClr val="bg1"/>
                          </a:solidFill>
                        </a:rPr>
                        <a:t>Decreased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a:solidFill>
                            <a:schemeClr val="bg1"/>
                          </a:solidFill>
                        </a:rPr>
                        <a:t>None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a:solidFill>
                            <a:schemeClr val="bg1"/>
                          </a:solidFill>
                        </a:rPr>
                        <a:t>None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825510221"/>
                  </a:ext>
                </a:extLst>
              </a:tr>
              <a:tr h="370840">
                <a:tc>
                  <a:txBody>
                    <a:bodyPr/>
                    <a:lstStyle/>
                    <a:p>
                      <a:r>
                        <a:rPr lang="en-US" sz="1400" b="1" dirty="0">
                          <a:solidFill>
                            <a:schemeClr val="bg1"/>
                          </a:solidFill>
                        </a:rPr>
                        <a:t>M437R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21814499"/>
                  </a:ext>
                </a:extLst>
              </a:tr>
              <a:tr h="370840">
                <a:tc>
                  <a:txBody>
                    <a:bodyPr/>
                    <a:lstStyle/>
                    <a:p>
                      <a:r>
                        <a:rPr lang="en-US" sz="1400" b="1" dirty="0">
                          <a:solidFill>
                            <a:schemeClr val="bg1"/>
                          </a:solidFill>
                        </a:rPr>
                        <a:t>T4741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94211441"/>
                  </a:ext>
                </a:extLst>
              </a:tr>
              <a:tr h="370840">
                <a:tc>
                  <a:txBody>
                    <a:bodyPr/>
                    <a:lstStyle/>
                    <a:p>
                      <a:r>
                        <a:rPr lang="en-US" sz="1400" b="1" dirty="0">
                          <a:solidFill>
                            <a:schemeClr val="bg1"/>
                          </a:solidFill>
                        </a:rPr>
                        <a:t>L528W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1"/>
                          </a:solidFill>
                        </a:rPr>
                        <a:t>None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a:solidFill>
                            <a:schemeClr val="bg1"/>
                          </a:solidFill>
                        </a:rPr>
                        <a:t>None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None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474214145"/>
                  </a:ext>
                </a:extLst>
              </a:tr>
              <a:tr h="370840">
                <a:tc>
                  <a:txBody>
                    <a:bodyPr/>
                    <a:lstStyle/>
                    <a:p>
                      <a:r>
                        <a:rPr lang="en-US" sz="1400" b="1" dirty="0">
                          <a:solidFill>
                            <a:schemeClr val="bg1"/>
                          </a:solidFill>
                        </a:rPr>
                        <a:t>C481S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Decreased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075004070"/>
                  </a:ext>
                </a:extLst>
              </a:tr>
            </a:tbl>
          </a:graphicData>
        </a:graphic>
      </p:graphicFrame>
      <p:sp>
        <p:nvSpPr>
          <p:cNvPr id="34" name="Right Bracket 33">
            <a:extLst>
              <a:ext uri="{FF2B5EF4-FFF2-40B4-BE49-F238E27FC236}">
                <a16:creationId xmlns:a16="http://schemas.microsoft.com/office/drawing/2014/main" id="{5811007A-C71C-F786-597E-CC7FF11219C4}"/>
              </a:ext>
            </a:extLst>
          </p:cNvPr>
          <p:cNvSpPr/>
          <p:nvPr/>
        </p:nvSpPr>
        <p:spPr bwMode="auto">
          <a:xfrm rot="16200000">
            <a:off x="5015107" y="695827"/>
            <a:ext cx="163100" cy="5825608"/>
          </a:xfrm>
          <a:prstGeom prst="rightBracket">
            <a:avLst>
              <a:gd name="adj" fmla="val 0"/>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Right Bracket 37">
            <a:extLst>
              <a:ext uri="{FF2B5EF4-FFF2-40B4-BE49-F238E27FC236}">
                <a16:creationId xmlns:a16="http://schemas.microsoft.com/office/drawing/2014/main" id="{1905DA91-360D-1B11-D3BC-12FF803E82F6}"/>
              </a:ext>
            </a:extLst>
          </p:cNvPr>
          <p:cNvSpPr/>
          <p:nvPr/>
        </p:nvSpPr>
        <p:spPr bwMode="auto">
          <a:xfrm rot="16200000">
            <a:off x="10053164" y="1676380"/>
            <a:ext cx="155674" cy="3849350"/>
          </a:xfrm>
          <a:prstGeom prst="rightBracket">
            <a:avLst>
              <a:gd name="adj" fmla="val 0"/>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4B0242D4-36E7-4BF8-D738-369073166EA7}"/>
              </a:ext>
            </a:extLst>
          </p:cNvPr>
          <p:cNvSpPr txBox="1"/>
          <p:nvPr/>
        </p:nvSpPr>
        <p:spPr bwMode="auto">
          <a:xfrm>
            <a:off x="2738720" y="3210657"/>
            <a:ext cx="49065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Noncovalent</a:t>
            </a:r>
            <a:endPar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endParaRPr>
          </a:p>
        </p:txBody>
      </p:sp>
      <p:sp>
        <p:nvSpPr>
          <p:cNvPr id="46" name="TextBox 45">
            <a:extLst>
              <a:ext uri="{FF2B5EF4-FFF2-40B4-BE49-F238E27FC236}">
                <a16:creationId xmlns:a16="http://schemas.microsoft.com/office/drawing/2014/main" id="{937FD002-3A0F-63A0-2980-89BC1F694C20}"/>
              </a:ext>
            </a:extLst>
          </p:cNvPr>
          <p:cNvSpPr txBox="1"/>
          <p:nvPr/>
        </p:nvSpPr>
        <p:spPr bwMode="auto">
          <a:xfrm>
            <a:off x="9282851" y="3210640"/>
            <a:ext cx="1444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Covalent</a:t>
            </a:r>
            <a:endParaRPr kumimoji="0" lang="en-US" sz="1600" b="0"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5640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pPr eaLnBrk="1" hangingPunct="1"/>
            <a:r>
              <a:rPr lang="en-US" altLang="en-US" dirty="0"/>
              <a:t>Ongoing Trials With Noncovalent BTK Inhibitors</a:t>
            </a:r>
          </a:p>
        </p:txBody>
      </p:sp>
      <p:sp>
        <p:nvSpPr>
          <p:cNvPr id="2" name="Content Placeholder 1">
            <a:extLst>
              <a:ext uri="{FF2B5EF4-FFF2-40B4-BE49-F238E27FC236}">
                <a16:creationId xmlns:a16="http://schemas.microsoft.com/office/drawing/2014/main" id="{042D4797-6237-649D-38C6-CCF4397D885F}"/>
              </a:ext>
            </a:extLst>
          </p:cNvPr>
          <p:cNvSpPr>
            <a:spLocks noGrp="1"/>
          </p:cNvSpPr>
          <p:nvPr>
            <p:ph idx="1"/>
          </p:nvPr>
        </p:nvSpPr>
        <p:spPr/>
        <p:txBody>
          <a:bodyPr/>
          <a:lstStyle/>
          <a:p>
            <a:r>
              <a:rPr lang="en-US" sz="2400" dirty="0"/>
              <a:t>Ongoing phase III BRUIN trials of pirtobrutinib in CLL/SLL</a:t>
            </a:r>
          </a:p>
          <a:p>
            <a:pPr lvl="1"/>
            <a:r>
              <a:rPr lang="en-US" sz="2200" dirty="0"/>
              <a:t>BRUIN CLL-321 (NCT04666038): pirtobrutinib vs idelalisib + R or BR; prior BTKi required</a:t>
            </a:r>
          </a:p>
          <a:p>
            <a:pPr lvl="1"/>
            <a:r>
              <a:rPr lang="en-US" sz="2200" dirty="0"/>
              <a:t>BRUIN CLL-322 (NCT04965493): pirtobrutinib + venetoclax + R vs venetoclax + R; prior BTKi allowed</a:t>
            </a:r>
          </a:p>
          <a:p>
            <a:pPr lvl="1"/>
            <a:r>
              <a:rPr lang="en-US" sz="2200" dirty="0"/>
              <a:t>BRUIN CLL-313 (NCT05023980): pirtobrutinib vs BR; treatment-naive patients</a:t>
            </a:r>
          </a:p>
          <a:p>
            <a:pPr lvl="1"/>
            <a:r>
              <a:rPr lang="en-US" sz="2200" dirty="0"/>
              <a:t>BRUIN CLL-314 (NCT05254743): pirtobrutinib vs ibrutinib; BTKi-naive patients</a:t>
            </a:r>
          </a:p>
          <a:p>
            <a:r>
              <a:rPr lang="en-US" sz="2400" dirty="0"/>
              <a:t>Ongoing trials of nemtabrutinib</a:t>
            </a:r>
          </a:p>
          <a:p>
            <a:pPr lvl="1"/>
            <a:r>
              <a:rPr lang="en-US" sz="2200" dirty="0"/>
              <a:t>BELLWAVE-008 (NCT05624554): phase III trial of nemtabrutinib vs FCR or BR; previously untreated CLL (no </a:t>
            </a:r>
            <a:r>
              <a:rPr lang="en-US" sz="2200" i="1" dirty="0"/>
              <a:t>TP53</a:t>
            </a:r>
            <a:r>
              <a:rPr lang="en-US" sz="2200" dirty="0"/>
              <a:t> mutation/del(17p) (not yet recruiting)</a:t>
            </a:r>
          </a:p>
          <a:p>
            <a:pPr lvl="1"/>
            <a:r>
              <a:rPr lang="en-US" sz="2200" dirty="0"/>
              <a:t>NCT04728893: phase II trial of nemtabrutinib for hematologic malignancies</a:t>
            </a:r>
          </a:p>
        </p:txBody>
      </p:sp>
    </p:spTree>
    <p:extLst>
      <p:ext uri="{BB962C8B-B14F-4D97-AF65-F5344CB8AC3E}">
        <p14:creationId xmlns:p14="http://schemas.microsoft.com/office/powerpoint/2010/main" val="178388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D5DD6-58E9-4050-9808-43F5DED75C50}"/>
              </a:ext>
            </a:extLst>
          </p:cNvPr>
          <p:cNvSpPr>
            <a:spLocks noGrp="1"/>
          </p:cNvSpPr>
          <p:nvPr>
            <p:ph type="title"/>
          </p:nvPr>
        </p:nvSpPr>
        <p:spPr/>
        <p:txBody>
          <a:bodyPr>
            <a:normAutofit/>
          </a:bodyPr>
          <a:lstStyle/>
          <a:p>
            <a:r>
              <a:rPr lang="en-US" sz="4000" dirty="0"/>
              <a:t>CD19-Targeted CAR T-Cell Therapy</a:t>
            </a:r>
            <a:endParaRPr lang="en-US" sz="4000" b="1" dirty="0"/>
          </a:p>
        </p:txBody>
      </p:sp>
    </p:spTree>
    <p:extLst>
      <p:ext uri="{BB962C8B-B14F-4D97-AF65-F5344CB8AC3E}">
        <p14:creationId xmlns:p14="http://schemas.microsoft.com/office/powerpoint/2010/main" val="2097528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CE81-9B43-41C6-B877-2F4A7C461AF8}"/>
              </a:ext>
            </a:extLst>
          </p:cNvPr>
          <p:cNvSpPr>
            <a:spLocks noGrp="1"/>
          </p:cNvSpPr>
          <p:nvPr>
            <p:ph type="title"/>
          </p:nvPr>
        </p:nvSpPr>
        <p:spPr/>
        <p:txBody>
          <a:bodyPr/>
          <a:lstStyle/>
          <a:p>
            <a:r>
              <a:rPr lang="en-US" sz="3200" dirty="0"/>
              <a:t>Autologous CAR T-Cell Therapy: Underlying Principles</a:t>
            </a:r>
          </a:p>
        </p:txBody>
      </p:sp>
      <p:sp>
        <p:nvSpPr>
          <p:cNvPr id="15" name="Content Placeholder 14">
            <a:extLst>
              <a:ext uri="{FF2B5EF4-FFF2-40B4-BE49-F238E27FC236}">
                <a16:creationId xmlns:a16="http://schemas.microsoft.com/office/drawing/2014/main" id="{22F72F0A-145F-42D5-A216-4AFCBAF8442B}"/>
              </a:ext>
            </a:extLst>
          </p:cNvPr>
          <p:cNvSpPr>
            <a:spLocks noGrp="1"/>
          </p:cNvSpPr>
          <p:nvPr>
            <p:ph idx="4294967295"/>
          </p:nvPr>
        </p:nvSpPr>
        <p:spPr>
          <a:xfrm>
            <a:off x="2128378" y="5243513"/>
            <a:ext cx="6613525" cy="1041400"/>
          </a:xfrm>
        </p:spPr>
        <p:txBody>
          <a:bodyPr/>
          <a:lstStyle/>
          <a:p>
            <a:pPr marL="0" indent="0" algn="ctr">
              <a:buNone/>
            </a:pPr>
            <a:r>
              <a:rPr lang="en-US" sz="1600" dirty="0"/>
              <a:t>Median manufacturing time: 17-28 days</a:t>
            </a:r>
          </a:p>
          <a:p>
            <a:pPr marL="0" indent="0" algn="ctr">
              <a:buNone/>
            </a:pPr>
            <a:r>
              <a:rPr lang="en-US" sz="1600" dirty="0"/>
              <a:t>Patients undergo lymphodepleting (and possibly salvage/bridging) therapy</a:t>
            </a:r>
          </a:p>
        </p:txBody>
      </p:sp>
      <p:sp>
        <p:nvSpPr>
          <p:cNvPr id="83" name="Text Box 15">
            <a:extLst>
              <a:ext uri="{FF2B5EF4-FFF2-40B4-BE49-F238E27FC236}">
                <a16:creationId xmlns:a16="http://schemas.microsoft.com/office/drawing/2014/main" id="{F2B5AC80-A55F-4321-80D3-8219C0614DB8}"/>
              </a:ext>
            </a:extLst>
          </p:cNvPr>
          <p:cNvSpPr txBox="1">
            <a:spLocks noChangeArrowheads="1"/>
          </p:cNvSpPr>
          <p:nvPr/>
        </p:nvSpPr>
        <p:spPr bwMode="auto">
          <a:xfrm>
            <a:off x="405694" y="6202809"/>
            <a:ext cx="87676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
                <a:srgbClr val="000000"/>
              </a:buClr>
              <a:buSzTx/>
              <a:buFontTx/>
              <a:buNone/>
              <a:tabLst/>
              <a:defRPr/>
            </a:pPr>
            <a:r>
              <a:rPr kumimoji="0" lang="fr-FR" altLang="en-US" sz="1200" b="0" i="0" u="none" strike="noStrike" kern="0" cap="none" spc="0" normalizeH="0" baseline="0" noProof="0" dirty="0">
                <a:ln>
                  <a:noFill/>
                </a:ln>
                <a:solidFill>
                  <a:srgbClr val="455560"/>
                </a:solidFill>
                <a:effectLst/>
                <a:uLnTx/>
                <a:uFillTx/>
                <a:latin typeface="Calibri" panose="020F0502020204030204" pitchFamily="34" charset="0"/>
                <a:ea typeface="MS PGothic" pitchFamily="34" charset="-128"/>
                <a:cs typeface="Calibri" panose="020F0502020204030204" pitchFamily="34" charset="0"/>
                <a:sym typeface="Arial"/>
              </a:rPr>
              <a:t>Majors. EHA 2018. Abstr PS1156. </a:t>
            </a:r>
            <a:r>
              <a:rPr kumimoji="0" lang="en-US" altLang="en-US" sz="1200" b="0" i="0" u="none" strike="noStrike" kern="0" cap="none" spc="0" normalizeH="0" baseline="0" noProof="0" dirty="0">
                <a:ln>
                  <a:noFill/>
                </a:ln>
                <a:solidFill>
                  <a:srgbClr val="455560"/>
                </a:solidFill>
                <a:effectLst/>
                <a:uLnTx/>
                <a:uFillTx/>
                <a:latin typeface="Calibri" panose="020F0502020204030204" pitchFamily="34" charset="0"/>
                <a:ea typeface="MS PGothic" pitchFamily="34" charset="-128"/>
                <a:cs typeface="Calibri" panose="020F0502020204030204" pitchFamily="34" charset="0"/>
                <a:sym typeface="Arial"/>
              </a:rPr>
              <a:t>Lim. Cell. 2017;168:724</a:t>
            </a:r>
            <a:r>
              <a:rPr kumimoji="0" lang="fr-FR" altLang="en-US" sz="1200" b="0" i="0" u="none" strike="noStrike" kern="0" cap="none" spc="0" normalizeH="0" baseline="0" noProof="0" dirty="0">
                <a:ln>
                  <a:noFill/>
                </a:ln>
                <a:solidFill>
                  <a:srgbClr val="455560"/>
                </a:solidFill>
                <a:effectLst/>
                <a:uLnTx/>
                <a:uFillTx/>
                <a:latin typeface="Calibri" panose="020F0502020204030204" pitchFamily="34" charset="0"/>
                <a:ea typeface="MS PGothic" pitchFamily="34" charset="-128"/>
                <a:cs typeface="Calibri" panose="020F0502020204030204" pitchFamily="34" charset="0"/>
                <a:sym typeface="Arial"/>
              </a:rPr>
              <a:t>. </a:t>
            </a: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S PGothic" pitchFamily="34" charset="-128"/>
                <a:cs typeface="Arial" panose="020B0604020202020204" pitchFamily="34" charset="0"/>
              </a:rPr>
              <a:t>Sadelain. Nat Rev Cancer. 2003;3:35. </a:t>
            </a:r>
            <a:b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S PGothic" pitchFamily="34" charset="-128"/>
                <a:cs typeface="Arial" panose="020B0604020202020204" pitchFamily="34" charset="0"/>
              </a:rPr>
            </a:br>
            <a:r>
              <a:rPr kumimoji="0" lang="da-DK" altLang="en-US" sz="1200" b="0" i="0" u="none" strike="noStrike" kern="1200" cap="none" spc="-10" normalizeH="0" baseline="0" noProof="0" dirty="0">
                <a:ln>
                  <a:noFill/>
                </a:ln>
                <a:solidFill>
                  <a:srgbClr val="455560"/>
                </a:solidFill>
                <a:effectLst/>
                <a:uLnTx/>
                <a:uFillTx/>
                <a:latin typeface="Calibri" panose="020F0502020204030204" pitchFamily="34" charset="0"/>
                <a:ea typeface="MS PGothic" pitchFamily="34" charset="-128"/>
                <a:cs typeface="Arial" panose="020B0604020202020204" pitchFamily="34" charset="0"/>
              </a:rPr>
              <a:t>Brentjens. Nat Med. 2003;9:279. Park. ASH 2015. Abstr 682. Axicabtagene ciloleucel PI. Tisagenlecleucel PI.</a:t>
            </a:r>
          </a:p>
        </p:txBody>
      </p:sp>
      <p:grpSp>
        <p:nvGrpSpPr>
          <p:cNvPr id="150" name="Group 129">
            <a:extLst>
              <a:ext uri="{FF2B5EF4-FFF2-40B4-BE49-F238E27FC236}">
                <a16:creationId xmlns:a16="http://schemas.microsoft.com/office/drawing/2014/main" id="{728BE9FC-5C62-4DB7-AF1E-C987A3FB57D7}"/>
              </a:ext>
            </a:extLst>
          </p:cNvPr>
          <p:cNvGrpSpPr/>
          <p:nvPr/>
        </p:nvGrpSpPr>
        <p:grpSpPr>
          <a:xfrm rot="20707456">
            <a:off x="10867943" y="2098829"/>
            <a:ext cx="1372876" cy="1119253"/>
            <a:chOff x="6214434" y="2030486"/>
            <a:chExt cx="3170172" cy="2705998"/>
          </a:xfrm>
        </p:grpSpPr>
        <p:grpSp>
          <p:nvGrpSpPr>
            <p:cNvPr id="151" name="Group 117">
              <a:extLst>
                <a:ext uri="{FF2B5EF4-FFF2-40B4-BE49-F238E27FC236}">
                  <a16:creationId xmlns:a16="http://schemas.microsoft.com/office/drawing/2014/main" id="{E22D914B-ED0E-4461-A173-8380005A8F9E}"/>
                </a:ext>
              </a:extLst>
            </p:cNvPr>
            <p:cNvGrpSpPr/>
            <p:nvPr/>
          </p:nvGrpSpPr>
          <p:grpSpPr>
            <a:xfrm>
              <a:off x="6493867" y="2916036"/>
              <a:ext cx="1860911" cy="1820448"/>
              <a:chOff x="6493867" y="2916036"/>
              <a:chExt cx="1860911" cy="1820448"/>
            </a:xfrm>
          </p:grpSpPr>
          <p:sp>
            <p:nvSpPr>
              <p:cNvPr id="153" name="AutoShape 72">
                <a:extLst>
                  <a:ext uri="{FF2B5EF4-FFF2-40B4-BE49-F238E27FC236}">
                    <a16:creationId xmlns:a16="http://schemas.microsoft.com/office/drawing/2014/main" id="{E5B18C1D-C8A3-4A66-90C1-0CB8706AEE0C}"/>
                  </a:ext>
                </a:extLst>
              </p:cNvPr>
              <p:cNvSpPr>
                <a:spLocks noChangeArrowheads="1"/>
              </p:cNvSpPr>
              <p:nvPr/>
            </p:nvSpPr>
            <p:spPr bwMode="auto">
              <a:xfrm rot="12843433">
                <a:off x="6802286" y="4418564"/>
                <a:ext cx="233952" cy="306525"/>
              </a:xfrm>
              <a:prstGeom prst="triangle">
                <a:avLst>
                  <a:gd name="adj" fmla="val 46301"/>
                </a:avLst>
              </a:prstGeom>
              <a:solidFill>
                <a:schemeClr val="bg2"/>
              </a:solidFill>
              <a:ln w="9525">
                <a:solidFill>
                  <a:schemeClr val="bg2">
                    <a:lumMod val="10000"/>
                  </a:schemeClr>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4" name="AutoShape 73">
                <a:extLst>
                  <a:ext uri="{FF2B5EF4-FFF2-40B4-BE49-F238E27FC236}">
                    <a16:creationId xmlns:a16="http://schemas.microsoft.com/office/drawing/2014/main" id="{2FB3ADF1-5609-43F1-98EA-482AF0E4D250}"/>
                  </a:ext>
                </a:extLst>
              </p:cNvPr>
              <p:cNvSpPr>
                <a:spLocks noChangeArrowheads="1"/>
              </p:cNvSpPr>
              <p:nvPr/>
            </p:nvSpPr>
            <p:spPr bwMode="auto">
              <a:xfrm rot="1121201">
                <a:off x="7460646" y="2916036"/>
                <a:ext cx="233952" cy="306525"/>
              </a:xfrm>
              <a:prstGeom prst="triangle">
                <a:avLst>
                  <a:gd name="adj" fmla="val 46301"/>
                </a:avLst>
              </a:prstGeom>
              <a:solidFill>
                <a:schemeClr val="bg2"/>
              </a:solidFill>
              <a:ln w="9525">
                <a:solidFill>
                  <a:schemeClr val="bg2">
                    <a:lumMod val="10000"/>
                  </a:schemeClr>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5" name="AutoShape 74">
                <a:extLst>
                  <a:ext uri="{FF2B5EF4-FFF2-40B4-BE49-F238E27FC236}">
                    <a16:creationId xmlns:a16="http://schemas.microsoft.com/office/drawing/2014/main" id="{0FFADE80-25CF-42C6-94B4-78741A106DD9}"/>
                  </a:ext>
                </a:extLst>
              </p:cNvPr>
              <p:cNvSpPr>
                <a:spLocks noChangeArrowheads="1"/>
              </p:cNvSpPr>
              <p:nvPr/>
            </p:nvSpPr>
            <p:spPr bwMode="auto">
              <a:xfrm rot="9133394">
                <a:off x="7558184" y="4444044"/>
                <a:ext cx="245220" cy="292440"/>
              </a:xfrm>
              <a:prstGeom prst="triangle">
                <a:avLst>
                  <a:gd name="adj" fmla="val 46301"/>
                </a:avLst>
              </a:prstGeom>
              <a:solidFill>
                <a:schemeClr val="bg2"/>
              </a:solidFill>
              <a:ln w="9525">
                <a:solidFill>
                  <a:schemeClr val="bg2">
                    <a:lumMod val="10000"/>
                  </a:schemeClr>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6" name="AutoShape 75">
                <a:extLst>
                  <a:ext uri="{FF2B5EF4-FFF2-40B4-BE49-F238E27FC236}">
                    <a16:creationId xmlns:a16="http://schemas.microsoft.com/office/drawing/2014/main" id="{D014A673-F6B3-499F-AFFE-7A4822EB8A16}"/>
                  </a:ext>
                </a:extLst>
              </p:cNvPr>
              <p:cNvSpPr>
                <a:spLocks noChangeArrowheads="1"/>
              </p:cNvSpPr>
              <p:nvPr/>
            </p:nvSpPr>
            <p:spPr bwMode="auto">
              <a:xfrm rot="5078439">
                <a:off x="8084540" y="3616217"/>
                <a:ext cx="233952" cy="306525"/>
              </a:xfrm>
              <a:prstGeom prst="triangle">
                <a:avLst>
                  <a:gd name="adj" fmla="val 46301"/>
                </a:avLst>
              </a:prstGeom>
              <a:solidFill>
                <a:schemeClr val="bg2"/>
              </a:solidFill>
              <a:ln w="9525">
                <a:solidFill>
                  <a:schemeClr val="bg2">
                    <a:lumMod val="10000"/>
                  </a:schemeClr>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7" name="AutoShape 76">
                <a:extLst>
                  <a:ext uri="{FF2B5EF4-FFF2-40B4-BE49-F238E27FC236}">
                    <a16:creationId xmlns:a16="http://schemas.microsoft.com/office/drawing/2014/main" id="{19422E5D-34A3-4094-9A43-688A108953A5}"/>
                  </a:ext>
                </a:extLst>
              </p:cNvPr>
              <p:cNvSpPr>
                <a:spLocks noChangeArrowheads="1"/>
              </p:cNvSpPr>
              <p:nvPr/>
            </p:nvSpPr>
            <p:spPr bwMode="auto">
              <a:xfrm rot="17940681">
                <a:off x="6517477" y="3333555"/>
                <a:ext cx="245220" cy="292440"/>
              </a:xfrm>
              <a:prstGeom prst="triangle">
                <a:avLst>
                  <a:gd name="adj" fmla="val 46301"/>
                </a:avLst>
              </a:prstGeom>
              <a:solidFill>
                <a:schemeClr val="accent1"/>
              </a:solidFill>
              <a:ln w="9525">
                <a:solidFill>
                  <a:schemeClr val="bg2">
                    <a:lumMod val="10000"/>
                  </a:schemeClr>
                </a:solidFill>
                <a:miter lim="800000"/>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8" name="Oval 77">
                <a:extLst>
                  <a:ext uri="{FF2B5EF4-FFF2-40B4-BE49-F238E27FC236}">
                    <a16:creationId xmlns:a16="http://schemas.microsoft.com/office/drawing/2014/main" id="{23A23F6C-88B3-4A22-BAF7-41355FE57DFC}"/>
                  </a:ext>
                </a:extLst>
              </p:cNvPr>
              <p:cNvSpPr>
                <a:spLocks noChangeArrowheads="1"/>
              </p:cNvSpPr>
              <p:nvPr/>
            </p:nvSpPr>
            <p:spPr bwMode="auto">
              <a:xfrm rot="18872962">
                <a:off x="6639152" y="3157079"/>
                <a:ext cx="1471321" cy="1403714"/>
              </a:xfrm>
              <a:prstGeom prst="ellipse">
                <a:avLst/>
              </a:prstGeom>
              <a:solidFill>
                <a:schemeClr val="accent3"/>
              </a:solidFill>
              <a:ln w="9525">
                <a:solidFill>
                  <a:schemeClr val="bg2">
                    <a:lumMod val="10000"/>
                  </a:schemeClr>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9" name="Oval 78">
                <a:extLst>
                  <a:ext uri="{FF2B5EF4-FFF2-40B4-BE49-F238E27FC236}">
                    <a16:creationId xmlns:a16="http://schemas.microsoft.com/office/drawing/2014/main" id="{E8A2A51F-4FE3-4677-94FD-A06D5C344F85}"/>
                  </a:ext>
                </a:extLst>
              </p:cNvPr>
              <p:cNvSpPr>
                <a:spLocks noChangeArrowheads="1"/>
              </p:cNvSpPr>
              <p:nvPr/>
            </p:nvSpPr>
            <p:spPr bwMode="auto">
              <a:xfrm rot="18872962">
                <a:off x="7171165" y="3783036"/>
                <a:ext cx="613050" cy="526393"/>
              </a:xfrm>
              <a:prstGeom prst="ellipse">
                <a:avLst/>
              </a:prstGeom>
              <a:solidFill>
                <a:schemeClr val="tx1">
                  <a:lumMod val="65000"/>
                  <a:lumOff val="35000"/>
                </a:schemeClr>
              </a:solidFill>
              <a:ln w="9525">
                <a:solidFill>
                  <a:schemeClr val="tx1"/>
                </a:solidFill>
                <a:round/>
                <a:headEnd/>
                <a:tailEnd/>
              </a:ln>
            </p:spPr>
            <p:txBody>
              <a:bodyPr wrap="none"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52" name="TextBox 151">
              <a:extLst>
                <a:ext uri="{FF2B5EF4-FFF2-40B4-BE49-F238E27FC236}">
                  <a16:creationId xmlns:a16="http://schemas.microsoft.com/office/drawing/2014/main" id="{53C93E16-BE66-4171-A806-85C51B2C8291}"/>
                </a:ext>
              </a:extLst>
            </p:cNvPr>
            <p:cNvSpPr txBox="1"/>
            <p:nvPr/>
          </p:nvSpPr>
          <p:spPr>
            <a:xfrm rot="892544">
              <a:off x="6214434" y="2030486"/>
              <a:ext cx="3170172" cy="744107"/>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 CD19, BCMA</a:t>
              </a:r>
            </a:p>
          </p:txBody>
        </p:sp>
      </p:grpSp>
      <p:sp>
        <p:nvSpPr>
          <p:cNvPr id="160" name="Text Box 148">
            <a:extLst>
              <a:ext uri="{FF2B5EF4-FFF2-40B4-BE49-F238E27FC236}">
                <a16:creationId xmlns:a16="http://schemas.microsoft.com/office/drawing/2014/main" id="{4E09AB24-475D-48D9-9C47-E4349D37EE3F}"/>
              </a:ext>
            </a:extLst>
          </p:cNvPr>
          <p:cNvSpPr txBox="1">
            <a:spLocks noChangeArrowheads="1"/>
          </p:cNvSpPr>
          <p:nvPr/>
        </p:nvSpPr>
        <p:spPr bwMode="auto">
          <a:xfrm>
            <a:off x="2290790" y="2618007"/>
            <a:ext cx="1829074" cy="307697"/>
          </a:xfrm>
          <a:prstGeom prst="rect">
            <a:avLst/>
          </a:prstGeom>
          <a:noFill/>
          <a:ln w="9525">
            <a:noFill/>
            <a:miter lim="800000"/>
            <a:headEnd/>
            <a:tailEnd/>
          </a:ln>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Tumor cell</a:t>
            </a:r>
          </a:p>
        </p:txBody>
      </p:sp>
      <p:sp>
        <p:nvSpPr>
          <p:cNvPr id="13" name="TextBox 12">
            <a:extLst>
              <a:ext uri="{FF2B5EF4-FFF2-40B4-BE49-F238E27FC236}">
                <a16:creationId xmlns:a16="http://schemas.microsoft.com/office/drawing/2014/main" id="{F314E473-C451-46FD-8815-D4FF0622FE7E}"/>
              </a:ext>
            </a:extLst>
          </p:cNvPr>
          <p:cNvSpPr txBox="1"/>
          <p:nvPr/>
        </p:nvSpPr>
        <p:spPr bwMode="auto">
          <a:xfrm>
            <a:off x="10748807" y="1581017"/>
            <a:ext cx="1378692" cy="400110"/>
          </a:xfrm>
          <a:prstGeom prst="rect">
            <a:avLst/>
          </a:prstGeom>
          <a:solidFill>
            <a:schemeClr val="accent6">
              <a:lumMod val="20000"/>
              <a:lumOff val="80000"/>
            </a:schemeClr>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Activity</a:t>
            </a:r>
          </a:p>
        </p:txBody>
      </p:sp>
      <p:grpSp>
        <p:nvGrpSpPr>
          <p:cNvPr id="268" name="Group 39">
            <a:extLst>
              <a:ext uri="{FF2B5EF4-FFF2-40B4-BE49-F238E27FC236}">
                <a16:creationId xmlns:a16="http://schemas.microsoft.com/office/drawing/2014/main" id="{A52835DF-8FB7-4CA1-8B3D-C8988C157E91}"/>
              </a:ext>
            </a:extLst>
          </p:cNvPr>
          <p:cNvGrpSpPr/>
          <p:nvPr/>
        </p:nvGrpSpPr>
        <p:grpSpPr>
          <a:xfrm>
            <a:off x="10953968" y="3315431"/>
            <a:ext cx="638528" cy="771438"/>
            <a:chOff x="1964903" y="1500773"/>
            <a:chExt cx="2446755" cy="3104678"/>
          </a:xfrm>
        </p:grpSpPr>
        <p:grpSp>
          <p:nvGrpSpPr>
            <p:cNvPr id="269" name="Group 41">
              <a:extLst>
                <a:ext uri="{FF2B5EF4-FFF2-40B4-BE49-F238E27FC236}">
                  <a16:creationId xmlns:a16="http://schemas.microsoft.com/office/drawing/2014/main" id="{7D0DB4E9-692A-4E8D-8507-52C06AB7E396}"/>
                </a:ext>
              </a:extLst>
            </p:cNvPr>
            <p:cNvGrpSpPr/>
            <p:nvPr/>
          </p:nvGrpSpPr>
          <p:grpSpPr>
            <a:xfrm>
              <a:off x="1964903" y="1500773"/>
              <a:ext cx="2446755" cy="3104678"/>
              <a:chOff x="543154" y="2842578"/>
              <a:chExt cx="2446755" cy="3104678"/>
            </a:xfrm>
          </p:grpSpPr>
          <p:sp>
            <p:nvSpPr>
              <p:cNvPr id="271" name="Oval 50">
                <a:extLst>
                  <a:ext uri="{FF2B5EF4-FFF2-40B4-BE49-F238E27FC236}">
                    <a16:creationId xmlns:a16="http://schemas.microsoft.com/office/drawing/2014/main" id="{3D2C5F87-2AA8-46BC-B3E8-293AA818FF40}"/>
                  </a:ext>
                </a:extLst>
              </p:cNvPr>
              <p:cNvSpPr/>
              <p:nvPr/>
            </p:nvSpPr>
            <p:spPr>
              <a:xfrm rot="382802">
                <a:off x="543154" y="3502052"/>
                <a:ext cx="2446755" cy="2445204"/>
              </a:xfrm>
              <a:prstGeom prst="ellipse">
                <a:avLst/>
              </a:prstGeom>
              <a:solidFill>
                <a:srgbClr val="0A6FA7"/>
              </a:solidFill>
              <a:ln w="2857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72" name="Oval 51">
                <a:extLst>
                  <a:ext uri="{FF2B5EF4-FFF2-40B4-BE49-F238E27FC236}">
                    <a16:creationId xmlns:a16="http://schemas.microsoft.com/office/drawing/2014/main" id="{8478BE9B-1F08-496E-A6D2-2DAB85370D47}"/>
                  </a:ext>
                </a:extLst>
              </p:cNvPr>
              <p:cNvSpPr/>
              <p:nvPr/>
            </p:nvSpPr>
            <p:spPr>
              <a:xfrm rot="382802">
                <a:off x="1035191" y="3964417"/>
                <a:ext cx="1481015" cy="1459532"/>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nvGrpSpPr>
              <p:cNvPr id="273" name="Group 52">
                <a:extLst>
                  <a:ext uri="{FF2B5EF4-FFF2-40B4-BE49-F238E27FC236}">
                    <a16:creationId xmlns:a16="http://schemas.microsoft.com/office/drawing/2014/main" id="{40D2BEF8-E5DB-4278-B9E0-0B429E6D6AB8}"/>
                  </a:ext>
                </a:extLst>
              </p:cNvPr>
              <p:cNvGrpSpPr/>
              <p:nvPr/>
            </p:nvGrpSpPr>
            <p:grpSpPr>
              <a:xfrm rot="382802">
                <a:off x="1636651" y="2842578"/>
                <a:ext cx="341913" cy="1242520"/>
                <a:chOff x="6380608" y="4792768"/>
                <a:chExt cx="387552" cy="1408363"/>
              </a:xfrm>
            </p:grpSpPr>
            <p:grpSp>
              <p:nvGrpSpPr>
                <p:cNvPr id="285" name="Group 64">
                  <a:extLst>
                    <a:ext uri="{FF2B5EF4-FFF2-40B4-BE49-F238E27FC236}">
                      <a16:creationId xmlns:a16="http://schemas.microsoft.com/office/drawing/2014/main" id="{AA7129A5-3E5D-49B0-8587-8BAD14D848B2}"/>
                    </a:ext>
                  </a:extLst>
                </p:cNvPr>
                <p:cNvGrpSpPr/>
                <p:nvPr/>
              </p:nvGrpSpPr>
              <p:grpSpPr>
                <a:xfrm>
                  <a:off x="6613444" y="5337035"/>
                  <a:ext cx="154716" cy="864096"/>
                  <a:chOff x="6540429" y="5301209"/>
                  <a:chExt cx="154716" cy="864096"/>
                </a:xfrm>
              </p:grpSpPr>
              <p:sp>
                <p:nvSpPr>
                  <p:cNvPr id="290" name="Rectangle 69">
                    <a:extLst>
                      <a:ext uri="{FF2B5EF4-FFF2-40B4-BE49-F238E27FC236}">
                        <a16:creationId xmlns:a16="http://schemas.microsoft.com/office/drawing/2014/main" id="{CCE78648-5AB1-48C9-A35B-DB804F939E2D}"/>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91" name="Group 70">
                    <a:extLst>
                      <a:ext uri="{FF2B5EF4-FFF2-40B4-BE49-F238E27FC236}">
                        <a16:creationId xmlns:a16="http://schemas.microsoft.com/office/drawing/2014/main" id="{2E56C24D-359D-4CA5-A042-A9896B004ABA}"/>
                      </a:ext>
                    </a:extLst>
                  </p:cNvPr>
                  <p:cNvGrpSpPr/>
                  <p:nvPr/>
                </p:nvGrpSpPr>
                <p:grpSpPr>
                  <a:xfrm>
                    <a:off x="6540429" y="5601378"/>
                    <a:ext cx="154716" cy="563927"/>
                    <a:chOff x="6540429" y="5688418"/>
                    <a:chExt cx="154716" cy="476887"/>
                  </a:xfrm>
                </p:grpSpPr>
                <p:sp>
                  <p:nvSpPr>
                    <p:cNvPr id="292" name="Rectangle 71">
                      <a:extLst>
                        <a:ext uri="{FF2B5EF4-FFF2-40B4-BE49-F238E27FC236}">
                          <a16:creationId xmlns:a16="http://schemas.microsoft.com/office/drawing/2014/main" id="{19E4A17A-55B4-4435-91B0-0A46E5907E66}"/>
                        </a:ext>
                      </a:extLst>
                    </p:cNvPr>
                    <p:cNvSpPr/>
                    <p:nvPr/>
                  </p:nvSpPr>
                  <p:spPr>
                    <a:xfrm flipH="1">
                      <a:off x="6540429" y="5688418"/>
                      <a:ext cx="154716" cy="158962"/>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93" name="Rectangle 72">
                      <a:extLst>
                        <a:ext uri="{FF2B5EF4-FFF2-40B4-BE49-F238E27FC236}">
                          <a16:creationId xmlns:a16="http://schemas.microsoft.com/office/drawing/2014/main" id="{4FE7248D-4F10-4F87-B4D8-9F2F8284CE2B}"/>
                        </a:ext>
                      </a:extLst>
                    </p:cNvPr>
                    <p:cNvSpPr/>
                    <p:nvPr/>
                  </p:nvSpPr>
                  <p:spPr>
                    <a:xfrm flipH="1">
                      <a:off x="6540429" y="5847380"/>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94" name="Rectangle 73">
                      <a:extLst>
                        <a:ext uri="{FF2B5EF4-FFF2-40B4-BE49-F238E27FC236}">
                          <a16:creationId xmlns:a16="http://schemas.microsoft.com/office/drawing/2014/main" id="{6EF23115-76A4-4B9E-8877-1911A77F0054}"/>
                        </a:ext>
                      </a:extLst>
                    </p:cNvPr>
                    <p:cNvSpPr/>
                    <p:nvPr/>
                  </p:nvSpPr>
                  <p:spPr>
                    <a:xfrm flipH="1">
                      <a:off x="6540429" y="6006343"/>
                      <a:ext cx="154716" cy="158962"/>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86" name="Group 65">
                  <a:extLst>
                    <a:ext uri="{FF2B5EF4-FFF2-40B4-BE49-F238E27FC236}">
                      <a16:creationId xmlns:a16="http://schemas.microsoft.com/office/drawing/2014/main" id="{25D6720D-DDD2-473C-A6D3-FDC63EC8F4CB}"/>
                    </a:ext>
                  </a:extLst>
                </p:cNvPr>
                <p:cNvGrpSpPr/>
                <p:nvPr/>
              </p:nvGrpSpPr>
              <p:grpSpPr>
                <a:xfrm>
                  <a:off x="6380608" y="4792768"/>
                  <a:ext cx="351628" cy="544267"/>
                  <a:chOff x="6406035" y="4853073"/>
                  <a:chExt cx="319649" cy="494769"/>
                </a:xfrm>
              </p:grpSpPr>
              <p:sp>
                <p:nvSpPr>
                  <p:cNvPr id="287" name="Freeform 66">
                    <a:extLst>
                      <a:ext uri="{FF2B5EF4-FFF2-40B4-BE49-F238E27FC236}">
                        <a16:creationId xmlns:a16="http://schemas.microsoft.com/office/drawing/2014/main" id="{4372680E-2880-44E8-82A9-C3A8078EB8D7}"/>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1587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8" name="Freeform 67">
                    <a:extLst>
                      <a:ext uri="{FF2B5EF4-FFF2-40B4-BE49-F238E27FC236}">
                        <a16:creationId xmlns:a16="http://schemas.microsoft.com/office/drawing/2014/main" id="{866DA271-0E0F-40F7-9A95-D21F26247B7B}"/>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9" name="Freeform 68">
                    <a:extLst>
                      <a:ext uri="{FF2B5EF4-FFF2-40B4-BE49-F238E27FC236}">
                        <a16:creationId xmlns:a16="http://schemas.microsoft.com/office/drawing/2014/main" id="{366FA358-44F9-4DC2-AD98-2D7A04882D72}"/>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74" name="Group 53">
                <a:extLst>
                  <a:ext uri="{FF2B5EF4-FFF2-40B4-BE49-F238E27FC236}">
                    <a16:creationId xmlns:a16="http://schemas.microsoft.com/office/drawing/2014/main" id="{F7BA49E6-9C66-47DD-A581-012178A6B983}"/>
                  </a:ext>
                </a:extLst>
              </p:cNvPr>
              <p:cNvGrpSpPr/>
              <p:nvPr/>
            </p:nvGrpSpPr>
            <p:grpSpPr>
              <a:xfrm rot="19282802">
                <a:off x="716129" y="3217523"/>
                <a:ext cx="341913" cy="1242520"/>
                <a:chOff x="6380608" y="4792768"/>
                <a:chExt cx="387552" cy="1408363"/>
              </a:xfrm>
            </p:grpSpPr>
            <p:grpSp>
              <p:nvGrpSpPr>
                <p:cNvPr id="275" name="Group 54">
                  <a:extLst>
                    <a:ext uri="{FF2B5EF4-FFF2-40B4-BE49-F238E27FC236}">
                      <a16:creationId xmlns:a16="http://schemas.microsoft.com/office/drawing/2014/main" id="{3F8E9DA9-B0D0-4A1F-AE3C-8E46CE1AAEE0}"/>
                    </a:ext>
                  </a:extLst>
                </p:cNvPr>
                <p:cNvGrpSpPr/>
                <p:nvPr/>
              </p:nvGrpSpPr>
              <p:grpSpPr>
                <a:xfrm>
                  <a:off x="6613444" y="5337035"/>
                  <a:ext cx="154716" cy="864096"/>
                  <a:chOff x="6540429" y="5301209"/>
                  <a:chExt cx="154716" cy="864096"/>
                </a:xfrm>
              </p:grpSpPr>
              <p:sp>
                <p:nvSpPr>
                  <p:cNvPr id="280" name="Rectangle 59">
                    <a:extLst>
                      <a:ext uri="{FF2B5EF4-FFF2-40B4-BE49-F238E27FC236}">
                        <a16:creationId xmlns:a16="http://schemas.microsoft.com/office/drawing/2014/main" id="{E9E4C00C-3A34-4299-BB29-ABFB6A43BDFE}"/>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81" name="Group 60">
                    <a:extLst>
                      <a:ext uri="{FF2B5EF4-FFF2-40B4-BE49-F238E27FC236}">
                        <a16:creationId xmlns:a16="http://schemas.microsoft.com/office/drawing/2014/main" id="{BE60EC1A-EDCD-46FD-AA70-76D3CE3A3C16}"/>
                      </a:ext>
                    </a:extLst>
                  </p:cNvPr>
                  <p:cNvGrpSpPr/>
                  <p:nvPr/>
                </p:nvGrpSpPr>
                <p:grpSpPr>
                  <a:xfrm>
                    <a:off x="6540429" y="5601378"/>
                    <a:ext cx="154716" cy="563927"/>
                    <a:chOff x="6540429" y="5688418"/>
                    <a:chExt cx="154716" cy="476887"/>
                  </a:xfrm>
                </p:grpSpPr>
                <p:sp>
                  <p:nvSpPr>
                    <p:cNvPr id="282" name="Rectangle 61">
                      <a:extLst>
                        <a:ext uri="{FF2B5EF4-FFF2-40B4-BE49-F238E27FC236}">
                          <a16:creationId xmlns:a16="http://schemas.microsoft.com/office/drawing/2014/main" id="{8D457342-4B10-4B9B-8489-90AFF7678DDF}"/>
                        </a:ext>
                      </a:extLst>
                    </p:cNvPr>
                    <p:cNvSpPr/>
                    <p:nvPr/>
                  </p:nvSpPr>
                  <p:spPr>
                    <a:xfrm flipH="1">
                      <a:off x="6540429" y="5688418"/>
                      <a:ext cx="154716" cy="158962"/>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3" name="Rectangle 62">
                      <a:extLst>
                        <a:ext uri="{FF2B5EF4-FFF2-40B4-BE49-F238E27FC236}">
                          <a16:creationId xmlns:a16="http://schemas.microsoft.com/office/drawing/2014/main" id="{5A0EB2BE-E4AB-4FB1-AE03-190B008E73C0}"/>
                        </a:ext>
                      </a:extLst>
                    </p:cNvPr>
                    <p:cNvSpPr/>
                    <p:nvPr/>
                  </p:nvSpPr>
                  <p:spPr>
                    <a:xfrm flipH="1">
                      <a:off x="6540429" y="5847380"/>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4" name="Rectangle 63">
                      <a:extLst>
                        <a:ext uri="{FF2B5EF4-FFF2-40B4-BE49-F238E27FC236}">
                          <a16:creationId xmlns:a16="http://schemas.microsoft.com/office/drawing/2014/main" id="{F70F75D5-33C5-43B3-934A-ADBDF9964D61}"/>
                        </a:ext>
                      </a:extLst>
                    </p:cNvPr>
                    <p:cNvSpPr/>
                    <p:nvPr/>
                  </p:nvSpPr>
                  <p:spPr>
                    <a:xfrm flipH="1">
                      <a:off x="6540429" y="6006343"/>
                      <a:ext cx="154716" cy="158962"/>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76" name="Group 55">
                  <a:extLst>
                    <a:ext uri="{FF2B5EF4-FFF2-40B4-BE49-F238E27FC236}">
                      <a16:creationId xmlns:a16="http://schemas.microsoft.com/office/drawing/2014/main" id="{817243E9-551C-42F9-AB9E-59A2639246DF}"/>
                    </a:ext>
                  </a:extLst>
                </p:cNvPr>
                <p:cNvGrpSpPr/>
                <p:nvPr/>
              </p:nvGrpSpPr>
              <p:grpSpPr>
                <a:xfrm>
                  <a:off x="6380608" y="4792768"/>
                  <a:ext cx="351628" cy="544267"/>
                  <a:chOff x="6406035" y="4853073"/>
                  <a:chExt cx="319649" cy="494769"/>
                </a:xfrm>
              </p:grpSpPr>
              <p:sp>
                <p:nvSpPr>
                  <p:cNvPr id="277" name="Freeform 56">
                    <a:extLst>
                      <a:ext uri="{FF2B5EF4-FFF2-40B4-BE49-F238E27FC236}">
                        <a16:creationId xmlns:a16="http://schemas.microsoft.com/office/drawing/2014/main" id="{B0282413-DB94-475C-9DC6-6293F3004850}"/>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1587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78" name="Freeform 57">
                    <a:extLst>
                      <a:ext uri="{FF2B5EF4-FFF2-40B4-BE49-F238E27FC236}">
                        <a16:creationId xmlns:a16="http://schemas.microsoft.com/office/drawing/2014/main" id="{99C05694-1662-4FA5-B719-6563F695D768}"/>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79" name="Freeform 58">
                    <a:extLst>
                      <a:ext uri="{FF2B5EF4-FFF2-40B4-BE49-F238E27FC236}">
                        <a16:creationId xmlns:a16="http://schemas.microsoft.com/office/drawing/2014/main" id="{C9037813-295A-4AC7-AB17-4738CDA3234E}"/>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pic>
          <p:nvPicPr>
            <p:cNvPr id="270" name="Picture 42">
              <a:extLst>
                <a:ext uri="{FF2B5EF4-FFF2-40B4-BE49-F238E27FC236}">
                  <a16:creationId xmlns:a16="http://schemas.microsoft.com/office/drawing/2014/main" id="{0300AEAC-FB1B-4FD1-B6EA-A7845C674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642" y="3308931"/>
              <a:ext cx="1389615" cy="265955"/>
            </a:xfrm>
            <a:prstGeom prst="rect">
              <a:avLst/>
            </a:prstGeom>
            <a:ln>
              <a:noFill/>
            </a:ln>
            <a:effectLst>
              <a:glow rad="12700">
                <a:srgbClr val="FFFFFF"/>
              </a:glow>
            </a:effectLst>
          </p:spPr>
        </p:pic>
      </p:grpSp>
      <p:grpSp>
        <p:nvGrpSpPr>
          <p:cNvPr id="114" name="Group 39">
            <a:extLst>
              <a:ext uri="{FF2B5EF4-FFF2-40B4-BE49-F238E27FC236}">
                <a16:creationId xmlns:a16="http://schemas.microsoft.com/office/drawing/2014/main" id="{550A6C93-5D68-4A59-A8C9-19F0CA60BDD8}"/>
              </a:ext>
            </a:extLst>
          </p:cNvPr>
          <p:cNvGrpSpPr/>
          <p:nvPr/>
        </p:nvGrpSpPr>
        <p:grpSpPr>
          <a:xfrm>
            <a:off x="3412010" y="2824862"/>
            <a:ext cx="1831981" cy="2128668"/>
            <a:chOff x="-234972" y="1500773"/>
            <a:chExt cx="5053720" cy="5145413"/>
          </a:xfrm>
        </p:grpSpPr>
        <p:pic>
          <p:nvPicPr>
            <p:cNvPr id="115" name="Picture 40">
              <a:extLst>
                <a:ext uri="{FF2B5EF4-FFF2-40B4-BE49-F238E27FC236}">
                  <a16:creationId xmlns:a16="http://schemas.microsoft.com/office/drawing/2014/main" id="{EE02DFED-2700-48F1-872A-BFED4EAAA7BC}"/>
                </a:ext>
              </a:extLst>
            </p:cNvPr>
            <p:cNvPicPr>
              <a:picLocks noChangeAspect="1"/>
            </p:cNvPicPr>
            <p:nvPr/>
          </p:nvPicPr>
          <p:blipFill>
            <a:blip r:embed="rId4">
              <a:duotone>
                <a:srgbClr val="EBEBEB">
                  <a:shade val="45000"/>
                  <a:satMod val="135000"/>
                </a:srgbClr>
                <a:prstClr val="white"/>
              </a:duotone>
              <a:extLst>
                <a:ext uri="{28A0092B-C50C-407E-A947-70E740481C1C}">
                  <a14:useLocalDpi xmlns:a14="http://schemas.microsoft.com/office/drawing/2010/main" val="0"/>
                </a:ext>
              </a:extLst>
            </a:blip>
            <a:stretch>
              <a:fillRect/>
            </a:stretch>
          </p:blipFill>
          <p:spPr>
            <a:xfrm>
              <a:off x="289078" y="1559172"/>
              <a:ext cx="1517166" cy="1514402"/>
            </a:xfrm>
            <a:prstGeom prst="rect">
              <a:avLst/>
            </a:prstGeom>
          </p:spPr>
        </p:pic>
        <p:grpSp>
          <p:nvGrpSpPr>
            <p:cNvPr id="116" name="Group 41">
              <a:extLst>
                <a:ext uri="{FF2B5EF4-FFF2-40B4-BE49-F238E27FC236}">
                  <a16:creationId xmlns:a16="http://schemas.microsoft.com/office/drawing/2014/main" id="{F8C7B524-E984-4FC4-8935-CF95DBD419DF}"/>
                </a:ext>
              </a:extLst>
            </p:cNvPr>
            <p:cNvGrpSpPr/>
            <p:nvPr/>
          </p:nvGrpSpPr>
          <p:grpSpPr>
            <a:xfrm>
              <a:off x="1964903" y="1500773"/>
              <a:ext cx="2446755" cy="3104678"/>
              <a:chOff x="543154" y="2842578"/>
              <a:chExt cx="2446755" cy="3104678"/>
            </a:xfrm>
          </p:grpSpPr>
          <p:sp>
            <p:nvSpPr>
              <p:cNvPr id="125" name="Oval 50">
                <a:extLst>
                  <a:ext uri="{FF2B5EF4-FFF2-40B4-BE49-F238E27FC236}">
                    <a16:creationId xmlns:a16="http://schemas.microsoft.com/office/drawing/2014/main" id="{613191BA-4936-4F59-8F80-ACB31B587B74}"/>
                  </a:ext>
                </a:extLst>
              </p:cNvPr>
              <p:cNvSpPr/>
              <p:nvPr/>
            </p:nvSpPr>
            <p:spPr>
              <a:xfrm rot="382802">
                <a:off x="543154" y="3502052"/>
                <a:ext cx="2446755" cy="2445204"/>
              </a:xfrm>
              <a:prstGeom prst="ellipse">
                <a:avLst/>
              </a:prstGeom>
              <a:solidFill>
                <a:srgbClr val="0A6FA7"/>
              </a:solidFill>
              <a:ln w="2857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26" name="Oval 51">
                <a:extLst>
                  <a:ext uri="{FF2B5EF4-FFF2-40B4-BE49-F238E27FC236}">
                    <a16:creationId xmlns:a16="http://schemas.microsoft.com/office/drawing/2014/main" id="{2F9DDF6E-1362-4EEF-893E-66E1665EF5FE}"/>
                  </a:ext>
                </a:extLst>
              </p:cNvPr>
              <p:cNvSpPr/>
              <p:nvPr/>
            </p:nvSpPr>
            <p:spPr>
              <a:xfrm rot="382802">
                <a:off x="1035191" y="3964417"/>
                <a:ext cx="1481015" cy="1459532"/>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nvGrpSpPr>
              <p:cNvPr id="127" name="Group 52">
                <a:extLst>
                  <a:ext uri="{FF2B5EF4-FFF2-40B4-BE49-F238E27FC236}">
                    <a16:creationId xmlns:a16="http://schemas.microsoft.com/office/drawing/2014/main" id="{B7D6BA8F-CD5E-4F54-88B8-7109D5224D30}"/>
                  </a:ext>
                </a:extLst>
              </p:cNvPr>
              <p:cNvGrpSpPr/>
              <p:nvPr/>
            </p:nvGrpSpPr>
            <p:grpSpPr>
              <a:xfrm rot="382802">
                <a:off x="1636651" y="2842578"/>
                <a:ext cx="341913" cy="1242520"/>
                <a:chOff x="6380608" y="4792768"/>
                <a:chExt cx="387552" cy="1408363"/>
              </a:xfrm>
            </p:grpSpPr>
            <p:grpSp>
              <p:nvGrpSpPr>
                <p:cNvPr id="139" name="Group 64">
                  <a:extLst>
                    <a:ext uri="{FF2B5EF4-FFF2-40B4-BE49-F238E27FC236}">
                      <a16:creationId xmlns:a16="http://schemas.microsoft.com/office/drawing/2014/main" id="{DA6FC7A1-1E9D-49D1-A99B-1119AC36487A}"/>
                    </a:ext>
                  </a:extLst>
                </p:cNvPr>
                <p:cNvGrpSpPr/>
                <p:nvPr/>
              </p:nvGrpSpPr>
              <p:grpSpPr>
                <a:xfrm>
                  <a:off x="6613444" y="5337035"/>
                  <a:ext cx="154716" cy="864096"/>
                  <a:chOff x="6540429" y="5301209"/>
                  <a:chExt cx="154716" cy="864096"/>
                </a:xfrm>
              </p:grpSpPr>
              <p:sp>
                <p:nvSpPr>
                  <p:cNvPr id="144" name="Rectangle 69">
                    <a:extLst>
                      <a:ext uri="{FF2B5EF4-FFF2-40B4-BE49-F238E27FC236}">
                        <a16:creationId xmlns:a16="http://schemas.microsoft.com/office/drawing/2014/main" id="{9AEF10A6-96E1-4596-9717-129127855DFE}"/>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45" name="Group 70">
                    <a:extLst>
                      <a:ext uri="{FF2B5EF4-FFF2-40B4-BE49-F238E27FC236}">
                        <a16:creationId xmlns:a16="http://schemas.microsoft.com/office/drawing/2014/main" id="{F76029B2-1608-4A10-B8EF-79E77E6EE4AC}"/>
                      </a:ext>
                    </a:extLst>
                  </p:cNvPr>
                  <p:cNvGrpSpPr/>
                  <p:nvPr/>
                </p:nvGrpSpPr>
                <p:grpSpPr>
                  <a:xfrm>
                    <a:off x="6540429" y="5601378"/>
                    <a:ext cx="154716" cy="563927"/>
                    <a:chOff x="6540429" y="5688418"/>
                    <a:chExt cx="154716" cy="476887"/>
                  </a:xfrm>
                </p:grpSpPr>
                <p:sp>
                  <p:nvSpPr>
                    <p:cNvPr id="146" name="Rectangle 71">
                      <a:extLst>
                        <a:ext uri="{FF2B5EF4-FFF2-40B4-BE49-F238E27FC236}">
                          <a16:creationId xmlns:a16="http://schemas.microsoft.com/office/drawing/2014/main" id="{0A9D7563-51BE-4FAC-9259-C0A16B88AA9E}"/>
                        </a:ext>
                      </a:extLst>
                    </p:cNvPr>
                    <p:cNvSpPr/>
                    <p:nvPr/>
                  </p:nvSpPr>
                  <p:spPr>
                    <a:xfrm flipH="1">
                      <a:off x="6540429" y="5688418"/>
                      <a:ext cx="154716" cy="158962"/>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7" name="Rectangle 72">
                      <a:extLst>
                        <a:ext uri="{FF2B5EF4-FFF2-40B4-BE49-F238E27FC236}">
                          <a16:creationId xmlns:a16="http://schemas.microsoft.com/office/drawing/2014/main" id="{C35C0B39-1CDA-444C-9E47-ED80BA1F3753}"/>
                        </a:ext>
                      </a:extLst>
                    </p:cNvPr>
                    <p:cNvSpPr/>
                    <p:nvPr/>
                  </p:nvSpPr>
                  <p:spPr>
                    <a:xfrm flipH="1">
                      <a:off x="6540429" y="5847380"/>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8" name="Rectangle 73">
                      <a:extLst>
                        <a:ext uri="{FF2B5EF4-FFF2-40B4-BE49-F238E27FC236}">
                          <a16:creationId xmlns:a16="http://schemas.microsoft.com/office/drawing/2014/main" id="{896D8443-2472-4FE2-8219-30627A96D145}"/>
                        </a:ext>
                      </a:extLst>
                    </p:cNvPr>
                    <p:cNvSpPr/>
                    <p:nvPr/>
                  </p:nvSpPr>
                  <p:spPr>
                    <a:xfrm flipH="1">
                      <a:off x="6540429" y="6006343"/>
                      <a:ext cx="154716" cy="158962"/>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140" name="Group 65">
                  <a:extLst>
                    <a:ext uri="{FF2B5EF4-FFF2-40B4-BE49-F238E27FC236}">
                      <a16:creationId xmlns:a16="http://schemas.microsoft.com/office/drawing/2014/main" id="{E33D2EB0-5229-45CF-BCC8-A20680E92467}"/>
                    </a:ext>
                  </a:extLst>
                </p:cNvPr>
                <p:cNvGrpSpPr/>
                <p:nvPr/>
              </p:nvGrpSpPr>
              <p:grpSpPr>
                <a:xfrm>
                  <a:off x="6380608" y="4792768"/>
                  <a:ext cx="351628" cy="544267"/>
                  <a:chOff x="6406035" y="4853073"/>
                  <a:chExt cx="319649" cy="494769"/>
                </a:xfrm>
              </p:grpSpPr>
              <p:sp>
                <p:nvSpPr>
                  <p:cNvPr id="141" name="Freeform 66">
                    <a:extLst>
                      <a:ext uri="{FF2B5EF4-FFF2-40B4-BE49-F238E27FC236}">
                        <a16:creationId xmlns:a16="http://schemas.microsoft.com/office/drawing/2014/main" id="{A2643E1F-23A7-494D-8D2E-F2F4824985C2}"/>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1587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2" name="Freeform 67">
                    <a:extLst>
                      <a:ext uri="{FF2B5EF4-FFF2-40B4-BE49-F238E27FC236}">
                        <a16:creationId xmlns:a16="http://schemas.microsoft.com/office/drawing/2014/main" id="{9D7C2804-4BD6-4498-A384-A69F814B0473}"/>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3" name="Freeform 68">
                    <a:extLst>
                      <a:ext uri="{FF2B5EF4-FFF2-40B4-BE49-F238E27FC236}">
                        <a16:creationId xmlns:a16="http://schemas.microsoft.com/office/drawing/2014/main" id="{6B9A99A7-62C3-457A-A216-1FBA8D9C4481}"/>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128" name="Group 53">
                <a:extLst>
                  <a:ext uri="{FF2B5EF4-FFF2-40B4-BE49-F238E27FC236}">
                    <a16:creationId xmlns:a16="http://schemas.microsoft.com/office/drawing/2014/main" id="{0B10BE90-F2BC-45AA-AADD-6A9B37874B59}"/>
                  </a:ext>
                </a:extLst>
              </p:cNvPr>
              <p:cNvGrpSpPr/>
              <p:nvPr/>
            </p:nvGrpSpPr>
            <p:grpSpPr>
              <a:xfrm rot="19282802">
                <a:off x="716129" y="3217523"/>
                <a:ext cx="341913" cy="1242520"/>
                <a:chOff x="6380608" y="4792768"/>
                <a:chExt cx="387552" cy="1408363"/>
              </a:xfrm>
            </p:grpSpPr>
            <p:grpSp>
              <p:nvGrpSpPr>
                <p:cNvPr id="129" name="Group 54">
                  <a:extLst>
                    <a:ext uri="{FF2B5EF4-FFF2-40B4-BE49-F238E27FC236}">
                      <a16:creationId xmlns:a16="http://schemas.microsoft.com/office/drawing/2014/main" id="{E8409244-7836-4815-AD98-1D65B01F30C5}"/>
                    </a:ext>
                  </a:extLst>
                </p:cNvPr>
                <p:cNvGrpSpPr/>
                <p:nvPr/>
              </p:nvGrpSpPr>
              <p:grpSpPr>
                <a:xfrm>
                  <a:off x="6613444" y="5337035"/>
                  <a:ext cx="154716" cy="864096"/>
                  <a:chOff x="6540429" y="5301209"/>
                  <a:chExt cx="154716" cy="864096"/>
                </a:xfrm>
              </p:grpSpPr>
              <p:sp>
                <p:nvSpPr>
                  <p:cNvPr id="134" name="Rectangle 59">
                    <a:extLst>
                      <a:ext uri="{FF2B5EF4-FFF2-40B4-BE49-F238E27FC236}">
                        <a16:creationId xmlns:a16="http://schemas.microsoft.com/office/drawing/2014/main" id="{7B894BAF-8C23-4CFE-8405-B542B8BDB80F}"/>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35" name="Group 60">
                    <a:extLst>
                      <a:ext uri="{FF2B5EF4-FFF2-40B4-BE49-F238E27FC236}">
                        <a16:creationId xmlns:a16="http://schemas.microsoft.com/office/drawing/2014/main" id="{E3D6069E-7D85-4CA0-ABA1-D3B4BD6FE978}"/>
                      </a:ext>
                    </a:extLst>
                  </p:cNvPr>
                  <p:cNvGrpSpPr/>
                  <p:nvPr/>
                </p:nvGrpSpPr>
                <p:grpSpPr>
                  <a:xfrm>
                    <a:off x="6540429" y="5601378"/>
                    <a:ext cx="154716" cy="563927"/>
                    <a:chOff x="6540429" y="5688418"/>
                    <a:chExt cx="154716" cy="476887"/>
                  </a:xfrm>
                </p:grpSpPr>
                <p:sp>
                  <p:nvSpPr>
                    <p:cNvPr id="136" name="Rectangle 61">
                      <a:extLst>
                        <a:ext uri="{FF2B5EF4-FFF2-40B4-BE49-F238E27FC236}">
                          <a16:creationId xmlns:a16="http://schemas.microsoft.com/office/drawing/2014/main" id="{00FC268C-19D8-4DA2-A9AF-0087EAACC8E7}"/>
                        </a:ext>
                      </a:extLst>
                    </p:cNvPr>
                    <p:cNvSpPr/>
                    <p:nvPr/>
                  </p:nvSpPr>
                  <p:spPr>
                    <a:xfrm flipH="1">
                      <a:off x="6540429" y="5688418"/>
                      <a:ext cx="154716" cy="158962"/>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7" name="Rectangle 62">
                      <a:extLst>
                        <a:ext uri="{FF2B5EF4-FFF2-40B4-BE49-F238E27FC236}">
                          <a16:creationId xmlns:a16="http://schemas.microsoft.com/office/drawing/2014/main" id="{3249E505-7660-4BD3-AB88-589646BCF8A3}"/>
                        </a:ext>
                      </a:extLst>
                    </p:cNvPr>
                    <p:cNvSpPr/>
                    <p:nvPr/>
                  </p:nvSpPr>
                  <p:spPr>
                    <a:xfrm flipH="1">
                      <a:off x="6540429" y="5847380"/>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8" name="Rectangle 63">
                      <a:extLst>
                        <a:ext uri="{FF2B5EF4-FFF2-40B4-BE49-F238E27FC236}">
                          <a16:creationId xmlns:a16="http://schemas.microsoft.com/office/drawing/2014/main" id="{BEAE313C-7C22-4A3F-A9A3-162FE42F9AFC}"/>
                        </a:ext>
                      </a:extLst>
                    </p:cNvPr>
                    <p:cNvSpPr/>
                    <p:nvPr/>
                  </p:nvSpPr>
                  <p:spPr>
                    <a:xfrm flipH="1">
                      <a:off x="6540429" y="6006343"/>
                      <a:ext cx="154716" cy="158962"/>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130" name="Group 55">
                  <a:extLst>
                    <a:ext uri="{FF2B5EF4-FFF2-40B4-BE49-F238E27FC236}">
                      <a16:creationId xmlns:a16="http://schemas.microsoft.com/office/drawing/2014/main" id="{569DD226-493C-41C6-99A3-329EE5B1C470}"/>
                    </a:ext>
                  </a:extLst>
                </p:cNvPr>
                <p:cNvGrpSpPr/>
                <p:nvPr/>
              </p:nvGrpSpPr>
              <p:grpSpPr>
                <a:xfrm>
                  <a:off x="6380608" y="4792768"/>
                  <a:ext cx="351628" cy="544267"/>
                  <a:chOff x="6406035" y="4853073"/>
                  <a:chExt cx="319649" cy="494769"/>
                </a:xfrm>
              </p:grpSpPr>
              <p:sp>
                <p:nvSpPr>
                  <p:cNvPr id="131" name="Freeform 56">
                    <a:extLst>
                      <a:ext uri="{FF2B5EF4-FFF2-40B4-BE49-F238E27FC236}">
                        <a16:creationId xmlns:a16="http://schemas.microsoft.com/office/drawing/2014/main" id="{9E9080BC-0108-411E-8BEB-130FD3BECD99}"/>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1587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2" name="Freeform 57">
                    <a:extLst>
                      <a:ext uri="{FF2B5EF4-FFF2-40B4-BE49-F238E27FC236}">
                        <a16:creationId xmlns:a16="http://schemas.microsoft.com/office/drawing/2014/main" id="{0307BF77-F924-4AE4-8C1E-9CD4A92227B7}"/>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3" name="Freeform 58">
                    <a:extLst>
                      <a:ext uri="{FF2B5EF4-FFF2-40B4-BE49-F238E27FC236}">
                        <a16:creationId xmlns:a16="http://schemas.microsoft.com/office/drawing/2014/main" id="{FF4BBB32-16B3-45BA-843B-5C5747DF6D0F}"/>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pic>
          <p:nvPicPr>
            <p:cNvPr id="117" name="Picture 42">
              <a:extLst>
                <a:ext uri="{FF2B5EF4-FFF2-40B4-BE49-F238E27FC236}">
                  <a16:creationId xmlns:a16="http://schemas.microsoft.com/office/drawing/2014/main" id="{CB36521D-6E41-428A-98D5-B86ED64C04A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531642" y="3308931"/>
              <a:ext cx="1389615" cy="265955"/>
            </a:xfrm>
            <a:prstGeom prst="rect">
              <a:avLst/>
            </a:prstGeom>
            <a:ln>
              <a:noFill/>
            </a:ln>
            <a:effectLst>
              <a:glow rad="12700">
                <a:srgbClr val="FFFFFF"/>
              </a:glow>
            </a:effectLst>
          </p:spPr>
        </p:pic>
        <p:sp>
          <p:nvSpPr>
            <p:cNvPr id="118" name="Arc 43">
              <a:extLst>
                <a:ext uri="{FF2B5EF4-FFF2-40B4-BE49-F238E27FC236}">
                  <a16:creationId xmlns:a16="http://schemas.microsoft.com/office/drawing/2014/main" id="{28F6E7D8-E635-4B73-AF7E-328739B2C5C0}"/>
                </a:ext>
              </a:extLst>
            </p:cNvPr>
            <p:cNvSpPr/>
            <p:nvPr/>
          </p:nvSpPr>
          <p:spPr>
            <a:xfrm rot="8355145">
              <a:off x="1299366" y="2277961"/>
              <a:ext cx="1488041" cy="1789680"/>
            </a:xfrm>
            <a:prstGeom prst="arc">
              <a:avLst>
                <a:gd name="adj1" fmla="val 16538815"/>
                <a:gd name="adj2" fmla="val 2922760"/>
              </a:avLst>
            </a:prstGeom>
            <a:noFill/>
            <a:ln w="38100" cap="flat" cmpd="sng" algn="ctr">
              <a:solidFill>
                <a:srgbClr val="141414"/>
              </a:solidFill>
              <a:prstDash val="solid"/>
              <a:miter lim="800000"/>
              <a:headEnd type="triangle" w="lg" len="lg"/>
              <a:tailEnd type="none"/>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endParaRPr>
            </a:p>
          </p:txBody>
        </p:sp>
        <p:sp>
          <p:nvSpPr>
            <p:cNvPr id="120" name="TextBox 45">
              <a:extLst>
                <a:ext uri="{FF2B5EF4-FFF2-40B4-BE49-F238E27FC236}">
                  <a16:creationId xmlns:a16="http://schemas.microsoft.com/office/drawing/2014/main" id="{74B2E544-BAC0-4E34-919D-418A4438A261}"/>
                </a:ext>
              </a:extLst>
            </p:cNvPr>
            <p:cNvSpPr txBox="1"/>
            <p:nvPr/>
          </p:nvSpPr>
          <p:spPr>
            <a:xfrm>
              <a:off x="-234972" y="3819149"/>
              <a:ext cx="2339251" cy="28270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rPr>
                <a:t>Viral vector with </a:t>
              </a:r>
              <a:br>
                <a:rPr kumimoji="0" lang="en-US" sz="14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rPr>
                <a:t>CAR </a:t>
              </a:r>
              <a:br>
                <a:rPr kumimoji="0" lang="en-US" sz="14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rPr>
                <a:t>DNA</a:t>
              </a:r>
            </a:p>
          </p:txBody>
        </p:sp>
        <p:pic>
          <p:nvPicPr>
            <p:cNvPr id="121" name="Picture 46">
              <a:extLst>
                <a:ext uri="{FF2B5EF4-FFF2-40B4-BE49-F238E27FC236}">
                  <a16:creationId xmlns:a16="http://schemas.microsoft.com/office/drawing/2014/main" id="{1B96205A-9FE5-4678-B8E7-906785235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84" y="2076876"/>
              <a:ext cx="595673" cy="114005"/>
            </a:xfrm>
            <a:prstGeom prst="rect">
              <a:avLst/>
            </a:prstGeom>
          </p:spPr>
        </p:pic>
        <p:pic>
          <p:nvPicPr>
            <p:cNvPr id="122" name="Picture 47">
              <a:extLst>
                <a:ext uri="{FF2B5EF4-FFF2-40B4-BE49-F238E27FC236}">
                  <a16:creationId xmlns:a16="http://schemas.microsoft.com/office/drawing/2014/main" id="{FD3DCD7F-078B-4C7C-85DC-F2A771B43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9" y="2292204"/>
              <a:ext cx="595673" cy="114005"/>
            </a:xfrm>
            <a:prstGeom prst="rect">
              <a:avLst/>
            </a:prstGeom>
          </p:spPr>
        </p:pic>
        <p:pic>
          <p:nvPicPr>
            <p:cNvPr id="123" name="Picture 48">
              <a:extLst>
                <a:ext uri="{FF2B5EF4-FFF2-40B4-BE49-F238E27FC236}">
                  <a16:creationId xmlns:a16="http://schemas.microsoft.com/office/drawing/2014/main" id="{5AB56029-8A6A-4291-A723-0095BD3F8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66" y="2483396"/>
              <a:ext cx="595673" cy="114005"/>
            </a:xfrm>
            <a:prstGeom prst="rect">
              <a:avLst/>
            </a:prstGeom>
          </p:spPr>
        </p:pic>
        <p:sp>
          <p:nvSpPr>
            <p:cNvPr id="124" name="TextBox 49">
              <a:extLst>
                <a:ext uri="{FF2B5EF4-FFF2-40B4-BE49-F238E27FC236}">
                  <a16:creationId xmlns:a16="http://schemas.microsoft.com/office/drawing/2014/main" id="{D3F127D2-80B4-4DC7-9A1E-748E3E900830}"/>
                </a:ext>
              </a:extLst>
            </p:cNvPr>
            <p:cNvSpPr txBox="1"/>
            <p:nvPr/>
          </p:nvSpPr>
          <p:spPr>
            <a:xfrm>
              <a:off x="1624441" y="4594197"/>
              <a:ext cx="3194307" cy="20086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CAR-engineered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T-cell</a:t>
              </a:r>
            </a:p>
          </p:txBody>
        </p:sp>
      </p:grpSp>
      <p:grpSp>
        <p:nvGrpSpPr>
          <p:cNvPr id="68" name="Group 67">
            <a:extLst>
              <a:ext uri="{FF2B5EF4-FFF2-40B4-BE49-F238E27FC236}">
                <a16:creationId xmlns:a16="http://schemas.microsoft.com/office/drawing/2014/main" id="{924C1CAB-CDB0-4975-9B06-332B5D0787F9}"/>
              </a:ext>
            </a:extLst>
          </p:cNvPr>
          <p:cNvGrpSpPr/>
          <p:nvPr/>
        </p:nvGrpSpPr>
        <p:grpSpPr>
          <a:xfrm>
            <a:off x="7597909" y="2735491"/>
            <a:ext cx="1066285" cy="1647297"/>
            <a:chOff x="7321977" y="3087092"/>
            <a:chExt cx="1066285" cy="1647297"/>
          </a:xfrm>
        </p:grpSpPr>
        <p:grpSp>
          <p:nvGrpSpPr>
            <p:cNvPr id="232" name="Group 39">
              <a:extLst>
                <a:ext uri="{FF2B5EF4-FFF2-40B4-BE49-F238E27FC236}">
                  <a16:creationId xmlns:a16="http://schemas.microsoft.com/office/drawing/2014/main" id="{29787313-8153-45A7-95CF-5BF9CCF81408}"/>
                </a:ext>
              </a:extLst>
            </p:cNvPr>
            <p:cNvGrpSpPr/>
            <p:nvPr/>
          </p:nvGrpSpPr>
          <p:grpSpPr>
            <a:xfrm>
              <a:off x="7480699" y="3087092"/>
              <a:ext cx="638528" cy="771438"/>
              <a:chOff x="1964903" y="1500773"/>
              <a:chExt cx="2446755" cy="3104678"/>
            </a:xfrm>
          </p:grpSpPr>
          <p:grpSp>
            <p:nvGrpSpPr>
              <p:cNvPr id="234" name="Group 41">
                <a:extLst>
                  <a:ext uri="{FF2B5EF4-FFF2-40B4-BE49-F238E27FC236}">
                    <a16:creationId xmlns:a16="http://schemas.microsoft.com/office/drawing/2014/main" id="{B1BD2652-BA1A-4B60-BE79-1E17FE650F15}"/>
                  </a:ext>
                </a:extLst>
              </p:cNvPr>
              <p:cNvGrpSpPr/>
              <p:nvPr/>
            </p:nvGrpSpPr>
            <p:grpSpPr>
              <a:xfrm>
                <a:off x="1964903" y="1500773"/>
                <a:ext cx="2446755" cy="3104678"/>
                <a:chOff x="543154" y="2842578"/>
                <a:chExt cx="2446755" cy="3104678"/>
              </a:xfrm>
            </p:grpSpPr>
            <p:sp>
              <p:nvSpPr>
                <p:cNvPr id="243" name="Oval 50">
                  <a:extLst>
                    <a:ext uri="{FF2B5EF4-FFF2-40B4-BE49-F238E27FC236}">
                      <a16:creationId xmlns:a16="http://schemas.microsoft.com/office/drawing/2014/main" id="{BD4E55FC-3A6F-48A0-8208-4E58ABEDEEF0}"/>
                    </a:ext>
                  </a:extLst>
                </p:cNvPr>
                <p:cNvSpPr/>
                <p:nvPr/>
              </p:nvSpPr>
              <p:spPr>
                <a:xfrm rot="382802">
                  <a:off x="543154" y="3502052"/>
                  <a:ext cx="2446755" cy="2445204"/>
                </a:xfrm>
                <a:prstGeom prst="ellipse">
                  <a:avLst/>
                </a:prstGeom>
                <a:solidFill>
                  <a:srgbClr val="0A6FA7"/>
                </a:solidFill>
                <a:ln w="2857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44" name="Oval 51">
                  <a:extLst>
                    <a:ext uri="{FF2B5EF4-FFF2-40B4-BE49-F238E27FC236}">
                      <a16:creationId xmlns:a16="http://schemas.microsoft.com/office/drawing/2014/main" id="{6B796027-8B58-412E-B11C-9F3F633D1CA3}"/>
                    </a:ext>
                  </a:extLst>
                </p:cNvPr>
                <p:cNvSpPr/>
                <p:nvPr/>
              </p:nvSpPr>
              <p:spPr>
                <a:xfrm rot="382802">
                  <a:off x="1035191" y="3964417"/>
                  <a:ext cx="1481015" cy="1459532"/>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nvGrpSpPr>
                <p:cNvPr id="245" name="Group 52">
                  <a:extLst>
                    <a:ext uri="{FF2B5EF4-FFF2-40B4-BE49-F238E27FC236}">
                      <a16:creationId xmlns:a16="http://schemas.microsoft.com/office/drawing/2014/main" id="{51ACD070-992A-42D9-A57B-CF689C53187C}"/>
                    </a:ext>
                  </a:extLst>
                </p:cNvPr>
                <p:cNvGrpSpPr/>
                <p:nvPr/>
              </p:nvGrpSpPr>
              <p:grpSpPr>
                <a:xfrm rot="382802">
                  <a:off x="1636651" y="2842578"/>
                  <a:ext cx="341913" cy="1242520"/>
                  <a:chOff x="6380608" y="4792768"/>
                  <a:chExt cx="387552" cy="1408363"/>
                </a:xfrm>
              </p:grpSpPr>
              <p:grpSp>
                <p:nvGrpSpPr>
                  <p:cNvPr id="257" name="Group 64">
                    <a:extLst>
                      <a:ext uri="{FF2B5EF4-FFF2-40B4-BE49-F238E27FC236}">
                        <a16:creationId xmlns:a16="http://schemas.microsoft.com/office/drawing/2014/main" id="{0663055F-F99C-42B2-87D5-DC398FE49425}"/>
                      </a:ext>
                    </a:extLst>
                  </p:cNvPr>
                  <p:cNvGrpSpPr/>
                  <p:nvPr/>
                </p:nvGrpSpPr>
                <p:grpSpPr>
                  <a:xfrm>
                    <a:off x="6613444" y="5337035"/>
                    <a:ext cx="154716" cy="864096"/>
                    <a:chOff x="6540429" y="5301209"/>
                    <a:chExt cx="154716" cy="864096"/>
                  </a:xfrm>
                </p:grpSpPr>
                <p:sp>
                  <p:nvSpPr>
                    <p:cNvPr id="262" name="Rectangle 69">
                      <a:extLst>
                        <a:ext uri="{FF2B5EF4-FFF2-40B4-BE49-F238E27FC236}">
                          <a16:creationId xmlns:a16="http://schemas.microsoft.com/office/drawing/2014/main" id="{1B1ED329-D03F-4EDD-BB95-4775DC4001D2}"/>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63" name="Group 70">
                      <a:extLst>
                        <a:ext uri="{FF2B5EF4-FFF2-40B4-BE49-F238E27FC236}">
                          <a16:creationId xmlns:a16="http://schemas.microsoft.com/office/drawing/2014/main" id="{D9051E9F-B66A-4ACF-8F48-FEC759A2F5AD}"/>
                        </a:ext>
                      </a:extLst>
                    </p:cNvPr>
                    <p:cNvGrpSpPr/>
                    <p:nvPr/>
                  </p:nvGrpSpPr>
                  <p:grpSpPr>
                    <a:xfrm>
                      <a:off x="6540429" y="5601378"/>
                      <a:ext cx="154716" cy="563927"/>
                      <a:chOff x="6540429" y="5688418"/>
                      <a:chExt cx="154716" cy="476887"/>
                    </a:xfrm>
                  </p:grpSpPr>
                  <p:sp>
                    <p:nvSpPr>
                      <p:cNvPr id="264" name="Rectangle 71">
                        <a:extLst>
                          <a:ext uri="{FF2B5EF4-FFF2-40B4-BE49-F238E27FC236}">
                            <a16:creationId xmlns:a16="http://schemas.microsoft.com/office/drawing/2014/main" id="{B470AD99-D59F-4FB7-BFB9-0ACF21B6AC8C}"/>
                          </a:ext>
                        </a:extLst>
                      </p:cNvPr>
                      <p:cNvSpPr/>
                      <p:nvPr/>
                    </p:nvSpPr>
                    <p:spPr>
                      <a:xfrm flipH="1">
                        <a:off x="6540429" y="5688418"/>
                        <a:ext cx="154716" cy="158962"/>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5" name="Rectangle 72">
                        <a:extLst>
                          <a:ext uri="{FF2B5EF4-FFF2-40B4-BE49-F238E27FC236}">
                            <a16:creationId xmlns:a16="http://schemas.microsoft.com/office/drawing/2014/main" id="{8CB8E1B2-8516-40F4-88C0-16D8525C568A}"/>
                          </a:ext>
                        </a:extLst>
                      </p:cNvPr>
                      <p:cNvSpPr/>
                      <p:nvPr/>
                    </p:nvSpPr>
                    <p:spPr>
                      <a:xfrm flipH="1">
                        <a:off x="6540429" y="5847380"/>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6" name="Rectangle 73">
                        <a:extLst>
                          <a:ext uri="{FF2B5EF4-FFF2-40B4-BE49-F238E27FC236}">
                            <a16:creationId xmlns:a16="http://schemas.microsoft.com/office/drawing/2014/main" id="{8EB72B8F-2251-472F-A477-BB33F312C016}"/>
                          </a:ext>
                        </a:extLst>
                      </p:cNvPr>
                      <p:cNvSpPr/>
                      <p:nvPr/>
                    </p:nvSpPr>
                    <p:spPr>
                      <a:xfrm flipH="1">
                        <a:off x="6540429" y="6006343"/>
                        <a:ext cx="154716" cy="158962"/>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58" name="Group 65">
                    <a:extLst>
                      <a:ext uri="{FF2B5EF4-FFF2-40B4-BE49-F238E27FC236}">
                        <a16:creationId xmlns:a16="http://schemas.microsoft.com/office/drawing/2014/main" id="{4B0D88A8-BC7F-4EB7-83D0-566F949E2FE1}"/>
                      </a:ext>
                    </a:extLst>
                  </p:cNvPr>
                  <p:cNvGrpSpPr/>
                  <p:nvPr/>
                </p:nvGrpSpPr>
                <p:grpSpPr>
                  <a:xfrm>
                    <a:off x="6380608" y="4792768"/>
                    <a:ext cx="351628" cy="544267"/>
                    <a:chOff x="6406035" y="4853073"/>
                    <a:chExt cx="319649" cy="494769"/>
                  </a:xfrm>
                </p:grpSpPr>
                <p:sp>
                  <p:nvSpPr>
                    <p:cNvPr id="259" name="Freeform 66">
                      <a:extLst>
                        <a:ext uri="{FF2B5EF4-FFF2-40B4-BE49-F238E27FC236}">
                          <a16:creationId xmlns:a16="http://schemas.microsoft.com/office/drawing/2014/main" id="{FCC4A995-A140-468A-87A7-B6480CDFDC90}"/>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1587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0" name="Freeform 67">
                      <a:extLst>
                        <a:ext uri="{FF2B5EF4-FFF2-40B4-BE49-F238E27FC236}">
                          <a16:creationId xmlns:a16="http://schemas.microsoft.com/office/drawing/2014/main" id="{14956D22-1B2E-43A2-8D83-999A98BB6E56}"/>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61" name="Freeform 68">
                      <a:extLst>
                        <a:ext uri="{FF2B5EF4-FFF2-40B4-BE49-F238E27FC236}">
                          <a16:creationId xmlns:a16="http://schemas.microsoft.com/office/drawing/2014/main" id="{31AAE445-676B-4238-9CA8-C5EA311F1BD0}"/>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46" name="Group 53">
                  <a:extLst>
                    <a:ext uri="{FF2B5EF4-FFF2-40B4-BE49-F238E27FC236}">
                      <a16:creationId xmlns:a16="http://schemas.microsoft.com/office/drawing/2014/main" id="{750A10F9-3582-4305-B7CD-29C35D5CE61F}"/>
                    </a:ext>
                  </a:extLst>
                </p:cNvPr>
                <p:cNvGrpSpPr/>
                <p:nvPr/>
              </p:nvGrpSpPr>
              <p:grpSpPr>
                <a:xfrm rot="19282802">
                  <a:off x="716129" y="3217523"/>
                  <a:ext cx="341913" cy="1242520"/>
                  <a:chOff x="6380608" y="4792768"/>
                  <a:chExt cx="387552" cy="1408363"/>
                </a:xfrm>
              </p:grpSpPr>
              <p:grpSp>
                <p:nvGrpSpPr>
                  <p:cNvPr id="247" name="Group 54">
                    <a:extLst>
                      <a:ext uri="{FF2B5EF4-FFF2-40B4-BE49-F238E27FC236}">
                        <a16:creationId xmlns:a16="http://schemas.microsoft.com/office/drawing/2014/main" id="{014D3584-98DD-44D1-B610-30A7EE343047}"/>
                      </a:ext>
                    </a:extLst>
                  </p:cNvPr>
                  <p:cNvGrpSpPr/>
                  <p:nvPr/>
                </p:nvGrpSpPr>
                <p:grpSpPr>
                  <a:xfrm>
                    <a:off x="6613444" y="5337035"/>
                    <a:ext cx="154716" cy="864096"/>
                    <a:chOff x="6540429" y="5301209"/>
                    <a:chExt cx="154716" cy="864096"/>
                  </a:xfrm>
                </p:grpSpPr>
                <p:sp>
                  <p:nvSpPr>
                    <p:cNvPr id="252" name="Rectangle 59">
                      <a:extLst>
                        <a:ext uri="{FF2B5EF4-FFF2-40B4-BE49-F238E27FC236}">
                          <a16:creationId xmlns:a16="http://schemas.microsoft.com/office/drawing/2014/main" id="{4062FCB7-4F01-4503-935D-1CCFA544BD45}"/>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53" name="Group 60">
                      <a:extLst>
                        <a:ext uri="{FF2B5EF4-FFF2-40B4-BE49-F238E27FC236}">
                          <a16:creationId xmlns:a16="http://schemas.microsoft.com/office/drawing/2014/main" id="{F0C28685-07DE-4F99-9AD4-A9BA3CF1617F}"/>
                        </a:ext>
                      </a:extLst>
                    </p:cNvPr>
                    <p:cNvGrpSpPr/>
                    <p:nvPr/>
                  </p:nvGrpSpPr>
                  <p:grpSpPr>
                    <a:xfrm>
                      <a:off x="6540429" y="5601378"/>
                      <a:ext cx="154716" cy="563927"/>
                      <a:chOff x="6540429" y="5688418"/>
                      <a:chExt cx="154716" cy="476887"/>
                    </a:xfrm>
                  </p:grpSpPr>
                  <p:sp>
                    <p:nvSpPr>
                      <p:cNvPr id="254" name="Rectangle 61">
                        <a:extLst>
                          <a:ext uri="{FF2B5EF4-FFF2-40B4-BE49-F238E27FC236}">
                            <a16:creationId xmlns:a16="http://schemas.microsoft.com/office/drawing/2014/main" id="{16CDF0D5-6A6A-4546-A678-2E439407E284}"/>
                          </a:ext>
                        </a:extLst>
                      </p:cNvPr>
                      <p:cNvSpPr/>
                      <p:nvPr/>
                    </p:nvSpPr>
                    <p:spPr>
                      <a:xfrm flipH="1">
                        <a:off x="6540429" y="5688418"/>
                        <a:ext cx="154716" cy="158962"/>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5" name="Rectangle 62">
                        <a:extLst>
                          <a:ext uri="{FF2B5EF4-FFF2-40B4-BE49-F238E27FC236}">
                            <a16:creationId xmlns:a16="http://schemas.microsoft.com/office/drawing/2014/main" id="{0F728539-E8D0-4E2A-A042-6D1D3EC2DAB8}"/>
                          </a:ext>
                        </a:extLst>
                      </p:cNvPr>
                      <p:cNvSpPr/>
                      <p:nvPr/>
                    </p:nvSpPr>
                    <p:spPr>
                      <a:xfrm flipH="1">
                        <a:off x="6540429" y="5847380"/>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6" name="Rectangle 63">
                        <a:extLst>
                          <a:ext uri="{FF2B5EF4-FFF2-40B4-BE49-F238E27FC236}">
                            <a16:creationId xmlns:a16="http://schemas.microsoft.com/office/drawing/2014/main" id="{B63A7416-4A03-4F19-A184-578FA13221B5}"/>
                          </a:ext>
                        </a:extLst>
                      </p:cNvPr>
                      <p:cNvSpPr/>
                      <p:nvPr/>
                    </p:nvSpPr>
                    <p:spPr>
                      <a:xfrm flipH="1">
                        <a:off x="6540429" y="6006343"/>
                        <a:ext cx="154716" cy="158962"/>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248" name="Group 55">
                    <a:extLst>
                      <a:ext uri="{FF2B5EF4-FFF2-40B4-BE49-F238E27FC236}">
                        <a16:creationId xmlns:a16="http://schemas.microsoft.com/office/drawing/2014/main" id="{CA85CD75-AA0C-4CC4-A030-8153B6323410}"/>
                      </a:ext>
                    </a:extLst>
                  </p:cNvPr>
                  <p:cNvGrpSpPr/>
                  <p:nvPr/>
                </p:nvGrpSpPr>
                <p:grpSpPr>
                  <a:xfrm>
                    <a:off x="6380608" y="4792768"/>
                    <a:ext cx="351628" cy="544267"/>
                    <a:chOff x="6406035" y="4853073"/>
                    <a:chExt cx="319649" cy="494769"/>
                  </a:xfrm>
                </p:grpSpPr>
                <p:sp>
                  <p:nvSpPr>
                    <p:cNvPr id="249" name="Freeform 56">
                      <a:extLst>
                        <a:ext uri="{FF2B5EF4-FFF2-40B4-BE49-F238E27FC236}">
                          <a16:creationId xmlns:a16="http://schemas.microsoft.com/office/drawing/2014/main" id="{B4FFFA3A-7474-441D-9419-648083D06293}"/>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15875"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0" name="Freeform 57">
                      <a:extLst>
                        <a:ext uri="{FF2B5EF4-FFF2-40B4-BE49-F238E27FC236}">
                          <a16:creationId xmlns:a16="http://schemas.microsoft.com/office/drawing/2014/main" id="{E9002D95-9FB8-4CFC-95A6-045F741711B0}"/>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51" name="Freeform 58">
                      <a:extLst>
                        <a:ext uri="{FF2B5EF4-FFF2-40B4-BE49-F238E27FC236}">
                          <a16:creationId xmlns:a16="http://schemas.microsoft.com/office/drawing/2014/main" id="{D1F0FD15-C96F-4F5B-BE09-299CB410CCB1}"/>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pic>
            <p:nvPicPr>
              <p:cNvPr id="235" name="Picture 42">
                <a:extLst>
                  <a:ext uri="{FF2B5EF4-FFF2-40B4-BE49-F238E27FC236}">
                    <a16:creationId xmlns:a16="http://schemas.microsoft.com/office/drawing/2014/main" id="{40B2A428-A65D-4DB1-93EB-DFB64C02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642" y="3308931"/>
                <a:ext cx="1389615" cy="265955"/>
              </a:xfrm>
              <a:prstGeom prst="rect">
                <a:avLst/>
              </a:prstGeom>
              <a:ln>
                <a:noFill/>
              </a:ln>
              <a:effectLst>
                <a:glow rad="12700">
                  <a:srgbClr val="FFFFFF"/>
                </a:glow>
              </a:effectLst>
            </p:spPr>
          </p:pic>
        </p:grpSp>
        <p:grpSp>
          <p:nvGrpSpPr>
            <p:cNvPr id="18" name="Group 17">
              <a:extLst>
                <a:ext uri="{FF2B5EF4-FFF2-40B4-BE49-F238E27FC236}">
                  <a16:creationId xmlns:a16="http://schemas.microsoft.com/office/drawing/2014/main" id="{DA7085C4-3870-4A14-B415-A8A4FE16A9C2}"/>
                </a:ext>
              </a:extLst>
            </p:cNvPr>
            <p:cNvGrpSpPr/>
            <p:nvPr/>
          </p:nvGrpSpPr>
          <p:grpSpPr>
            <a:xfrm rot="1867134">
              <a:off x="7473149" y="3857859"/>
              <a:ext cx="285295" cy="271465"/>
              <a:chOff x="7507009" y="4229080"/>
              <a:chExt cx="231406" cy="220188"/>
            </a:xfrm>
          </p:grpSpPr>
          <p:grpSp>
            <p:nvGrpSpPr>
              <p:cNvPr id="17" name="Group 16">
                <a:extLst>
                  <a:ext uri="{FF2B5EF4-FFF2-40B4-BE49-F238E27FC236}">
                    <a16:creationId xmlns:a16="http://schemas.microsoft.com/office/drawing/2014/main" id="{88B21270-E1F7-4F47-A97C-2C01DE192206}"/>
                  </a:ext>
                </a:extLst>
              </p:cNvPr>
              <p:cNvGrpSpPr/>
              <p:nvPr/>
            </p:nvGrpSpPr>
            <p:grpSpPr>
              <a:xfrm>
                <a:off x="7507009" y="4229080"/>
                <a:ext cx="231406" cy="220188"/>
                <a:chOff x="7507009" y="3841693"/>
                <a:chExt cx="638528" cy="607575"/>
              </a:xfrm>
            </p:grpSpPr>
            <p:sp>
              <p:nvSpPr>
                <p:cNvPr id="224" name="Oval 50">
                  <a:extLst>
                    <a:ext uri="{FF2B5EF4-FFF2-40B4-BE49-F238E27FC236}">
                      <a16:creationId xmlns:a16="http://schemas.microsoft.com/office/drawing/2014/main" id="{82CA246E-3C75-4C8A-AC40-049544B2B346}"/>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25" name="Oval 51">
                  <a:extLst>
                    <a:ext uri="{FF2B5EF4-FFF2-40B4-BE49-F238E27FC236}">
                      <a16:creationId xmlns:a16="http://schemas.microsoft.com/office/drawing/2014/main" id="{EF5F9FC1-FC85-43F8-A681-FE93A7BEBC80}"/>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227" name="Picture 42">
                <a:extLst>
                  <a:ext uri="{FF2B5EF4-FFF2-40B4-BE49-F238E27FC236}">
                    <a16:creationId xmlns:a16="http://schemas.microsoft.com/office/drawing/2014/main" id="{CD2C3030-149A-467D-862E-3E0FFC6B1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228" name="Group 227">
              <a:extLst>
                <a:ext uri="{FF2B5EF4-FFF2-40B4-BE49-F238E27FC236}">
                  <a16:creationId xmlns:a16="http://schemas.microsoft.com/office/drawing/2014/main" id="{53EFC546-663A-46EA-A5B1-B11AAA26CE3C}"/>
                </a:ext>
              </a:extLst>
            </p:cNvPr>
            <p:cNvGrpSpPr/>
            <p:nvPr/>
          </p:nvGrpSpPr>
          <p:grpSpPr>
            <a:xfrm rot="1867134">
              <a:off x="7876655" y="3857580"/>
              <a:ext cx="285295" cy="271465"/>
              <a:chOff x="7507009" y="4229080"/>
              <a:chExt cx="231406" cy="220188"/>
            </a:xfrm>
          </p:grpSpPr>
          <p:grpSp>
            <p:nvGrpSpPr>
              <p:cNvPr id="229" name="Group 228">
                <a:extLst>
                  <a:ext uri="{FF2B5EF4-FFF2-40B4-BE49-F238E27FC236}">
                    <a16:creationId xmlns:a16="http://schemas.microsoft.com/office/drawing/2014/main" id="{377C2ABF-7B50-4DBE-A427-B7D8266298FA}"/>
                  </a:ext>
                </a:extLst>
              </p:cNvPr>
              <p:cNvGrpSpPr/>
              <p:nvPr/>
            </p:nvGrpSpPr>
            <p:grpSpPr>
              <a:xfrm>
                <a:off x="7507009" y="4229080"/>
                <a:ext cx="231406" cy="220188"/>
                <a:chOff x="7507009" y="3841693"/>
                <a:chExt cx="638528" cy="607575"/>
              </a:xfrm>
            </p:grpSpPr>
            <p:sp>
              <p:nvSpPr>
                <p:cNvPr id="236" name="Oval 50">
                  <a:extLst>
                    <a:ext uri="{FF2B5EF4-FFF2-40B4-BE49-F238E27FC236}">
                      <a16:creationId xmlns:a16="http://schemas.microsoft.com/office/drawing/2014/main" id="{B4C4AB9C-6E83-44FA-86F4-F03A86111A7F}"/>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37" name="Oval 51">
                  <a:extLst>
                    <a:ext uri="{FF2B5EF4-FFF2-40B4-BE49-F238E27FC236}">
                      <a16:creationId xmlns:a16="http://schemas.microsoft.com/office/drawing/2014/main" id="{32168FB5-BA2B-4F8C-9441-52A662C4B996}"/>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233" name="Picture 42">
                <a:extLst>
                  <a:ext uri="{FF2B5EF4-FFF2-40B4-BE49-F238E27FC236}">
                    <a16:creationId xmlns:a16="http://schemas.microsoft.com/office/drawing/2014/main" id="{42259C9D-9B2A-414F-9B8C-9B28C8B17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238" name="Group 237">
              <a:extLst>
                <a:ext uri="{FF2B5EF4-FFF2-40B4-BE49-F238E27FC236}">
                  <a16:creationId xmlns:a16="http://schemas.microsoft.com/office/drawing/2014/main" id="{6AE1EA7C-C9E9-4853-88D7-79035C7A15F7}"/>
                </a:ext>
              </a:extLst>
            </p:cNvPr>
            <p:cNvGrpSpPr/>
            <p:nvPr/>
          </p:nvGrpSpPr>
          <p:grpSpPr>
            <a:xfrm rot="1867134">
              <a:off x="7321977" y="4129278"/>
              <a:ext cx="285295" cy="271465"/>
              <a:chOff x="7507009" y="4229080"/>
              <a:chExt cx="231406" cy="220188"/>
            </a:xfrm>
          </p:grpSpPr>
          <p:grpSp>
            <p:nvGrpSpPr>
              <p:cNvPr id="239" name="Group 238">
                <a:extLst>
                  <a:ext uri="{FF2B5EF4-FFF2-40B4-BE49-F238E27FC236}">
                    <a16:creationId xmlns:a16="http://schemas.microsoft.com/office/drawing/2014/main" id="{13BF764A-ED6F-4EEC-94CF-983F15BE7ECF}"/>
                  </a:ext>
                </a:extLst>
              </p:cNvPr>
              <p:cNvGrpSpPr/>
              <p:nvPr/>
            </p:nvGrpSpPr>
            <p:grpSpPr>
              <a:xfrm>
                <a:off x="7507009" y="4229080"/>
                <a:ext cx="231406" cy="220188"/>
                <a:chOff x="7507009" y="3841693"/>
                <a:chExt cx="638528" cy="607575"/>
              </a:xfrm>
            </p:grpSpPr>
            <p:sp>
              <p:nvSpPr>
                <p:cNvPr id="241" name="Oval 50">
                  <a:extLst>
                    <a:ext uri="{FF2B5EF4-FFF2-40B4-BE49-F238E27FC236}">
                      <a16:creationId xmlns:a16="http://schemas.microsoft.com/office/drawing/2014/main" id="{1F1CFF24-52BF-4C87-931B-088E5745F441}"/>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242" name="Oval 51">
                  <a:extLst>
                    <a:ext uri="{FF2B5EF4-FFF2-40B4-BE49-F238E27FC236}">
                      <a16:creationId xmlns:a16="http://schemas.microsoft.com/office/drawing/2014/main" id="{C2A4D0D0-8E41-4904-87B7-8B24A12FC117}"/>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240" name="Picture 42">
                <a:extLst>
                  <a:ext uri="{FF2B5EF4-FFF2-40B4-BE49-F238E27FC236}">
                    <a16:creationId xmlns:a16="http://schemas.microsoft.com/office/drawing/2014/main" id="{85E20BCC-7F39-43F8-B4A9-3755B2D7F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296" name="Group 295">
              <a:extLst>
                <a:ext uri="{FF2B5EF4-FFF2-40B4-BE49-F238E27FC236}">
                  <a16:creationId xmlns:a16="http://schemas.microsoft.com/office/drawing/2014/main" id="{0CD9F41A-16E8-4994-BE57-38D6A6FD39F0}"/>
                </a:ext>
              </a:extLst>
            </p:cNvPr>
            <p:cNvGrpSpPr/>
            <p:nvPr/>
          </p:nvGrpSpPr>
          <p:grpSpPr>
            <a:xfrm rot="1867134">
              <a:off x="7694668" y="4127886"/>
              <a:ext cx="285295" cy="271465"/>
              <a:chOff x="7507009" y="4229080"/>
              <a:chExt cx="231406" cy="220188"/>
            </a:xfrm>
          </p:grpSpPr>
          <p:grpSp>
            <p:nvGrpSpPr>
              <p:cNvPr id="297" name="Group 296">
                <a:extLst>
                  <a:ext uri="{FF2B5EF4-FFF2-40B4-BE49-F238E27FC236}">
                    <a16:creationId xmlns:a16="http://schemas.microsoft.com/office/drawing/2014/main" id="{AD2FC70B-17A2-4C28-B278-823285D8E949}"/>
                  </a:ext>
                </a:extLst>
              </p:cNvPr>
              <p:cNvGrpSpPr/>
              <p:nvPr/>
            </p:nvGrpSpPr>
            <p:grpSpPr>
              <a:xfrm>
                <a:off x="7507009" y="4229080"/>
                <a:ext cx="231406" cy="220188"/>
                <a:chOff x="7507009" y="3841693"/>
                <a:chExt cx="638528" cy="607575"/>
              </a:xfrm>
            </p:grpSpPr>
            <p:sp>
              <p:nvSpPr>
                <p:cNvPr id="299" name="Oval 50">
                  <a:extLst>
                    <a:ext uri="{FF2B5EF4-FFF2-40B4-BE49-F238E27FC236}">
                      <a16:creationId xmlns:a16="http://schemas.microsoft.com/office/drawing/2014/main" id="{527D7440-1312-44C9-89E9-8BDC7DB1BAFC}"/>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00" name="Oval 51">
                  <a:extLst>
                    <a:ext uri="{FF2B5EF4-FFF2-40B4-BE49-F238E27FC236}">
                      <a16:creationId xmlns:a16="http://schemas.microsoft.com/office/drawing/2014/main" id="{DD531E1B-7F66-4A60-878F-B036BC35EB45}"/>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298" name="Picture 42">
                <a:extLst>
                  <a:ext uri="{FF2B5EF4-FFF2-40B4-BE49-F238E27FC236}">
                    <a16:creationId xmlns:a16="http://schemas.microsoft.com/office/drawing/2014/main" id="{DD2039BB-6C7A-4E09-95B1-EA551DAAD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301" name="Group 300">
              <a:extLst>
                <a:ext uri="{FF2B5EF4-FFF2-40B4-BE49-F238E27FC236}">
                  <a16:creationId xmlns:a16="http://schemas.microsoft.com/office/drawing/2014/main" id="{25E9CF47-93EE-4113-BBD2-3D49A69C2CBA}"/>
                </a:ext>
              </a:extLst>
            </p:cNvPr>
            <p:cNvGrpSpPr/>
            <p:nvPr/>
          </p:nvGrpSpPr>
          <p:grpSpPr>
            <a:xfrm rot="1867134">
              <a:off x="8081774" y="4139974"/>
              <a:ext cx="285295" cy="271465"/>
              <a:chOff x="7507009" y="4229080"/>
              <a:chExt cx="231406" cy="220188"/>
            </a:xfrm>
          </p:grpSpPr>
          <p:grpSp>
            <p:nvGrpSpPr>
              <p:cNvPr id="302" name="Group 301">
                <a:extLst>
                  <a:ext uri="{FF2B5EF4-FFF2-40B4-BE49-F238E27FC236}">
                    <a16:creationId xmlns:a16="http://schemas.microsoft.com/office/drawing/2014/main" id="{D7DD9B60-5681-44AC-AFD1-4718DC48EDD8}"/>
                  </a:ext>
                </a:extLst>
              </p:cNvPr>
              <p:cNvGrpSpPr/>
              <p:nvPr/>
            </p:nvGrpSpPr>
            <p:grpSpPr>
              <a:xfrm>
                <a:off x="7507009" y="4229080"/>
                <a:ext cx="231406" cy="220188"/>
                <a:chOff x="7507009" y="3841693"/>
                <a:chExt cx="638528" cy="607575"/>
              </a:xfrm>
            </p:grpSpPr>
            <p:sp>
              <p:nvSpPr>
                <p:cNvPr id="304" name="Oval 50">
                  <a:extLst>
                    <a:ext uri="{FF2B5EF4-FFF2-40B4-BE49-F238E27FC236}">
                      <a16:creationId xmlns:a16="http://schemas.microsoft.com/office/drawing/2014/main" id="{629249EA-8E0E-4CF9-BD58-D13C06D7EEC4}"/>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05" name="Oval 51">
                  <a:extLst>
                    <a:ext uri="{FF2B5EF4-FFF2-40B4-BE49-F238E27FC236}">
                      <a16:creationId xmlns:a16="http://schemas.microsoft.com/office/drawing/2014/main" id="{FE2F5B87-6D3C-499B-A3D3-94FFAB1DABAA}"/>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303" name="Picture 42">
                <a:extLst>
                  <a:ext uri="{FF2B5EF4-FFF2-40B4-BE49-F238E27FC236}">
                    <a16:creationId xmlns:a16="http://schemas.microsoft.com/office/drawing/2014/main" id="{C8ECEC88-8831-4F8E-A4DB-C23796C24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306" name="Group 305">
              <a:extLst>
                <a:ext uri="{FF2B5EF4-FFF2-40B4-BE49-F238E27FC236}">
                  <a16:creationId xmlns:a16="http://schemas.microsoft.com/office/drawing/2014/main" id="{3B671AE1-0407-44B0-98A1-502A5B1D5142}"/>
                </a:ext>
              </a:extLst>
            </p:cNvPr>
            <p:cNvGrpSpPr/>
            <p:nvPr/>
          </p:nvGrpSpPr>
          <p:grpSpPr>
            <a:xfrm rot="1867134">
              <a:off x="7343170" y="4452228"/>
              <a:ext cx="285295" cy="271465"/>
              <a:chOff x="7507009" y="4229080"/>
              <a:chExt cx="231406" cy="220188"/>
            </a:xfrm>
          </p:grpSpPr>
          <p:grpSp>
            <p:nvGrpSpPr>
              <p:cNvPr id="307" name="Group 306">
                <a:extLst>
                  <a:ext uri="{FF2B5EF4-FFF2-40B4-BE49-F238E27FC236}">
                    <a16:creationId xmlns:a16="http://schemas.microsoft.com/office/drawing/2014/main" id="{1BA0ADD3-EC71-44FF-B9B8-3E313D189A70}"/>
                  </a:ext>
                </a:extLst>
              </p:cNvPr>
              <p:cNvGrpSpPr/>
              <p:nvPr/>
            </p:nvGrpSpPr>
            <p:grpSpPr>
              <a:xfrm>
                <a:off x="7507009" y="4229080"/>
                <a:ext cx="231406" cy="220188"/>
                <a:chOff x="7507009" y="3841693"/>
                <a:chExt cx="638528" cy="607575"/>
              </a:xfrm>
            </p:grpSpPr>
            <p:sp>
              <p:nvSpPr>
                <p:cNvPr id="309" name="Oval 50">
                  <a:extLst>
                    <a:ext uri="{FF2B5EF4-FFF2-40B4-BE49-F238E27FC236}">
                      <a16:creationId xmlns:a16="http://schemas.microsoft.com/office/drawing/2014/main" id="{55446BFE-D719-45DE-949B-7E25398DD558}"/>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10" name="Oval 51">
                  <a:extLst>
                    <a:ext uri="{FF2B5EF4-FFF2-40B4-BE49-F238E27FC236}">
                      <a16:creationId xmlns:a16="http://schemas.microsoft.com/office/drawing/2014/main" id="{2D49348C-7555-47F1-BBB2-87600D36924B}"/>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308" name="Picture 42">
                <a:extLst>
                  <a:ext uri="{FF2B5EF4-FFF2-40B4-BE49-F238E27FC236}">
                    <a16:creationId xmlns:a16="http://schemas.microsoft.com/office/drawing/2014/main" id="{6D162CE9-0BB4-4C9B-8DDD-869A7DC60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311" name="Group 310">
              <a:extLst>
                <a:ext uri="{FF2B5EF4-FFF2-40B4-BE49-F238E27FC236}">
                  <a16:creationId xmlns:a16="http://schemas.microsoft.com/office/drawing/2014/main" id="{1E69A7B9-794C-429D-ACBE-45AD9F666C32}"/>
                </a:ext>
              </a:extLst>
            </p:cNvPr>
            <p:cNvGrpSpPr/>
            <p:nvPr/>
          </p:nvGrpSpPr>
          <p:grpSpPr>
            <a:xfrm rot="1867134">
              <a:off x="7715861" y="4450836"/>
              <a:ext cx="285295" cy="271465"/>
              <a:chOff x="7507009" y="4229080"/>
              <a:chExt cx="231406" cy="220188"/>
            </a:xfrm>
          </p:grpSpPr>
          <p:grpSp>
            <p:nvGrpSpPr>
              <p:cNvPr id="312" name="Group 311">
                <a:extLst>
                  <a:ext uri="{FF2B5EF4-FFF2-40B4-BE49-F238E27FC236}">
                    <a16:creationId xmlns:a16="http://schemas.microsoft.com/office/drawing/2014/main" id="{F5B4788F-82F2-4CA4-BEC7-F60D3E21392D}"/>
                  </a:ext>
                </a:extLst>
              </p:cNvPr>
              <p:cNvGrpSpPr/>
              <p:nvPr/>
            </p:nvGrpSpPr>
            <p:grpSpPr>
              <a:xfrm>
                <a:off x="7507009" y="4229080"/>
                <a:ext cx="231406" cy="220188"/>
                <a:chOff x="7507009" y="3841693"/>
                <a:chExt cx="638528" cy="607575"/>
              </a:xfrm>
            </p:grpSpPr>
            <p:sp>
              <p:nvSpPr>
                <p:cNvPr id="314" name="Oval 50">
                  <a:extLst>
                    <a:ext uri="{FF2B5EF4-FFF2-40B4-BE49-F238E27FC236}">
                      <a16:creationId xmlns:a16="http://schemas.microsoft.com/office/drawing/2014/main" id="{CDF7850E-42C9-4267-9E0E-9FB523F83778}"/>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15" name="Oval 51">
                  <a:extLst>
                    <a:ext uri="{FF2B5EF4-FFF2-40B4-BE49-F238E27FC236}">
                      <a16:creationId xmlns:a16="http://schemas.microsoft.com/office/drawing/2014/main" id="{DC0F7ADC-BC3B-4F45-807B-B65DE27A1918}"/>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313" name="Picture 42">
                <a:extLst>
                  <a:ext uri="{FF2B5EF4-FFF2-40B4-BE49-F238E27FC236}">
                    <a16:creationId xmlns:a16="http://schemas.microsoft.com/office/drawing/2014/main" id="{D81E7588-1F86-492F-BDF9-80E701129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grpSp>
          <p:nvGrpSpPr>
            <p:cNvPr id="316" name="Group 315">
              <a:extLst>
                <a:ext uri="{FF2B5EF4-FFF2-40B4-BE49-F238E27FC236}">
                  <a16:creationId xmlns:a16="http://schemas.microsoft.com/office/drawing/2014/main" id="{B436A7CE-323E-4AEC-9187-AD320A641C84}"/>
                </a:ext>
              </a:extLst>
            </p:cNvPr>
            <p:cNvGrpSpPr/>
            <p:nvPr/>
          </p:nvGrpSpPr>
          <p:grpSpPr>
            <a:xfrm rot="1867134">
              <a:off x="8102967" y="4462924"/>
              <a:ext cx="285295" cy="271465"/>
              <a:chOff x="7507009" y="4229080"/>
              <a:chExt cx="231406" cy="220188"/>
            </a:xfrm>
          </p:grpSpPr>
          <p:grpSp>
            <p:nvGrpSpPr>
              <p:cNvPr id="317" name="Group 316">
                <a:extLst>
                  <a:ext uri="{FF2B5EF4-FFF2-40B4-BE49-F238E27FC236}">
                    <a16:creationId xmlns:a16="http://schemas.microsoft.com/office/drawing/2014/main" id="{ED788652-CF4B-413D-AE52-3ED9F167B0AC}"/>
                  </a:ext>
                </a:extLst>
              </p:cNvPr>
              <p:cNvGrpSpPr/>
              <p:nvPr/>
            </p:nvGrpSpPr>
            <p:grpSpPr>
              <a:xfrm>
                <a:off x="7507009" y="4229080"/>
                <a:ext cx="231406" cy="220188"/>
                <a:chOff x="7507009" y="3841693"/>
                <a:chExt cx="638528" cy="607575"/>
              </a:xfrm>
            </p:grpSpPr>
            <p:sp>
              <p:nvSpPr>
                <p:cNvPr id="319" name="Oval 50">
                  <a:extLst>
                    <a:ext uri="{FF2B5EF4-FFF2-40B4-BE49-F238E27FC236}">
                      <a16:creationId xmlns:a16="http://schemas.microsoft.com/office/drawing/2014/main" id="{4598A398-95C7-47FC-B5E6-0EB8B8146D9A}"/>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20" name="Oval 51">
                  <a:extLst>
                    <a:ext uri="{FF2B5EF4-FFF2-40B4-BE49-F238E27FC236}">
                      <a16:creationId xmlns:a16="http://schemas.microsoft.com/office/drawing/2014/main" id="{826AAE95-72ED-433B-981E-32F5FCF0DE40}"/>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pic>
            <p:nvPicPr>
              <p:cNvPr id="318" name="Picture 42">
                <a:extLst>
                  <a:ext uri="{FF2B5EF4-FFF2-40B4-BE49-F238E27FC236}">
                    <a16:creationId xmlns:a16="http://schemas.microsoft.com/office/drawing/2014/main" id="{A6D78555-7E4A-44E5-BBFD-548B6E9FB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28" y="4309599"/>
                <a:ext cx="91440" cy="16663"/>
              </a:xfrm>
              <a:prstGeom prst="rect">
                <a:avLst/>
              </a:prstGeom>
              <a:ln>
                <a:noFill/>
              </a:ln>
              <a:effectLst>
                <a:glow rad="12700">
                  <a:schemeClr val="tx1">
                    <a:alpha val="91000"/>
                  </a:schemeClr>
                </a:glow>
              </a:effectLst>
            </p:spPr>
          </p:pic>
        </p:grpSp>
        <p:cxnSp>
          <p:nvCxnSpPr>
            <p:cNvPr id="20" name="Straight Arrow Connector 19">
              <a:extLst>
                <a:ext uri="{FF2B5EF4-FFF2-40B4-BE49-F238E27FC236}">
                  <a16:creationId xmlns:a16="http://schemas.microsoft.com/office/drawing/2014/main" id="{F1816C64-D384-4A12-914B-3A0CF8D46F56}"/>
                </a:ext>
              </a:extLst>
            </p:cNvPr>
            <p:cNvCxnSpPr>
              <a:cxnSpLocks/>
              <a:stCxn id="243" idx="2"/>
            </p:cNvCxnSpPr>
            <p:nvPr/>
          </p:nvCxnSpPr>
          <p:spPr bwMode="auto">
            <a:xfrm flipH="1">
              <a:off x="7355779" y="3519266"/>
              <a:ext cx="126897" cy="482538"/>
            </a:xfrm>
            <a:prstGeom prst="straightConnector1">
              <a:avLst/>
            </a:prstGeom>
            <a:noFill/>
            <a:ln w="28575" cap="flat" cmpd="sng" algn="ctr">
              <a:solidFill>
                <a:schemeClr val="bg1"/>
              </a:solidFill>
              <a:prstDash val="solid"/>
              <a:round/>
              <a:headEnd type="none" w="med" len="med"/>
              <a:tailEnd type="triangle"/>
            </a:ln>
            <a:effectLst/>
          </p:spPr>
        </p:cxnSp>
        <p:cxnSp>
          <p:nvCxnSpPr>
            <p:cNvPr id="321" name="Straight Arrow Connector 320">
              <a:extLst>
                <a:ext uri="{FF2B5EF4-FFF2-40B4-BE49-F238E27FC236}">
                  <a16:creationId xmlns:a16="http://schemas.microsoft.com/office/drawing/2014/main" id="{CDB8F913-A152-4A50-9B9A-6D72C5FAB18A}"/>
                </a:ext>
              </a:extLst>
            </p:cNvPr>
            <p:cNvCxnSpPr>
              <a:cxnSpLocks/>
            </p:cNvCxnSpPr>
            <p:nvPr/>
          </p:nvCxnSpPr>
          <p:spPr bwMode="auto">
            <a:xfrm>
              <a:off x="8116954" y="3512764"/>
              <a:ext cx="161115" cy="475097"/>
            </a:xfrm>
            <a:prstGeom prst="straightConnector1">
              <a:avLst/>
            </a:prstGeom>
            <a:noFill/>
            <a:ln w="28575" cap="flat" cmpd="sng" algn="ctr">
              <a:solidFill>
                <a:schemeClr val="bg1"/>
              </a:solidFill>
              <a:prstDash val="solid"/>
              <a:round/>
              <a:headEnd type="none" w="med" len="med"/>
              <a:tailEnd type="triangle"/>
            </a:ln>
            <a:effectLst/>
          </p:spPr>
        </p:cxnSp>
      </p:grpSp>
      <p:grpSp>
        <p:nvGrpSpPr>
          <p:cNvPr id="6" name="Group 5">
            <a:extLst>
              <a:ext uri="{FF2B5EF4-FFF2-40B4-BE49-F238E27FC236}">
                <a16:creationId xmlns:a16="http://schemas.microsoft.com/office/drawing/2014/main" id="{A73AD75A-DE52-493F-9B11-516F5CC0E0EF}"/>
              </a:ext>
            </a:extLst>
          </p:cNvPr>
          <p:cNvGrpSpPr/>
          <p:nvPr/>
        </p:nvGrpSpPr>
        <p:grpSpPr>
          <a:xfrm>
            <a:off x="2463315" y="2685495"/>
            <a:ext cx="512645" cy="1495456"/>
            <a:chOff x="2182234" y="2614205"/>
            <a:chExt cx="512645" cy="1495456"/>
          </a:xfrm>
        </p:grpSpPr>
        <p:grpSp>
          <p:nvGrpSpPr>
            <p:cNvPr id="5" name="Group 4">
              <a:extLst>
                <a:ext uri="{FF2B5EF4-FFF2-40B4-BE49-F238E27FC236}">
                  <a16:creationId xmlns:a16="http://schemas.microsoft.com/office/drawing/2014/main" id="{E7C2C9DD-DFFD-4396-B7D3-312112D5ECA6}"/>
                </a:ext>
              </a:extLst>
            </p:cNvPr>
            <p:cNvGrpSpPr/>
            <p:nvPr/>
          </p:nvGrpSpPr>
          <p:grpSpPr>
            <a:xfrm rot="2025222">
              <a:off x="2304936" y="2830623"/>
              <a:ext cx="137554" cy="156882"/>
              <a:chOff x="4000632" y="3484791"/>
              <a:chExt cx="886952" cy="1011586"/>
            </a:xfrm>
          </p:grpSpPr>
          <p:sp>
            <p:nvSpPr>
              <p:cNvPr id="149" name="Oval 50">
                <a:extLst>
                  <a:ext uri="{FF2B5EF4-FFF2-40B4-BE49-F238E27FC236}">
                    <a16:creationId xmlns:a16="http://schemas.microsoft.com/office/drawing/2014/main" id="{73AC2FB2-5B2A-4E04-9724-C90A199807F2}"/>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61" name="Oval 51">
                <a:extLst>
                  <a:ext uri="{FF2B5EF4-FFF2-40B4-BE49-F238E27FC236}">
                    <a16:creationId xmlns:a16="http://schemas.microsoft.com/office/drawing/2014/main" id="{AD2470B9-72D7-487C-892E-3427ED18FC0C}"/>
                  </a:ext>
                </a:extLst>
              </p:cNvPr>
              <p:cNvSpPr/>
              <p:nvPr/>
            </p:nvSpPr>
            <p:spPr>
              <a:xfrm rot="382802">
                <a:off x="4178996" y="3676072"/>
                <a:ext cx="536870" cy="603812"/>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62" name="Group 161">
              <a:extLst>
                <a:ext uri="{FF2B5EF4-FFF2-40B4-BE49-F238E27FC236}">
                  <a16:creationId xmlns:a16="http://schemas.microsoft.com/office/drawing/2014/main" id="{33439AF4-6395-408C-A2AF-3FF47E4BD489}"/>
                </a:ext>
              </a:extLst>
            </p:cNvPr>
            <p:cNvGrpSpPr/>
            <p:nvPr/>
          </p:nvGrpSpPr>
          <p:grpSpPr>
            <a:xfrm rot="4901691">
              <a:off x="2540897" y="2749334"/>
              <a:ext cx="125501" cy="143752"/>
              <a:chOff x="4000632" y="3484791"/>
              <a:chExt cx="886952" cy="1011586"/>
            </a:xfrm>
          </p:grpSpPr>
          <p:sp>
            <p:nvSpPr>
              <p:cNvPr id="163" name="Oval 50">
                <a:extLst>
                  <a:ext uri="{FF2B5EF4-FFF2-40B4-BE49-F238E27FC236}">
                    <a16:creationId xmlns:a16="http://schemas.microsoft.com/office/drawing/2014/main" id="{9D238A97-AB17-4652-A2F0-FFCDB97E5741}"/>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64" name="Oval 51">
                <a:extLst>
                  <a:ext uri="{FF2B5EF4-FFF2-40B4-BE49-F238E27FC236}">
                    <a16:creationId xmlns:a16="http://schemas.microsoft.com/office/drawing/2014/main" id="{18F7CAE1-EA48-4879-8300-6DECE7D7CE1C}"/>
                  </a:ext>
                </a:extLst>
              </p:cNvPr>
              <p:cNvSpPr/>
              <p:nvPr/>
            </p:nvSpPr>
            <p:spPr>
              <a:xfrm rot="382802">
                <a:off x="4292318" y="3818791"/>
                <a:ext cx="415592" cy="467414"/>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65" name="Group 164">
              <a:extLst>
                <a:ext uri="{FF2B5EF4-FFF2-40B4-BE49-F238E27FC236}">
                  <a16:creationId xmlns:a16="http://schemas.microsoft.com/office/drawing/2014/main" id="{F9A2F582-B648-4ADC-A442-DD571D3354B1}"/>
                </a:ext>
              </a:extLst>
            </p:cNvPr>
            <p:cNvGrpSpPr/>
            <p:nvPr/>
          </p:nvGrpSpPr>
          <p:grpSpPr>
            <a:xfrm rot="4901691">
              <a:off x="2483008" y="2608153"/>
              <a:ext cx="83222" cy="95325"/>
              <a:chOff x="4000632" y="3484791"/>
              <a:chExt cx="886952" cy="1011586"/>
            </a:xfrm>
          </p:grpSpPr>
          <p:sp>
            <p:nvSpPr>
              <p:cNvPr id="166" name="Oval 50">
                <a:extLst>
                  <a:ext uri="{FF2B5EF4-FFF2-40B4-BE49-F238E27FC236}">
                    <a16:creationId xmlns:a16="http://schemas.microsoft.com/office/drawing/2014/main" id="{01EFBE4D-AEB0-452B-A87A-BB986053B0BA}"/>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67" name="Oval 51">
                <a:extLst>
                  <a:ext uri="{FF2B5EF4-FFF2-40B4-BE49-F238E27FC236}">
                    <a16:creationId xmlns:a16="http://schemas.microsoft.com/office/drawing/2014/main" id="{73C66B73-6FA8-412A-90C7-CB88E7C8B74D}"/>
                  </a:ext>
                </a:extLst>
              </p:cNvPr>
              <p:cNvSpPr/>
              <p:nvPr/>
            </p:nvSpPr>
            <p:spPr>
              <a:xfrm rot="382802">
                <a:off x="4292318" y="3818791"/>
                <a:ext cx="415592" cy="467414"/>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68" name="Group 167">
              <a:extLst>
                <a:ext uri="{FF2B5EF4-FFF2-40B4-BE49-F238E27FC236}">
                  <a16:creationId xmlns:a16="http://schemas.microsoft.com/office/drawing/2014/main" id="{CC7E7677-6591-4AFE-A115-58F74289A13E}"/>
                </a:ext>
              </a:extLst>
            </p:cNvPr>
            <p:cNvGrpSpPr/>
            <p:nvPr/>
          </p:nvGrpSpPr>
          <p:grpSpPr>
            <a:xfrm rot="2885139">
              <a:off x="2256480" y="2731690"/>
              <a:ext cx="83222" cy="95325"/>
              <a:chOff x="4000632" y="3484791"/>
              <a:chExt cx="886952" cy="1011586"/>
            </a:xfrm>
          </p:grpSpPr>
          <p:sp>
            <p:nvSpPr>
              <p:cNvPr id="169" name="Oval 50">
                <a:extLst>
                  <a:ext uri="{FF2B5EF4-FFF2-40B4-BE49-F238E27FC236}">
                    <a16:creationId xmlns:a16="http://schemas.microsoft.com/office/drawing/2014/main" id="{96D2CEE5-0CBB-4B33-9F54-E72795E160EB}"/>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70" name="Oval 51">
                <a:extLst>
                  <a:ext uri="{FF2B5EF4-FFF2-40B4-BE49-F238E27FC236}">
                    <a16:creationId xmlns:a16="http://schemas.microsoft.com/office/drawing/2014/main" id="{B58F62A8-4A2E-4572-9B62-EA0F3B310154}"/>
                  </a:ext>
                </a:extLst>
              </p:cNvPr>
              <p:cNvSpPr/>
              <p:nvPr/>
            </p:nvSpPr>
            <p:spPr>
              <a:xfrm rot="382802">
                <a:off x="4292318" y="3818791"/>
                <a:ext cx="415592" cy="467414"/>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72" name="Group 171">
              <a:extLst>
                <a:ext uri="{FF2B5EF4-FFF2-40B4-BE49-F238E27FC236}">
                  <a16:creationId xmlns:a16="http://schemas.microsoft.com/office/drawing/2014/main" id="{47420B82-8491-4E77-9127-7417E030B9AA}"/>
                </a:ext>
              </a:extLst>
            </p:cNvPr>
            <p:cNvGrpSpPr/>
            <p:nvPr/>
          </p:nvGrpSpPr>
          <p:grpSpPr>
            <a:xfrm rot="2885139">
              <a:off x="2372562" y="3004854"/>
              <a:ext cx="98140" cy="110634"/>
              <a:chOff x="4000632" y="3484791"/>
              <a:chExt cx="886952" cy="1011586"/>
            </a:xfrm>
          </p:grpSpPr>
          <p:sp>
            <p:nvSpPr>
              <p:cNvPr id="173" name="Oval 50">
                <a:extLst>
                  <a:ext uri="{FF2B5EF4-FFF2-40B4-BE49-F238E27FC236}">
                    <a16:creationId xmlns:a16="http://schemas.microsoft.com/office/drawing/2014/main" id="{045561CC-D5EA-4B19-9C03-33E8BD3069B5}"/>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74" name="Oval 51">
                <a:extLst>
                  <a:ext uri="{FF2B5EF4-FFF2-40B4-BE49-F238E27FC236}">
                    <a16:creationId xmlns:a16="http://schemas.microsoft.com/office/drawing/2014/main" id="{FCDAD7F4-E895-408B-9CF0-76A4072CF449}"/>
                  </a:ext>
                </a:extLst>
              </p:cNvPr>
              <p:cNvSpPr/>
              <p:nvPr/>
            </p:nvSpPr>
            <p:spPr>
              <a:xfrm rot="382802">
                <a:off x="4129748" y="3760158"/>
                <a:ext cx="570536" cy="641675"/>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75" name="Group 174">
              <a:extLst>
                <a:ext uri="{FF2B5EF4-FFF2-40B4-BE49-F238E27FC236}">
                  <a16:creationId xmlns:a16="http://schemas.microsoft.com/office/drawing/2014/main" id="{5C2F2E7E-FC9A-45A9-8C2C-08379790A49D}"/>
                </a:ext>
              </a:extLst>
            </p:cNvPr>
            <p:cNvGrpSpPr/>
            <p:nvPr/>
          </p:nvGrpSpPr>
          <p:grpSpPr>
            <a:xfrm rot="2885139">
              <a:off x="2500617" y="2952303"/>
              <a:ext cx="83616" cy="94261"/>
              <a:chOff x="4000632" y="3484791"/>
              <a:chExt cx="886952" cy="1011586"/>
            </a:xfrm>
          </p:grpSpPr>
          <p:sp>
            <p:nvSpPr>
              <p:cNvPr id="176" name="Oval 50">
                <a:extLst>
                  <a:ext uri="{FF2B5EF4-FFF2-40B4-BE49-F238E27FC236}">
                    <a16:creationId xmlns:a16="http://schemas.microsoft.com/office/drawing/2014/main" id="{DFE2F0B3-0209-443F-80F7-C3446B5C485F}"/>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77" name="Oval 51">
                <a:extLst>
                  <a:ext uri="{FF2B5EF4-FFF2-40B4-BE49-F238E27FC236}">
                    <a16:creationId xmlns:a16="http://schemas.microsoft.com/office/drawing/2014/main" id="{45488705-1F29-41AC-AFB2-A7F773A18BD2}"/>
                  </a:ext>
                </a:extLst>
              </p:cNvPr>
              <p:cNvSpPr/>
              <p:nvPr/>
            </p:nvSpPr>
            <p:spPr>
              <a:xfrm rot="382802">
                <a:off x="4129748" y="3760158"/>
                <a:ext cx="570536" cy="641675"/>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78" name="Group 177">
              <a:extLst>
                <a:ext uri="{FF2B5EF4-FFF2-40B4-BE49-F238E27FC236}">
                  <a16:creationId xmlns:a16="http://schemas.microsoft.com/office/drawing/2014/main" id="{020C55CA-E6E9-43E3-A91D-DFBF39B65F51}"/>
                </a:ext>
              </a:extLst>
            </p:cNvPr>
            <p:cNvGrpSpPr/>
            <p:nvPr/>
          </p:nvGrpSpPr>
          <p:grpSpPr>
            <a:xfrm rot="2025222">
              <a:off x="2216420" y="2999374"/>
              <a:ext cx="117554" cy="134072"/>
              <a:chOff x="4000632" y="3484791"/>
              <a:chExt cx="886952" cy="1011586"/>
            </a:xfrm>
          </p:grpSpPr>
          <p:sp>
            <p:nvSpPr>
              <p:cNvPr id="179" name="Oval 50">
                <a:extLst>
                  <a:ext uri="{FF2B5EF4-FFF2-40B4-BE49-F238E27FC236}">
                    <a16:creationId xmlns:a16="http://schemas.microsoft.com/office/drawing/2014/main" id="{74338523-C344-43A4-9FB1-2B1A1E7CB062}"/>
                  </a:ext>
                </a:extLst>
              </p:cNvPr>
              <p:cNvSpPr/>
              <p:nvPr/>
            </p:nvSpPr>
            <p:spPr>
              <a:xfrm rot="382802">
                <a:off x="4000632" y="3484791"/>
                <a:ext cx="886952" cy="1011586"/>
              </a:xfrm>
              <a:prstGeom prst="ellipse">
                <a:avLst/>
              </a:prstGeom>
              <a:solidFill>
                <a:schemeClr val="accent5">
                  <a:lumMod val="40000"/>
                  <a:lumOff val="60000"/>
                </a:schemeClr>
              </a:solidFill>
              <a:ln w="6350" cap="flat" cmpd="sng" algn="ctr">
                <a:solidFill>
                  <a:schemeClr val="accent5"/>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80" name="Oval 51">
                <a:extLst>
                  <a:ext uri="{FF2B5EF4-FFF2-40B4-BE49-F238E27FC236}">
                    <a16:creationId xmlns:a16="http://schemas.microsoft.com/office/drawing/2014/main" id="{1C1AB1EA-2061-4FB2-ABDE-764EA7AD9EC1}"/>
                  </a:ext>
                </a:extLst>
              </p:cNvPr>
              <p:cNvSpPr/>
              <p:nvPr/>
            </p:nvSpPr>
            <p:spPr>
              <a:xfrm rot="382802">
                <a:off x="4243459" y="3757248"/>
                <a:ext cx="467884" cy="526225"/>
              </a:xfrm>
              <a:prstGeom prst="ellipse">
                <a:avLst/>
              </a:prstGeom>
              <a:solidFill>
                <a:schemeClr val="accent5"/>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81" name="Group 180">
              <a:extLst>
                <a:ext uri="{FF2B5EF4-FFF2-40B4-BE49-F238E27FC236}">
                  <a16:creationId xmlns:a16="http://schemas.microsoft.com/office/drawing/2014/main" id="{94F67D7F-B943-4709-938B-EBB88CCEA077}"/>
                </a:ext>
              </a:extLst>
            </p:cNvPr>
            <p:cNvGrpSpPr/>
            <p:nvPr/>
          </p:nvGrpSpPr>
          <p:grpSpPr>
            <a:xfrm rot="4901691">
              <a:off x="2346404" y="2617135"/>
              <a:ext cx="83222" cy="95325"/>
              <a:chOff x="4000632" y="3484791"/>
              <a:chExt cx="886952" cy="1011586"/>
            </a:xfrm>
          </p:grpSpPr>
          <p:sp>
            <p:nvSpPr>
              <p:cNvPr id="182" name="Oval 50">
                <a:extLst>
                  <a:ext uri="{FF2B5EF4-FFF2-40B4-BE49-F238E27FC236}">
                    <a16:creationId xmlns:a16="http://schemas.microsoft.com/office/drawing/2014/main" id="{593A8C70-4DF3-44BC-925C-49D30679693C}"/>
                  </a:ext>
                </a:extLst>
              </p:cNvPr>
              <p:cNvSpPr/>
              <p:nvPr/>
            </p:nvSpPr>
            <p:spPr>
              <a:xfrm rot="382802">
                <a:off x="4000632" y="3484791"/>
                <a:ext cx="886952" cy="1011586"/>
              </a:xfrm>
              <a:prstGeom prst="ellipse">
                <a:avLst/>
              </a:prstGeom>
              <a:solidFill>
                <a:schemeClr val="accent5">
                  <a:lumMod val="40000"/>
                  <a:lumOff val="60000"/>
                </a:schemeClr>
              </a:solidFill>
              <a:ln w="6350" cap="flat" cmpd="sng" algn="ctr">
                <a:solidFill>
                  <a:schemeClr val="accent5"/>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83" name="Oval 51">
                <a:extLst>
                  <a:ext uri="{FF2B5EF4-FFF2-40B4-BE49-F238E27FC236}">
                    <a16:creationId xmlns:a16="http://schemas.microsoft.com/office/drawing/2014/main" id="{9B534FC8-5817-4900-8D33-E23B4AF7DF59}"/>
                  </a:ext>
                </a:extLst>
              </p:cNvPr>
              <p:cNvSpPr/>
              <p:nvPr/>
            </p:nvSpPr>
            <p:spPr>
              <a:xfrm rot="382802">
                <a:off x="4292318" y="3818791"/>
                <a:ext cx="415592" cy="467414"/>
              </a:xfrm>
              <a:prstGeom prst="ellipse">
                <a:avLst/>
              </a:prstGeom>
              <a:solidFill>
                <a:schemeClr val="accent5"/>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84" name="Group 183">
              <a:extLst>
                <a:ext uri="{FF2B5EF4-FFF2-40B4-BE49-F238E27FC236}">
                  <a16:creationId xmlns:a16="http://schemas.microsoft.com/office/drawing/2014/main" id="{FE7EB111-5C60-4560-94B0-62C025D223DB}"/>
                </a:ext>
              </a:extLst>
            </p:cNvPr>
            <p:cNvGrpSpPr/>
            <p:nvPr/>
          </p:nvGrpSpPr>
          <p:grpSpPr>
            <a:xfrm rot="2885139">
              <a:off x="2188286" y="2884880"/>
              <a:ext cx="83222" cy="95325"/>
              <a:chOff x="4000632" y="3484791"/>
              <a:chExt cx="886952" cy="1011586"/>
            </a:xfrm>
          </p:grpSpPr>
          <p:sp>
            <p:nvSpPr>
              <p:cNvPr id="185" name="Oval 50">
                <a:extLst>
                  <a:ext uri="{FF2B5EF4-FFF2-40B4-BE49-F238E27FC236}">
                    <a16:creationId xmlns:a16="http://schemas.microsoft.com/office/drawing/2014/main" id="{E93EE28A-848A-4BE5-89BD-9BD79341CC25}"/>
                  </a:ext>
                </a:extLst>
              </p:cNvPr>
              <p:cNvSpPr/>
              <p:nvPr/>
            </p:nvSpPr>
            <p:spPr>
              <a:xfrm rot="382802">
                <a:off x="4000632" y="3484791"/>
                <a:ext cx="886952" cy="1011586"/>
              </a:xfrm>
              <a:prstGeom prst="ellipse">
                <a:avLst/>
              </a:prstGeom>
              <a:solidFill>
                <a:schemeClr val="accent5">
                  <a:lumMod val="40000"/>
                  <a:lumOff val="60000"/>
                </a:schemeClr>
              </a:solidFill>
              <a:ln w="6350" cap="flat" cmpd="sng" algn="ctr">
                <a:solidFill>
                  <a:schemeClr val="accent5"/>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86" name="Oval 51">
                <a:extLst>
                  <a:ext uri="{FF2B5EF4-FFF2-40B4-BE49-F238E27FC236}">
                    <a16:creationId xmlns:a16="http://schemas.microsoft.com/office/drawing/2014/main" id="{F4D675FA-1F19-4986-A158-46353A5B4E2F}"/>
                  </a:ext>
                </a:extLst>
              </p:cNvPr>
              <p:cNvSpPr/>
              <p:nvPr/>
            </p:nvSpPr>
            <p:spPr>
              <a:xfrm rot="382802">
                <a:off x="4292318" y="3818791"/>
                <a:ext cx="415592" cy="467414"/>
              </a:xfrm>
              <a:prstGeom prst="ellipse">
                <a:avLst/>
              </a:prstGeom>
              <a:solidFill>
                <a:schemeClr val="accent5"/>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87" name="Group 186">
              <a:extLst>
                <a:ext uri="{FF2B5EF4-FFF2-40B4-BE49-F238E27FC236}">
                  <a16:creationId xmlns:a16="http://schemas.microsoft.com/office/drawing/2014/main" id="{DA37FC11-9FCF-4179-93F0-26CD13E1B0EA}"/>
                </a:ext>
              </a:extLst>
            </p:cNvPr>
            <p:cNvGrpSpPr/>
            <p:nvPr/>
          </p:nvGrpSpPr>
          <p:grpSpPr>
            <a:xfrm rot="3697939">
              <a:off x="2406854" y="2705200"/>
              <a:ext cx="98140" cy="110634"/>
              <a:chOff x="4000632" y="3484791"/>
              <a:chExt cx="886952" cy="1011586"/>
            </a:xfrm>
          </p:grpSpPr>
          <p:sp>
            <p:nvSpPr>
              <p:cNvPr id="188" name="Oval 50">
                <a:extLst>
                  <a:ext uri="{FF2B5EF4-FFF2-40B4-BE49-F238E27FC236}">
                    <a16:creationId xmlns:a16="http://schemas.microsoft.com/office/drawing/2014/main" id="{DC7C565C-7DD4-43BA-9F42-5EE18435B31A}"/>
                  </a:ext>
                </a:extLst>
              </p:cNvPr>
              <p:cNvSpPr/>
              <p:nvPr/>
            </p:nvSpPr>
            <p:spPr>
              <a:xfrm rot="382802">
                <a:off x="4000632" y="3484791"/>
                <a:ext cx="886952" cy="1011586"/>
              </a:xfrm>
              <a:prstGeom prst="ellipse">
                <a:avLst/>
              </a:prstGeom>
              <a:solidFill>
                <a:schemeClr val="accent5">
                  <a:lumMod val="40000"/>
                  <a:lumOff val="60000"/>
                </a:schemeClr>
              </a:solidFill>
              <a:ln w="6350" cap="flat" cmpd="sng" algn="ctr">
                <a:solidFill>
                  <a:schemeClr val="accent5"/>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89" name="Oval 51">
                <a:extLst>
                  <a:ext uri="{FF2B5EF4-FFF2-40B4-BE49-F238E27FC236}">
                    <a16:creationId xmlns:a16="http://schemas.microsoft.com/office/drawing/2014/main" id="{9E2A6902-7EE3-443E-9C17-B26C9F440A61}"/>
                  </a:ext>
                </a:extLst>
              </p:cNvPr>
              <p:cNvSpPr/>
              <p:nvPr/>
            </p:nvSpPr>
            <p:spPr>
              <a:xfrm rot="382802">
                <a:off x="4129748" y="3760158"/>
                <a:ext cx="570536" cy="641675"/>
              </a:xfrm>
              <a:prstGeom prst="ellipse">
                <a:avLst/>
              </a:prstGeom>
              <a:solidFill>
                <a:schemeClr val="accent5"/>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190" name="Group 189">
              <a:extLst>
                <a:ext uri="{FF2B5EF4-FFF2-40B4-BE49-F238E27FC236}">
                  <a16:creationId xmlns:a16="http://schemas.microsoft.com/office/drawing/2014/main" id="{CC810836-C774-424A-B7C7-961C007386E0}"/>
                </a:ext>
              </a:extLst>
            </p:cNvPr>
            <p:cNvGrpSpPr/>
            <p:nvPr/>
          </p:nvGrpSpPr>
          <p:grpSpPr>
            <a:xfrm rot="2885139">
              <a:off x="2460509" y="2854092"/>
              <a:ext cx="83616" cy="94261"/>
              <a:chOff x="4000632" y="3484791"/>
              <a:chExt cx="886952" cy="1011586"/>
            </a:xfrm>
          </p:grpSpPr>
          <p:sp>
            <p:nvSpPr>
              <p:cNvPr id="191" name="Oval 50">
                <a:extLst>
                  <a:ext uri="{FF2B5EF4-FFF2-40B4-BE49-F238E27FC236}">
                    <a16:creationId xmlns:a16="http://schemas.microsoft.com/office/drawing/2014/main" id="{3E51CAC9-0CE0-4553-B281-B3E0D5A8BD80}"/>
                  </a:ext>
                </a:extLst>
              </p:cNvPr>
              <p:cNvSpPr/>
              <p:nvPr/>
            </p:nvSpPr>
            <p:spPr>
              <a:xfrm rot="382802">
                <a:off x="4000632" y="3484791"/>
                <a:ext cx="886952" cy="1011586"/>
              </a:xfrm>
              <a:prstGeom prst="ellipse">
                <a:avLst/>
              </a:prstGeom>
              <a:solidFill>
                <a:schemeClr val="accent5">
                  <a:lumMod val="40000"/>
                  <a:lumOff val="60000"/>
                </a:schemeClr>
              </a:solidFill>
              <a:ln w="6350" cap="flat" cmpd="sng" algn="ctr">
                <a:solidFill>
                  <a:schemeClr val="accent5"/>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192" name="Oval 51">
                <a:extLst>
                  <a:ext uri="{FF2B5EF4-FFF2-40B4-BE49-F238E27FC236}">
                    <a16:creationId xmlns:a16="http://schemas.microsoft.com/office/drawing/2014/main" id="{01677501-421A-497C-88C5-2E3E2DDEB8F1}"/>
                  </a:ext>
                </a:extLst>
              </p:cNvPr>
              <p:cNvSpPr/>
              <p:nvPr/>
            </p:nvSpPr>
            <p:spPr>
              <a:xfrm rot="382802">
                <a:off x="4129748" y="3760158"/>
                <a:ext cx="570536" cy="641675"/>
              </a:xfrm>
              <a:prstGeom prst="ellipse">
                <a:avLst/>
              </a:prstGeom>
              <a:solidFill>
                <a:schemeClr val="accent5"/>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cxnSp>
          <p:nvCxnSpPr>
            <p:cNvPr id="10" name="Straight Arrow Connector 9">
              <a:extLst>
                <a:ext uri="{FF2B5EF4-FFF2-40B4-BE49-F238E27FC236}">
                  <a16:creationId xmlns:a16="http://schemas.microsoft.com/office/drawing/2014/main" id="{EE02EBA9-68F9-4FFD-92A3-2CB5BFAAB928}"/>
                </a:ext>
              </a:extLst>
            </p:cNvPr>
            <p:cNvCxnSpPr>
              <a:cxnSpLocks/>
            </p:cNvCxnSpPr>
            <p:nvPr/>
          </p:nvCxnSpPr>
          <p:spPr bwMode="auto">
            <a:xfrm>
              <a:off x="2408599" y="3230372"/>
              <a:ext cx="10029" cy="283622"/>
            </a:xfrm>
            <a:prstGeom prst="straightConnector1">
              <a:avLst/>
            </a:prstGeom>
            <a:noFill/>
            <a:ln w="28575" cap="flat" cmpd="sng" algn="ctr">
              <a:solidFill>
                <a:schemeClr val="bg1"/>
              </a:solidFill>
              <a:prstDash val="solid"/>
              <a:round/>
              <a:headEnd type="none" w="med" len="med"/>
              <a:tailEnd type="triangle"/>
            </a:ln>
            <a:effectLst/>
          </p:spPr>
        </p:cxnSp>
        <p:grpSp>
          <p:nvGrpSpPr>
            <p:cNvPr id="4" name="Group 3">
              <a:extLst>
                <a:ext uri="{FF2B5EF4-FFF2-40B4-BE49-F238E27FC236}">
                  <a16:creationId xmlns:a16="http://schemas.microsoft.com/office/drawing/2014/main" id="{77BFB4E4-F140-4486-8117-3CB2A58E0A51}"/>
                </a:ext>
              </a:extLst>
            </p:cNvPr>
            <p:cNvGrpSpPr/>
            <p:nvPr/>
          </p:nvGrpSpPr>
          <p:grpSpPr>
            <a:xfrm>
              <a:off x="2230390" y="3634792"/>
              <a:ext cx="464489" cy="474869"/>
              <a:chOff x="2895190" y="2662895"/>
              <a:chExt cx="464489" cy="474869"/>
            </a:xfrm>
          </p:grpSpPr>
          <p:grpSp>
            <p:nvGrpSpPr>
              <p:cNvPr id="333" name="Group 332">
                <a:extLst>
                  <a:ext uri="{FF2B5EF4-FFF2-40B4-BE49-F238E27FC236}">
                    <a16:creationId xmlns:a16="http://schemas.microsoft.com/office/drawing/2014/main" id="{3B58EA8A-ACB1-4008-B677-6C573297ED22}"/>
                  </a:ext>
                </a:extLst>
              </p:cNvPr>
              <p:cNvGrpSpPr/>
              <p:nvPr/>
            </p:nvGrpSpPr>
            <p:grpSpPr>
              <a:xfrm rot="2025222">
                <a:off x="2916242" y="2799740"/>
                <a:ext cx="137554" cy="156882"/>
                <a:chOff x="4000632" y="3484791"/>
                <a:chExt cx="886952" cy="1011586"/>
              </a:xfrm>
            </p:grpSpPr>
            <p:sp>
              <p:nvSpPr>
                <p:cNvPr id="334" name="Oval 50">
                  <a:extLst>
                    <a:ext uri="{FF2B5EF4-FFF2-40B4-BE49-F238E27FC236}">
                      <a16:creationId xmlns:a16="http://schemas.microsoft.com/office/drawing/2014/main" id="{05DC2B52-E0B9-4D31-B5BF-AD4851E87149}"/>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35" name="Oval 51">
                  <a:extLst>
                    <a:ext uri="{FF2B5EF4-FFF2-40B4-BE49-F238E27FC236}">
                      <a16:creationId xmlns:a16="http://schemas.microsoft.com/office/drawing/2014/main" id="{76534E62-FD59-4843-B135-3800F45A6DE3}"/>
                    </a:ext>
                  </a:extLst>
                </p:cNvPr>
                <p:cNvSpPr/>
                <p:nvPr/>
              </p:nvSpPr>
              <p:spPr>
                <a:xfrm rot="382802">
                  <a:off x="4178996" y="3676072"/>
                  <a:ext cx="536870" cy="603812"/>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36" name="Group 335">
                <a:extLst>
                  <a:ext uri="{FF2B5EF4-FFF2-40B4-BE49-F238E27FC236}">
                    <a16:creationId xmlns:a16="http://schemas.microsoft.com/office/drawing/2014/main" id="{CDA26EFB-B7CF-4DEF-B2AD-FD7D611A2628}"/>
                  </a:ext>
                </a:extLst>
              </p:cNvPr>
              <p:cNvGrpSpPr/>
              <p:nvPr/>
            </p:nvGrpSpPr>
            <p:grpSpPr>
              <a:xfrm rot="4901691">
                <a:off x="3106708" y="2777720"/>
                <a:ext cx="157411" cy="180303"/>
                <a:chOff x="4000632" y="3484791"/>
                <a:chExt cx="886952" cy="1011586"/>
              </a:xfrm>
            </p:grpSpPr>
            <p:sp>
              <p:nvSpPr>
                <p:cNvPr id="337" name="Oval 50">
                  <a:extLst>
                    <a:ext uri="{FF2B5EF4-FFF2-40B4-BE49-F238E27FC236}">
                      <a16:creationId xmlns:a16="http://schemas.microsoft.com/office/drawing/2014/main" id="{91B59CE4-BCC2-4AC7-8D10-0637DA1BDBC3}"/>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38" name="Oval 51">
                  <a:extLst>
                    <a:ext uri="{FF2B5EF4-FFF2-40B4-BE49-F238E27FC236}">
                      <a16:creationId xmlns:a16="http://schemas.microsoft.com/office/drawing/2014/main" id="{052FD77C-2583-4166-9D5E-ED93B8FB84F2}"/>
                    </a:ext>
                  </a:extLst>
                </p:cNvPr>
                <p:cNvSpPr/>
                <p:nvPr/>
              </p:nvSpPr>
              <p:spPr>
                <a:xfrm rot="382802">
                  <a:off x="4292318" y="3818791"/>
                  <a:ext cx="415592" cy="467414"/>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39" name="Group 338">
                <a:extLst>
                  <a:ext uri="{FF2B5EF4-FFF2-40B4-BE49-F238E27FC236}">
                    <a16:creationId xmlns:a16="http://schemas.microsoft.com/office/drawing/2014/main" id="{153B67A9-F84E-431F-8A1E-3642619E1053}"/>
                  </a:ext>
                </a:extLst>
              </p:cNvPr>
              <p:cNvGrpSpPr/>
              <p:nvPr/>
            </p:nvGrpSpPr>
            <p:grpSpPr>
              <a:xfrm rot="4901691">
                <a:off x="3016778" y="2654744"/>
                <a:ext cx="112098" cy="128400"/>
                <a:chOff x="4000632" y="3484791"/>
                <a:chExt cx="886952" cy="1011586"/>
              </a:xfrm>
            </p:grpSpPr>
            <p:sp>
              <p:nvSpPr>
                <p:cNvPr id="340" name="Oval 50">
                  <a:extLst>
                    <a:ext uri="{FF2B5EF4-FFF2-40B4-BE49-F238E27FC236}">
                      <a16:creationId xmlns:a16="http://schemas.microsoft.com/office/drawing/2014/main" id="{A29C6AA2-EAD2-483D-A4A8-4AA63C98C9D8}"/>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41" name="Oval 51">
                  <a:extLst>
                    <a:ext uri="{FF2B5EF4-FFF2-40B4-BE49-F238E27FC236}">
                      <a16:creationId xmlns:a16="http://schemas.microsoft.com/office/drawing/2014/main" id="{650D74A6-14DC-49F9-8322-778277AF3DDD}"/>
                    </a:ext>
                  </a:extLst>
                </p:cNvPr>
                <p:cNvSpPr/>
                <p:nvPr/>
              </p:nvSpPr>
              <p:spPr>
                <a:xfrm rot="382802">
                  <a:off x="4292318" y="3818791"/>
                  <a:ext cx="415592" cy="467414"/>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42" name="Group 341">
                <a:extLst>
                  <a:ext uri="{FF2B5EF4-FFF2-40B4-BE49-F238E27FC236}">
                    <a16:creationId xmlns:a16="http://schemas.microsoft.com/office/drawing/2014/main" id="{6606BAEB-84B2-4F58-8AEF-019BDF3D1CBD}"/>
                  </a:ext>
                </a:extLst>
              </p:cNvPr>
              <p:cNvGrpSpPr/>
              <p:nvPr/>
            </p:nvGrpSpPr>
            <p:grpSpPr>
              <a:xfrm rot="2885139">
                <a:off x="3235045" y="2942588"/>
                <a:ext cx="116186" cy="133083"/>
                <a:chOff x="4000632" y="3484791"/>
                <a:chExt cx="886952" cy="1011586"/>
              </a:xfrm>
            </p:grpSpPr>
            <p:sp>
              <p:nvSpPr>
                <p:cNvPr id="343" name="Oval 50">
                  <a:extLst>
                    <a:ext uri="{FF2B5EF4-FFF2-40B4-BE49-F238E27FC236}">
                      <a16:creationId xmlns:a16="http://schemas.microsoft.com/office/drawing/2014/main" id="{1F960D05-5AB2-45E7-A821-E20AC46C09AE}"/>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44" name="Oval 51">
                  <a:extLst>
                    <a:ext uri="{FF2B5EF4-FFF2-40B4-BE49-F238E27FC236}">
                      <a16:creationId xmlns:a16="http://schemas.microsoft.com/office/drawing/2014/main" id="{6B46E403-751F-45EC-B841-F3E1B56AE6B2}"/>
                    </a:ext>
                  </a:extLst>
                </p:cNvPr>
                <p:cNvSpPr/>
                <p:nvPr/>
              </p:nvSpPr>
              <p:spPr>
                <a:xfrm rot="382802">
                  <a:off x="4292318" y="3818791"/>
                  <a:ext cx="415592" cy="467414"/>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45" name="Group 344">
                <a:extLst>
                  <a:ext uri="{FF2B5EF4-FFF2-40B4-BE49-F238E27FC236}">
                    <a16:creationId xmlns:a16="http://schemas.microsoft.com/office/drawing/2014/main" id="{1954DDCE-677C-4D65-A765-81E5CB400847}"/>
                  </a:ext>
                </a:extLst>
              </p:cNvPr>
              <p:cNvGrpSpPr/>
              <p:nvPr/>
            </p:nvGrpSpPr>
            <p:grpSpPr>
              <a:xfrm rot="2885139">
                <a:off x="2887382" y="3019322"/>
                <a:ext cx="126250" cy="110634"/>
                <a:chOff x="4000632" y="3484791"/>
                <a:chExt cx="886952" cy="1011586"/>
              </a:xfrm>
            </p:grpSpPr>
            <p:sp>
              <p:nvSpPr>
                <p:cNvPr id="346" name="Oval 50">
                  <a:extLst>
                    <a:ext uri="{FF2B5EF4-FFF2-40B4-BE49-F238E27FC236}">
                      <a16:creationId xmlns:a16="http://schemas.microsoft.com/office/drawing/2014/main" id="{600F7906-B053-46EA-89A5-C5B4EE6ECB71}"/>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47" name="Oval 51">
                  <a:extLst>
                    <a:ext uri="{FF2B5EF4-FFF2-40B4-BE49-F238E27FC236}">
                      <a16:creationId xmlns:a16="http://schemas.microsoft.com/office/drawing/2014/main" id="{F51C5BB7-65AA-494B-B1D6-51B254009439}"/>
                    </a:ext>
                  </a:extLst>
                </p:cNvPr>
                <p:cNvSpPr/>
                <p:nvPr/>
              </p:nvSpPr>
              <p:spPr>
                <a:xfrm rot="382802">
                  <a:off x="4129748" y="3760158"/>
                  <a:ext cx="570536" cy="641675"/>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48" name="Group 347">
                <a:extLst>
                  <a:ext uri="{FF2B5EF4-FFF2-40B4-BE49-F238E27FC236}">
                    <a16:creationId xmlns:a16="http://schemas.microsoft.com/office/drawing/2014/main" id="{3E85F2A3-42B4-4B3F-9B70-87D7A7356CE6}"/>
                  </a:ext>
                </a:extLst>
              </p:cNvPr>
              <p:cNvGrpSpPr/>
              <p:nvPr/>
            </p:nvGrpSpPr>
            <p:grpSpPr>
              <a:xfrm rot="2885139">
                <a:off x="3057967" y="2987842"/>
                <a:ext cx="138144" cy="155731"/>
                <a:chOff x="4000632" y="3484791"/>
                <a:chExt cx="886952" cy="1011586"/>
              </a:xfrm>
            </p:grpSpPr>
            <p:sp>
              <p:nvSpPr>
                <p:cNvPr id="349" name="Oval 50">
                  <a:extLst>
                    <a:ext uri="{FF2B5EF4-FFF2-40B4-BE49-F238E27FC236}">
                      <a16:creationId xmlns:a16="http://schemas.microsoft.com/office/drawing/2014/main" id="{DDF55018-0DAB-4576-808E-131847C7D89B}"/>
                    </a:ext>
                  </a:extLst>
                </p:cNvPr>
                <p:cNvSpPr/>
                <p:nvPr/>
              </p:nvSpPr>
              <p:spPr>
                <a:xfrm rot="382802">
                  <a:off x="4000632" y="3484791"/>
                  <a:ext cx="886952" cy="1011586"/>
                </a:xfrm>
                <a:prstGeom prst="ellipse">
                  <a:avLst/>
                </a:prstGeom>
                <a:solidFill>
                  <a:srgbClr val="0A6FA7"/>
                </a:solidFill>
                <a:ln w="6350"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50" name="Oval 51">
                  <a:extLst>
                    <a:ext uri="{FF2B5EF4-FFF2-40B4-BE49-F238E27FC236}">
                      <a16:creationId xmlns:a16="http://schemas.microsoft.com/office/drawing/2014/main" id="{56D1DC01-A510-442C-996C-849F600FD50E}"/>
                    </a:ext>
                  </a:extLst>
                </p:cNvPr>
                <p:cNvSpPr/>
                <p:nvPr/>
              </p:nvSpPr>
              <p:spPr>
                <a:xfrm rot="382802">
                  <a:off x="4129748" y="3760158"/>
                  <a:ext cx="570536" cy="641675"/>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grpSp>
      <p:grpSp>
        <p:nvGrpSpPr>
          <p:cNvPr id="64" name="Group 63">
            <a:extLst>
              <a:ext uri="{FF2B5EF4-FFF2-40B4-BE49-F238E27FC236}">
                <a16:creationId xmlns:a16="http://schemas.microsoft.com/office/drawing/2014/main" id="{8645D5F3-7334-4DF8-9632-4F8E21CE4821}"/>
              </a:ext>
            </a:extLst>
          </p:cNvPr>
          <p:cNvGrpSpPr/>
          <p:nvPr/>
        </p:nvGrpSpPr>
        <p:grpSpPr>
          <a:xfrm>
            <a:off x="444464" y="2592409"/>
            <a:ext cx="1527888" cy="1978619"/>
            <a:chOff x="-14984" y="3035154"/>
            <a:chExt cx="1621218" cy="2099481"/>
          </a:xfrm>
        </p:grpSpPr>
        <p:pic>
          <p:nvPicPr>
            <p:cNvPr id="25" name="Picture 24">
              <a:extLst>
                <a:ext uri="{FF2B5EF4-FFF2-40B4-BE49-F238E27FC236}">
                  <a16:creationId xmlns:a16="http://schemas.microsoft.com/office/drawing/2014/main" id="{39B640AB-1E49-448D-98A6-A8CF15CFCE12}"/>
                </a:ext>
              </a:extLst>
            </p:cNvPr>
            <p:cNvPicPr>
              <a:picLocks noChangeAspect="1"/>
            </p:cNvPicPr>
            <p:nvPr/>
          </p:nvPicPr>
          <p:blipFill rotWithShape="1">
            <a:blip r:embed="rId7">
              <a:extLst>
                <a:ext uri="{28A0092B-C50C-407E-A947-70E740481C1C}">
                  <a14:useLocalDpi xmlns:a14="http://schemas.microsoft.com/office/drawing/2010/main" val="0"/>
                </a:ext>
              </a:extLst>
            </a:blip>
            <a:srcRect b="41381"/>
            <a:stretch/>
          </p:blipFill>
          <p:spPr>
            <a:xfrm>
              <a:off x="-14984" y="3035154"/>
              <a:ext cx="1346104" cy="2099481"/>
            </a:xfrm>
            <a:prstGeom prst="rect">
              <a:avLst/>
            </a:prstGeom>
          </p:spPr>
        </p:pic>
        <p:pic>
          <p:nvPicPr>
            <p:cNvPr id="27" name="Picture 26">
              <a:extLst>
                <a:ext uri="{FF2B5EF4-FFF2-40B4-BE49-F238E27FC236}">
                  <a16:creationId xmlns:a16="http://schemas.microsoft.com/office/drawing/2014/main" id="{17D9752D-21BE-4A68-ACF1-A007D000CD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91242" y="3395816"/>
              <a:ext cx="814992" cy="937702"/>
            </a:xfrm>
            <a:prstGeom prst="rect">
              <a:avLst/>
            </a:prstGeom>
          </p:spPr>
        </p:pic>
      </p:grpSp>
      <p:grpSp>
        <p:nvGrpSpPr>
          <p:cNvPr id="65" name="Group 64">
            <a:extLst>
              <a:ext uri="{FF2B5EF4-FFF2-40B4-BE49-F238E27FC236}">
                <a16:creationId xmlns:a16="http://schemas.microsoft.com/office/drawing/2014/main" id="{A3FD6EC2-0FDC-498D-B6B0-FE2497F6E862}"/>
              </a:ext>
            </a:extLst>
          </p:cNvPr>
          <p:cNvGrpSpPr/>
          <p:nvPr/>
        </p:nvGrpSpPr>
        <p:grpSpPr>
          <a:xfrm>
            <a:off x="9052794" y="2641587"/>
            <a:ext cx="1418776" cy="1917354"/>
            <a:chOff x="8699622" y="2889642"/>
            <a:chExt cx="1621218" cy="2190937"/>
          </a:xfrm>
        </p:grpSpPr>
        <p:pic>
          <p:nvPicPr>
            <p:cNvPr id="351" name="Picture 350">
              <a:extLst>
                <a:ext uri="{FF2B5EF4-FFF2-40B4-BE49-F238E27FC236}">
                  <a16:creationId xmlns:a16="http://schemas.microsoft.com/office/drawing/2014/main" id="{2B0B2014-577B-40D0-A727-8250BAF25C92}"/>
                </a:ext>
              </a:extLst>
            </p:cNvPr>
            <p:cNvPicPr>
              <a:picLocks noChangeAspect="1"/>
            </p:cNvPicPr>
            <p:nvPr/>
          </p:nvPicPr>
          <p:blipFill rotWithShape="1">
            <a:blip r:embed="rId7">
              <a:extLst>
                <a:ext uri="{28A0092B-C50C-407E-A947-70E740481C1C}">
                  <a14:useLocalDpi xmlns:a14="http://schemas.microsoft.com/office/drawing/2010/main" val="0"/>
                </a:ext>
              </a:extLst>
            </a:blip>
            <a:srcRect b="38827"/>
            <a:stretch/>
          </p:blipFill>
          <p:spPr>
            <a:xfrm>
              <a:off x="8699622" y="2889642"/>
              <a:ext cx="1346104" cy="2190937"/>
            </a:xfrm>
            <a:prstGeom prst="rect">
              <a:avLst/>
            </a:prstGeom>
          </p:spPr>
        </p:pic>
        <p:grpSp>
          <p:nvGrpSpPr>
            <p:cNvPr id="30" name="Group 29">
              <a:extLst>
                <a:ext uri="{FF2B5EF4-FFF2-40B4-BE49-F238E27FC236}">
                  <a16:creationId xmlns:a16="http://schemas.microsoft.com/office/drawing/2014/main" id="{76D72E30-FD86-4A28-A79E-06F564C78FC1}"/>
                </a:ext>
              </a:extLst>
            </p:cNvPr>
            <p:cNvGrpSpPr/>
            <p:nvPr/>
          </p:nvGrpSpPr>
          <p:grpSpPr>
            <a:xfrm>
              <a:off x="9505848" y="3250303"/>
              <a:ext cx="814992" cy="937702"/>
              <a:chOff x="9198849" y="3403830"/>
              <a:chExt cx="814992" cy="937702"/>
            </a:xfrm>
          </p:grpSpPr>
          <p:pic>
            <p:nvPicPr>
              <p:cNvPr id="352" name="Picture 351">
                <a:extLst>
                  <a:ext uri="{FF2B5EF4-FFF2-40B4-BE49-F238E27FC236}">
                    <a16:creationId xmlns:a16="http://schemas.microsoft.com/office/drawing/2014/main" id="{9D825D39-A860-42F1-8561-D0CAFA6B5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198849" y="3403830"/>
                <a:ext cx="814992" cy="937702"/>
              </a:xfrm>
              <a:prstGeom prst="rect">
                <a:avLst/>
              </a:prstGeom>
            </p:spPr>
          </p:pic>
          <p:sp>
            <p:nvSpPr>
              <p:cNvPr id="29" name="Rectangle 28">
                <a:extLst>
                  <a:ext uri="{FF2B5EF4-FFF2-40B4-BE49-F238E27FC236}">
                    <a16:creationId xmlns:a16="http://schemas.microsoft.com/office/drawing/2014/main" id="{708CF09C-77A1-462C-839F-043AE62EAFEC}"/>
                  </a:ext>
                </a:extLst>
              </p:cNvPr>
              <p:cNvSpPr/>
              <p:nvPr/>
            </p:nvSpPr>
            <p:spPr bwMode="auto">
              <a:xfrm>
                <a:off x="9621826" y="3533876"/>
                <a:ext cx="370199" cy="401977"/>
              </a:xfrm>
              <a:prstGeom prst="rect">
                <a:avLst/>
              </a:prstGeom>
              <a:solidFill>
                <a:schemeClr val="tx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28" name="Group 27">
                <a:extLst>
                  <a:ext uri="{FF2B5EF4-FFF2-40B4-BE49-F238E27FC236}">
                    <a16:creationId xmlns:a16="http://schemas.microsoft.com/office/drawing/2014/main" id="{11A6E4CE-B497-4232-81DC-6CF195343E5F}"/>
                  </a:ext>
                </a:extLst>
              </p:cNvPr>
              <p:cNvGrpSpPr/>
              <p:nvPr/>
            </p:nvGrpSpPr>
            <p:grpSpPr>
              <a:xfrm>
                <a:off x="9685437" y="3594716"/>
                <a:ext cx="248446" cy="290488"/>
                <a:chOff x="9351465" y="3576171"/>
                <a:chExt cx="248446" cy="290488"/>
              </a:xfrm>
            </p:grpSpPr>
            <p:grpSp>
              <p:nvGrpSpPr>
                <p:cNvPr id="323" name="Group 322">
                  <a:extLst>
                    <a:ext uri="{FF2B5EF4-FFF2-40B4-BE49-F238E27FC236}">
                      <a16:creationId xmlns:a16="http://schemas.microsoft.com/office/drawing/2014/main" id="{CD201319-6A63-4DA8-87B8-6D7B29591FA5}"/>
                    </a:ext>
                  </a:extLst>
                </p:cNvPr>
                <p:cNvGrpSpPr/>
                <p:nvPr/>
              </p:nvGrpSpPr>
              <p:grpSpPr>
                <a:xfrm rot="1867134">
                  <a:off x="9351465" y="3576171"/>
                  <a:ext cx="181844" cy="173029"/>
                  <a:chOff x="7507009" y="3841693"/>
                  <a:chExt cx="638528" cy="607575"/>
                </a:xfrm>
              </p:grpSpPr>
              <p:sp>
                <p:nvSpPr>
                  <p:cNvPr id="325" name="Oval 50">
                    <a:extLst>
                      <a:ext uri="{FF2B5EF4-FFF2-40B4-BE49-F238E27FC236}">
                        <a16:creationId xmlns:a16="http://schemas.microsoft.com/office/drawing/2014/main" id="{FB552352-5C29-49F3-9E2D-790E1D6C942E}"/>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26" name="Oval 51">
                    <a:extLst>
                      <a:ext uri="{FF2B5EF4-FFF2-40B4-BE49-F238E27FC236}">
                        <a16:creationId xmlns:a16="http://schemas.microsoft.com/office/drawing/2014/main" id="{C689A631-903C-475A-BC5C-FE77C2AEBFCD}"/>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27" name="Group 326">
                  <a:extLst>
                    <a:ext uri="{FF2B5EF4-FFF2-40B4-BE49-F238E27FC236}">
                      <a16:creationId xmlns:a16="http://schemas.microsoft.com/office/drawing/2014/main" id="{D1CD52C5-79B3-45CC-8539-B7541B4A56B7}"/>
                    </a:ext>
                  </a:extLst>
                </p:cNvPr>
                <p:cNvGrpSpPr/>
                <p:nvPr/>
              </p:nvGrpSpPr>
              <p:grpSpPr>
                <a:xfrm rot="1867134">
                  <a:off x="9490430" y="3739698"/>
                  <a:ext cx="109481" cy="104174"/>
                  <a:chOff x="7507009" y="3841693"/>
                  <a:chExt cx="638528" cy="607575"/>
                </a:xfrm>
              </p:grpSpPr>
              <p:sp>
                <p:nvSpPr>
                  <p:cNvPr id="328" name="Oval 50">
                    <a:extLst>
                      <a:ext uri="{FF2B5EF4-FFF2-40B4-BE49-F238E27FC236}">
                        <a16:creationId xmlns:a16="http://schemas.microsoft.com/office/drawing/2014/main" id="{D7CA7990-8D1F-48D5-A3AB-4571A1BF1F98}"/>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29" name="Oval 51">
                    <a:extLst>
                      <a:ext uri="{FF2B5EF4-FFF2-40B4-BE49-F238E27FC236}">
                        <a16:creationId xmlns:a16="http://schemas.microsoft.com/office/drawing/2014/main" id="{3B0B793F-0548-40B0-9584-AC9F1EC4247B}"/>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nvGrpSpPr>
                <p:cNvPr id="330" name="Group 329">
                  <a:extLst>
                    <a:ext uri="{FF2B5EF4-FFF2-40B4-BE49-F238E27FC236}">
                      <a16:creationId xmlns:a16="http://schemas.microsoft.com/office/drawing/2014/main" id="{CBBB0974-4276-427A-988A-183153B030EC}"/>
                    </a:ext>
                  </a:extLst>
                </p:cNvPr>
                <p:cNvGrpSpPr/>
                <p:nvPr/>
              </p:nvGrpSpPr>
              <p:grpSpPr>
                <a:xfrm rot="1867134">
                  <a:off x="9385110" y="3786446"/>
                  <a:ext cx="84299" cy="80213"/>
                  <a:chOff x="7507009" y="3841693"/>
                  <a:chExt cx="638528" cy="607575"/>
                </a:xfrm>
              </p:grpSpPr>
              <p:sp>
                <p:nvSpPr>
                  <p:cNvPr id="331" name="Oval 50">
                    <a:extLst>
                      <a:ext uri="{FF2B5EF4-FFF2-40B4-BE49-F238E27FC236}">
                        <a16:creationId xmlns:a16="http://schemas.microsoft.com/office/drawing/2014/main" id="{64EDC738-3BE9-4C81-BFFD-E28F64FF356D}"/>
                      </a:ext>
                    </a:extLst>
                  </p:cNvPr>
                  <p:cNvSpPr/>
                  <p:nvPr/>
                </p:nvSpPr>
                <p:spPr>
                  <a:xfrm rot="382802">
                    <a:off x="7507009" y="3841693"/>
                    <a:ext cx="638528" cy="607575"/>
                  </a:xfrm>
                  <a:prstGeom prst="ellipse">
                    <a:avLst/>
                  </a:prstGeom>
                  <a:solidFill>
                    <a:srgbClr val="0A6FA7"/>
                  </a:solidFill>
                  <a:ln w="9525" cap="flat" cmpd="sng" algn="ctr">
                    <a:solidFill>
                      <a:srgbClr val="003854"/>
                    </a:solidFill>
                    <a:prstDash val="solid"/>
                  </a:ln>
                  <a:effectLst/>
                </p:spPr>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sp>
                <p:nvSpPr>
                  <p:cNvPr id="332" name="Oval 51">
                    <a:extLst>
                      <a:ext uri="{FF2B5EF4-FFF2-40B4-BE49-F238E27FC236}">
                        <a16:creationId xmlns:a16="http://schemas.microsoft.com/office/drawing/2014/main" id="{C3529265-4CC0-4609-BBBA-33CF794C2592}"/>
                      </a:ext>
                    </a:extLst>
                  </p:cNvPr>
                  <p:cNvSpPr/>
                  <p:nvPr/>
                </p:nvSpPr>
                <p:spPr>
                  <a:xfrm rot="382802">
                    <a:off x="7635416" y="3956580"/>
                    <a:ext cx="386499" cy="362659"/>
                  </a:xfrm>
                  <a:prstGeom prst="ellipse">
                    <a:avLst/>
                  </a:prstGeom>
                  <a:solidFill>
                    <a:srgbClr val="003854"/>
                  </a:solidFill>
                  <a:ln w="952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grpSp>
          </p:grpSp>
        </p:grpSp>
      </p:grpSp>
      <p:sp>
        <p:nvSpPr>
          <p:cNvPr id="353" name="TextBox 352">
            <a:extLst>
              <a:ext uri="{FF2B5EF4-FFF2-40B4-BE49-F238E27FC236}">
                <a16:creationId xmlns:a16="http://schemas.microsoft.com/office/drawing/2014/main" id="{784BE67D-05CF-4C52-A411-9A2FE32A4469}"/>
              </a:ext>
            </a:extLst>
          </p:cNvPr>
          <p:cNvSpPr txBox="1"/>
          <p:nvPr/>
        </p:nvSpPr>
        <p:spPr bwMode="auto">
          <a:xfrm>
            <a:off x="320497" y="1581017"/>
            <a:ext cx="1731910" cy="400110"/>
          </a:xfrm>
          <a:prstGeom prst="rect">
            <a:avLst/>
          </a:prstGeom>
          <a:solidFill>
            <a:schemeClr val="accent2">
              <a:lumMod val="20000"/>
              <a:lumOff val="80000"/>
            </a:schemeClr>
          </a:solidFill>
          <a:ln>
            <a:noFill/>
          </a:ln>
        </p:spPr>
        <p:txBody>
          <a:bodyPr wrap="none" rtlCol="0">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Leukapheresis</a:t>
            </a:r>
          </a:p>
        </p:txBody>
      </p:sp>
      <p:sp>
        <p:nvSpPr>
          <p:cNvPr id="354" name="TextBox 353">
            <a:extLst>
              <a:ext uri="{FF2B5EF4-FFF2-40B4-BE49-F238E27FC236}">
                <a16:creationId xmlns:a16="http://schemas.microsoft.com/office/drawing/2014/main" id="{E1674F2F-57DF-4234-93EE-D65D84665156}"/>
              </a:ext>
            </a:extLst>
          </p:cNvPr>
          <p:cNvSpPr txBox="1"/>
          <p:nvPr/>
        </p:nvSpPr>
        <p:spPr bwMode="auto">
          <a:xfrm>
            <a:off x="2139351" y="1581017"/>
            <a:ext cx="6610985" cy="400110"/>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Manufacturing </a:t>
            </a:r>
          </a:p>
        </p:txBody>
      </p:sp>
      <p:sp>
        <p:nvSpPr>
          <p:cNvPr id="355" name="TextBox 354">
            <a:extLst>
              <a:ext uri="{FF2B5EF4-FFF2-40B4-BE49-F238E27FC236}">
                <a16:creationId xmlns:a16="http://schemas.microsoft.com/office/drawing/2014/main" id="{ABA0FF7D-C354-48C2-9B56-81493876D1D9}"/>
              </a:ext>
            </a:extLst>
          </p:cNvPr>
          <p:cNvSpPr txBox="1"/>
          <p:nvPr/>
        </p:nvSpPr>
        <p:spPr bwMode="auto">
          <a:xfrm>
            <a:off x="8828160" y="1581017"/>
            <a:ext cx="1818511" cy="400110"/>
          </a:xfrm>
          <a:prstGeom prst="rect">
            <a:avLst/>
          </a:prstGeom>
          <a:solidFill>
            <a:srgbClr val="71E2C4"/>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Infusion</a:t>
            </a:r>
          </a:p>
        </p:txBody>
      </p:sp>
      <p:sp>
        <p:nvSpPr>
          <p:cNvPr id="356" name="TextBox 355">
            <a:extLst>
              <a:ext uri="{FF2B5EF4-FFF2-40B4-BE49-F238E27FC236}">
                <a16:creationId xmlns:a16="http://schemas.microsoft.com/office/drawing/2014/main" id="{BEA3F398-94B9-4D99-90B7-B45683B35C20}"/>
              </a:ext>
            </a:extLst>
          </p:cNvPr>
          <p:cNvSpPr txBox="1"/>
          <p:nvPr/>
        </p:nvSpPr>
        <p:spPr bwMode="auto">
          <a:xfrm>
            <a:off x="311578" y="1969017"/>
            <a:ext cx="1587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Collect patient’s white blood cells</a:t>
            </a:r>
          </a:p>
        </p:txBody>
      </p:sp>
      <p:sp>
        <p:nvSpPr>
          <p:cNvPr id="357" name="TextBox 356">
            <a:extLst>
              <a:ext uri="{FF2B5EF4-FFF2-40B4-BE49-F238E27FC236}">
                <a16:creationId xmlns:a16="http://schemas.microsoft.com/office/drawing/2014/main" id="{79AB806F-75A4-483D-B47F-9DC0F4023A85}"/>
              </a:ext>
            </a:extLst>
          </p:cNvPr>
          <p:cNvSpPr txBox="1"/>
          <p:nvPr/>
        </p:nvSpPr>
        <p:spPr bwMode="auto">
          <a:xfrm>
            <a:off x="2144361" y="1978322"/>
            <a:ext cx="14268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Isolate and activate T-cells</a:t>
            </a:r>
          </a:p>
        </p:txBody>
      </p:sp>
      <p:sp>
        <p:nvSpPr>
          <p:cNvPr id="358" name="TextBox 357">
            <a:extLst>
              <a:ext uri="{FF2B5EF4-FFF2-40B4-BE49-F238E27FC236}">
                <a16:creationId xmlns:a16="http://schemas.microsoft.com/office/drawing/2014/main" id="{2AFB761A-D648-4CFC-9261-0FF287CE32EC}"/>
              </a:ext>
            </a:extLst>
          </p:cNvPr>
          <p:cNvSpPr txBox="1"/>
          <p:nvPr/>
        </p:nvSpPr>
        <p:spPr bwMode="auto">
          <a:xfrm>
            <a:off x="3518399" y="1972910"/>
            <a:ext cx="15058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Engineer T-cells with CAR gene</a:t>
            </a:r>
          </a:p>
        </p:txBody>
      </p:sp>
      <p:sp>
        <p:nvSpPr>
          <p:cNvPr id="359" name="TextBox 358">
            <a:extLst>
              <a:ext uri="{FF2B5EF4-FFF2-40B4-BE49-F238E27FC236}">
                <a16:creationId xmlns:a16="http://schemas.microsoft.com/office/drawing/2014/main" id="{0626B12E-488F-457D-9A2F-CEBBD99F87FD}"/>
              </a:ext>
            </a:extLst>
          </p:cNvPr>
          <p:cNvSpPr txBox="1"/>
          <p:nvPr/>
        </p:nvSpPr>
        <p:spPr bwMode="auto">
          <a:xfrm>
            <a:off x="7330333" y="1980224"/>
            <a:ext cx="1617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Expand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CAR T-cells</a:t>
            </a:r>
          </a:p>
        </p:txBody>
      </p:sp>
      <p:sp>
        <p:nvSpPr>
          <p:cNvPr id="360" name="TextBox 359">
            <a:extLst>
              <a:ext uri="{FF2B5EF4-FFF2-40B4-BE49-F238E27FC236}">
                <a16:creationId xmlns:a16="http://schemas.microsoft.com/office/drawing/2014/main" id="{BDEBB119-D800-4446-B82F-C62566CFD232}"/>
              </a:ext>
            </a:extLst>
          </p:cNvPr>
          <p:cNvSpPr txBox="1"/>
          <p:nvPr/>
        </p:nvSpPr>
        <p:spPr bwMode="auto">
          <a:xfrm>
            <a:off x="8836134" y="1993098"/>
            <a:ext cx="18882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Infuse same patient with CAR T-cells</a:t>
            </a:r>
          </a:p>
        </p:txBody>
      </p:sp>
      <p:cxnSp>
        <p:nvCxnSpPr>
          <p:cNvPr id="67" name="Straight Connector 66">
            <a:extLst>
              <a:ext uri="{FF2B5EF4-FFF2-40B4-BE49-F238E27FC236}">
                <a16:creationId xmlns:a16="http://schemas.microsoft.com/office/drawing/2014/main" id="{2EC423C8-3FDC-45A2-8701-A5D46FC1F283}"/>
              </a:ext>
            </a:extLst>
          </p:cNvPr>
          <p:cNvCxnSpPr>
            <a:cxnSpLocks/>
          </p:cNvCxnSpPr>
          <p:nvPr/>
        </p:nvCxnSpPr>
        <p:spPr bwMode="auto">
          <a:xfrm>
            <a:off x="10693556" y="1470778"/>
            <a:ext cx="0" cy="4381810"/>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361" name="Straight Connector 360">
            <a:extLst>
              <a:ext uri="{FF2B5EF4-FFF2-40B4-BE49-F238E27FC236}">
                <a16:creationId xmlns:a16="http://schemas.microsoft.com/office/drawing/2014/main" id="{615583B7-FF52-4AD1-8F8F-7D91A037EA89}"/>
              </a:ext>
            </a:extLst>
          </p:cNvPr>
          <p:cNvCxnSpPr>
            <a:cxnSpLocks/>
          </p:cNvCxnSpPr>
          <p:nvPr/>
        </p:nvCxnSpPr>
        <p:spPr bwMode="auto">
          <a:xfrm>
            <a:off x="8789249" y="1470777"/>
            <a:ext cx="0" cy="4381811"/>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362" name="Straight Connector 361">
            <a:extLst>
              <a:ext uri="{FF2B5EF4-FFF2-40B4-BE49-F238E27FC236}">
                <a16:creationId xmlns:a16="http://schemas.microsoft.com/office/drawing/2014/main" id="{0E0FC979-9870-4095-BDFE-2A13E9A7E37D}"/>
              </a:ext>
            </a:extLst>
          </p:cNvPr>
          <p:cNvCxnSpPr>
            <a:cxnSpLocks/>
          </p:cNvCxnSpPr>
          <p:nvPr/>
        </p:nvCxnSpPr>
        <p:spPr bwMode="auto">
          <a:xfrm>
            <a:off x="2091318" y="1470776"/>
            <a:ext cx="0" cy="4381812"/>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295" name="Straight Connector 294">
            <a:extLst>
              <a:ext uri="{FF2B5EF4-FFF2-40B4-BE49-F238E27FC236}">
                <a16:creationId xmlns:a16="http://schemas.microsoft.com/office/drawing/2014/main" id="{4CA8D243-1D9D-4DB2-995D-468E653A3022}"/>
              </a:ext>
            </a:extLst>
          </p:cNvPr>
          <p:cNvCxnSpPr>
            <a:cxnSpLocks/>
          </p:cNvCxnSpPr>
          <p:nvPr/>
        </p:nvCxnSpPr>
        <p:spPr bwMode="auto">
          <a:xfrm>
            <a:off x="3503684" y="2029351"/>
            <a:ext cx="0" cy="2772114"/>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322" name="Straight Connector 321">
            <a:extLst>
              <a:ext uri="{FF2B5EF4-FFF2-40B4-BE49-F238E27FC236}">
                <a16:creationId xmlns:a16="http://schemas.microsoft.com/office/drawing/2014/main" id="{564BC8B8-2655-4537-8D96-ED53D834C937}"/>
              </a:ext>
            </a:extLst>
          </p:cNvPr>
          <p:cNvCxnSpPr>
            <a:cxnSpLocks/>
          </p:cNvCxnSpPr>
          <p:nvPr/>
        </p:nvCxnSpPr>
        <p:spPr bwMode="auto">
          <a:xfrm>
            <a:off x="7330333" y="2047166"/>
            <a:ext cx="0" cy="2772114"/>
          </a:xfrm>
          <a:prstGeom prst="line">
            <a:avLst/>
          </a:prstGeom>
          <a:noFill/>
          <a:ln w="28575" cap="flat" cmpd="sng" algn="ctr">
            <a:solidFill>
              <a:schemeClr val="tx2">
                <a:lumMod val="75000"/>
              </a:schemeClr>
            </a:solidFill>
            <a:prstDash val="sysDash"/>
            <a:round/>
            <a:headEnd type="none" w="med" len="med"/>
            <a:tailEnd type="none" w="med" len="med"/>
          </a:ln>
          <a:effectLst/>
        </p:spPr>
      </p:cxnSp>
      <p:sp>
        <p:nvSpPr>
          <p:cNvPr id="9" name="Rectangle 8">
            <a:extLst>
              <a:ext uri="{FF2B5EF4-FFF2-40B4-BE49-F238E27FC236}">
                <a16:creationId xmlns:a16="http://schemas.microsoft.com/office/drawing/2014/main" id="{C2CC2F32-1461-4F27-A2FA-CD4CD9BAE456}"/>
              </a:ext>
            </a:extLst>
          </p:cNvPr>
          <p:cNvSpPr/>
          <p:nvPr/>
        </p:nvSpPr>
        <p:spPr bwMode="auto">
          <a:xfrm>
            <a:off x="4406715" y="2765068"/>
            <a:ext cx="367695" cy="599964"/>
          </a:xfrm>
          <a:prstGeom prst="rect">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D3FE0C8-C86C-4242-A476-A81310401F40}"/>
              </a:ext>
            </a:extLst>
          </p:cNvPr>
          <p:cNvGrpSpPr/>
          <p:nvPr/>
        </p:nvGrpSpPr>
        <p:grpSpPr>
          <a:xfrm>
            <a:off x="5180879" y="2270849"/>
            <a:ext cx="3601585" cy="2814222"/>
            <a:chOff x="5041435" y="2165028"/>
            <a:chExt cx="3601585" cy="2814222"/>
          </a:xfrm>
        </p:grpSpPr>
        <p:grpSp>
          <p:nvGrpSpPr>
            <p:cNvPr id="90" name="Group 12">
              <a:extLst>
                <a:ext uri="{FF2B5EF4-FFF2-40B4-BE49-F238E27FC236}">
                  <a16:creationId xmlns:a16="http://schemas.microsoft.com/office/drawing/2014/main" id="{0F514C9D-D036-4E20-9D83-EFA598049492}"/>
                </a:ext>
              </a:extLst>
            </p:cNvPr>
            <p:cNvGrpSpPr/>
            <p:nvPr/>
          </p:nvGrpSpPr>
          <p:grpSpPr>
            <a:xfrm>
              <a:off x="5161231" y="2196705"/>
              <a:ext cx="3481789" cy="2771296"/>
              <a:chOff x="8479363" y="1221862"/>
              <a:chExt cx="8829863" cy="3610791"/>
            </a:xfrm>
          </p:grpSpPr>
          <p:sp>
            <p:nvSpPr>
              <p:cNvPr id="91" name="TextBox 13">
                <a:extLst>
                  <a:ext uri="{FF2B5EF4-FFF2-40B4-BE49-F238E27FC236}">
                    <a16:creationId xmlns:a16="http://schemas.microsoft.com/office/drawing/2014/main" id="{FCCEBD5B-6215-4A66-A6A3-BA9DD9D3A179}"/>
                  </a:ext>
                </a:extLst>
              </p:cNvPr>
              <p:cNvSpPr txBox="1"/>
              <p:nvPr/>
            </p:nvSpPr>
            <p:spPr>
              <a:xfrm>
                <a:off x="9523561" y="1221862"/>
                <a:ext cx="7785665" cy="6817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Targeting element </a:t>
                </a:r>
                <a:br>
                  <a:rPr kumimoji="0" lang="en-US" sz="1400" b="0" i="0" u="none" strike="noStrike" kern="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(eg, CD19, BCMA)</a:t>
                </a:r>
              </a:p>
            </p:txBody>
          </p:sp>
          <p:grpSp>
            <p:nvGrpSpPr>
              <p:cNvPr id="92" name="Group 14">
                <a:extLst>
                  <a:ext uri="{FF2B5EF4-FFF2-40B4-BE49-F238E27FC236}">
                    <a16:creationId xmlns:a16="http://schemas.microsoft.com/office/drawing/2014/main" id="{6EE7952D-81A2-49EE-BF03-45D9AE715959}"/>
                  </a:ext>
                </a:extLst>
              </p:cNvPr>
              <p:cNvGrpSpPr/>
              <p:nvPr/>
            </p:nvGrpSpPr>
            <p:grpSpPr>
              <a:xfrm>
                <a:off x="8479363" y="1486987"/>
                <a:ext cx="784442" cy="2850681"/>
                <a:chOff x="6380608" y="4792768"/>
                <a:chExt cx="387552" cy="1408364"/>
              </a:xfrm>
            </p:grpSpPr>
            <p:grpSp>
              <p:nvGrpSpPr>
                <p:cNvPr id="104" name="Group 29">
                  <a:extLst>
                    <a:ext uri="{FF2B5EF4-FFF2-40B4-BE49-F238E27FC236}">
                      <a16:creationId xmlns:a16="http://schemas.microsoft.com/office/drawing/2014/main" id="{57DC946C-5489-49EB-8109-A955562BE2A6}"/>
                    </a:ext>
                  </a:extLst>
                </p:cNvPr>
                <p:cNvGrpSpPr/>
                <p:nvPr/>
              </p:nvGrpSpPr>
              <p:grpSpPr>
                <a:xfrm>
                  <a:off x="6613444" y="5337035"/>
                  <a:ext cx="154716" cy="864097"/>
                  <a:chOff x="6540429" y="5301209"/>
                  <a:chExt cx="154716" cy="864097"/>
                </a:xfrm>
              </p:grpSpPr>
              <p:sp>
                <p:nvSpPr>
                  <p:cNvPr id="109" name="Rectangle 34">
                    <a:extLst>
                      <a:ext uri="{FF2B5EF4-FFF2-40B4-BE49-F238E27FC236}">
                        <a16:creationId xmlns:a16="http://schemas.microsoft.com/office/drawing/2014/main" id="{6DD54C7F-34CA-4386-A95E-391598DC4A78}"/>
                      </a:ext>
                    </a:extLst>
                  </p:cNvPr>
                  <p:cNvSpPr/>
                  <p:nvPr/>
                </p:nvSpPr>
                <p:spPr>
                  <a:xfrm flipH="1">
                    <a:off x="6540429" y="5301209"/>
                    <a:ext cx="154716" cy="300170"/>
                  </a:xfrm>
                  <a:prstGeom prst="rect">
                    <a:avLst/>
                  </a:prstGeom>
                  <a:solidFill>
                    <a:srgbClr val="3894A2"/>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10" name="Group 35">
                    <a:extLst>
                      <a:ext uri="{FF2B5EF4-FFF2-40B4-BE49-F238E27FC236}">
                        <a16:creationId xmlns:a16="http://schemas.microsoft.com/office/drawing/2014/main" id="{02F99022-40F3-4F71-B4A4-B3568C0CCFE8}"/>
                      </a:ext>
                    </a:extLst>
                  </p:cNvPr>
                  <p:cNvGrpSpPr/>
                  <p:nvPr/>
                </p:nvGrpSpPr>
                <p:grpSpPr>
                  <a:xfrm>
                    <a:off x="6540429" y="5544514"/>
                    <a:ext cx="154716" cy="620792"/>
                    <a:chOff x="6540429" y="5640330"/>
                    <a:chExt cx="154716" cy="524975"/>
                  </a:xfrm>
                </p:grpSpPr>
                <p:sp>
                  <p:nvSpPr>
                    <p:cNvPr id="111" name="Rectangle 36">
                      <a:extLst>
                        <a:ext uri="{FF2B5EF4-FFF2-40B4-BE49-F238E27FC236}">
                          <a16:creationId xmlns:a16="http://schemas.microsoft.com/office/drawing/2014/main" id="{5662BE8E-EFC8-45DF-AA20-2402F99254CD}"/>
                        </a:ext>
                      </a:extLst>
                    </p:cNvPr>
                    <p:cNvSpPr/>
                    <p:nvPr/>
                  </p:nvSpPr>
                  <p:spPr>
                    <a:xfrm flipH="1">
                      <a:off x="6540429" y="5640330"/>
                      <a:ext cx="154716" cy="207050"/>
                    </a:xfrm>
                    <a:prstGeom prst="rect">
                      <a:avLst/>
                    </a:prstGeom>
                    <a:solidFill>
                      <a:srgbClr val="006FA7"/>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2" name="Rectangle 37">
                      <a:extLst>
                        <a:ext uri="{FF2B5EF4-FFF2-40B4-BE49-F238E27FC236}">
                          <a16:creationId xmlns:a16="http://schemas.microsoft.com/office/drawing/2014/main" id="{1972643C-A6F7-44B8-B4F9-FF91D8214D6A}"/>
                        </a:ext>
                      </a:extLst>
                    </p:cNvPr>
                    <p:cNvSpPr/>
                    <p:nvPr/>
                  </p:nvSpPr>
                  <p:spPr>
                    <a:xfrm flipH="1">
                      <a:off x="6540429" y="5779588"/>
                      <a:ext cx="154716" cy="158962"/>
                    </a:xfrm>
                    <a:prstGeom prst="rect">
                      <a:avLst/>
                    </a:prstGeom>
                    <a:solidFill>
                      <a:srgbClr val="F2AB4E"/>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3" name="Rectangle 38">
                      <a:extLst>
                        <a:ext uri="{FF2B5EF4-FFF2-40B4-BE49-F238E27FC236}">
                          <a16:creationId xmlns:a16="http://schemas.microsoft.com/office/drawing/2014/main" id="{BC05CA1A-8704-4BAB-9422-B109F47DEDCB}"/>
                        </a:ext>
                      </a:extLst>
                    </p:cNvPr>
                    <p:cNvSpPr/>
                    <p:nvPr/>
                  </p:nvSpPr>
                  <p:spPr>
                    <a:xfrm flipH="1">
                      <a:off x="6540429" y="5938550"/>
                      <a:ext cx="154716" cy="226755"/>
                    </a:xfrm>
                    <a:prstGeom prst="rect">
                      <a:avLst/>
                    </a:prstGeom>
                    <a:solidFill>
                      <a:srgbClr val="EB1E73"/>
                    </a:solidFill>
                    <a:ln w="127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grpSp>
              <p:nvGrpSpPr>
                <p:cNvPr id="105" name="Group 30">
                  <a:extLst>
                    <a:ext uri="{FF2B5EF4-FFF2-40B4-BE49-F238E27FC236}">
                      <a16:creationId xmlns:a16="http://schemas.microsoft.com/office/drawing/2014/main" id="{E1B7DBA9-AE3C-44B4-9798-3AAF56CA865A}"/>
                    </a:ext>
                  </a:extLst>
                </p:cNvPr>
                <p:cNvGrpSpPr/>
                <p:nvPr/>
              </p:nvGrpSpPr>
              <p:grpSpPr>
                <a:xfrm>
                  <a:off x="6380608" y="4792768"/>
                  <a:ext cx="351628" cy="544267"/>
                  <a:chOff x="6406035" y="4853073"/>
                  <a:chExt cx="319649" cy="494769"/>
                </a:xfrm>
              </p:grpSpPr>
              <p:sp>
                <p:nvSpPr>
                  <p:cNvPr id="106" name="Freeform 31">
                    <a:extLst>
                      <a:ext uri="{FF2B5EF4-FFF2-40B4-BE49-F238E27FC236}">
                        <a16:creationId xmlns:a16="http://schemas.microsoft.com/office/drawing/2014/main" id="{D1C8181E-E13D-43FB-B49D-F00D113AAFD4}"/>
                      </a:ext>
                    </a:extLst>
                  </p:cNvPr>
                  <p:cNvSpPr/>
                  <p:nvPr/>
                </p:nvSpPr>
                <p:spPr>
                  <a:xfrm>
                    <a:off x="6469433" y="4853073"/>
                    <a:ext cx="218582" cy="494769"/>
                  </a:xfrm>
                  <a:custGeom>
                    <a:avLst/>
                    <a:gdLst>
                      <a:gd name="connsiteX0" fmla="*/ 0 w 216877"/>
                      <a:gd name="connsiteY0" fmla="*/ 404608 h 511982"/>
                      <a:gd name="connsiteX1" fmla="*/ 70339 w 216877"/>
                      <a:gd name="connsiteY1" fmla="*/ 486669 h 511982"/>
                      <a:gd name="connsiteX2" fmla="*/ 117231 w 216877"/>
                      <a:gd name="connsiteY2" fmla="*/ 11885 h 511982"/>
                      <a:gd name="connsiteX3" fmla="*/ 216877 w 216877"/>
                      <a:gd name="connsiteY3" fmla="*/ 176008 h 511982"/>
                      <a:gd name="connsiteX0" fmla="*/ 0 w 216877"/>
                      <a:gd name="connsiteY0" fmla="*/ 369439 h 504470"/>
                      <a:gd name="connsiteX1" fmla="*/ 70339 w 216877"/>
                      <a:gd name="connsiteY1" fmla="*/ 486669 h 504470"/>
                      <a:gd name="connsiteX2" fmla="*/ 117231 w 216877"/>
                      <a:gd name="connsiteY2" fmla="*/ 11885 h 504470"/>
                      <a:gd name="connsiteX3" fmla="*/ 216877 w 216877"/>
                      <a:gd name="connsiteY3" fmla="*/ 176008 h 504470"/>
                      <a:gd name="connsiteX0" fmla="*/ 199 w 217076"/>
                      <a:gd name="connsiteY0" fmla="*/ 369439 h 507201"/>
                      <a:gd name="connsiteX1" fmla="*/ 70538 w 217076"/>
                      <a:gd name="connsiteY1" fmla="*/ 486669 h 507201"/>
                      <a:gd name="connsiteX2" fmla="*/ 117430 w 217076"/>
                      <a:gd name="connsiteY2" fmla="*/ 11885 h 507201"/>
                      <a:gd name="connsiteX3" fmla="*/ 217076 w 217076"/>
                      <a:gd name="connsiteY3" fmla="*/ 176008 h 507201"/>
                      <a:gd name="connsiteX0" fmla="*/ 199 w 217076"/>
                      <a:gd name="connsiteY0" fmla="*/ 360769 h 498531"/>
                      <a:gd name="connsiteX1" fmla="*/ 70538 w 217076"/>
                      <a:gd name="connsiteY1" fmla="*/ 477999 h 498531"/>
                      <a:gd name="connsiteX2" fmla="*/ 117430 w 217076"/>
                      <a:gd name="connsiteY2" fmla="*/ 3215 h 498531"/>
                      <a:gd name="connsiteX3" fmla="*/ 217076 w 217076"/>
                      <a:gd name="connsiteY3" fmla="*/ 167338 h 498531"/>
                      <a:gd name="connsiteX0" fmla="*/ 1705 w 218582"/>
                      <a:gd name="connsiteY0" fmla="*/ 360769 h 496108"/>
                      <a:gd name="connsiteX1" fmla="*/ 72044 w 218582"/>
                      <a:gd name="connsiteY1" fmla="*/ 477999 h 496108"/>
                      <a:gd name="connsiteX2" fmla="*/ 118936 w 218582"/>
                      <a:gd name="connsiteY2" fmla="*/ 3215 h 496108"/>
                      <a:gd name="connsiteX3" fmla="*/ 218582 w 218582"/>
                      <a:gd name="connsiteY3" fmla="*/ 167338 h 496108"/>
                      <a:gd name="connsiteX0" fmla="*/ 1705 w 218582"/>
                      <a:gd name="connsiteY0" fmla="*/ 357573 h 494507"/>
                      <a:gd name="connsiteX1" fmla="*/ 72044 w 218582"/>
                      <a:gd name="connsiteY1" fmla="*/ 474803 h 494507"/>
                      <a:gd name="connsiteX2" fmla="*/ 118936 w 218582"/>
                      <a:gd name="connsiteY2" fmla="*/ 19 h 494507"/>
                      <a:gd name="connsiteX3" fmla="*/ 218582 w 218582"/>
                      <a:gd name="connsiteY3" fmla="*/ 494507 h 494507"/>
                      <a:gd name="connsiteX0" fmla="*/ 1705 w 219110"/>
                      <a:gd name="connsiteY0" fmla="*/ 357573 h 494507"/>
                      <a:gd name="connsiteX1" fmla="*/ 72044 w 219110"/>
                      <a:gd name="connsiteY1" fmla="*/ 474803 h 494507"/>
                      <a:gd name="connsiteX2" fmla="*/ 118936 w 219110"/>
                      <a:gd name="connsiteY2" fmla="*/ 19 h 494507"/>
                      <a:gd name="connsiteX3" fmla="*/ 218582 w 219110"/>
                      <a:gd name="connsiteY3" fmla="*/ 494507 h 494507"/>
                      <a:gd name="connsiteX0" fmla="*/ 1705 w 218582"/>
                      <a:gd name="connsiteY0" fmla="*/ 357835 h 494769"/>
                      <a:gd name="connsiteX1" fmla="*/ 72044 w 218582"/>
                      <a:gd name="connsiteY1" fmla="*/ 475065 h 494769"/>
                      <a:gd name="connsiteX2" fmla="*/ 118936 w 218582"/>
                      <a:gd name="connsiteY2" fmla="*/ 281 h 494769"/>
                      <a:gd name="connsiteX3" fmla="*/ 218582 w 218582"/>
                      <a:gd name="connsiteY3" fmla="*/ 494769 h 494769"/>
                    </a:gdLst>
                    <a:ahLst/>
                    <a:cxnLst>
                      <a:cxn ang="0">
                        <a:pos x="connsiteX0" y="connsiteY0"/>
                      </a:cxn>
                      <a:cxn ang="0">
                        <a:pos x="connsiteX1" y="connsiteY1"/>
                      </a:cxn>
                      <a:cxn ang="0">
                        <a:pos x="connsiteX2" y="connsiteY2"/>
                      </a:cxn>
                      <a:cxn ang="0">
                        <a:pos x="connsiteX3" y="connsiteY3"/>
                      </a:cxn>
                    </a:cxnLst>
                    <a:rect l="l" t="t" r="r" b="b"/>
                    <a:pathLst>
                      <a:path w="218582" h="494769">
                        <a:moveTo>
                          <a:pt x="1705" y="357835"/>
                        </a:moveTo>
                        <a:cubicBezTo>
                          <a:pt x="-2203" y="455038"/>
                          <a:pt x="-6110" y="528795"/>
                          <a:pt x="72044" y="475065"/>
                        </a:cubicBezTo>
                        <a:cubicBezTo>
                          <a:pt x="150198" y="421335"/>
                          <a:pt x="30571" y="12982"/>
                          <a:pt x="118936" y="281"/>
                        </a:cubicBezTo>
                        <a:cubicBezTo>
                          <a:pt x="207301" y="-12420"/>
                          <a:pt x="216628" y="407823"/>
                          <a:pt x="218582" y="494769"/>
                        </a:cubicBezTo>
                      </a:path>
                    </a:pathLst>
                  </a:custGeom>
                  <a:no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7" name="Freeform 32">
                    <a:extLst>
                      <a:ext uri="{FF2B5EF4-FFF2-40B4-BE49-F238E27FC236}">
                        <a16:creationId xmlns:a16="http://schemas.microsoft.com/office/drawing/2014/main" id="{BE08C8D3-3518-47C9-B413-46E70E37FE47}"/>
                      </a:ext>
                    </a:extLst>
                  </p:cNvPr>
                  <p:cNvSpPr/>
                  <p:nvPr/>
                </p:nvSpPr>
                <p:spPr>
                  <a:xfrm rot="21282950">
                    <a:off x="6406035" y="4959902"/>
                    <a:ext cx="128126" cy="324226"/>
                  </a:xfrm>
                  <a:custGeom>
                    <a:avLst/>
                    <a:gdLst>
                      <a:gd name="connsiteX0" fmla="*/ 0 w 73403"/>
                      <a:gd name="connsiteY0" fmla="*/ 11977 h 185750"/>
                      <a:gd name="connsiteX1" fmla="*/ 39065 w 73403"/>
                      <a:gd name="connsiteY1" fmla="*/ 42234 h 185750"/>
                      <a:gd name="connsiteX2" fmla="*/ 71776 w 73403"/>
                      <a:gd name="connsiteY2" fmla="*/ 0 h 185750"/>
                      <a:gd name="connsiteX3" fmla="*/ 73403 w 73403"/>
                      <a:gd name="connsiteY3" fmla="*/ 0 h 185750"/>
                      <a:gd name="connsiteX4" fmla="*/ 73403 w 73403"/>
                      <a:gd name="connsiteY4" fmla="*/ 185750 h 185750"/>
                      <a:gd name="connsiteX5" fmla="*/ 0 w 73403"/>
                      <a:gd name="connsiteY5" fmla="*/ 185750 h 1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3" h="185750">
                        <a:moveTo>
                          <a:pt x="0" y="11977"/>
                        </a:moveTo>
                        <a:lnTo>
                          <a:pt x="39065" y="42234"/>
                        </a:lnTo>
                        <a:lnTo>
                          <a:pt x="71776" y="0"/>
                        </a:lnTo>
                        <a:lnTo>
                          <a:pt x="73403" y="0"/>
                        </a:lnTo>
                        <a:lnTo>
                          <a:pt x="73403" y="185750"/>
                        </a:lnTo>
                        <a:lnTo>
                          <a:pt x="0" y="18575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8" name="Freeform 33">
                    <a:extLst>
                      <a:ext uri="{FF2B5EF4-FFF2-40B4-BE49-F238E27FC236}">
                        <a16:creationId xmlns:a16="http://schemas.microsoft.com/office/drawing/2014/main" id="{E43304FB-F79C-4634-8A91-62AFC67CE572}"/>
                      </a:ext>
                    </a:extLst>
                  </p:cNvPr>
                  <p:cNvSpPr/>
                  <p:nvPr/>
                </p:nvSpPr>
                <p:spPr>
                  <a:xfrm>
                    <a:off x="6597559" y="4934217"/>
                    <a:ext cx="128125" cy="323110"/>
                  </a:xfrm>
                  <a:custGeom>
                    <a:avLst/>
                    <a:gdLst>
                      <a:gd name="connsiteX0" fmla="*/ 0 w 73403"/>
                      <a:gd name="connsiteY0" fmla="*/ 13497 h 185110"/>
                      <a:gd name="connsiteX1" fmla="*/ 39346 w 73403"/>
                      <a:gd name="connsiteY1" fmla="*/ 43972 h 185110"/>
                      <a:gd name="connsiteX2" fmla="*/ 73403 w 73403"/>
                      <a:gd name="connsiteY2" fmla="*/ 0 h 185110"/>
                      <a:gd name="connsiteX3" fmla="*/ 73403 w 73403"/>
                      <a:gd name="connsiteY3" fmla="*/ 185110 h 185110"/>
                      <a:gd name="connsiteX4" fmla="*/ 0 w 73403"/>
                      <a:gd name="connsiteY4" fmla="*/ 185110 h 18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03" h="185110">
                        <a:moveTo>
                          <a:pt x="0" y="13497"/>
                        </a:moveTo>
                        <a:lnTo>
                          <a:pt x="39346" y="43972"/>
                        </a:lnTo>
                        <a:lnTo>
                          <a:pt x="73403" y="0"/>
                        </a:lnTo>
                        <a:lnTo>
                          <a:pt x="73403" y="185110"/>
                        </a:lnTo>
                        <a:lnTo>
                          <a:pt x="0" y="185110"/>
                        </a:lnTo>
                        <a:close/>
                      </a:path>
                    </a:pathLst>
                  </a:custGeom>
                  <a:solidFill>
                    <a:srgbClr val="71E2C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sp>
            <p:nvSpPr>
              <p:cNvPr id="93" name="TextBox 15">
                <a:extLst>
                  <a:ext uri="{FF2B5EF4-FFF2-40B4-BE49-F238E27FC236}">
                    <a16:creationId xmlns:a16="http://schemas.microsoft.com/office/drawing/2014/main" id="{1DCBDFAB-B0EB-4E2C-BC48-D4E253A3CE6A}"/>
                  </a:ext>
                </a:extLst>
              </p:cNvPr>
              <p:cNvSpPr txBox="1"/>
              <p:nvPr/>
            </p:nvSpPr>
            <p:spPr>
              <a:xfrm>
                <a:off x="9518299" y="2215698"/>
                <a:ext cx="1854287" cy="4010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141414"/>
                    </a:solidFill>
                    <a:effectLst/>
                    <a:uLnTx/>
                    <a:uFillTx/>
                    <a:latin typeface="Calibri" panose="020F0502020204030204" pitchFamily="34" charset="0"/>
                    <a:ea typeface="+mn-ea"/>
                    <a:cs typeface="Calibri" panose="020F0502020204030204" pitchFamily="34" charset="0"/>
                  </a:rPr>
                  <a:t>Spacer</a:t>
                </a:r>
              </a:p>
            </p:txBody>
          </p:sp>
          <p:sp>
            <p:nvSpPr>
              <p:cNvPr id="94" name="TextBox 16">
                <a:extLst>
                  <a:ext uri="{FF2B5EF4-FFF2-40B4-BE49-F238E27FC236}">
                    <a16:creationId xmlns:a16="http://schemas.microsoft.com/office/drawing/2014/main" id="{D3E83F3E-B24F-4851-9803-17DC65B01321}"/>
                  </a:ext>
                </a:extLst>
              </p:cNvPr>
              <p:cNvSpPr txBox="1"/>
              <p:nvPr/>
            </p:nvSpPr>
            <p:spPr>
              <a:xfrm>
                <a:off x="9496145" y="2582483"/>
                <a:ext cx="4926122" cy="6817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DA1BB">
                        <a:lumMod val="75000"/>
                      </a:srgbClr>
                    </a:solidFill>
                    <a:effectLst/>
                    <a:uLnTx/>
                    <a:uFillTx/>
                    <a:latin typeface="Calibri" panose="020F0502020204030204" pitchFamily="34" charset="0"/>
                    <a:ea typeface="+mn-ea"/>
                    <a:cs typeface="Calibri" panose="020F0502020204030204" pitchFamily="34" charset="0"/>
                  </a:rPr>
                  <a:t>Transmembrane domain</a:t>
                </a:r>
              </a:p>
            </p:txBody>
          </p:sp>
          <p:sp>
            <p:nvSpPr>
              <p:cNvPr id="95" name="TextBox 18">
                <a:extLst>
                  <a:ext uri="{FF2B5EF4-FFF2-40B4-BE49-F238E27FC236}">
                    <a16:creationId xmlns:a16="http://schemas.microsoft.com/office/drawing/2014/main" id="{DD20F2B8-7630-463E-A5A5-8190FDA9C893}"/>
                  </a:ext>
                </a:extLst>
              </p:cNvPr>
              <p:cNvSpPr txBox="1"/>
              <p:nvPr/>
            </p:nvSpPr>
            <p:spPr>
              <a:xfrm>
                <a:off x="9518299" y="3224720"/>
                <a:ext cx="4639139" cy="9624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15873">
                        <a:lumMod val="75000"/>
                      </a:srgbClr>
                    </a:solidFill>
                    <a:effectLst/>
                    <a:uLnTx/>
                    <a:uFillTx/>
                    <a:latin typeface="Calibri" panose="020F0502020204030204" pitchFamily="34" charset="0"/>
                    <a:ea typeface="+mn-ea"/>
                    <a:cs typeface="Calibri" panose="020F0502020204030204" pitchFamily="34" charset="0"/>
                  </a:rPr>
                  <a:t>Costimulatory </a:t>
                </a:r>
                <a:br>
                  <a:rPr kumimoji="0" lang="en-US" sz="1400" b="0" i="0" u="none" strike="noStrike" kern="0" cap="none" spc="0" normalizeH="0" baseline="0" noProof="0" dirty="0">
                    <a:ln>
                      <a:noFill/>
                    </a:ln>
                    <a:solidFill>
                      <a:srgbClr val="015873">
                        <a:lumMod val="75000"/>
                      </a:srgbClr>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015873">
                        <a:lumMod val="75000"/>
                      </a:srgbClr>
                    </a:solidFill>
                    <a:effectLst/>
                    <a:uLnTx/>
                    <a:uFillTx/>
                    <a:latin typeface="Calibri" panose="020F0502020204030204" pitchFamily="34" charset="0"/>
                    <a:ea typeface="+mn-ea"/>
                    <a:cs typeface="Calibri" panose="020F0502020204030204" pitchFamily="34" charset="0"/>
                  </a:rPr>
                  <a:t>domain (eg, </a:t>
                </a:r>
                <a:br>
                  <a:rPr kumimoji="0" lang="en-US" sz="1400" b="0" i="0" u="none" strike="noStrike" kern="0" cap="none" spc="0" normalizeH="0" baseline="0" noProof="0" dirty="0">
                    <a:ln>
                      <a:noFill/>
                    </a:ln>
                    <a:solidFill>
                      <a:srgbClr val="015873">
                        <a:lumMod val="75000"/>
                      </a:srgbClr>
                    </a:solidFill>
                    <a:effectLst/>
                    <a:uLnTx/>
                    <a:uFillTx/>
                    <a:latin typeface="Calibri" panose="020F0502020204030204" pitchFamily="34" charset="0"/>
                    <a:ea typeface="+mn-ea"/>
                    <a:cs typeface="Calibri" panose="020F0502020204030204" pitchFamily="34" charset="0"/>
                  </a:rPr>
                </a:br>
                <a:r>
                  <a:rPr kumimoji="0" lang="en-US" sz="1400" b="0" i="0" u="none" strike="noStrike" kern="0" cap="none" spc="0" normalizeH="0" baseline="0" noProof="0" dirty="0">
                    <a:ln>
                      <a:noFill/>
                    </a:ln>
                    <a:solidFill>
                      <a:srgbClr val="015873">
                        <a:lumMod val="75000"/>
                      </a:srgbClr>
                    </a:solidFill>
                    <a:effectLst/>
                    <a:uLnTx/>
                    <a:uFillTx/>
                    <a:latin typeface="Calibri" panose="020F0502020204030204" pitchFamily="34" charset="0"/>
                    <a:ea typeface="+mn-ea"/>
                    <a:cs typeface="Calibri" panose="020F0502020204030204" pitchFamily="34" charset="0"/>
                  </a:rPr>
                  <a:t>CD28 or 4-1BB)</a:t>
                </a:r>
              </a:p>
            </p:txBody>
          </p:sp>
          <p:sp>
            <p:nvSpPr>
              <p:cNvPr id="96" name="TextBox 19">
                <a:extLst>
                  <a:ext uri="{FF2B5EF4-FFF2-40B4-BE49-F238E27FC236}">
                    <a16:creationId xmlns:a16="http://schemas.microsoft.com/office/drawing/2014/main" id="{C2CE2C0C-2FF7-40C1-81AF-CB4A241A2E59}"/>
                  </a:ext>
                </a:extLst>
              </p:cNvPr>
              <p:cNvSpPr txBox="1"/>
              <p:nvPr/>
            </p:nvSpPr>
            <p:spPr>
              <a:xfrm>
                <a:off x="9452457" y="4150937"/>
                <a:ext cx="4702524" cy="6817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Calibri" panose="020F0502020204030204" pitchFamily="34" charset="0"/>
                  </a:rPr>
                  <a:t>CD3𝛇 (essential signaling domain)</a:t>
                </a:r>
              </a:p>
            </p:txBody>
          </p:sp>
          <p:cxnSp>
            <p:nvCxnSpPr>
              <p:cNvPr id="97" name="Straight Connector 20">
                <a:extLst>
                  <a:ext uri="{FF2B5EF4-FFF2-40B4-BE49-F238E27FC236}">
                    <a16:creationId xmlns:a16="http://schemas.microsoft.com/office/drawing/2014/main" id="{DB909C14-777E-456A-A012-DF07EBBA531D}"/>
                  </a:ext>
                </a:extLst>
              </p:cNvPr>
              <p:cNvCxnSpPr/>
              <p:nvPr/>
            </p:nvCxnSpPr>
            <p:spPr>
              <a:xfrm flipH="1">
                <a:off x="8620524" y="1667663"/>
                <a:ext cx="897775" cy="370151"/>
              </a:xfrm>
              <a:prstGeom prst="line">
                <a:avLst/>
              </a:prstGeom>
              <a:noFill/>
              <a:ln w="25400" cap="flat" cmpd="sng" algn="ctr">
                <a:solidFill>
                  <a:srgbClr val="141414"/>
                </a:solidFill>
                <a:prstDash val="solid"/>
                <a:miter lim="800000"/>
              </a:ln>
              <a:effectLst/>
            </p:spPr>
          </p:cxnSp>
          <p:cxnSp>
            <p:nvCxnSpPr>
              <p:cNvPr id="98" name="Straight Connector 21">
                <a:extLst>
                  <a:ext uri="{FF2B5EF4-FFF2-40B4-BE49-F238E27FC236}">
                    <a16:creationId xmlns:a16="http://schemas.microsoft.com/office/drawing/2014/main" id="{1464A143-7CEA-4DC8-9897-E689905E5E61}"/>
                  </a:ext>
                </a:extLst>
              </p:cNvPr>
              <p:cNvCxnSpPr>
                <a:cxnSpLocks/>
              </p:cNvCxnSpPr>
              <p:nvPr/>
            </p:nvCxnSpPr>
            <p:spPr>
              <a:xfrm flipH="1">
                <a:off x="9048450" y="1679308"/>
                <a:ext cx="461427" cy="493188"/>
              </a:xfrm>
              <a:prstGeom prst="line">
                <a:avLst/>
              </a:prstGeom>
              <a:noFill/>
              <a:ln w="25400" cap="flat" cmpd="sng" algn="ctr">
                <a:solidFill>
                  <a:srgbClr val="141414"/>
                </a:solidFill>
                <a:prstDash val="solid"/>
                <a:miter lim="800000"/>
              </a:ln>
              <a:effectLst/>
            </p:spPr>
          </p:cxnSp>
          <p:cxnSp>
            <p:nvCxnSpPr>
              <p:cNvPr id="99" name="Straight Connector 22">
                <a:extLst>
                  <a:ext uri="{FF2B5EF4-FFF2-40B4-BE49-F238E27FC236}">
                    <a16:creationId xmlns:a16="http://schemas.microsoft.com/office/drawing/2014/main" id="{71B472B8-6BA6-4930-BC20-04E6FF7C3DBF}"/>
                  </a:ext>
                </a:extLst>
              </p:cNvPr>
              <p:cNvCxnSpPr>
                <a:cxnSpLocks/>
              </p:cNvCxnSpPr>
              <p:nvPr/>
            </p:nvCxnSpPr>
            <p:spPr>
              <a:xfrm flipH="1" flipV="1">
                <a:off x="9107217" y="2472036"/>
                <a:ext cx="421556" cy="0"/>
              </a:xfrm>
              <a:prstGeom prst="line">
                <a:avLst/>
              </a:prstGeom>
              <a:noFill/>
              <a:ln w="25400" cap="flat" cmpd="sng" algn="ctr">
                <a:solidFill>
                  <a:srgbClr val="141414"/>
                </a:solidFill>
                <a:prstDash val="solid"/>
                <a:miter lim="800000"/>
              </a:ln>
              <a:effectLst/>
            </p:spPr>
          </p:cxnSp>
          <p:cxnSp>
            <p:nvCxnSpPr>
              <p:cNvPr id="100" name="Straight Connector 23">
                <a:extLst>
                  <a:ext uri="{FF2B5EF4-FFF2-40B4-BE49-F238E27FC236}">
                    <a16:creationId xmlns:a16="http://schemas.microsoft.com/office/drawing/2014/main" id="{0E726F71-7FE2-4E6E-8546-0A8150318C1E}"/>
                  </a:ext>
                </a:extLst>
              </p:cNvPr>
              <p:cNvCxnSpPr>
                <a:cxnSpLocks/>
              </p:cNvCxnSpPr>
              <p:nvPr/>
            </p:nvCxnSpPr>
            <p:spPr>
              <a:xfrm flipH="1" flipV="1">
                <a:off x="9164367" y="2809277"/>
                <a:ext cx="364405" cy="0"/>
              </a:xfrm>
              <a:prstGeom prst="line">
                <a:avLst/>
              </a:prstGeom>
              <a:noFill/>
              <a:ln w="25400" cap="flat" cmpd="sng" algn="ctr">
                <a:solidFill>
                  <a:srgbClr val="141414"/>
                </a:solidFill>
                <a:prstDash val="solid"/>
                <a:miter lim="800000"/>
              </a:ln>
              <a:effectLst/>
            </p:spPr>
          </p:cxnSp>
          <p:cxnSp>
            <p:nvCxnSpPr>
              <p:cNvPr id="101" name="Straight Connector 26">
                <a:extLst>
                  <a:ext uri="{FF2B5EF4-FFF2-40B4-BE49-F238E27FC236}">
                    <a16:creationId xmlns:a16="http://schemas.microsoft.com/office/drawing/2014/main" id="{60D32CF7-B404-4003-8D3A-FBB509343901}"/>
                  </a:ext>
                </a:extLst>
              </p:cNvPr>
              <p:cNvCxnSpPr>
                <a:cxnSpLocks/>
              </p:cNvCxnSpPr>
              <p:nvPr/>
            </p:nvCxnSpPr>
            <p:spPr>
              <a:xfrm flipH="1" flipV="1">
                <a:off x="9164368" y="3227612"/>
                <a:ext cx="384115" cy="276991"/>
              </a:xfrm>
              <a:prstGeom prst="line">
                <a:avLst/>
              </a:prstGeom>
              <a:noFill/>
              <a:ln w="25400" cap="flat" cmpd="sng" algn="ctr">
                <a:solidFill>
                  <a:srgbClr val="141414"/>
                </a:solidFill>
                <a:prstDash val="solid"/>
                <a:miter lim="800000"/>
              </a:ln>
              <a:effectLst/>
            </p:spPr>
          </p:cxnSp>
          <p:cxnSp>
            <p:nvCxnSpPr>
              <p:cNvPr id="102" name="Straight Connector 27">
                <a:extLst>
                  <a:ext uri="{FF2B5EF4-FFF2-40B4-BE49-F238E27FC236}">
                    <a16:creationId xmlns:a16="http://schemas.microsoft.com/office/drawing/2014/main" id="{05391F39-1A36-4286-895C-58F975398A2A}"/>
                  </a:ext>
                </a:extLst>
              </p:cNvPr>
              <p:cNvCxnSpPr>
                <a:cxnSpLocks/>
              </p:cNvCxnSpPr>
              <p:nvPr/>
            </p:nvCxnSpPr>
            <p:spPr>
              <a:xfrm flipH="1" flipV="1">
                <a:off x="9164368" y="4297552"/>
                <a:ext cx="364405" cy="0"/>
              </a:xfrm>
              <a:prstGeom prst="line">
                <a:avLst/>
              </a:prstGeom>
              <a:noFill/>
              <a:ln w="25400" cap="flat" cmpd="sng" algn="ctr">
                <a:solidFill>
                  <a:srgbClr val="141414"/>
                </a:solidFill>
                <a:prstDash val="solid"/>
                <a:miter lim="800000"/>
              </a:ln>
              <a:effectLst/>
            </p:spPr>
          </p:cxnSp>
          <p:cxnSp>
            <p:nvCxnSpPr>
              <p:cNvPr id="103" name="Straight Connector 28">
                <a:extLst>
                  <a:ext uri="{FF2B5EF4-FFF2-40B4-BE49-F238E27FC236}">
                    <a16:creationId xmlns:a16="http://schemas.microsoft.com/office/drawing/2014/main" id="{9EA53F45-E826-414D-8D84-C2A457723373}"/>
                  </a:ext>
                </a:extLst>
              </p:cNvPr>
              <p:cNvCxnSpPr>
                <a:cxnSpLocks/>
              </p:cNvCxnSpPr>
              <p:nvPr/>
            </p:nvCxnSpPr>
            <p:spPr>
              <a:xfrm flipH="1">
                <a:off x="9174839" y="3516953"/>
                <a:ext cx="368655" cy="140725"/>
              </a:xfrm>
              <a:prstGeom prst="line">
                <a:avLst/>
              </a:prstGeom>
              <a:noFill/>
              <a:ln w="25400" cap="flat" cmpd="sng" algn="ctr">
                <a:solidFill>
                  <a:srgbClr val="141414"/>
                </a:solidFill>
                <a:prstDash val="solid"/>
                <a:miter lim="800000"/>
              </a:ln>
              <a:effectLst/>
            </p:spPr>
          </p:cxnSp>
        </p:grpSp>
        <p:sp>
          <p:nvSpPr>
            <p:cNvPr id="324" name="Rectangle 323">
              <a:extLst>
                <a:ext uri="{FF2B5EF4-FFF2-40B4-BE49-F238E27FC236}">
                  <a16:creationId xmlns:a16="http://schemas.microsoft.com/office/drawing/2014/main" id="{3C556C80-F16E-4B3F-910D-5766A61386EA}"/>
                </a:ext>
              </a:extLst>
            </p:cNvPr>
            <p:cNvSpPr/>
            <p:nvPr/>
          </p:nvSpPr>
          <p:spPr bwMode="auto">
            <a:xfrm>
              <a:off x="5041435" y="2165028"/>
              <a:ext cx="2039070" cy="2814222"/>
            </a:xfrm>
            <a:prstGeom prst="rect">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cxnSp>
        <p:nvCxnSpPr>
          <p:cNvPr id="21" name="Straight Connector 20">
            <a:extLst>
              <a:ext uri="{FF2B5EF4-FFF2-40B4-BE49-F238E27FC236}">
                <a16:creationId xmlns:a16="http://schemas.microsoft.com/office/drawing/2014/main" id="{E83046B1-9C34-41C0-B2E8-6584BEE69973}"/>
              </a:ext>
            </a:extLst>
          </p:cNvPr>
          <p:cNvCxnSpPr/>
          <p:nvPr/>
        </p:nvCxnSpPr>
        <p:spPr bwMode="auto">
          <a:xfrm>
            <a:off x="2139351" y="5210750"/>
            <a:ext cx="6577994" cy="0"/>
          </a:xfrm>
          <a:prstGeom prst="line">
            <a:avLst/>
          </a:prstGeom>
          <a:noFill/>
          <a:ln w="28575" cap="flat" cmpd="sng" algn="ctr">
            <a:solidFill>
              <a:schemeClr val="accent3">
                <a:lumMod val="20000"/>
                <a:lumOff val="80000"/>
              </a:schemeClr>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B9C5A014-9876-4382-8C1C-863086BB1B65}"/>
              </a:ext>
            </a:extLst>
          </p:cNvPr>
          <p:cNvCxnSpPr/>
          <p:nvPr/>
        </p:nvCxnSpPr>
        <p:spPr bwMode="auto">
          <a:xfrm>
            <a:off x="2149474" y="5563082"/>
            <a:ext cx="6577994" cy="0"/>
          </a:xfrm>
          <a:prstGeom prst="line">
            <a:avLst/>
          </a:prstGeom>
          <a:noFill/>
          <a:ln w="28575" cap="flat" cmpd="sng" algn="ctr">
            <a:solidFill>
              <a:schemeClr val="accent3">
                <a:lumMod val="20000"/>
                <a:lumOff val="80000"/>
              </a:schemeClr>
            </a:solidFill>
            <a:prstDash val="solid"/>
            <a:round/>
            <a:headEnd type="none" w="med" len="med"/>
            <a:tailEnd type="none" w="med" len="med"/>
          </a:ln>
          <a:effectLst/>
        </p:spPr>
      </p:cxnSp>
    </p:spTree>
    <p:extLst>
      <p:ext uri="{BB962C8B-B14F-4D97-AF65-F5344CB8AC3E}">
        <p14:creationId xmlns:p14="http://schemas.microsoft.com/office/powerpoint/2010/main" val="194229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6A7655-388F-4C8B-8044-F410FD9DB478}"/>
              </a:ext>
            </a:extLst>
          </p:cNvPr>
          <p:cNvSpPr>
            <a:spLocks noGrp="1"/>
          </p:cNvSpPr>
          <p:nvPr>
            <p:ph type="title"/>
          </p:nvPr>
        </p:nvSpPr>
        <p:spPr/>
        <p:txBody>
          <a:bodyPr/>
          <a:lstStyle/>
          <a:p>
            <a:r>
              <a:rPr lang="en-US" dirty="0"/>
              <a:t>TRANSCEND CLL 004: Lisocabtagene Maraleucel for Patients With Relapsed/Refractory CLL/SLL</a:t>
            </a:r>
          </a:p>
        </p:txBody>
      </p:sp>
      <p:sp>
        <p:nvSpPr>
          <p:cNvPr id="2" name="Content Placeholder 1">
            <a:extLst>
              <a:ext uri="{FF2B5EF4-FFF2-40B4-BE49-F238E27FC236}">
                <a16:creationId xmlns:a16="http://schemas.microsoft.com/office/drawing/2014/main" id="{E18B9838-6613-4B00-ADA4-9C4E8AA13B9A}"/>
              </a:ext>
            </a:extLst>
          </p:cNvPr>
          <p:cNvSpPr>
            <a:spLocks noGrp="1"/>
          </p:cNvSpPr>
          <p:nvPr>
            <p:ph idx="1"/>
          </p:nvPr>
        </p:nvSpPr>
        <p:spPr/>
        <p:txBody>
          <a:bodyPr/>
          <a:lstStyle/>
          <a:p>
            <a:r>
              <a:rPr lang="en-US" sz="2000" dirty="0"/>
              <a:t>Multicenter, open-label phase I/II study of lisocabtagene maraleucel (liso-cel, an autologous </a:t>
            </a:r>
            <a:br>
              <a:rPr lang="en-US" sz="2000" dirty="0"/>
            </a:br>
            <a:r>
              <a:rPr lang="en-US" sz="2000" dirty="0"/>
              <a:t>CD19-directed CAR T-cell therapy) in patients with relapsed/refractory CLL/SLL</a:t>
            </a:r>
          </a:p>
        </p:txBody>
      </p:sp>
      <p:sp>
        <p:nvSpPr>
          <p:cNvPr id="82" name="Text Box 15">
            <a:extLst>
              <a:ext uri="{FF2B5EF4-FFF2-40B4-BE49-F238E27FC236}">
                <a16:creationId xmlns:a16="http://schemas.microsoft.com/office/drawing/2014/main" id="{FEFE88F4-41B6-44E1-BC4F-3DD02E74311F}"/>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Siddiqi. Blood. </a:t>
            </a:r>
            <a:r>
              <a:rPr lang="en-US" sz="1200" b="0" i="0" dirty="0">
                <a:solidFill>
                  <a:srgbClr val="5B616B"/>
                </a:solidFill>
                <a:effectLst/>
                <a:latin typeface="BlinkMacSystemFont"/>
              </a:rPr>
              <a:t>2022;139:1794.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07D7707-6D2D-4C15-8EF4-D0623F7563CB}"/>
              </a:ext>
            </a:extLst>
          </p:cNvPr>
          <p:cNvPicPr>
            <a:picLocks noChangeAspect="1"/>
          </p:cNvPicPr>
          <p:nvPr/>
        </p:nvPicPr>
        <p:blipFill>
          <a:blip r:embed="rId3"/>
          <a:stretch>
            <a:fillRect/>
          </a:stretch>
        </p:blipFill>
        <p:spPr>
          <a:xfrm>
            <a:off x="1100137" y="2292352"/>
            <a:ext cx="9686925" cy="3924300"/>
          </a:xfrm>
          <a:prstGeom prst="rect">
            <a:avLst/>
          </a:prstGeom>
        </p:spPr>
      </p:pic>
    </p:spTree>
    <p:extLst>
      <p:ext uri="{BB962C8B-B14F-4D97-AF65-F5344CB8AC3E}">
        <p14:creationId xmlns:p14="http://schemas.microsoft.com/office/powerpoint/2010/main" val="109112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4524-DA6C-4553-A1E5-97D7EE87E0D2}"/>
              </a:ext>
            </a:extLst>
          </p:cNvPr>
          <p:cNvSpPr>
            <a:spLocks noGrp="1"/>
          </p:cNvSpPr>
          <p:nvPr>
            <p:ph type="title"/>
          </p:nvPr>
        </p:nvSpPr>
        <p:spPr/>
        <p:txBody>
          <a:bodyPr>
            <a:noAutofit/>
          </a:bodyPr>
          <a:lstStyle/>
          <a:p>
            <a:r>
              <a:rPr lang="en-US" dirty="0"/>
              <a:t>TRANSCEND CLL 004 Monotherapy: </a:t>
            </a:r>
            <a:br>
              <a:rPr lang="en-US" dirty="0"/>
            </a:br>
            <a:r>
              <a:rPr lang="en-US" dirty="0"/>
              <a:t>DoR and PFS After Median Follow-up of 24 Mo</a:t>
            </a:r>
          </a:p>
        </p:txBody>
      </p:sp>
      <p:grpSp>
        <p:nvGrpSpPr>
          <p:cNvPr id="12" name="Group 11">
            <a:extLst>
              <a:ext uri="{FF2B5EF4-FFF2-40B4-BE49-F238E27FC236}">
                <a16:creationId xmlns:a16="http://schemas.microsoft.com/office/drawing/2014/main" id="{AB9AF544-96DB-F34A-B682-5B94E5D3BC4A}"/>
              </a:ext>
            </a:extLst>
          </p:cNvPr>
          <p:cNvGrpSpPr/>
          <p:nvPr/>
        </p:nvGrpSpPr>
        <p:grpSpPr>
          <a:xfrm>
            <a:off x="5825355" y="1510730"/>
            <a:ext cx="5670379" cy="3707313"/>
            <a:chOff x="5825355" y="1510730"/>
            <a:chExt cx="5670379" cy="3707313"/>
          </a:xfrm>
        </p:grpSpPr>
        <p:sp>
          <p:nvSpPr>
            <p:cNvPr id="329" name="TextBox 736">
              <a:extLst>
                <a:ext uri="{FF2B5EF4-FFF2-40B4-BE49-F238E27FC236}">
                  <a16:creationId xmlns:a16="http://schemas.microsoft.com/office/drawing/2014/main" id="{B8D73CFD-DB41-4D0C-9E30-7F640EDBD7FD}"/>
                </a:ext>
              </a:extLst>
            </p:cNvPr>
            <p:cNvSpPr txBox="1"/>
            <p:nvPr/>
          </p:nvSpPr>
          <p:spPr>
            <a:xfrm>
              <a:off x="6487010"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22</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10</a:t>
              </a:r>
            </a:p>
          </p:txBody>
        </p:sp>
        <p:sp>
          <p:nvSpPr>
            <p:cNvPr id="330" name="TextBox 737">
              <a:extLst>
                <a:ext uri="{FF2B5EF4-FFF2-40B4-BE49-F238E27FC236}">
                  <a16:creationId xmlns:a16="http://schemas.microsoft.com/office/drawing/2014/main" id="{C8A92089-616A-4C71-B213-1D05657E0713}"/>
                </a:ext>
              </a:extLst>
            </p:cNvPr>
            <p:cNvSpPr txBox="1"/>
            <p:nvPr/>
          </p:nvSpPr>
          <p:spPr>
            <a:xfrm>
              <a:off x="6676316"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21</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10</a:t>
              </a:r>
            </a:p>
          </p:txBody>
        </p:sp>
        <p:sp>
          <p:nvSpPr>
            <p:cNvPr id="331" name="TextBox 738">
              <a:extLst>
                <a:ext uri="{FF2B5EF4-FFF2-40B4-BE49-F238E27FC236}">
                  <a16:creationId xmlns:a16="http://schemas.microsoft.com/office/drawing/2014/main" id="{5A2BC7B8-B4BD-461C-83BF-F7BC8A96720D}"/>
                </a:ext>
              </a:extLst>
            </p:cNvPr>
            <p:cNvSpPr txBox="1"/>
            <p:nvPr/>
          </p:nvSpPr>
          <p:spPr>
            <a:xfrm>
              <a:off x="7057831"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18</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9</a:t>
              </a:r>
            </a:p>
          </p:txBody>
        </p:sp>
        <p:sp>
          <p:nvSpPr>
            <p:cNvPr id="332" name="TextBox 959">
              <a:extLst>
                <a:ext uri="{FF2B5EF4-FFF2-40B4-BE49-F238E27FC236}">
                  <a16:creationId xmlns:a16="http://schemas.microsoft.com/office/drawing/2014/main" id="{174634CB-3EF3-420A-8E5D-6E5E4B5AA64F}"/>
                </a:ext>
              </a:extLst>
            </p:cNvPr>
            <p:cNvSpPr txBox="1"/>
            <p:nvPr/>
          </p:nvSpPr>
          <p:spPr>
            <a:xfrm>
              <a:off x="7635182"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14</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6</a:t>
              </a:r>
            </a:p>
          </p:txBody>
        </p:sp>
        <p:sp>
          <p:nvSpPr>
            <p:cNvPr id="333" name="TextBox 960">
              <a:extLst>
                <a:ext uri="{FF2B5EF4-FFF2-40B4-BE49-F238E27FC236}">
                  <a16:creationId xmlns:a16="http://schemas.microsoft.com/office/drawing/2014/main" id="{535BA1B7-C3FC-4B46-BC2E-68B8B7A25A44}"/>
                </a:ext>
              </a:extLst>
            </p:cNvPr>
            <p:cNvSpPr txBox="1"/>
            <p:nvPr/>
          </p:nvSpPr>
          <p:spPr>
            <a:xfrm>
              <a:off x="8209632"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13</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5</a:t>
              </a:r>
            </a:p>
          </p:txBody>
        </p:sp>
        <p:sp>
          <p:nvSpPr>
            <p:cNvPr id="334" name="TextBox 961">
              <a:extLst>
                <a:ext uri="{FF2B5EF4-FFF2-40B4-BE49-F238E27FC236}">
                  <a16:creationId xmlns:a16="http://schemas.microsoft.com/office/drawing/2014/main" id="{F3811E46-FB4A-40C7-A32A-05828AC88E48}"/>
                </a:ext>
              </a:extLst>
            </p:cNvPr>
            <p:cNvSpPr txBox="1"/>
            <p:nvPr/>
          </p:nvSpPr>
          <p:spPr>
            <a:xfrm>
              <a:off x="8795685"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12</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5</a:t>
              </a:r>
            </a:p>
          </p:txBody>
        </p:sp>
        <p:sp>
          <p:nvSpPr>
            <p:cNvPr id="335" name="TextBox 962">
              <a:extLst>
                <a:ext uri="{FF2B5EF4-FFF2-40B4-BE49-F238E27FC236}">
                  <a16:creationId xmlns:a16="http://schemas.microsoft.com/office/drawing/2014/main" id="{B6D88873-8896-4711-8222-0F744F6CCA8F}"/>
                </a:ext>
              </a:extLst>
            </p:cNvPr>
            <p:cNvSpPr txBox="1"/>
            <p:nvPr/>
          </p:nvSpPr>
          <p:spPr>
            <a:xfrm>
              <a:off x="9370134"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12</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5</a:t>
              </a:r>
            </a:p>
          </p:txBody>
        </p:sp>
        <p:sp>
          <p:nvSpPr>
            <p:cNvPr id="336" name="TextBox 963">
              <a:extLst>
                <a:ext uri="{FF2B5EF4-FFF2-40B4-BE49-F238E27FC236}">
                  <a16:creationId xmlns:a16="http://schemas.microsoft.com/office/drawing/2014/main" id="{24C0C589-D61B-4E85-8A45-2883BB4FC745}"/>
                </a:ext>
              </a:extLst>
            </p:cNvPr>
            <p:cNvSpPr txBox="1"/>
            <p:nvPr/>
          </p:nvSpPr>
          <p:spPr>
            <a:xfrm>
              <a:off x="9942408"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8</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2</a:t>
              </a:r>
            </a:p>
          </p:txBody>
        </p:sp>
        <p:sp>
          <p:nvSpPr>
            <p:cNvPr id="337" name="TextBox 964">
              <a:extLst>
                <a:ext uri="{FF2B5EF4-FFF2-40B4-BE49-F238E27FC236}">
                  <a16:creationId xmlns:a16="http://schemas.microsoft.com/office/drawing/2014/main" id="{0C25EF94-D4B8-4821-A43E-B920F8FC49A3}"/>
                </a:ext>
              </a:extLst>
            </p:cNvPr>
            <p:cNvSpPr txBox="1"/>
            <p:nvPr/>
          </p:nvSpPr>
          <p:spPr>
            <a:xfrm>
              <a:off x="10525561"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6</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a:t>
              </a:r>
            </a:p>
          </p:txBody>
        </p:sp>
        <p:sp>
          <p:nvSpPr>
            <p:cNvPr id="338" name="TextBox 965">
              <a:extLst>
                <a:ext uri="{FF2B5EF4-FFF2-40B4-BE49-F238E27FC236}">
                  <a16:creationId xmlns:a16="http://schemas.microsoft.com/office/drawing/2014/main" id="{FB55B1D9-7B6C-4510-BE61-3B23E90358C2}"/>
                </a:ext>
              </a:extLst>
            </p:cNvPr>
            <p:cNvSpPr txBox="1"/>
            <p:nvPr/>
          </p:nvSpPr>
          <p:spPr>
            <a:xfrm>
              <a:off x="11088405" y="4994451"/>
              <a:ext cx="117501"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4</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a:t>
              </a:r>
            </a:p>
          </p:txBody>
        </p:sp>
        <p:sp>
          <p:nvSpPr>
            <p:cNvPr id="339" name="TextBox 966">
              <a:extLst>
                <a:ext uri="{FF2B5EF4-FFF2-40B4-BE49-F238E27FC236}">
                  <a16:creationId xmlns:a16="http://schemas.microsoft.com/office/drawing/2014/main" id="{7D95C3E2-FE0D-4A46-9D74-0D85091EFAEF}"/>
                </a:ext>
              </a:extLst>
            </p:cNvPr>
            <p:cNvSpPr txBox="1"/>
            <p:nvPr/>
          </p:nvSpPr>
          <p:spPr>
            <a:xfrm>
              <a:off x="6460897" y="4695882"/>
              <a:ext cx="4678280" cy="22359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PFS (Mo)</a:t>
              </a:r>
            </a:p>
          </p:txBody>
        </p:sp>
        <p:sp>
          <p:nvSpPr>
            <p:cNvPr id="347" name="TextBox 346">
              <a:extLst>
                <a:ext uri="{FF2B5EF4-FFF2-40B4-BE49-F238E27FC236}">
                  <a16:creationId xmlns:a16="http://schemas.microsoft.com/office/drawing/2014/main" id="{E8FDEF8F-4919-4ABB-A23E-4C19388DAC27}"/>
                </a:ext>
              </a:extLst>
            </p:cNvPr>
            <p:cNvSpPr txBox="1"/>
            <p:nvPr/>
          </p:nvSpPr>
          <p:spPr>
            <a:xfrm>
              <a:off x="6382067" y="2160553"/>
              <a:ext cx="139143" cy="211900"/>
            </a:xfrm>
            <a:prstGeom prst="rect">
              <a:avLst/>
            </a:prstGeom>
            <a:noFill/>
          </p:spPr>
          <p:txBody>
            <a:bodyPr wrap="none" rtlCol="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endParaRPr>
            </a:p>
          </p:txBody>
        </p:sp>
        <p:sp>
          <p:nvSpPr>
            <p:cNvPr id="348" name="Rectangle 7">
              <a:extLst>
                <a:ext uri="{FF2B5EF4-FFF2-40B4-BE49-F238E27FC236}">
                  <a16:creationId xmlns:a16="http://schemas.microsoft.com/office/drawing/2014/main" id="{015D441D-DC2C-475C-8FF5-893FDE6880E8}"/>
                </a:ext>
              </a:extLst>
            </p:cNvPr>
            <p:cNvSpPr/>
            <p:nvPr/>
          </p:nvSpPr>
          <p:spPr>
            <a:xfrm>
              <a:off x="6468591" y="2101785"/>
              <a:ext cx="4685555" cy="2250128"/>
            </a:xfrm>
            <a:custGeom>
              <a:avLst/>
              <a:gdLst>
                <a:gd name="connsiteX0" fmla="*/ 0 w 9429750"/>
                <a:gd name="connsiteY0" fmla="*/ 0 h 3812721"/>
                <a:gd name="connsiteX1" fmla="*/ 9429750 w 9429750"/>
                <a:gd name="connsiteY1" fmla="*/ 0 h 3812721"/>
                <a:gd name="connsiteX2" fmla="*/ 9429750 w 9429750"/>
                <a:gd name="connsiteY2" fmla="*/ 3812721 h 3812721"/>
                <a:gd name="connsiteX3" fmla="*/ 0 w 9429750"/>
                <a:gd name="connsiteY3" fmla="*/ 3812721 h 3812721"/>
                <a:gd name="connsiteX4" fmla="*/ 0 w 9429750"/>
                <a:gd name="connsiteY4" fmla="*/ 0 h 3812721"/>
                <a:gd name="connsiteX0" fmla="*/ 9429750 w 9521190"/>
                <a:gd name="connsiteY0" fmla="*/ 0 h 3812721"/>
                <a:gd name="connsiteX1" fmla="*/ 9429750 w 9521190"/>
                <a:gd name="connsiteY1" fmla="*/ 3812721 h 3812721"/>
                <a:gd name="connsiteX2" fmla="*/ 0 w 9521190"/>
                <a:gd name="connsiteY2" fmla="*/ 3812721 h 3812721"/>
                <a:gd name="connsiteX3" fmla="*/ 0 w 9521190"/>
                <a:gd name="connsiteY3" fmla="*/ 0 h 3812721"/>
                <a:gd name="connsiteX4" fmla="*/ 9521190 w 9521190"/>
                <a:gd name="connsiteY4" fmla="*/ 91440 h 3812721"/>
                <a:gd name="connsiteX0" fmla="*/ 9429750 w 9429750"/>
                <a:gd name="connsiteY0" fmla="*/ 0 h 3812721"/>
                <a:gd name="connsiteX1" fmla="*/ 9429750 w 9429750"/>
                <a:gd name="connsiteY1" fmla="*/ 3812721 h 3812721"/>
                <a:gd name="connsiteX2" fmla="*/ 0 w 9429750"/>
                <a:gd name="connsiteY2" fmla="*/ 3812721 h 3812721"/>
                <a:gd name="connsiteX3" fmla="*/ 0 w 9429750"/>
                <a:gd name="connsiteY3" fmla="*/ 0 h 3812721"/>
                <a:gd name="connsiteX0" fmla="*/ 9429750 w 9429750"/>
                <a:gd name="connsiteY0" fmla="*/ 3812721 h 3812721"/>
                <a:gd name="connsiteX1" fmla="*/ 0 w 9429750"/>
                <a:gd name="connsiteY1" fmla="*/ 3812721 h 3812721"/>
                <a:gd name="connsiteX2" fmla="*/ 0 w 9429750"/>
                <a:gd name="connsiteY2" fmla="*/ 0 h 3812721"/>
              </a:gdLst>
              <a:ahLst/>
              <a:cxnLst>
                <a:cxn ang="0">
                  <a:pos x="connsiteX0" y="connsiteY0"/>
                </a:cxn>
                <a:cxn ang="0">
                  <a:pos x="connsiteX1" y="connsiteY1"/>
                </a:cxn>
                <a:cxn ang="0">
                  <a:pos x="connsiteX2" y="connsiteY2"/>
                </a:cxn>
              </a:cxnLst>
              <a:rect l="l" t="t" r="r" b="b"/>
              <a:pathLst>
                <a:path w="9429750" h="3812721">
                  <a:moveTo>
                    <a:pt x="9429750" y="3812721"/>
                  </a:moveTo>
                  <a:lnTo>
                    <a:pt x="0" y="3812721"/>
                  </a:lnTo>
                  <a:lnTo>
                    <a:pt x="0" y="0"/>
                  </a:lnTo>
                </a:path>
              </a:pathLst>
            </a:custGeom>
            <a:noFill/>
            <a:ln w="28575" cap="flat" cmpd="sng" algn="ctr">
              <a:solidFill>
                <a:schemeClr val="bg1"/>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595454"/>
                </a:solidFill>
                <a:effectLst/>
                <a:uLnTx/>
                <a:uFillTx/>
                <a:latin typeface="Calibri" panose="020F0502020204030204" pitchFamily="34" charset="0"/>
                <a:ea typeface="+mn-ea"/>
                <a:cs typeface="Calibri" panose="020F0502020204030204" pitchFamily="34" charset="0"/>
              </a:endParaRPr>
            </a:p>
          </p:txBody>
        </p:sp>
        <p:cxnSp>
          <p:nvCxnSpPr>
            <p:cNvPr id="349" name="Straight Connector 869">
              <a:extLst>
                <a:ext uri="{FF2B5EF4-FFF2-40B4-BE49-F238E27FC236}">
                  <a16:creationId xmlns:a16="http://schemas.microsoft.com/office/drawing/2014/main" id="{72B19B02-AC42-4CCB-8557-B17F51B53731}"/>
                </a:ext>
              </a:extLst>
            </p:cNvPr>
            <p:cNvCxnSpPr>
              <a:cxnSpLocks/>
            </p:cNvCxnSpPr>
            <p:nvPr/>
          </p:nvCxnSpPr>
          <p:spPr>
            <a:xfrm>
              <a:off x="6411879" y="2105862"/>
              <a:ext cx="58296" cy="0"/>
            </a:xfrm>
            <a:prstGeom prst="line">
              <a:avLst/>
            </a:prstGeom>
            <a:noFill/>
            <a:ln w="28575" cap="flat" cmpd="sng" algn="ctr">
              <a:solidFill>
                <a:schemeClr val="bg1"/>
              </a:solidFill>
              <a:prstDash val="solid"/>
            </a:ln>
            <a:effectLst/>
          </p:spPr>
        </p:cxnSp>
        <p:cxnSp>
          <p:nvCxnSpPr>
            <p:cNvPr id="350" name="Straight Connector 870">
              <a:extLst>
                <a:ext uri="{FF2B5EF4-FFF2-40B4-BE49-F238E27FC236}">
                  <a16:creationId xmlns:a16="http://schemas.microsoft.com/office/drawing/2014/main" id="{B5CE2AB1-5750-48EC-8EF9-4740FBDF24B5}"/>
                </a:ext>
              </a:extLst>
            </p:cNvPr>
            <p:cNvCxnSpPr>
              <a:cxnSpLocks/>
            </p:cNvCxnSpPr>
            <p:nvPr/>
          </p:nvCxnSpPr>
          <p:spPr>
            <a:xfrm>
              <a:off x="6411879" y="2555073"/>
              <a:ext cx="58296" cy="0"/>
            </a:xfrm>
            <a:prstGeom prst="line">
              <a:avLst/>
            </a:prstGeom>
            <a:noFill/>
            <a:ln w="28575" cap="flat" cmpd="sng" algn="ctr">
              <a:solidFill>
                <a:schemeClr val="bg1"/>
              </a:solidFill>
              <a:prstDash val="solid"/>
            </a:ln>
            <a:effectLst/>
          </p:spPr>
        </p:cxnSp>
        <p:cxnSp>
          <p:nvCxnSpPr>
            <p:cNvPr id="351" name="Straight Connector 871">
              <a:extLst>
                <a:ext uri="{FF2B5EF4-FFF2-40B4-BE49-F238E27FC236}">
                  <a16:creationId xmlns:a16="http://schemas.microsoft.com/office/drawing/2014/main" id="{26B93D74-2171-4CF1-9AD8-C4C84133A481}"/>
                </a:ext>
              </a:extLst>
            </p:cNvPr>
            <p:cNvCxnSpPr>
              <a:cxnSpLocks/>
            </p:cNvCxnSpPr>
            <p:nvPr/>
          </p:nvCxnSpPr>
          <p:spPr>
            <a:xfrm>
              <a:off x="6411879" y="3004284"/>
              <a:ext cx="58296" cy="0"/>
            </a:xfrm>
            <a:prstGeom prst="line">
              <a:avLst/>
            </a:prstGeom>
            <a:noFill/>
            <a:ln w="28575" cap="flat" cmpd="sng" algn="ctr">
              <a:solidFill>
                <a:schemeClr val="bg1"/>
              </a:solidFill>
              <a:prstDash val="solid"/>
            </a:ln>
            <a:effectLst/>
          </p:spPr>
        </p:cxnSp>
        <p:cxnSp>
          <p:nvCxnSpPr>
            <p:cNvPr id="352" name="Straight Connector 872">
              <a:extLst>
                <a:ext uri="{FF2B5EF4-FFF2-40B4-BE49-F238E27FC236}">
                  <a16:creationId xmlns:a16="http://schemas.microsoft.com/office/drawing/2014/main" id="{CC4E8010-5590-4B8D-ACF5-AB22A1DB4B56}"/>
                </a:ext>
              </a:extLst>
            </p:cNvPr>
            <p:cNvCxnSpPr>
              <a:cxnSpLocks/>
            </p:cNvCxnSpPr>
            <p:nvPr/>
          </p:nvCxnSpPr>
          <p:spPr>
            <a:xfrm>
              <a:off x="6411879" y="3447563"/>
              <a:ext cx="58296" cy="0"/>
            </a:xfrm>
            <a:prstGeom prst="line">
              <a:avLst/>
            </a:prstGeom>
            <a:noFill/>
            <a:ln w="28575" cap="flat" cmpd="sng" algn="ctr">
              <a:solidFill>
                <a:schemeClr val="bg1"/>
              </a:solidFill>
              <a:prstDash val="solid"/>
            </a:ln>
            <a:effectLst/>
          </p:spPr>
        </p:cxnSp>
        <p:cxnSp>
          <p:nvCxnSpPr>
            <p:cNvPr id="353" name="Straight Connector 873">
              <a:extLst>
                <a:ext uri="{FF2B5EF4-FFF2-40B4-BE49-F238E27FC236}">
                  <a16:creationId xmlns:a16="http://schemas.microsoft.com/office/drawing/2014/main" id="{807A4BF6-D20B-4D71-BD95-A274F83FD27A}"/>
                </a:ext>
              </a:extLst>
            </p:cNvPr>
            <p:cNvCxnSpPr>
              <a:cxnSpLocks/>
            </p:cNvCxnSpPr>
            <p:nvPr/>
          </p:nvCxnSpPr>
          <p:spPr>
            <a:xfrm>
              <a:off x="6411879" y="3900727"/>
              <a:ext cx="58296" cy="0"/>
            </a:xfrm>
            <a:prstGeom prst="line">
              <a:avLst/>
            </a:prstGeom>
            <a:noFill/>
            <a:ln w="28575" cap="flat" cmpd="sng" algn="ctr">
              <a:solidFill>
                <a:schemeClr val="bg1"/>
              </a:solidFill>
              <a:prstDash val="solid"/>
            </a:ln>
            <a:effectLst/>
          </p:spPr>
        </p:cxnSp>
        <p:cxnSp>
          <p:nvCxnSpPr>
            <p:cNvPr id="354" name="Straight Connector 874">
              <a:extLst>
                <a:ext uri="{FF2B5EF4-FFF2-40B4-BE49-F238E27FC236}">
                  <a16:creationId xmlns:a16="http://schemas.microsoft.com/office/drawing/2014/main" id="{0835AE3F-CFA7-47F0-B536-575A22669EA6}"/>
                </a:ext>
              </a:extLst>
            </p:cNvPr>
            <p:cNvCxnSpPr>
              <a:cxnSpLocks/>
            </p:cNvCxnSpPr>
            <p:nvPr/>
          </p:nvCxnSpPr>
          <p:spPr>
            <a:xfrm>
              <a:off x="6411879" y="4350924"/>
              <a:ext cx="58296" cy="0"/>
            </a:xfrm>
            <a:prstGeom prst="line">
              <a:avLst/>
            </a:prstGeom>
            <a:noFill/>
            <a:ln w="28575" cap="flat" cmpd="sng" algn="ctr">
              <a:solidFill>
                <a:schemeClr val="bg1"/>
              </a:solidFill>
              <a:prstDash val="solid"/>
            </a:ln>
            <a:effectLst/>
          </p:spPr>
        </p:cxnSp>
        <p:cxnSp>
          <p:nvCxnSpPr>
            <p:cNvPr id="355" name="Straight Connector 875">
              <a:extLst>
                <a:ext uri="{FF2B5EF4-FFF2-40B4-BE49-F238E27FC236}">
                  <a16:creationId xmlns:a16="http://schemas.microsoft.com/office/drawing/2014/main" id="{316B7BD1-9286-46A9-BA85-43F7C9FA6B31}"/>
                </a:ext>
              </a:extLst>
            </p:cNvPr>
            <p:cNvCxnSpPr>
              <a:cxnSpLocks/>
            </p:cNvCxnSpPr>
            <p:nvPr/>
          </p:nvCxnSpPr>
          <p:spPr>
            <a:xfrm rot="5400000">
              <a:off x="6508313" y="4386012"/>
              <a:ext cx="68197" cy="0"/>
            </a:xfrm>
            <a:prstGeom prst="line">
              <a:avLst/>
            </a:prstGeom>
            <a:noFill/>
            <a:ln w="28575" cap="flat" cmpd="sng" algn="ctr">
              <a:solidFill>
                <a:srgbClr val="595454"/>
              </a:solidFill>
              <a:prstDash val="solid"/>
            </a:ln>
            <a:effectLst/>
          </p:spPr>
        </p:cxnSp>
        <p:cxnSp>
          <p:nvCxnSpPr>
            <p:cNvPr id="356" name="Straight Connector 876">
              <a:extLst>
                <a:ext uri="{FF2B5EF4-FFF2-40B4-BE49-F238E27FC236}">
                  <a16:creationId xmlns:a16="http://schemas.microsoft.com/office/drawing/2014/main" id="{9610D231-2D30-4CC6-B34C-054784D4673F}"/>
                </a:ext>
              </a:extLst>
            </p:cNvPr>
            <p:cNvCxnSpPr>
              <a:cxnSpLocks/>
            </p:cNvCxnSpPr>
            <p:nvPr/>
          </p:nvCxnSpPr>
          <p:spPr>
            <a:xfrm rot="5400000">
              <a:off x="6696297" y="4386012"/>
              <a:ext cx="68197" cy="0"/>
            </a:xfrm>
            <a:prstGeom prst="line">
              <a:avLst/>
            </a:prstGeom>
            <a:noFill/>
            <a:ln w="28575" cap="flat" cmpd="sng" algn="ctr">
              <a:solidFill>
                <a:srgbClr val="595454"/>
              </a:solidFill>
              <a:prstDash val="solid"/>
            </a:ln>
            <a:effectLst/>
          </p:spPr>
        </p:cxnSp>
        <p:cxnSp>
          <p:nvCxnSpPr>
            <p:cNvPr id="357" name="Straight Connector 877">
              <a:extLst>
                <a:ext uri="{FF2B5EF4-FFF2-40B4-BE49-F238E27FC236}">
                  <a16:creationId xmlns:a16="http://schemas.microsoft.com/office/drawing/2014/main" id="{10EAD093-DC7C-484C-816F-6676A14AE4F1}"/>
                </a:ext>
              </a:extLst>
            </p:cNvPr>
            <p:cNvCxnSpPr>
              <a:cxnSpLocks/>
            </p:cNvCxnSpPr>
            <p:nvPr/>
          </p:nvCxnSpPr>
          <p:spPr>
            <a:xfrm rot="5400000">
              <a:off x="7081980" y="4386012"/>
              <a:ext cx="68197" cy="0"/>
            </a:xfrm>
            <a:prstGeom prst="line">
              <a:avLst/>
            </a:prstGeom>
            <a:noFill/>
            <a:ln w="28575" cap="flat" cmpd="sng" algn="ctr">
              <a:solidFill>
                <a:srgbClr val="595454"/>
              </a:solidFill>
              <a:prstDash val="solid"/>
            </a:ln>
            <a:effectLst/>
          </p:spPr>
        </p:cxnSp>
        <p:cxnSp>
          <p:nvCxnSpPr>
            <p:cNvPr id="358" name="Straight Connector 878">
              <a:extLst>
                <a:ext uri="{FF2B5EF4-FFF2-40B4-BE49-F238E27FC236}">
                  <a16:creationId xmlns:a16="http://schemas.microsoft.com/office/drawing/2014/main" id="{752E2D28-6E05-4BBF-BE2B-C3182525D1BA}"/>
                </a:ext>
              </a:extLst>
            </p:cNvPr>
            <p:cNvCxnSpPr>
              <a:cxnSpLocks/>
            </p:cNvCxnSpPr>
            <p:nvPr/>
          </p:nvCxnSpPr>
          <p:spPr>
            <a:xfrm rot="5400000">
              <a:off x="7656916" y="4386012"/>
              <a:ext cx="68197" cy="0"/>
            </a:xfrm>
            <a:prstGeom prst="line">
              <a:avLst/>
            </a:prstGeom>
            <a:noFill/>
            <a:ln w="28575" cap="flat" cmpd="sng" algn="ctr">
              <a:solidFill>
                <a:srgbClr val="595454"/>
              </a:solidFill>
              <a:prstDash val="solid"/>
            </a:ln>
            <a:effectLst/>
          </p:spPr>
        </p:cxnSp>
        <p:cxnSp>
          <p:nvCxnSpPr>
            <p:cNvPr id="359" name="Straight Connector 879">
              <a:extLst>
                <a:ext uri="{FF2B5EF4-FFF2-40B4-BE49-F238E27FC236}">
                  <a16:creationId xmlns:a16="http://schemas.microsoft.com/office/drawing/2014/main" id="{96EE5013-5A6B-4D95-9F5D-3996D7B6A816}"/>
                </a:ext>
              </a:extLst>
            </p:cNvPr>
            <p:cNvCxnSpPr>
              <a:cxnSpLocks/>
            </p:cNvCxnSpPr>
            <p:nvPr/>
          </p:nvCxnSpPr>
          <p:spPr>
            <a:xfrm rot="5400000">
              <a:off x="8232274" y="4386012"/>
              <a:ext cx="68197" cy="0"/>
            </a:xfrm>
            <a:prstGeom prst="line">
              <a:avLst/>
            </a:prstGeom>
            <a:noFill/>
            <a:ln w="28575" cap="flat" cmpd="sng" algn="ctr">
              <a:solidFill>
                <a:srgbClr val="595454"/>
              </a:solidFill>
              <a:prstDash val="solid"/>
            </a:ln>
            <a:effectLst/>
          </p:spPr>
        </p:cxnSp>
        <p:cxnSp>
          <p:nvCxnSpPr>
            <p:cNvPr id="360" name="Straight Connector 880">
              <a:extLst>
                <a:ext uri="{FF2B5EF4-FFF2-40B4-BE49-F238E27FC236}">
                  <a16:creationId xmlns:a16="http://schemas.microsoft.com/office/drawing/2014/main" id="{6064DEB4-A528-4271-959E-7260FAF5EABC}"/>
                </a:ext>
              </a:extLst>
            </p:cNvPr>
            <p:cNvCxnSpPr>
              <a:cxnSpLocks/>
            </p:cNvCxnSpPr>
            <p:nvPr/>
          </p:nvCxnSpPr>
          <p:spPr>
            <a:xfrm rot="5400000">
              <a:off x="8809321" y="4386012"/>
              <a:ext cx="68197" cy="0"/>
            </a:xfrm>
            <a:prstGeom prst="line">
              <a:avLst/>
            </a:prstGeom>
            <a:noFill/>
            <a:ln w="28575" cap="flat" cmpd="sng" algn="ctr">
              <a:solidFill>
                <a:srgbClr val="595454"/>
              </a:solidFill>
              <a:prstDash val="solid"/>
            </a:ln>
            <a:effectLst/>
          </p:spPr>
        </p:cxnSp>
        <p:cxnSp>
          <p:nvCxnSpPr>
            <p:cNvPr id="361" name="Straight Connector 881">
              <a:extLst>
                <a:ext uri="{FF2B5EF4-FFF2-40B4-BE49-F238E27FC236}">
                  <a16:creationId xmlns:a16="http://schemas.microsoft.com/office/drawing/2014/main" id="{BDA75FF5-3FAA-43AF-A5FA-69D40DE7EDCB}"/>
                </a:ext>
              </a:extLst>
            </p:cNvPr>
            <p:cNvCxnSpPr>
              <a:cxnSpLocks/>
            </p:cNvCxnSpPr>
            <p:nvPr/>
          </p:nvCxnSpPr>
          <p:spPr>
            <a:xfrm rot="5400000">
              <a:off x="9379610" y="4386012"/>
              <a:ext cx="68197" cy="0"/>
            </a:xfrm>
            <a:prstGeom prst="line">
              <a:avLst/>
            </a:prstGeom>
            <a:noFill/>
            <a:ln w="28575" cap="flat" cmpd="sng" algn="ctr">
              <a:solidFill>
                <a:srgbClr val="595454"/>
              </a:solidFill>
              <a:prstDash val="solid"/>
            </a:ln>
            <a:effectLst/>
          </p:spPr>
        </p:cxnSp>
        <p:cxnSp>
          <p:nvCxnSpPr>
            <p:cNvPr id="362" name="Straight Connector 882">
              <a:extLst>
                <a:ext uri="{FF2B5EF4-FFF2-40B4-BE49-F238E27FC236}">
                  <a16:creationId xmlns:a16="http://schemas.microsoft.com/office/drawing/2014/main" id="{580F5807-C3C0-40B8-B563-0090B6664187}"/>
                </a:ext>
              </a:extLst>
            </p:cNvPr>
            <p:cNvCxnSpPr>
              <a:cxnSpLocks/>
            </p:cNvCxnSpPr>
            <p:nvPr/>
          </p:nvCxnSpPr>
          <p:spPr>
            <a:xfrm rot="5400000">
              <a:off x="9965107" y="4386012"/>
              <a:ext cx="68197" cy="0"/>
            </a:xfrm>
            <a:prstGeom prst="line">
              <a:avLst/>
            </a:prstGeom>
            <a:noFill/>
            <a:ln w="28575" cap="flat" cmpd="sng" algn="ctr">
              <a:solidFill>
                <a:srgbClr val="595454"/>
              </a:solidFill>
              <a:prstDash val="solid"/>
            </a:ln>
            <a:effectLst/>
          </p:spPr>
        </p:cxnSp>
        <p:cxnSp>
          <p:nvCxnSpPr>
            <p:cNvPr id="363" name="Straight Connector 883">
              <a:extLst>
                <a:ext uri="{FF2B5EF4-FFF2-40B4-BE49-F238E27FC236}">
                  <a16:creationId xmlns:a16="http://schemas.microsoft.com/office/drawing/2014/main" id="{ADC9D445-A88C-40FE-BCF8-F63D03539CCF}"/>
                </a:ext>
              </a:extLst>
            </p:cNvPr>
            <p:cNvCxnSpPr>
              <a:cxnSpLocks/>
            </p:cNvCxnSpPr>
            <p:nvPr/>
          </p:nvCxnSpPr>
          <p:spPr>
            <a:xfrm rot="5400000">
              <a:off x="10538352" y="4386012"/>
              <a:ext cx="68197" cy="0"/>
            </a:xfrm>
            <a:prstGeom prst="line">
              <a:avLst/>
            </a:prstGeom>
            <a:noFill/>
            <a:ln w="28575" cap="flat" cmpd="sng" algn="ctr">
              <a:solidFill>
                <a:srgbClr val="595454"/>
              </a:solidFill>
              <a:prstDash val="solid"/>
            </a:ln>
            <a:effectLst/>
          </p:spPr>
        </p:cxnSp>
        <p:cxnSp>
          <p:nvCxnSpPr>
            <p:cNvPr id="364" name="Straight Connector 884">
              <a:extLst>
                <a:ext uri="{FF2B5EF4-FFF2-40B4-BE49-F238E27FC236}">
                  <a16:creationId xmlns:a16="http://schemas.microsoft.com/office/drawing/2014/main" id="{B0C6B131-C9BE-4EAC-827C-707675D6BB30}"/>
                </a:ext>
              </a:extLst>
            </p:cNvPr>
            <p:cNvCxnSpPr>
              <a:cxnSpLocks/>
            </p:cNvCxnSpPr>
            <p:nvPr/>
          </p:nvCxnSpPr>
          <p:spPr>
            <a:xfrm rot="5400000">
              <a:off x="11114978" y="4386012"/>
              <a:ext cx="68197" cy="0"/>
            </a:xfrm>
            <a:prstGeom prst="line">
              <a:avLst/>
            </a:prstGeom>
            <a:noFill/>
            <a:ln w="28575" cap="flat" cmpd="sng" algn="ctr">
              <a:solidFill>
                <a:srgbClr val="595454"/>
              </a:solidFill>
              <a:prstDash val="solid"/>
            </a:ln>
            <a:effectLst/>
          </p:spPr>
        </p:cxnSp>
        <p:sp>
          <p:nvSpPr>
            <p:cNvPr id="365" name="TextBox 885">
              <a:extLst>
                <a:ext uri="{FF2B5EF4-FFF2-40B4-BE49-F238E27FC236}">
                  <a16:creationId xmlns:a16="http://schemas.microsoft.com/office/drawing/2014/main" id="{729261A0-0431-4B7B-B21E-D978B30309A8}"/>
                </a:ext>
              </a:extLst>
            </p:cNvPr>
            <p:cNvSpPr txBox="1"/>
            <p:nvPr/>
          </p:nvSpPr>
          <p:spPr>
            <a:xfrm>
              <a:off x="6173672" y="1995874"/>
              <a:ext cx="270264" cy="217966"/>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100</a:t>
              </a:r>
            </a:p>
          </p:txBody>
        </p:sp>
        <p:sp>
          <p:nvSpPr>
            <p:cNvPr id="366" name="TextBox 886">
              <a:extLst>
                <a:ext uri="{FF2B5EF4-FFF2-40B4-BE49-F238E27FC236}">
                  <a16:creationId xmlns:a16="http://schemas.microsoft.com/office/drawing/2014/main" id="{2DF00A19-65AB-4906-AD35-3B637EEFEBAA}"/>
                </a:ext>
              </a:extLst>
            </p:cNvPr>
            <p:cNvSpPr txBox="1"/>
            <p:nvPr/>
          </p:nvSpPr>
          <p:spPr>
            <a:xfrm>
              <a:off x="6173672" y="2447275"/>
              <a:ext cx="270264" cy="217966"/>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80</a:t>
              </a:r>
            </a:p>
          </p:txBody>
        </p:sp>
        <p:sp>
          <p:nvSpPr>
            <p:cNvPr id="367" name="TextBox 887">
              <a:extLst>
                <a:ext uri="{FF2B5EF4-FFF2-40B4-BE49-F238E27FC236}">
                  <a16:creationId xmlns:a16="http://schemas.microsoft.com/office/drawing/2014/main" id="{CD76D20E-5B06-42AE-AF16-9F7AE5CFFB0E}"/>
                </a:ext>
              </a:extLst>
            </p:cNvPr>
            <p:cNvSpPr txBox="1"/>
            <p:nvPr/>
          </p:nvSpPr>
          <p:spPr>
            <a:xfrm>
              <a:off x="6173672" y="2896981"/>
              <a:ext cx="270264" cy="217966"/>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60</a:t>
              </a:r>
            </a:p>
          </p:txBody>
        </p:sp>
        <p:sp>
          <p:nvSpPr>
            <p:cNvPr id="368" name="TextBox 888">
              <a:extLst>
                <a:ext uri="{FF2B5EF4-FFF2-40B4-BE49-F238E27FC236}">
                  <a16:creationId xmlns:a16="http://schemas.microsoft.com/office/drawing/2014/main" id="{D8AAC933-1EB7-4FFA-87FA-04EEFFE768F7}"/>
                </a:ext>
              </a:extLst>
            </p:cNvPr>
            <p:cNvSpPr txBox="1"/>
            <p:nvPr/>
          </p:nvSpPr>
          <p:spPr>
            <a:xfrm>
              <a:off x="6173672" y="3334806"/>
              <a:ext cx="270264" cy="217966"/>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40</a:t>
              </a:r>
            </a:p>
          </p:txBody>
        </p:sp>
        <p:sp>
          <p:nvSpPr>
            <p:cNvPr id="369" name="TextBox 889">
              <a:extLst>
                <a:ext uri="{FF2B5EF4-FFF2-40B4-BE49-F238E27FC236}">
                  <a16:creationId xmlns:a16="http://schemas.microsoft.com/office/drawing/2014/main" id="{C9CC7787-8BDB-4366-A5CF-7265293F3F19}"/>
                </a:ext>
              </a:extLst>
            </p:cNvPr>
            <p:cNvSpPr txBox="1"/>
            <p:nvPr/>
          </p:nvSpPr>
          <p:spPr>
            <a:xfrm>
              <a:off x="6173672" y="3790450"/>
              <a:ext cx="270264" cy="217966"/>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20</a:t>
              </a:r>
            </a:p>
          </p:txBody>
        </p:sp>
        <p:sp>
          <p:nvSpPr>
            <p:cNvPr id="370" name="TextBox 890">
              <a:extLst>
                <a:ext uri="{FF2B5EF4-FFF2-40B4-BE49-F238E27FC236}">
                  <a16:creationId xmlns:a16="http://schemas.microsoft.com/office/drawing/2014/main" id="{14FB871E-4BE9-474A-BFC7-7A7B869EEA96}"/>
                </a:ext>
              </a:extLst>
            </p:cNvPr>
            <p:cNvSpPr txBox="1"/>
            <p:nvPr/>
          </p:nvSpPr>
          <p:spPr>
            <a:xfrm>
              <a:off x="6173672" y="4243549"/>
              <a:ext cx="270264" cy="217966"/>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0</a:t>
              </a:r>
            </a:p>
          </p:txBody>
        </p:sp>
        <p:sp>
          <p:nvSpPr>
            <p:cNvPr id="371" name="TextBox 891">
              <a:extLst>
                <a:ext uri="{FF2B5EF4-FFF2-40B4-BE49-F238E27FC236}">
                  <a16:creationId xmlns:a16="http://schemas.microsoft.com/office/drawing/2014/main" id="{64BB1977-20A0-460F-BDE6-51503BCE7083}"/>
                </a:ext>
              </a:extLst>
            </p:cNvPr>
            <p:cNvSpPr txBox="1"/>
            <p:nvPr/>
          </p:nvSpPr>
          <p:spPr>
            <a:xfrm rot="16200000">
              <a:off x="4793406" y="3144915"/>
              <a:ext cx="2250219" cy="18632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Probability of PFS (%)</a:t>
              </a:r>
            </a:p>
          </p:txBody>
        </p:sp>
        <p:sp>
          <p:nvSpPr>
            <p:cNvPr id="372" name="TextBox 892">
              <a:extLst>
                <a:ext uri="{FF2B5EF4-FFF2-40B4-BE49-F238E27FC236}">
                  <a16:creationId xmlns:a16="http://schemas.microsoft.com/office/drawing/2014/main" id="{023C7255-1780-4291-8356-4FB1A6E7B407}"/>
                </a:ext>
              </a:extLst>
            </p:cNvPr>
            <p:cNvSpPr txBox="1"/>
            <p:nvPr/>
          </p:nvSpPr>
          <p:spPr>
            <a:xfrm>
              <a:off x="6487009"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0</a:t>
              </a:r>
            </a:p>
          </p:txBody>
        </p:sp>
        <p:sp>
          <p:nvSpPr>
            <p:cNvPr id="373" name="TextBox 893">
              <a:extLst>
                <a:ext uri="{FF2B5EF4-FFF2-40B4-BE49-F238E27FC236}">
                  <a16:creationId xmlns:a16="http://schemas.microsoft.com/office/drawing/2014/main" id="{EBB1B2EE-E7AD-4C0E-A200-938367D86FB2}"/>
                </a:ext>
              </a:extLst>
            </p:cNvPr>
            <p:cNvSpPr txBox="1"/>
            <p:nvPr/>
          </p:nvSpPr>
          <p:spPr>
            <a:xfrm>
              <a:off x="6676316"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a:t>
              </a:r>
            </a:p>
          </p:txBody>
        </p:sp>
        <p:sp>
          <p:nvSpPr>
            <p:cNvPr id="374" name="TextBox 894">
              <a:extLst>
                <a:ext uri="{FF2B5EF4-FFF2-40B4-BE49-F238E27FC236}">
                  <a16:creationId xmlns:a16="http://schemas.microsoft.com/office/drawing/2014/main" id="{6F0EAF9E-BB1B-4221-9325-022BF2CBE023}"/>
                </a:ext>
              </a:extLst>
            </p:cNvPr>
            <p:cNvSpPr txBox="1"/>
            <p:nvPr/>
          </p:nvSpPr>
          <p:spPr>
            <a:xfrm>
              <a:off x="7057831"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3</a:t>
              </a:r>
            </a:p>
          </p:txBody>
        </p:sp>
        <p:sp>
          <p:nvSpPr>
            <p:cNvPr id="375" name="TextBox 727">
              <a:extLst>
                <a:ext uri="{FF2B5EF4-FFF2-40B4-BE49-F238E27FC236}">
                  <a16:creationId xmlns:a16="http://schemas.microsoft.com/office/drawing/2014/main" id="{159AFEDB-3821-4FC6-BB30-B854FD92BAAC}"/>
                </a:ext>
              </a:extLst>
            </p:cNvPr>
            <p:cNvSpPr txBox="1"/>
            <p:nvPr/>
          </p:nvSpPr>
          <p:spPr>
            <a:xfrm>
              <a:off x="7635181"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6</a:t>
              </a:r>
            </a:p>
          </p:txBody>
        </p:sp>
        <p:sp>
          <p:nvSpPr>
            <p:cNvPr id="376" name="TextBox 730">
              <a:extLst>
                <a:ext uri="{FF2B5EF4-FFF2-40B4-BE49-F238E27FC236}">
                  <a16:creationId xmlns:a16="http://schemas.microsoft.com/office/drawing/2014/main" id="{F276FABB-34A0-4F5F-A879-89FF6805822B}"/>
                </a:ext>
              </a:extLst>
            </p:cNvPr>
            <p:cNvSpPr txBox="1"/>
            <p:nvPr/>
          </p:nvSpPr>
          <p:spPr>
            <a:xfrm>
              <a:off x="8209631"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9</a:t>
              </a:r>
            </a:p>
          </p:txBody>
        </p:sp>
        <p:sp>
          <p:nvSpPr>
            <p:cNvPr id="377" name="TextBox 731">
              <a:extLst>
                <a:ext uri="{FF2B5EF4-FFF2-40B4-BE49-F238E27FC236}">
                  <a16:creationId xmlns:a16="http://schemas.microsoft.com/office/drawing/2014/main" id="{4A1673EA-40C7-4008-8AE9-C15F7AD925C6}"/>
                </a:ext>
              </a:extLst>
            </p:cNvPr>
            <p:cNvSpPr txBox="1"/>
            <p:nvPr/>
          </p:nvSpPr>
          <p:spPr>
            <a:xfrm>
              <a:off x="8795685"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12</a:t>
              </a:r>
            </a:p>
          </p:txBody>
        </p:sp>
        <p:sp>
          <p:nvSpPr>
            <p:cNvPr id="378" name="TextBox 732">
              <a:extLst>
                <a:ext uri="{FF2B5EF4-FFF2-40B4-BE49-F238E27FC236}">
                  <a16:creationId xmlns:a16="http://schemas.microsoft.com/office/drawing/2014/main" id="{BE7D0AA6-37DD-428F-B7B1-B159A2F4CEF6}"/>
                </a:ext>
              </a:extLst>
            </p:cNvPr>
            <p:cNvSpPr txBox="1"/>
            <p:nvPr/>
          </p:nvSpPr>
          <p:spPr>
            <a:xfrm>
              <a:off x="9370134"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15</a:t>
              </a:r>
            </a:p>
          </p:txBody>
        </p:sp>
        <p:sp>
          <p:nvSpPr>
            <p:cNvPr id="379" name="TextBox 733">
              <a:extLst>
                <a:ext uri="{FF2B5EF4-FFF2-40B4-BE49-F238E27FC236}">
                  <a16:creationId xmlns:a16="http://schemas.microsoft.com/office/drawing/2014/main" id="{591BAAEC-84CE-44F9-946E-65C031222834}"/>
                </a:ext>
              </a:extLst>
            </p:cNvPr>
            <p:cNvSpPr txBox="1"/>
            <p:nvPr/>
          </p:nvSpPr>
          <p:spPr>
            <a:xfrm>
              <a:off x="9942408"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18</a:t>
              </a:r>
            </a:p>
          </p:txBody>
        </p:sp>
        <p:sp>
          <p:nvSpPr>
            <p:cNvPr id="380" name="TextBox 734">
              <a:extLst>
                <a:ext uri="{FF2B5EF4-FFF2-40B4-BE49-F238E27FC236}">
                  <a16:creationId xmlns:a16="http://schemas.microsoft.com/office/drawing/2014/main" id="{C0DD6348-B3EF-42DE-88EC-A3FA271767BA}"/>
                </a:ext>
              </a:extLst>
            </p:cNvPr>
            <p:cNvSpPr txBox="1"/>
            <p:nvPr/>
          </p:nvSpPr>
          <p:spPr>
            <a:xfrm>
              <a:off x="10525560"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21</a:t>
              </a:r>
            </a:p>
          </p:txBody>
        </p:sp>
        <p:sp>
          <p:nvSpPr>
            <p:cNvPr id="381" name="TextBox 735">
              <a:extLst>
                <a:ext uri="{FF2B5EF4-FFF2-40B4-BE49-F238E27FC236}">
                  <a16:creationId xmlns:a16="http://schemas.microsoft.com/office/drawing/2014/main" id="{17829E9A-F7FC-493D-BFBA-CF6A972F0235}"/>
                </a:ext>
              </a:extLst>
            </p:cNvPr>
            <p:cNvSpPr txBox="1"/>
            <p:nvPr/>
          </p:nvSpPr>
          <p:spPr>
            <a:xfrm>
              <a:off x="11088404" y="4396279"/>
              <a:ext cx="117501" cy="217966"/>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24</a:t>
              </a:r>
            </a:p>
          </p:txBody>
        </p:sp>
        <p:cxnSp>
          <p:nvCxnSpPr>
            <p:cNvPr id="382" name="Straight Connector 967">
              <a:extLst>
                <a:ext uri="{FF2B5EF4-FFF2-40B4-BE49-F238E27FC236}">
                  <a16:creationId xmlns:a16="http://schemas.microsoft.com/office/drawing/2014/main" id="{008A178D-9543-4DCE-BAB4-16E612A1CCED}"/>
                </a:ext>
              </a:extLst>
            </p:cNvPr>
            <p:cNvCxnSpPr>
              <a:cxnSpLocks/>
            </p:cNvCxnSpPr>
            <p:nvPr/>
          </p:nvCxnSpPr>
          <p:spPr>
            <a:xfrm>
              <a:off x="9428321" y="3096222"/>
              <a:ext cx="0" cy="60755"/>
            </a:xfrm>
            <a:prstGeom prst="line">
              <a:avLst/>
            </a:prstGeom>
            <a:noFill/>
            <a:ln w="25400" cap="flat" cmpd="sng" algn="ctr">
              <a:solidFill>
                <a:schemeClr val="accent1"/>
              </a:solidFill>
              <a:prstDash val="solid"/>
            </a:ln>
            <a:effectLst/>
          </p:spPr>
        </p:cxnSp>
        <p:cxnSp>
          <p:nvCxnSpPr>
            <p:cNvPr id="383" name="Straight Connector 968">
              <a:extLst>
                <a:ext uri="{FF2B5EF4-FFF2-40B4-BE49-F238E27FC236}">
                  <a16:creationId xmlns:a16="http://schemas.microsoft.com/office/drawing/2014/main" id="{EF966FC7-F824-4B72-B450-258AA68C1479}"/>
                </a:ext>
              </a:extLst>
            </p:cNvPr>
            <p:cNvCxnSpPr>
              <a:cxnSpLocks/>
            </p:cNvCxnSpPr>
            <p:nvPr/>
          </p:nvCxnSpPr>
          <p:spPr>
            <a:xfrm>
              <a:off x="9425118" y="3197950"/>
              <a:ext cx="0" cy="60755"/>
            </a:xfrm>
            <a:prstGeom prst="line">
              <a:avLst/>
            </a:prstGeom>
            <a:noFill/>
            <a:ln w="25400" cap="flat" cmpd="sng" algn="ctr">
              <a:solidFill>
                <a:schemeClr val="accent3"/>
              </a:solidFill>
              <a:prstDash val="solid"/>
            </a:ln>
            <a:effectLst/>
          </p:spPr>
        </p:cxnSp>
        <p:sp>
          <p:nvSpPr>
            <p:cNvPr id="384" name="Freeform 4">
              <a:extLst>
                <a:ext uri="{FF2B5EF4-FFF2-40B4-BE49-F238E27FC236}">
                  <a16:creationId xmlns:a16="http://schemas.microsoft.com/office/drawing/2014/main" id="{AED57453-3CB0-48B3-B9AA-8F6E572FB686}"/>
                </a:ext>
              </a:extLst>
            </p:cNvPr>
            <p:cNvSpPr/>
            <p:nvPr/>
          </p:nvSpPr>
          <p:spPr>
            <a:xfrm>
              <a:off x="6698769" y="2106092"/>
              <a:ext cx="4451309" cy="1401965"/>
            </a:xfrm>
            <a:custGeom>
              <a:avLst/>
              <a:gdLst>
                <a:gd name="connsiteX0" fmla="*/ 0 w 8823489"/>
                <a:gd name="connsiteY0" fmla="*/ 0 h 2375554"/>
                <a:gd name="connsiteX1" fmla="*/ 754144 w 8823489"/>
                <a:gd name="connsiteY1" fmla="*/ 0 h 2375554"/>
                <a:gd name="connsiteX2" fmla="*/ 754144 w 8823489"/>
                <a:gd name="connsiteY2" fmla="*/ 386499 h 2375554"/>
                <a:gd name="connsiteX3" fmla="*/ 754144 w 8823489"/>
                <a:gd name="connsiteY3" fmla="*/ 386499 h 2375554"/>
                <a:gd name="connsiteX4" fmla="*/ 754144 w 8823489"/>
                <a:gd name="connsiteY4" fmla="*/ 386499 h 2375554"/>
                <a:gd name="connsiteX5" fmla="*/ 838986 w 8823489"/>
                <a:gd name="connsiteY5" fmla="*/ 386499 h 2375554"/>
                <a:gd name="connsiteX6" fmla="*/ 838986 w 8823489"/>
                <a:gd name="connsiteY6" fmla="*/ 1150070 h 2375554"/>
                <a:gd name="connsiteX7" fmla="*/ 1875934 w 8823489"/>
                <a:gd name="connsiteY7" fmla="*/ 1150070 h 2375554"/>
                <a:gd name="connsiteX8" fmla="*/ 1875934 w 8823489"/>
                <a:gd name="connsiteY8" fmla="*/ 1527142 h 2375554"/>
                <a:gd name="connsiteX9" fmla="*/ 2554664 w 8823489"/>
                <a:gd name="connsiteY9" fmla="*/ 1527142 h 2375554"/>
                <a:gd name="connsiteX10" fmla="*/ 2554664 w 8823489"/>
                <a:gd name="connsiteY10" fmla="*/ 1904214 h 2375554"/>
                <a:gd name="connsiteX11" fmla="*/ 6306532 w 8823489"/>
                <a:gd name="connsiteY11" fmla="*/ 1904214 h 2375554"/>
                <a:gd name="connsiteX12" fmla="*/ 6306532 w 8823489"/>
                <a:gd name="connsiteY12" fmla="*/ 2375554 h 2375554"/>
                <a:gd name="connsiteX13" fmla="*/ 8823489 w 8823489"/>
                <a:gd name="connsiteY13" fmla="*/ 2375554 h 237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3489" h="2375554">
                  <a:moveTo>
                    <a:pt x="0" y="0"/>
                  </a:moveTo>
                  <a:lnTo>
                    <a:pt x="754144" y="0"/>
                  </a:lnTo>
                  <a:lnTo>
                    <a:pt x="754144" y="386499"/>
                  </a:lnTo>
                  <a:lnTo>
                    <a:pt x="754144" y="386499"/>
                  </a:lnTo>
                  <a:lnTo>
                    <a:pt x="754144" y="386499"/>
                  </a:lnTo>
                  <a:lnTo>
                    <a:pt x="838986" y="386499"/>
                  </a:lnTo>
                  <a:lnTo>
                    <a:pt x="838986" y="1150070"/>
                  </a:lnTo>
                  <a:lnTo>
                    <a:pt x="1875934" y="1150070"/>
                  </a:lnTo>
                  <a:lnTo>
                    <a:pt x="1875934" y="1527142"/>
                  </a:lnTo>
                  <a:lnTo>
                    <a:pt x="2554664" y="1527142"/>
                  </a:lnTo>
                  <a:lnTo>
                    <a:pt x="2554664" y="1904214"/>
                  </a:lnTo>
                  <a:lnTo>
                    <a:pt x="6306532" y="1904214"/>
                  </a:lnTo>
                  <a:lnTo>
                    <a:pt x="6306532" y="2375554"/>
                  </a:lnTo>
                  <a:lnTo>
                    <a:pt x="8823489" y="2375554"/>
                  </a:lnTo>
                </a:path>
              </a:pathLst>
            </a:custGeom>
            <a:noFill/>
            <a:ln w="28575" cap="flat" cmpd="sng" algn="ctr">
              <a:solidFill>
                <a:schemeClr val="accent3"/>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595454"/>
                </a:solidFill>
                <a:effectLst/>
                <a:uLnTx/>
                <a:uFillTx/>
                <a:latin typeface="Calibri" panose="020F0502020204030204" pitchFamily="34" charset="0"/>
                <a:ea typeface="+mn-ea"/>
                <a:cs typeface="Calibri" panose="020F0502020204030204" pitchFamily="34" charset="0"/>
              </a:endParaRPr>
            </a:p>
          </p:txBody>
        </p:sp>
        <p:sp>
          <p:nvSpPr>
            <p:cNvPr id="385" name="Freeform 5">
              <a:extLst>
                <a:ext uri="{FF2B5EF4-FFF2-40B4-BE49-F238E27FC236}">
                  <a16:creationId xmlns:a16="http://schemas.microsoft.com/office/drawing/2014/main" id="{ABD85B36-7FE5-4B98-BFD9-C8266FC82423}"/>
                </a:ext>
              </a:extLst>
            </p:cNvPr>
            <p:cNvSpPr/>
            <p:nvPr/>
          </p:nvSpPr>
          <p:spPr>
            <a:xfrm>
              <a:off x="6570366" y="2111654"/>
              <a:ext cx="4579712" cy="1246192"/>
            </a:xfrm>
            <a:custGeom>
              <a:avLst/>
              <a:gdLst>
                <a:gd name="connsiteX0" fmla="*/ 9078013 w 9078013"/>
                <a:gd name="connsiteY0" fmla="*/ 2111605 h 2111605"/>
                <a:gd name="connsiteX1" fmla="*/ 6664751 w 9078013"/>
                <a:gd name="connsiteY1" fmla="*/ 2111605 h 2111605"/>
                <a:gd name="connsiteX2" fmla="*/ 6664751 w 9078013"/>
                <a:gd name="connsiteY2" fmla="*/ 1923068 h 2111605"/>
                <a:gd name="connsiteX3" fmla="*/ 6570483 w 9078013"/>
                <a:gd name="connsiteY3" fmla="*/ 1923068 h 2111605"/>
                <a:gd name="connsiteX4" fmla="*/ 6570483 w 9078013"/>
                <a:gd name="connsiteY4" fmla="*/ 1725106 h 2111605"/>
                <a:gd name="connsiteX5" fmla="*/ 3412503 w 9078013"/>
                <a:gd name="connsiteY5" fmla="*/ 1725106 h 2111605"/>
                <a:gd name="connsiteX6" fmla="*/ 3412503 w 9078013"/>
                <a:gd name="connsiteY6" fmla="*/ 1555423 h 2111605"/>
                <a:gd name="connsiteX7" fmla="*/ 2809188 w 9078013"/>
                <a:gd name="connsiteY7" fmla="*/ 1555423 h 2111605"/>
                <a:gd name="connsiteX8" fmla="*/ 2809188 w 9078013"/>
                <a:gd name="connsiteY8" fmla="*/ 1404594 h 2111605"/>
                <a:gd name="connsiteX9" fmla="*/ 2121031 w 9078013"/>
                <a:gd name="connsiteY9" fmla="*/ 1404594 h 2111605"/>
                <a:gd name="connsiteX10" fmla="*/ 2121031 w 9078013"/>
                <a:gd name="connsiteY10" fmla="*/ 1027522 h 2111605"/>
                <a:gd name="connsiteX11" fmla="*/ 1084083 w 9078013"/>
                <a:gd name="connsiteY11" fmla="*/ 1027522 h 2111605"/>
                <a:gd name="connsiteX12" fmla="*/ 1084083 w 9078013"/>
                <a:gd name="connsiteY12" fmla="*/ 697584 h 2111605"/>
                <a:gd name="connsiteX13" fmla="*/ 1084083 w 9078013"/>
                <a:gd name="connsiteY13" fmla="*/ 697584 h 2111605"/>
                <a:gd name="connsiteX14" fmla="*/ 1084083 w 9078013"/>
                <a:gd name="connsiteY14" fmla="*/ 697584 h 2111605"/>
                <a:gd name="connsiteX15" fmla="*/ 999242 w 9078013"/>
                <a:gd name="connsiteY15" fmla="*/ 697584 h 2111605"/>
                <a:gd name="connsiteX16" fmla="*/ 999242 w 9078013"/>
                <a:gd name="connsiteY16" fmla="*/ 527901 h 2111605"/>
                <a:gd name="connsiteX17" fmla="*/ 904974 w 9078013"/>
                <a:gd name="connsiteY17" fmla="*/ 527901 h 2111605"/>
                <a:gd name="connsiteX18" fmla="*/ 904974 w 9078013"/>
                <a:gd name="connsiteY18" fmla="*/ 348792 h 2111605"/>
                <a:gd name="connsiteX19" fmla="*/ 678730 w 9078013"/>
                <a:gd name="connsiteY19" fmla="*/ 348792 h 2111605"/>
                <a:gd name="connsiteX20" fmla="*/ 678730 w 9078013"/>
                <a:gd name="connsiteY20" fmla="*/ 179110 h 2111605"/>
                <a:gd name="connsiteX21" fmla="*/ 254524 w 9078013"/>
                <a:gd name="connsiteY21" fmla="*/ 179110 h 2111605"/>
                <a:gd name="connsiteX22" fmla="*/ 254524 w 9078013"/>
                <a:gd name="connsiteY22" fmla="*/ 0 h 2111605"/>
                <a:gd name="connsiteX23" fmla="*/ 0 w 9078013"/>
                <a:gd name="connsiteY23" fmla="*/ 0 h 211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78013" h="2111605">
                  <a:moveTo>
                    <a:pt x="9078013" y="2111605"/>
                  </a:moveTo>
                  <a:lnTo>
                    <a:pt x="6664751" y="2111605"/>
                  </a:lnTo>
                  <a:lnTo>
                    <a:pt x="6664751" y="1923068"/>
                  </a:lnTo>
                  <a:lnTo>
                    <a:pt x="6570483" y="1923068"/>
                  </a:lnTo>
                  <a:lnTo>
                    <a:pt x="6570483" y="1725106"/>
                  </a:lnTo>
                  <a:lnTo>
                    <a:pt x="3412503" y="1725106"/>
                  </a:lnTo>
                  <a:lnTo>
                    <a:pt x="3412503" y="1555423"/>
                  </a:lnTo>
                  <a:lnTo>
                    <a:pt x="2809188" y="1555423"/>
                  </a:lnTo>
                  <a:lnTo>
                    <a:pt x="2809188" y="1404594"/>
                  </a:lnTo>
                  <a:lnTo>
                    <a:pt x="2121031" y="1404594"/>
                  </a:lnTo>
                  <a:lnTo>
                    <a:pt x="2121031" y="1027522"/>
                  </a:lnTo>
                  <a:lnTo>
                    <a:pt x="1084083" y="1027522"/>
                  </a:lnTo>
                  <a:lnTo>
                    <a:pt x="1084083" y="697584"/>
                  </a:lnTo>
                  <a:lnTo>
                    <a:pt x="1084083" y="697584"/>
                  </a:lnTo>
                  <a:lnTo>
                    <a:pt x="1084083" y="697584"/>
                  </a:lnTo>
                  <a:lnTo>
                    <a:pt x="999242" y="697584"/>
                  </a:lnTo>
                  <a:lnTo>
                    <a:pt x="999242" y="527901"/>
                  </a:lnTo>
                  <a:lnTo>
                    <a:pt x="904974" y="527901"/>
                  </a:lnTo>
                  <a:lnTo>
                    <a:pt x="904974" y="348792"/>
                  </a:lnTo>
                  <a:lnTo>
                    <a:pt x="678730" y="348792"/>
                  </a:lnTo>
                  <a:lnTo>
                    <a:pt x="678730" y="179110"/>
                  </a:lnTo>
                  <a:lnTo>
                    <a:pt x="254524" y="179110"/>
                  </a:lnTo>
                  <a:lnTo>
                    <a:pt x="254524" y="0"/>
                  </a:lnTo>
                  <a:lnTo>
                    <a:pt x="0" y="0"/>
                  </a:lnTo>
                </a:path>
              </a:pathLst>
            </a:custGeom>
            <a:noFill/>
            <a:ln w="28575" cap="flat" cmpd="sng" algn="ctr">
              <a:solidFill>
                <a:schemeClr val="accent1"/>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595454"/>
                </a:solidFill>
                <a:effectLst/>
                <a:uLnTx/>
                <a:uFillTx/>
                <a:latin typeface="Calibri" panose="020F0502020204030204" pitchFamily="34" charset="0"/>
                <a:ea typeface="+mn-ea"/>
                <a:cs typeface="Calibri" panose="020F0502020204030204" pitchFamily="34" charset="0"/>
              </a:endParaRPr>
            </a:p>
          </p:txBody>
        </p:sp>
        <p:cxnSp>
          <p:nvCxnSpPr>
            <p:cNvPr id="386" name="Straight Connector 971">
              <a:extLst>
                <a:ext uri="{FF2B5EF4-FFF2-40B4-BE49-F238E27FC236}">
                  <a16:creationId xmlns:a16="http://schemas.microsoft.com/office/drawing/2014/main" id="{9E2C89ED-C246-4E56-BE30-0F1DA613669A}"/>
                </a:ext>
              </a:extLst>
            </p:cNvPr>
            <p:cNvCxnSpPr>
              <a:cxnSpLocks/>
            </p:cNvCxnSpPr>
            <p:nvPr/>
          </p:nvCxnSpPr>
          <p:spPr>
            <a:xfrm>
              <a:off x="9926088" y="3213894"/>
              <a:ext cx="0" cy="60755"/>
            </a:xfrm>
            <a:prstGeom prst="line">
              <a:avLst/>
            </a:prstGeom>
            <a:noFill/>
            <a:ln w="25400" cap="flat" cmpd="sng" algn="ctr">
              <a:solidFill>
                <a:schemeClr val="accent1"/>
              </a:solidFill>
              <a:prstDash val="solid"/>
            </a:ln>
            <a:effectLst/>
          </p:spPr>
        </p:cxnSp>
        <p:cxnSp>
          <p:nvCxnSpPr>
            <p:cNvPr id="387" name="Straight Connector 972">
              <a:extLst>
                <a:ext uri="{FF2B5EF4-FFF2-40B4-BE49-F238E27FC236}">
                  <a16:creationId xmlns:a16="http://schemas.microsoft.com/office/drawing/2014/main" id="{447CC84A-4BD6-44C4-871C-B397F291D3F8}"/>
                </a:ext>
              </a:extLst>
            </p:cNvPr>
            <p:cNvCxnSpPr>
              <a:cxnSpLocks/>
            </p:cNvCxnSpPr>
            <p:nvPr/>
          </p:nvCxnSpPr>
          <p:spPr>
            <a:xfrm>
              <a:off x="9926088" y="3478639"/>
              <a:ext cx="0" cy="60755"/>
            </a:xfrm>
            <a:prstGeom prst="line">
              <a:avLst/>
            </a:prstGeom>
            <a:noFill/>
            <a:ln w="25400" cap="flat" cmpd="sng" algn="ctr">
              <a:solidFill>
                <a:schemeClr val="accent3"/>
              </a:solidFill>
              <a:prstDash val="solid"/>
            </a:ln>
            <a:effectLst/>
          </p:spPr>
        </p:cxnSp>
        <p:cxnSp>
          <p:nvCxnSpPr>
            <p:cNvPr id="388" name="Straight Connector 973">
              <a:extLst>
                <a:ext uri="{FF2B5EF4-FFF2-40B4-BE49-F238E27FC236}">
                  <a16:creationId xmlns:a16="http://schemas.microsoft.com/office/drawing/2014/main" id="{684E0CE1-70EF-428F-8958-D790E6DE7555}"/>
                </a:ext>
              </a:extLst>
            </p:cNvPr>
            <p:cNvCxnSpPr>
              <a:cxnSpLocks/>
            </p:cNvCxnSpPr>
            <p:nvPr/>
          </p:nvCxnSpPr>
          <p:spPr>
            <a:xfrm>
              <a:off x="9978945" y="3478639"/>
              <a:ext cx="0" cy="60755"/>
            </a:xfrm>
            <a:prstGeom prst="line">
              <a:avLst/>
            </a:prstGeom>
            <a:noFill/>
            <a:ln w="25400" cap="flat" cmpd="sng" algn="ctr">
              <a:solidFill>
                <a:schemeClr val="accent3"/>
              </a:solidFill>
              <a:prstDash val="solid"/>
            </a:ln>
            <a:effectLst/>
          </p:spPr>
        </p:cxnSp>
        <p:cxnSp>
          <p:nvCxnSpPr>
            <p:cNvPr id="390" name="Straight Connector 975">
              <a:extLst>
                <a:ext uri="{FF2B5EF4-FFF2-40B4-BE49-F238E27FC236}">
                  <a16:creationId xmlns:a16="http://schemas.microsoft.com/office/drawing/2014/main" id="{256F60E6-C06C-41E0-98C4-3EE4A7CF5B27}"/>
                </a:ext>
              </a:extLst>
            </p:cNvPr>
            <p:cNvCxnSpPr>
              <a:cxnSpLocks/>
            </p:cNvCxnSpPr>
            <p:nvPr/>
          </p:nvCxnSpPr>
          <p:spPr>
            <a:xfrm>
              <a:off x="9977343" y="3328194"/>
              <a:ext cx="0" cy="60755"/>
            </a:xfrm>
            <a:prstGeom prst="line">
              <a:avLst/>
            </a:prstGeom>
            <a:noFill/>
            <a:ln w="25400" cap="flat" cmpd="sng" algn="ctr">
              <a:solidFill>
                <a:schemeClr val="accent1"/>
              </a:solidFill>
              <a:prstDash val="solid"/>
            </a:ln>
            <a:effectLst/>
          </p:spPr>
        </p:cxnSp>
        <p:cxnSp>
          <p:nvCxnSpPr>
            <p:cNvPr id="391" name="Straight Connector 976">
              <a:extLst>
                <a:ext uri="{FF2B5EF4-FFF2-40B4-BE49-F238E27FC236}">
                  <a16:creationId xmlns:a16="http://schemas.microsoft.com/office/drawing/2014/main" id="{07F66088-03DD-4F68-BBF5-B4D606CAE8C3}"/>
                </a:ext>
              </a:extLst>
            </p:cNvPr>
            <p:cNvCxnSpPr>
              <a:cxnSpLocks/>
            </p:cNvCxnSpPr>
            <p:nvPr/>
          </p:nvCxnSpPr>
          <p:spPr>
            <a:xfrm>
              <a:off x="10007776" y="3328194"/>
              <a:ext cx="0" cy="60755"/>
            </a:xfrm>
            <a:prstGeom prst="line">
              <a:avLst/>
            </a:prstGeom>
            <a:noFill/>
            <a:ln w="25400" cap="flat" cmpd="sng" algn="ctr">
              <a:solidFill>
                <a:schemeClr val="accent1"/>
              </a:solidFill>
              <a:prstDash val="solid"/>
            </a:ln>
            <a:effectLst/>
          </p:spPr>
        </p:cxnSp>
        <p:cxnSp>
          <p:nvCxnSpPr>
            <p:cNvPr id="392" name="Straight Connector 977">
              <a:extLst>
                <a:ext uri="{FF2B5EF4-FFF2-40B4-BE49-F238E27FC236}">
                  <a16:creationId xmlns:a16="http://schemas.microsoft.com/office/drawing/2014/main" id="{50D8B8B6-27D6-4783-8BF9-C089B7F56D73}"/>
                </a:ext>
              </a:extLst>
            </p:cNvPr>
            <p:cNvCxnSpPr>
              <a:cxnSpLocks/>
            </p:cNvCxnSpPr>
            <p:nvPr/>
          </p:nvCxnSpPr>
          <p:spPr>
            <a:xfrm>
              <a:off x="11023277" y="3328194"/>
              <a:ext cx="0" cy="60755"/>
            </a:xfrm>
            <a:prstGeom prst="line">
              <a:avLst/>
            </a:prstGeom>
            <a:noFill/>
            <a:ln w="25400" cap="flat" cmpd="sng" algn="ctr">
              <a:solidFill>
                <a:schemeClr val="accent1"/>
              </a:solidFill>
              <a:prstDash val="solid"/>
            </a:ln>
            <a:effectLst/>
          </p:spPr>
        </p:cxnSp>
        <p:cxnSp>
          <p:nvCxnSpPr>
            <p:cNvPr id="393" name="Straight Connector 978">
              <a:extLst>
                <a:ext uri="{FF2B5EF4-FFF2-40B4-BE49-F238E27FC236}">
                  <a16:creationId xmlns:a16="http://schemas.microsoft.com/office/drawing/2014/main" id="{814CB792-D228-4FFB-87C2-876DAA631588}"/>
                </a:ext>
              </a:extLst>
            </p:cNvPr>
            <p:cNvCxnSpPr>
              <a:cxnSpLocks/>
            </p:cNvCxnSpPr>
            <p:nvPr/>
          </p:nvCxnSpPr>
          <p:spPr>
            <a:xfrm>
              <a:off x="11060117" y="3328194"/>
              <a:ext cx="0" cy="60755"/>
            </a:xfrm>
            <a:prstGeom prst="line">
              <a:avLst/>
            </a:prstGeom>
            <a:noFill/>
            <a:ln w="25400" cap="flat" cmpd="sng" algn="ctr">
              <a:solidFill>
                <a:schemeClr val="accent1"/>
              </a:solidFill>
              <a:prstDash val="solid"/>
            </a:ln>
            <a:effectLst/>
          </p:spPr>
        </p:cxnSp>
        <p:cxnSp>
          <p:nvCxnSpPr>
            <p:cNvPr id="394" name="Straight Connector 979">
              <a:extLst>
                <a:ext uri="{FF2B5EF4-FFF2-40B4-BE49-F238E27FC236}">
                  <a16:creationId xmlns:a16="http://schemas.microsoft.com/office/drawing/2014/main" id="{FD25B86F-27F1-459A-90BD-FE488198B3CD}"/>
                </a:ext>
              </a:extLst>
            </p:cNvPr>
            <p:cNvCxnSpPr>
              <a:cxnSpLocks/>
            </p:cNvCxnSpPr>
            <p:nvPr/>
          </p:nvCxnSpPr>
          <p:spPr>
            <a:xfrm>
              <a:off x="11076135" y="3328194"/>
              <a:ext cx="0" cy="60755"/>
            </a:xfrm>
            <a:prstGeom prst="line">
              <a:avLst/>
            </a:prstGeom>
            <a:noFill/>
            <a:ln w="25400" cap="flat" cmpd="sng" algn="ctr">
              <a:solidFill>
                <a:schemeClr val="accent1"/>
              </a:solidFill>
              <a:prstDash val="solid"/>
            </a:ln>
            <a:effectLst/>
          </p:spPr>
        </p:cxnSp>
        <p:sp>
          <p:nvSpPr>
            <p:cNvPr id="344" name="TextBox 867">
              <a:extLst>
                <a:ext uri="{FF2B5EF4-FFF2-40B4-BE49-F238E27FC236}">
                  <a16:creationId xmlns:a16="http://schemas.microsoft.com/office/drawing/2014/main" id="{E545E6DA-380D-471C-8888-85CEC3BFD82A}"/>
                </a:ext>
              </a:extLst>
            </p:cNvPr>
            <p:cNvSpPr txBox="1"/>
            <p:nvPr/>
          </p:nvSpPr>
          <p:spPr>
            <a:xfrm>
              <a:off x="10914357" y="3092101"/>
              <a:ext cx="567837" cy="217370"/>
            </a:xfrm>
            <a:prstGeom prst="rect">
              <a:avLst/>
            </a:prstGeom>
            <a:noFill/>
          </p:spPr>
          <p:txBody>
            <a:bodyPr wrap="none" rtlCol="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Total</a:t>
              </a:r>
            </a:p>
          </p:txBody>
        </p:sp>
        <p:sp>
          <p:nvSpPr>
            <p:cNvPr id="345" name="TextBox 865">
              <a:extLst>
                <a:ext uri="{FF2B5EF4-FFF2-40B4-BE49-F238E27FC236}">
                  <a16:creationId xmlns:a16="http://schemas.microsoft.com/office/drawing/2014/main" id="{3A5FFC18-E6B6-4D3E-9D69-170BF8169A17}"/>
                </a:ext>
              </a:extLst>
            </p:cNvPr>
            <p:cNvSpPr txBox="1"/>
            <p:nvPr/>
          </p:nvSpPr>
          <p:spPr>
            <a:xfrm>
              <a:off x="10604394" y="3511780"/>
              <a:ext cx="794656" cy="217370"/>
            </a:xfrm>
            <a:prstGeom prst="rect">
              <a:avLst/>
            </a:prstGeom>
            <a:noFill/>
          </p:spPr>
          <p:txBody>
            <a:bodyPr wrap="none" rtlCol="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Subgroup*</a:t>
              </a:r>
            </a:p>
          </p:txBody>
        </p:sp>
        <p:sp>
          <p:nvSpPr>
            <p:cNvPr id="346" name="TextBox 861">
              <a:extLst>
                <a:ext uri="{FF2B5EF4-FFF2-40B4-BE49-F238E27FC236}">
                  <a16:creationId xmlns:a16="http://schemas.microsoft.com/office/drawing/2014/main" id="{40D8F1D4-0E17-4EA0-A8DC-E2A4C505B85D}"/>
                </a:ext>
              </a:extLst>
            </p:cNvPr>
            <p:cNvSpPr txBox="1"/>
            <p:nvPr/>
          </p:nvSpPr>
          <p:spPr>
            <a:xfrm>
              <a:off x="10284999" y="2098034"/>
              <a:ext cx="869331" cy="217370"/>
            </a:xfrm>
            <a:prstGeom prst="rect">
              <a:avLst/>
            </a:prstGeom>
            <a:noFill/>
          </p:spPr>
          <p:txBody>
            <a:bodyPr wrap="none" rtlCol="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 Censored</a:t>
              </a:r>
            </a:p>
          </p:txBody>
        </p:sp>
        <p:sp>
          <p:nvSpPr>
            <p:cNvPr id="145" name="TextBox 144">
              <a:extLst>
                <a:ext uri="{FF2B5EF4-FFF2-40B4-BE49-F238E27FC236}">
                  <a16:creationId xmlns:a16="http://schemas.microsoft.com/office/drawing/2014/main" id="{39E29A3E-4988-475F-A4F3-D92D92940BA5}"/>
                </a:ext>
              </a:extLst>
            </p:cNvPr>
            <p:cNvSpPr txBox="1"/>
            <p:nvPr/>
          </p:nvSpPr>
          <p:spPr>
            <a:xfrm>
              <a:off x="8803971" y="2818063"/>
              <a:ext cx="2691763"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Median, mo (95% CI): </a:t>
              </a:r>
              <a:r>
                <a:rPr kumimoji="0" lang="en-US" sz="14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18 (3.0-NR) </a:t>
              </a:r>
            </a:p>
          </p:txBody>
        </p:sp>
        <p:sp>
          <p:nvSpPr>
            <p:cNvPr id="146" name="TextBox 145">
              <a:extLst>
                <a:ext uri="{FF2B5EF4-FFF2-40B4-BE49-F238E27FC236}">
                  <a16:creationId xmlns:a16="http://schemas.microsoft.com/office/drawing/2014/main" id="{640EB405-765D-49FC-8C7B-CAF4CAC0FBC6}"/>
                </a:ext>
              </a:extLst>
            </p:cNvPr>
            <p:cNvSpPr txBox="1"/>
            <p:nvPr/>
          </p:nvSpPr>
          <p:spPr>
            <a:xfrm>
              <a:off x="8795927" y="3729882"/>
              <a:ext cx="2691763"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Median, mo (95% CI): </a:t>
              </a: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13 (2.8-NR) </a:t>
              </a:r>
            </a:p>
          </p:txBody>
        </p:sp>
        <p:sp>
          <p:nvSpPr>
            <p:cNvPr id="395" name="TextBox 394">
              <a:extLst>
                <a:ext uri="{FF2B5EF4-FFF2-40B4-BE49-F238E27FC236}">
                  <a16:creationId xmlns:a16="http://schemas.microsoft.com/office/drawing/2014/main" id="{1EB21F3F-A01A-4C15-AA40-0797CC020860}"/>
                </a:ext>
              </a:extLst>
            </p:cNvPr>
            <p:cNvSpPr txBox="1"/>
            <p:nvPr/>
          </p:nvSpPr>
          <p:spPr bwMode="auto">
            <a:xfrm>
              <a:off x="7569468" y="1510730"/>
              <a:ext cx="2595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Progression-Free Survival</a:t>
              </a:r>
            </a:p>
          </p:txBody>
        </p:sp>
      </p:grpSp>
      <p:sp>
        <p:nvSpPr>
          <p:cNvPr id="396" name="Text Box 30">
            <a:extLst>
              <a:ext uri="{FF2B5EF4-FFF2-40B4-BE49-F238E27FC236}">
                <a16:creationId xmlns:a16="http://schemas.microsoft.com/office/drawing/2014/main" id="{6B0747D8-078E-49BE-8093-F984421C9C3E}"/>
              </a:ext>
            </a:extLst>
          </p:cNvPr>
          <p:cNvSpPr txBox="1">
            <a:spLocks noChangeArrowheads="1"/>
          </p:cNvSpPr>
          <p:nvPr/>
        </p:nvSpPr>
        <p:spPr bwMode="auto">
          <a:xfrm>
            <a:off x="727077" y="5884980"/>
            <a:ext cx="1106963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*Defined as those with progressive disease on BTKi and who failed venetoclax due to PD, intolerance, or failure to response after ≥3 mo. </a:t>
            </a:r>
          </a:p>
        </p:txBody>
      </p:sp>
      <p:sp>
        <p:nvSpPr>
          <p:cNvPr id="397" name="Text Box 15">
            <a:extLst>
              <a:ext uri="{FF2B5EF4-FFF2-40B4-BE49-F238E27FC236}">
                <a16:creationId xmlns:a16="http://schemas.microsoft.com/office/drawing/2014/main" id="{43FF0CDE-D179-480D-8676-254476FEF21D}"/>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Siddiqi. Blood. </a:t>
            </a:r>
            <a:r>
              <a:rPr lang="en-US" sz="1200" b="0" i="0" dirty="0">
                <a:solidFill>
                  <a:srgbClr val="5B616B"/>
                </a:solidFill>
                <a:effectLst/>
                <a:latin typeface="BlinkMacSystemFont"/>
              </a:rPr>
              <a:t>2022;139:1794.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ABEA63F7-F1A2-F54A-9683-1986744D03D3}"/>
              </a:ext>
            </a:extLst>
          </p:cNvPr>
          <p:cNvGrpSpPr/>
          <p:nvPr/>
        </p:nvGrpSpPr>
        <p:grpSpPr>
          <a:xfrm>
            <a:off x="612707" y="1510730"/>
            <a:ext cx="5191748" cy="3701092"/>
            <a:chOff x="612707" y="1510730"/>
            <a:chExt cx="5191748" cy="3701092"/>
          </a:xfrm>
        </p:grpSpPr>
        <p:sp>
          <p:nvSpPr>
            <p:cNvPr id="147" name="TextBox 857">
              <a:extLst>
                <a:ext uri="{FF2B5EF4-FFF2-40B4-BE49-F238E27FC236}">
                  <a16:creationId xmlns:a16="http://schemas.microsoft.com/office/drawing/2014/main" id="{4C3854A4-5E0C-4533-AC0C-434B3031F99D}"/>
                </a:ext>
              </a:extLst>
            </p:cNvPr>
            <p:cNvSpPr txBox="1"/>
            <p:nvPr/>
          </p:nvSpPr>
          <p:spPr>
            <a:xfrm rot="16200000">
              <a:off x="-726548" y="3241849"/>
              <a:ext cx="2753291" cy="74782"/>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Probability of Durable Response (%)</a:t>
              </a:r>
            </a:p>
          </p:txBody>
        </p:sp>
        <p:sp>
          <p:nvSpPr>
            <p:cNvPr id="149" name="Rectangle 7">
              <a:extLst>
                <a:ext uri="{FF2B5EF4-FFF2-40B4-BE49-F238E27FC236}">
                  <a16:creationId xmlns:a16="http://schemas.microsoft.com/office/drawing/2014/main" id="{37AFF0FC-5D29-4E55-9445-636EA8F167CE}"/>
                </a:ext>
              </a:extLst>
            </p:cNvPr>
            <p:cNvSpPr/>
            <p:nvPr/>
          </p:nvSpPr>
          <p:spPr>
            <a:xfrm>
              <a:off x="1315728" y="2105751"/>
              <a:ext cx="4280330" cy="2243983"/>
            </a:xfrm>
            <a:custGeom>
              <a:avLst/>
              <a:gdLst>
                <a:gd name="connsiteX0" fmla="*/ 0 w 9429750"/>
                <a:gd name="connsiteY0" fmla="*/ 0 h 3812721"/>
                <a:gd name="connsiteX1" fmla="*/ 9429750 w 9429750"/>
                <a:gd name="connsiteY1" fmla="*/ 0 h 3812721"/>
                <a:gd name="connsiteX2" fmla="*/ 9429750 w 9429750"/>
                <a:gd name="connsiteY2" fmla="*/ 3812721 h 3812721"/>
                <a:gd name="connsiteX3" fmla="*/ 0 w 9429750"/>
                <a:gd name="connsiteY3" fmla="*/ 3812721 h 3812721"/>
                <a:gd name="connsiteX4" fmla="*/ 0 w 9429750"/>
                <a:gd name="connsiteY4" fmla="*/ 0 h 3812721"/>
                <a:gd name="connsiteX0" fmla="*/ 9429750 w 9521190"/>
                <a:gd name="connsiteY0" fmla="*/ 0 h 3812721"/>
                <a:gd name="connsiteX1" fmla="*/ 9429750 w 9521190"/>
                <a:gd name="connsiteY1" fmla="*/ 3812721 h 3812721"/>
                <a:gd name="connsiteX2" fmla="*/ 0 w 9521190"/>
                <a:gd name="connsiteY2" fmla="*/ 3812721 h 3812721"/>
                <a:gd name="connsiteX3" fmla="*/ 0 w 9521190"/>
                <a:gd name="connsiteY3" fmla="*/ 0 h 3812721"/>
                <a:gd name="connsiteX4" fmla="*/ 9521190 w 9521190"/>
                <a:gd name="connsiteY4" fmla="*/ 91440 h 3812721"/>
                <a:gd name="connsiteX0" fmla="*/ 9429750 w 9429750"/>
                <a:gd name="connsiteY0" fmla="*/ 0 h 3812721"/>
                <a:gd name="connsiteX1" fmla="*/ 9429750 w 9429750"/>
                <a:gd name="connsiteY1" fmla="*/ 3812721 h 3812721"/>
                <a:gd name="connsiteX2" fmla="*/ 0 w 9429750"/>
                <a:gd name="connsiteY2" fmla="*/ 3812721 h 3812721"/>
                <a:gd name="connsiteX3" fmla="*/ 0 w 9429750"/>
                <a:gd name="connsiteY3" fmla="*/ 0 h 3812721"/>
                <a:gd name="connsiteX0" fmla="*/ 9429750 w 9429750"/>
                <a:gd name="connsiteY0" fmla="*/ 3812721 h 3812721"/>
                <a:gd name="connsiteX1" fmla="*/ 0 w 9429750"/>
                <a:gd name="connsiteY1" fmla="*/ 3812721 h 3812721"/>
                <a:gd name="connsiteX2" fmla="*/ 0 w 9429750"/>
                <a:gd name="connsiteY2" fmla="*/ 0 h 3812721"/>
              </a:gdLst>
              <a:ahLst/>
              <a:cxnLst>
                <a:cxn ang="0">
                  <a:pos x="connsiteX0" y="connsiteY0"/>
                </a:cxn>
                <a:cxn ang="0">
                  <a:pos x="connsiteX1" y="connsiteY1"/>
                </a:cxn>
                <a:cxn ang="0">
                  <a:pos x="connsiteX2" y="connsiteY2"/>
                </a:cxn>
              </a:cxnLst>
              <a:rect l="l" t="t" r="r" b="b"/>
              <a:pathLst>
                <a:path w="9429750" h="3812721">
                  <a:moveTo>
                    <a:pt x="9429750" y="3812721"/>
                  </a:moveTo>
                  <a:lnTo>
                    <a:pt x="0" y="3812721"/>
                  </a:lnTo>
                  <a:lnTo>
                    <a:pt x="0" y="0"/>
                  </a:lnTo>
                </a:path>
              </a:pathLst>
            </a:custGeom>
            <a:noFill/>
            <a:ln w="28575" cap="flat" cmpd="sng" algn="ctr">
              <a:solidFill>
                <a:schemeClr val="bg1"/>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595454"/>
                </a:solidFill>
                <a:effectLst/>
                <a:uLnTx/>
                <a:uFillTx/>
                <a:latin typeface="Calibri" panose="020F0502020204030204" pitchFamily="34" charset="0"/>
                <a:ea typeface="+mn-ea"/>
                <a:cs typeface="Calibri" panose="020F0502020204030204" pitchFamily="34" charset="0"/>
              </a:endParaRPr>
            </a:p>
          </p:txBody>
        </p:sp>
        <p:cxnSp>
          <p:nvCxnSpPr>
            <p:cNvPr id="150" name="Straight Connector 981">
              <a:extLst>
                <a:ext uri="{FF2B5EF4-FFF2-40B4-BE49-F238E27FC236}">
                  <a16:creationId xmlns:a16="http://schemas.microsoft.com/office/drawing/2014/main" id="{B9EC1CA8-4003-4255-93C7-A2A37D5928E5}"/>
                </a:ext>
              </a:extLst>
            </p:cNvPr>
            <p:cNvCxnSpPr>
              <a:cxnSpLocks/>
            </p:cNvCxnSpPr>
            <p:nvPr/>
          </p:nvCxnSpPr>
          <p:spPr>
            <a:xfrm>
              <a:off x="1263920" y="2109818"/>
              <a:ext cx="53255" cy="0"/>
            </a:xfrm>
            <a:prstGeom prst="line">
              <a:avLst/>
            </a:prstGeom>
            <a:noFill/>
            <a:ln w="28575" cap="flat" cmpd="sng" algn="ctr">
              <a:solidFill>
                <a:schemeClr val="bg1"/>
              </a:solidFill>
              <a:prstDash val="solid"/>
            </a:ln>
            <a:effectLst/>
          </p:spPr>
        </p:cxnSp>
        <p:cxnSp>
          <p:nvCxnSpPr>
            <p:cNvPr id="151" name="Straight Connector 982">
              <a:extLst>
                <a:ext uri="{FF2B5EF4-FFF2-40B4-BE49-F238E27FC236}">
                  <a16:creationId xmlns:a16="http://schemas.microsoft.com/office/drawing/2014/main" id="{3136A0D6-017F-44C9-B275-16BB8C4149DD}"/>
                </a:ext>
              </a:extLst>
            </p:cNvPr>
            <p:cNvCxnSpPr>
              <a:cxnSpLocks/>
            </p:cNvCxnSpPr>
            <p:nvPr/>
          </p:nvCxnSpPr>
          <p:spPr>
            <a:xfrm>
              <a:off x="1263920" y="2557801"/>
              <a:ext cx="53255" cy="0"/>
            </a:xfrm>
            <a:prstGeom prst="line">
              <a:avLst/>
            </a:prstGeom>
            <a:noFill/>
            <a:ln w="28575" cap="flat" cmpd="sng" algn="ctr">
              <a:solidFill>
                <a:schemeClr val="bg1"/>
              </a:solidFill>
              <a:prstDash val="solid"/>
            </a:ln>
            <a:effectLst/>
          </p:spPr>
        </p:cxnSp>
        <p:cxnSp>
          <p:nvCxnSpPr>
            <p:cNvPr id="153" name="Straight Connector 983">
              <a:extLst>
                <a:ext uri="{FF2B5EF4-FFF2-40B4-BE49-F238E27FC236}">
                  <a16:creationId xmlns:a16="http://schemas.microsoft.com/office/drawing/2014/main" id="{358368DE-45F2-465A-92D6-C0695F222A92}"/>
                </a:ext>
              </a:extLst>
            </p:cNvPr>
            <p:cNvCxnSpPr>
              <a:cxnSpLocks/>
            </p:cNvCxnSpPr>
            <p:nvPr/>
          </p:nvCxnSpPr>
          <p:spPr>
            <a:xfrm>
              <a:off x="1263920" y="3005785"/>
              <a:ext cx="53255" cy="0"/>
            </a:xfrm>
            <a:prstGeom prst="line">
              <a:avLst/>
            </a:prstGeom>
            <a:noFill/>
            <a:ln w="28575" cap="flat" cmpd="sng" algn="ctr">
              <a:solidFill>
                <a:schemeClr val="bg1"/>
              </a:solidFill>
              <a:prstDash val="solid"/>
            </a:ln>
            <a:effectLst/>
          </p:spPr>
        </p:cxnSp>
        <p:cxnSp>
          <p:nvCxnSpPr>
            <p:cNvPr id="154" name="Straight Connector 984">
              <a:extLst>
                <a:ext uri="{FF2B5EF4-FFF2-40B4-BE49-F238E27FC236}">
                  <a16:creationId xmlns:a16="http://schemas.microsoft.com/office/drawing/2014/main" id="{2297CE95-1763-4126-9AF5-6C6DC3A7D007}"/>
                </a:ext>
              </a:extLst>
            </p:cNvPr>
            <p:cNvCxnSpPr>
              <a:cxnSpLocks/>
            </p:cNvCxnSpPr>
            <p:nvPr/>
          </p:nvCxnSpPr>
          <p:spPr>
            <a:xfrm>
              <a:off x="1263920" y="3447854"/>
              <a:ext cx="53255" cy="0"/>
            </a:xfrm>
            <a:prstGeom prst="line">
              <a:avLst/>
            </a:prstGeom>
            <a:noFill/>
            <a:ln w="28575" cap="flat" cmpd="sng" algn="ctr">
              <a:solidFill>
                <a:schemeClr val="bg1"/>
              </a:solidFill>
              <a:prstDash val="solid"/>
            </a:ln>
            <a:effectLst/>
          </p:spPr>
        </p:cxnSp>
        <p:cxnSp>
          <p:nvCxnSpPr>
            <p:cNvPr id="155" name="Straight Connector 985">
              <a:extLst>
                <a:ext uri="{FF2B5EF4-FFF2-40B4-BE49-F238E27FC236}">
                  <a16:creationId xmlns:a16="http://schemas.microsoft.com/office/drawing/2014/main" id="{B86A050B-A269-4231-A2EC-C6F246C679CA}"/>
                </a:ext>
              </a:extLst>
            </p:cNvPr>
            <p:cNvCxnSpPr>
              <a:cxnSpLocks/>
            </p:cNvCxnSpPr>
            <p:nvPr/>
          </p:nvCxnSpPr>
          <p:spPr>
            <a:xfrm>
              <a:off x="1263920" y="3899780"/>
              <a:ext cx="53255" cy="0"/>
            </a:xfrm>
            <a:prstGeom prst="line">
              <a:avLst/>
            </a:prstGeom>
            <a:noFill/>
            <a:ln w="28575" cap="flat" cmpd="sng" algn="ctr">
              <a:solidFill>
                <a:schemeClr val="bg1"/>
              </a:solidFill>
              <a:prstDash val="solid"/>
            </a:ln>
            <a:effectLst/>
          </p:spPr>
        </p:cxnSp>
        <p:cxnSp>
          <p:nvCxnSpPr>
            <p:cNvPr id="157" name="Straight Connector 986">
              <a:extLst>
                <a:ext uri="{FF2B5EF4-FFF2-40B4-BE49-F238E27FC236}">
                  <a16:creationId xmlns:a16="http://schemas.microsoft.com/office/drawing/2014/main" id="{9740780A-C990-4B7A-92EE-FA16EA54EFC0}"/>
                </a:ext>
              </a:extLst>
            </p:cNvPr>
            <p:cNvCxnSpPr>
              <a:cxnSpLocks/>
            </p:cNvCxnSpPr>
            <p:nvPr/>
          </p:nvCxnSpPr>
          <p:spPr>
            <a:xfrm>
              <a:off x="1263920" y="4348749"/>
              <a:ext cx="53255" cy="0"/>
            </a:xfrm>
            <a:prstGeom prst="line">
              <a:avLst/>
            </a:prstGeom>
            <a:noFill/>
            <a:ln w="28575" cap="flat" cmpd="sng" algn="ctr">
              <a:solidFill>
                <a:schemeClr val="bg1"/>
              </a:solidFill>
              <a:prstDash val="solid"/>
            </a:ln>
            <a:effectLst/>
          </p:spPr>
        </p:cxnSp>
        <p:cxnSp>
          <p:nvCxnSpPr>
            <p:cNvPr id="158" name="Straight Connector 987">
              <a:extLst>
                <a:ext uri="{FF2B5EF4-FFF2-40B4-BE49-F238E27FC236}">
                  <a16:creationId xmlns:a16="http://schemas.microsoft.com/office/drawing/2014/main" id="{8DE1CBA9-3D28-4EAD-9BAF-FCCBAB9DBE5F}"/>
                </a:ext>
              </a:extLst>
            </p:cNvPr>
            <p:cNvCxnSpPr>
              <a:cxnSpLocks/>
            </p:cNvCxnSpPr>
            <p:nvPr/>
          </p:nvCxnSpPr>
          <p:spPr>
            <a:xfrm rot="5400000">
              <a:off x="1349160" y="4383740"/>
              <a:ext cx="68011" cy="0"/>
            </a:xfrm>
            <a:prstGeom prst="line">
              <a:avLst/>
            </a:prstGeom>
            <a:noFill/>
            <a:ln w="28575" cap="flat" cmpd="sng" algn="ctr">
              <a:solidFill>
                <a:schemeClr val="bg1"/>
              </a:solidFill>
              <a:prstDash val="solid"/>
            </a:ln>
            <a:effectLst/>
          </p:spPr>
        </p:cxnSp>
        <p:cxnSp>
          <p:nvCxnSpPr>
            <p:cNvPr id="159" name="Straight Connector 988">
              <a:extLst>
                <a:ext uri="{FF2B5EF4-FFF2-40B4-BE49-F238E27FC236}">
                  <a16:creationId xmlns:a16="http://schemas.microsoft.com/office/drawing/2014/main" id="{82CF14B1-3A27-4358-97EB-B1015DC7E196}"/>
                </a:ext>
              </a:extLst>
            </p:cNvPr>
            <p:cNvCxnSpPr>
              <a:cxnSpLocks/>
            </p:cNvCxnSpPr>
            <p:nvPr/>
          </p:nvCxnSpPr>
          <p:spPr>
            <a:xfrm rot="5400000">
              <a:off x="1520886" y="4383740"/>
              <a:ext cx="68011" cy="0"/>
            </a:xfrm>
            <a:prstGeom prst="line">
              <a:avLst/>
            </a:prstGeom>
            <a:noFill/>
            <a:ln w="28575" cap="flat" cmpd="sng" algn="ctr">
              <a:solidFill>
                <a:schemeClr val="bg1"/>
              </a:solidFill>
              <a:prstDash val="solid"/>
            </a:ln>
            <a:effectLst/>
          </p:spPr>
        </p:cxnSp>
        <p:cxnSp>
          <p:nvCxnSpPr>
            <p:cNvPr id="160" name="Straight Connector 989">
              <a:extLst>
                <a:ext uri="{FF2B5EF4-FFF2-40B4-BE49-F238E27FC236}">
                  <a16:creationId xmlns:a16="http://schemas.microsoft.com/office/drawing/2014/main" id="{D3682683-2284-482F-95B3-5C86EAE04071}"/>
                </a:ext>
              </a:extLst>
            </p:cNvPr>
            <p:cNvCxnSpPr>
              <a:cxnSpLocks/>
            </p:cNvCxnSpPr>
            <p:nvPr/>
          </p:nvCxnSpPr>
          <p:spPr>
            <a:xfrm rot="5400000">
              <a:off x="1873214" y="4383740"/>
              <a:ext cx="68011" cy="0"/>
            </a:xfrm>
            <a:prstGeom prst="line">
              <a:avLst/>
            </a:prstGeom>
            <a:noFill/>
            <a:ln w="28575" cap="flat" cmpd="sng" algn="ctr">
              <a:solidFill>
                <a:schemeClr val="bg1"/>
              </a:solidFill>
              <a:prstDash val="solid"/>
            </a:ln>
            <a:effectLst/>
          </p:spPr>
        </p:cxnSp>
        <p:cxnSp>
          <p:nvCxnSpPr>
            <p:cNvPr id="161" name="Straight Connector 990">
              <a:extLst>
                <a:ext uri="{FF2B5EF4-FFF2-40B4-BE49-F238E27FC236}">
                  <a16:creationId xmlns:a16="http://schemas.microsoft.com/office/drawing/2014/main" id="{F875EB7C-4A2A-432D-B13B-EFD9A9DCFE70}"/>
                </a:ext>
              </a:extLst>
            </p:cNvPr>
            <p:cNvCxnSpPr>
              <a:cxnSpLocks/>
            </p:cNvCxnSpPr>
            <p:nvPr/>
          </p:nvCxnSpPr>
          <p:spPr>
            <a:xfrm rot="5400000">
              <a:off x="2398427" y="4383740"/>
              <a:ext cx="68011" cy="0"/>
            </a:xfrm>
            <a:prstGeom prst="line">
              <a:avLst/>
            </a:prstGeom>
            <a:noFill/>
            <a:ln w="28575" cap="flat" cmpd="sng" algn="ctr">
              <a:solidFill>
                <a:schemeClr val="bg1"/>
              </a:solidFill>
              <a:prstDash val="solid"/>
            </a:ln>
            <a:effectLst/>
          </p:spPr>
        </p:cxnSp>
        <p:cxnSp>
          <p:nvCxnSpPr>
            <p:cNvPr id="163" name="Straight Connector 991">
              <a:extLst>
                <a:ext uri="{FF2B5EF4-FFF2-40B4-BE49-F238E27FC236}">
                  <a16:creationId xmlns:a16="http://schemas.microsoft.com/office/drawing/2014/main" id="{4DA4A0E8-7A80-4E29-BCA6-F7655BF78E2C}"/>
                </a:ext>
              </a:extLst>
            </p:cNvPr>
            <p:cNvCxnSpPr>
              <a:cxnSpLocks/>
            </p:cNvCxnSpPr>
            <p:nvPr/>
          </p:nvCxnSpPr>
          <p:spPr>
            <a:xfrm rot="5400000">
              <a:off x="2924026" y="4383740"/>
              <a:ext cx="68011" cy="0"/>
            </a:xfrm>
            <a:prstGeom prst="line">
              <a:avLst/>
            </a:prstGeom>
            <a:noFill/>
            <a:ln w="28575" cap="flat" cmpd="sng" algn="ctr">
              <a:solidFill>
                <a:schemeClr val="bg1"/>
              </a:solidFill>
              <a:prstDash val="solid"/>
            </a:ln>
            <a:effectLst/>
          </p:spPr>
        </p:cxnSp>
        <p:cxnSp>
          <p:nvCxnSpPr>
            <p:cNvPr id="282" name="Straight Connector 992">
              <a:extLst>
                <a:ext uri="{FF2B5EF4-FFF2-40B4-BE49-F238E27FC236}">
                  <a16:creationId xmlns:a16="http://schemas.microsoft.com/office/drawing/2014/main" id="{5BA1BE6B-6C54-4503-9BE9-B96E9B35F835}"/>
                </a:ext>
              </a:extLst>
            </p:cNvPr>
            <p:cNvCxnSpPr>
              <a:cxnSpLocks/>
            </p:cNvCxnSpPr>
            <p:nvPr/>
          </p:nvCxnSpPr>
          <p:spPr>
            <a:xfrm rot="5400000">
              <a:off x="3451168" y="4383740"/>
              <a:ext cx="68011" cy="0"/>
            </a:xfrm>
            <a:prstGeom prst="line">
              <a:avLst/>
            </a:prstGeom>
            <a:noFill/>
            <a:ln w="28575" cap="flat" cmpd="sng" algn="ctr">
              <a:solidFill>
                <a:schemeClr val="bg1"/>
              </a:solidFill>
              <a:prstDash val="solid"/>
            </a:ln>
            <a:effectLst/>
          </p:spPr>
        </p:cxnSp>
        <p:cxnSp>
          <p:nvCxnSpPr>
            <p:cNvPr id="283" name="Straight Connector 993">
              <a:extLst>
                <a:ext uri="{FF2B5EF4-FFF2-40B4-BE49-F238E27FC236}">
                  <a16:creationId xmlns:a16="http://schemas.microsoft.com/office/drawing/2014/main" id="{EE719B56-0572-48C2-81F6-765723F822DB}"/>
                </a:ext>
              </a:extLst>
            </p:cNvPr>
            <p:cNvCxnSpPr>
              <a:cxnSpLocks/>
            </p:cNvCxnSpPr>
            <p:nvPr/>
          </p:nvCxnSpPr>
          <p:spPr>
            <a:xfrm rot="5400000">
              <a:off x="3972136" y="4383740"/>
              <a:ext cx="68011" cy="0"/>
            </a:xfrm>
            <a:prstGeom prst="line">
              <a:avLst/>
            </a:prstGeom>
            <a:noFill/>
            <a:ln w="28575" cap="flat" cmpd="sng" algn="ctr">
              <a:solidFill>
                <a:schemeClr val="bg1"/>
              </a:solidFill>
              <a:prstDash val="solid"/>
            </a:ln>
            <a:effectLst/>
          </p:spPr>
        </p:cxnSp>
        <p:cxnSp>
          <p:nvCxnSpPr>
            <p:cNvPr id="284" name="Straight Connector 994">
              <a:extLst>
                <a:ext uri="{FF2B5EF4-FFF2-40B4-BE49-F238E27FC236}">
                  <a16:creationId xmlns:a16="http://schemas.microsoft.com/office/drawing/2014/main" id="{BB521C9C-DBCB-4235-9937-69DDC07C9248}"/>
                </a:ext>
              </a:extLst>
            </p:cNvPr>
            <p:cNvCxnSpPr>
              <a:cxnSpLocks/>
            </p:cNvCxnSpPr>
            <p:nvPr/>
          </p:nvCxnSpPr>
          <p:spPr>
            <a:xfrm rot="5400000">
              <a:off x="4506997" y="4383740"/>
              <a:ext cx="68011" cy="0"/>
            </a:xfrm>
            <a:prstGeom prst="line">
              <a:avLst/>
            </a:prstGeom>
            <a:noFill/>
            <a:ln w="28575" cap="flat" cmpd="sng" algn="ctr">
              <a:solidFill>
                <a:schemeClr val="bg1"/>
              </a:solidFill>
              <a:prstDash val="solid"/>
            </a:ln>
            <a:effectLst/>
          </p:spPr>
        </p:cxnSp>
        <p:cxnSp>
          <p:nvCxnSpPr>
            <p:cNvPr id="285" name="Straight Connector 995">
              <a:extLst>
                <a:ext uri="{FF2B5EF4-FFF2-40B4-BE49-F238E27FC236}">
                  <a16:creationId xmlns:a16="http://schemas.microsoft.com/office/drawing/2014/main" id="{E8640CCD-AAA5-454A-895C-E4032B68CD42}"/>
                </a:ext>
              </a:extLst>
            </p:cNvPr>
            <p:cNvCxnSpPr>
              <a:cxnSpLocks/>
            </p:cNvCxnSpPr>
            <p:nvPr/>
          </p:nvCxnSpPr>
          <p:spPr>
            <a:xfrm rot="5400000">
              <a:off x="5030666" y="4383740"/>
              <a:ext cx="68011" cy="0"/>
            </a:xfrm>
            <a:prstGeom prst="line">
              <a:avLst/>
            </a:prstGeom>
            <a:noFill/>
            <a:ln w="28575" cap="flat" cmpd="sng" algn="ctr">
              <a:solidFill>
                <a:schemeClr val="bg1"/>
              </a:solidFill>
              <a:prstDash val="solid"/>
            </a:ln>
            <a:effectLst/>
          </p:spPr>
        </p:cxnSp>
        <p:cxnSp>
          <p:nvCxnSpPr>
            <p:cNvPr id="286" name="Straight Connector 996">
              <a:extLst>
                <a:ext uri="{FF2B5EF4-FFF2-40B4-BE49-F238E27FC236}">
                  <a16:creationId xmlns:a16="http://schemas.microsoft.com/office/drawing/2014/main" id="{DFCFE9DA-BFEE-4226-B0B4-D84CBB065875}"/>
                </a:ext>
              </a:extLst>
            </p:cNvPr>
            <p:cNvCxnSpPr>
              <a:cxnSpLocks/>
            </p:cNvCxnSpPr>
            <p:nvPr/>
          </p:nvCxnSpPr>
          <p:spPr>
            <a:xfrm rot="5400000">
              <a:off x="5557423" y="4383740"/>
              <a:ext cx="68011" cy="0"/>
            </a:xfrm>
            <a:prstGeom prst="line">
              <a:avLst/>
            </a:prstGeom>
            <a:noFill/>
            <a:ln w="28575" cap="flat" cmpd="sng" algn="ctr">
              <a:solidFill>
                <a:schemeClr val="bg1"/>
              </a:solidFill>
              <a:prstDash val="solid"/>
            </a:ln>
            <a:effectLst/>
          </p:spPr>
        </p:cxnSp>
        <p:sp>
          <p:nvSpPr>
            <p:cNvPr id="287" name="Freeform 28">
              <a:extLst>
                <a:ext uri="{FF2B5EF4-FFF2-40B4-BE49-F238E27FC236}">
                  <a16:creationId xmlns:a16="http://schemas.microsoft.com/office/drawing/2014/main" id="{2BB76A38-1842-4077-85ED-65A4D15B953B}"/>
                </a:ext>
              </a:extLst>
            </p:cNvPr>
            <p:cNvSpPr/>
            <p:nvPr/>
          </p:nvSpPr>
          <p:spPr>
            <a:xfrm>
              <a:off x="1378495" y="2118481"/>
              <a:ext cx="3912649" cy="1193957"/>
            </a:xfrm>
            <a:custGeom>
              <a:avLst/>
              <a:gdLst>
                <a:gd name="connsiteX0" fmla="*/ 0 w 8489992"/>
                <a:gd name="connsiteY0" fmla="*/ 0 h 2028636"/>
                <a:gd name="connsiteX1" fmla="*/ 708509 w 8489992"/>
                <a:gd name="connsiteY1" fmla="*/ 0 h 2028636"/>
                <a:gd name="connsiteX2" fmla="*/ 708509 w 8489992"/>
                <a:gd name="connsiteY2" fmla="*/ 484451 h 2028636"/>
                <a:gd name="connsiteX3" fmla="*/ 823566 w 8489992"/>
                <a:gd name="connsiteY3" fmla="*/ 484451 h 2028636"/>
                <a:gd name="connsiteX4" fmla="*/ 805399 w 8489992"/>
                <a:gd name="connsiteY4" fmla="*/ 484451 h 2028636"/>
                <a:gd name="connsiteX5" fmla="*/ 805399 w 8489992"/>
                <a:gd name="connsiteY5" fmla="*/ 962845 h 2028636"/>
                <a:gd name="connsiteX6" fmla="*/ 993123 w 8489992"/>
                <a:gd name="connsiteY6" fmla="*/ 962845 h 2028636"/>
                <a:gd name="connsiteX7" fmla="*/ 1834856 w 8489992"/>
                <a:gd name="connsiteY7" fmla="*/ 962845 h 2028636"/>
                <a:gd name="connsiteX8" fmla="*/ 1834856 w 8489992"/>
                <a:gd name="connsiteY8" fmla="*/ 1435184 h 2028636"/>
                <a:gd name="connsiteX9" fmla="*/ 1974135 w 8489992"/>
                <a:gd name="connsiteY9" fmla="*/ 1435184 h 2028636"/>
                <a:gd name="connsiteX10" fmla="*/ 6370522 w 8489992"/>
                <a:gd name="connsiteY10" fmla="*/ 1435184 h 2028636"/>
                <a:gd name="connsiteX11" fmla="*/ 6370522 w 8489992"/>
                <a:gd name="connsiteY11" fmla="*/ 1556297 h 2028636"/>
                <a:gd name="connsiteX12" fmla="*/ 6370522 w 8489992"/>
                <a:gd name="connsiteY12" fmla="*/ 2028636 h 2028636"/>
                <a:gd name="connsiteX13" fmla="*/ 6582469 w 8489992"/>
                <a:gd name="connsiteY13" fmla="*/ 2028636 h 2028636"/>
                <a:gd name="connsiteX14" fmla="*/ 8489992 w 8489992"/>
                <a:gd name="connsiteY14" fmla="*/ 2028636 h 2028636"/>
                <a:gd name="connsiteX0" fmla="*/ 0 w 8489992"/>
                <a:gd name="connsiteY0" fmla="*/ 0 h 2028636"/>
                <a:gd name="connsiteX1" fmla="*/ 708509 w 8489992"/>
                <a:gd name="connsiteY1" fmla="*/ 0 h 2028636"/>
                <a:gd name="connsiteX2" fmla="*/ 708509 w 8489992"/>
                <a:gd name="connsiteY2" fmla="*/ 484451 h 2028636"/>
                <a:gd name="connsiteX3" fmla="*/ 823566 w 8489992"/>
                <a:gd name="connsiteY3" fmla="*/ 484451 h 2028636"/>
                <a:gd name="connsiteX4" fmla="*/ 950734 w 8489992"/>
                <a:gd name="connsiteY4" fmla="*/ 496563 h 2028636"/>
                <a:gd name="connsiteX5" fmla="*/ 805399 w 8489992"/>
                <a:gd name="connsiteY5" fmla="*/ 962845 h 2028636"/>
                <a:gd name="connsiteX6" fmla="*/ 993123 w 8489992"/>
                <a:gd name="connsiteY6" fmla="*/ 962845 h 2028636"/>
                <a:gd name="connsiteX7" fmla="*/ 1834856 w 8489992"/>
                <a:gd name="connsiteY7" fmla="*/ 962845 h 2028636"/>
                <a:gd name="connsiteX8" fmla="*/ 1834856 w 8489992"/>
                <a:gd name="connsiteY8" fmla="*/ 1435184 h 2028636"/>
                <a:gd name="connsiteX9" fmla="*/ 1974135 w 8489992"/>
                <a:gd name="connsiteY9" fmla="*/ 1435184 h 2028636"/>
                <a:gd name="connsiteX10" fmla="*/ 6370522 w 8489992"/>
                <a:gd name="connsiteY10" fmla="*/ 1435184 h 2028636"/>
                <a:gd name="connsiteX11" fmla="*/ 6370522 w 8489992"/>
                <a:gd name="connsiteY11" fmla="*/ 1556297 h 2028636"/>
                <a:gd name="connsiteX12" fmla="*/ 6370522 w 8489992"/>
                <a:gd name="connsiteY12" fmla="*/ 2028636 h 2028636"/>
                <a:gd name="connsiteX13" fmla="*/ 6582469 w 8489992"/>
                <a:gd name="connsiteY13" fmla="*/ 2028636 h 2028636"/>
                <a:gd name="connsiteX14" fmla="*/ 8489992 w 8489992"/>
                <a:gd name="connsiteY14" fmla="*/ 2028636 h 2028636"/>
                <a:gd name="connsiteX0" fmla="*/ 0 w 8489992"/>
                <a:gd name="connsiteY0" fmla="*/ 0 h 2028636"/>
                <a:gd name="connsiteX1" fmla="*/ 708509 w 8489992"/>
                <a:gd name="connsiteY1" fmla="*/ 0 h 2028636"/>
                <a:gd name="connsiteX2" fmla="*/ 708509 w 8489992"/>
                <a:gd name="connsiteY2" fmla="*/ 484451 h 2028636"/>
                <a:gd name="connsiteX3" fmla="*/ 747366 w 8489992"/>
                <a:gd name="connsiteY3" fmla="*/ 487626 h 2028636"/>
                <a:gd name="connsiteX4" fmla="*/ 950734 w 8489992"/>
                <a:gd name="connsiteY4" fmla="*/ 496563 h 2028636"/>
                <a:gd name="connsiteX5" fmla="*/ 805399 w 8489992"/>
                <a:gd name="connsiteY5" fmla="*/ 962845 h 2028636"/>
                <a:gd name="connsiteX6" fmla="*/ 993123 w 8489992"/>
                <a:gd name="connsiteY6" fmla="*/ 962845 h 2028636"/>
                <a:gd name="connsiteX7" fmla="*/ 1834856 w 8489992"/>
                <a:gd name="connsiteY7" fmla="*/ 962845 h 2028636"/>
                <a:gd name="connsiteX8" fmla="*/ 1834856 w 8489992"/>
                <a:gd name="connsiteY8" fmla="*/ 1435184 h 2028636"/>
                <a:gd name="connsiteX9" fmla="*/ 1974135 w 8489992"/>
                <a:gd name="connsiteY9" fmla="*/ 1435184 h 2028636"/>
                <a:gd name="connsiteX10" fmla="*/ 6370522 w 8489992"/>
                <a:gd name="connsiteY10" fmla="*/ 1435184 h 2028636"/>
                <a:gd name="connsiteX11" fmla="*/ 6370522 w 8489992"/>
                <a:gd name="connsiteY11" fmla="*/ 1556297 h 2028636"/>
                <a:gd name="connsiteX12" fmla="*/ 6370522 w 8489992"/>
                <a:gd name="connsiteY12" fmla="*/ 2028636 h 2028636"/>
                <a:gd name="connsiteX13" fmla="*/ 6582469 w 8489992"/>
                <a:gd name="connsiteY13" fmla="*/ 2028636 h 2028636"/>
                <a:gd name="connsiteX14" fmla="*/ 8489992 w 8489992"/>
                <a:gd name="connsiteY14" fmla="*/ 2028636 h 2028636"/>
                <a:gd name="connsiteX0" fmla="*/ 0 w 8489992"/>
                <a:gd name="connsiteY0" fmla="*/ 0 h 2028636"/>
                <a:gd name="connsiteX1" fmla="*/ 708509 w 8489992"/>
                <a:gd name="connsiteY1" fmla="*/ 0 h 2028636"/>
                <a:gd name="connsiteX2" fmla="*/ 708509 w 8489992"/>
                <a:gd name="connsiteY2" fmla="*/ 484451 h 2028636"/>
                <a:gd name="connsiteX3" fmla="*/ 747366 w 8489992"/>
                <a:gd name="connsiteY3" fmla="*/ 487626 h 2028636"/>
                <a:gd name="connsiteX4" fmla="*/ 814209 w 8489992"/>
                <a:gd name="connsiteY4" fmla="*/ 480688 h 2028636"/>
                <a:gd name="connsiteX5" fmla="*/ 805399 w 8489992"/>
                <a:gd name="connsiteY5" fmla="*/ 962845 h 2028636"/>
                <a:gd name="connsiteX6" fmla="*/ 993123 w 8489992"/>
                <a:gd name="connsiteY6" fmla="*/ 962845 h 2028636"/>
                <a:gd name="connsiteX7" fmla="*/ 1834856 w 8489992"/>
                <a:gd name="connsiteY7" fmla="*/ 962845 h 2028636"/>
                <a:gd name="connsiteX8" fmla="*/ 1834856 w 8489992"/>
                <a:gd name="connsiteY8" fmla="*/ 1435184 h 2028636"/>
                <a:gd name="connsiteX9" fmla="*/ 1974135 w 8489992"/>
                <a:gd name="connsiteY9" fmla="*/ 1435184 h 2028636"/>
                <a:gd name="connsiteX10" fmla="*/ 6370522 w 8489992"/>
                <a:gd name="connsiteY10" fmla="*/ 1435184 h 2028636"/>
                <a:gd name="connsiteX11" fmla="*/ 6370522 w 8489992"/>
                <a:gd name="connsiteY11" fmla="*/ 1556297 h 2028636"/>
                <a:gd name="connsiteX12" fmla="*/ 6370522 w 8489992"/>
                <a:gd name="connsiteY12" fmla="*/ 2028636 h 2028636"/>
                <a:gd name="connsiteX13" fmla="*/ 6582469 w 8489992"/>
                <a:gd name="connsiteY13" fmla="*/ 2028636 h 2028636"/>
                <a:gd name="connsiteX14" fmla="*/ 8489992 w 8489992"/>
                <a:gd name="connsiteY14" fmla="*/ 2028636 h 202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9992" h="2028636">
                  <a:moveTo>
                    <a:pt x="0" y="0"/>
                  </a:moveTo>
                  <a:lnTo>
                    <a:pt x="708509" y="0"/>
                  </a:lnTo>
                  <a:lnTo>
                    <a:pt x="708509" y="484451"/>
                  </a:lnTo>
                  <a:lnTo>
                    <a:pt x="747366" y="487626"/>
                  </a:lnTo>
                  <a:lnTo>
                    <a:pt x="814209" y="480688"/>
                  </a:lnTo>
                  <a:lnTo>
                    <a:pt x="805399" y="962845"/>
                  </a:lnTo>
                  <a:lnTo>
                    <a:pt x="993123" y="962845"/>
                  </a:lnTo>
                  <a:lnTo>
                    <a:pt x="1834856" y="962845"/>
                  </a:lnTo>
                  <a:lnTo>
                    <a:pt x="1834856" y="1435184"/>
                  </a:lnTo>
                  <a:lnTo>
                    <a:pt x="1974135" y="1435184"/>
                  </a:lnTo>
                  <a:lnTo>
                    <a:pt x="6370522" y="1435184"/>
                  </a:lnTo>
                  <a:lnTo>
                    <a:pt x="6370522" y="1556297"/>
                  </a:lnTo>
                  <a:lnTo>
                    <a:pt x="6370522" y="2028636"/>
                  </a:lnTo>
                  <a:lnTo>
                    <a:pt x="6582469" y="2028636"/>
                  </a:lnTo>
                  <a:lnTo>
                    <a:pt x="8489992" y="2028636"/>
                  </a:lnTo>
                </a:path>
              </a:pathLst>
            </a:custGeom>
            <a:noFill/>
            <a:ln w="28575" cap="flat" cmpd="sng" algn="ctr">
              <a:solidFill>
                <a:schemeClr val="accent3"/>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595454"/>
                </a:solidFill>
                <a:effectLst/>
                <a:uLnTx/>
                <a:uFillTx/>
                <a:latin typeface="Calibri" panose="020F0502020204030204" pitchFamily="34" charset="0"/>
                <a:ea typeface="+mn-ea"/>
                <a:cs typeface="Calibri" panose="020F0502020204030204" pitchFamily="34" charset="0"/>
              </a:endParaRPr>
            </a:p>
          </p:txBody>
        </p:sp>
        <p:sp>
          <p:nvSpPr>
            <p:cNvPr id="288" name="Freeform 29">
              <a:extLst>
                <a:ext uri="{FF2B5EF4-FFF2-40B4-BE49-F238E27FC236}">
                  <a16:creationId xmlns:a16="http://schemas.microsoft.com/office/drawing/2014/main" id="{7390AF45-6F33-4124-86F0-C2B463C6E7DD}"/>
                </a:ext>
              </a:extLst>
            </p:cNvPr>
            <p:cNvSpPr/>
            <p:nvPr/>
          </p:nvSpPr>
          <p:spPr>
            <a:xfrm>
              <a:off x="1372913" y="2118481"/>
              <a:ext cx="4116376" cy="1012190"/>
            </a:xfrm>
            <a:custGeom>
              <a:avLst/>
              <a:gdLst>
                <a:gd name="connsiteX0" fmla="*/ 0 w 8932053"/>
                <a:gd name="connsiteY0" fmla="*/ 0 h 1719799"/>
                <a:gd name="connsiteX1" fmla="*/ 417838 w 8932053"/>
                <a:gd name="connsiteY1" fmla="*/ 0 h 1719799"/>
                <a:gd name="connsiteX2" fmla="*/ 417838 w 8932053"/>
                <a:gd name="connsiteY2" fmla="*/ 224059 h 1719799"/>
                <a:gd name="connsiteX3" fmla="*/ 720620 w 8932053"/>
                <a:gd name="connsiteY3" fmla="*/ 224059 h 1719799"/>
                <a:gd name="connsiteX4" fmla="*/ 720620 w 8932053"/>
                <a:gd name="connsiteY4" fmla="*/ 442061 h 1719799"/>
                <a:gd name="connsiteX5" fmla="*/ 811454 w 8932053"/>
                <a:gd name="connsiteY5" fmla="*/ 442061 h 1719799"/>
                <a:gd name="connsiteX6" fmla="*/ 817510 w 8932053"/>
                <a:gd name="connsiteY6" fmla="*/ 442061 h 1719799"/>
                <a:gd name="connsiteX7" fmla="*/ 817510 w 8932053"/>
                <a:gd name="connsiteY7" fmla="*/ 654008 h 1719799"/>
                <a:gd name="connsiteX8" fmla="*/ 908344 w 8932053"/>
                <a:gd name="connsiteY8" fmla="*/ 654008 h 1719799"/>
                <a:gd name="connsiteX9" fmla="*/ 1822744 w 8932053"/>
                <a:gd name="connsiteY9" fmla="*/ 654008 h 1719799"/>
                <a:gd name="connsiteX10" fmla="*/ 1822744 w 8932053"/>
                <a:gd name="connsiteY10" fmla="*/ 756954 h 1719799"/>
                <a:gd name="connsiteX11" fmla="*/ 1822744 w 8932053"/>
                <a:gd name="connsiteY11" fmla="*/ 853844 h 1719799"/>
                <a:gd name="connsiteX12" fmla="*/ 1822744 w 8932053"/>
                <a:gd name="connsiteY12" fmla="*/ 853844 h 1719799"/>
                <a:gd name="connsiteX13" fmla="*/ 1822744 w 8932053"/>
                <a:gd name="connsiteY13" fmla="*/ 853844 h 1719799"/>
                <a:gd name="connsiteX14" fmla="*/ 1822744 w 8932053"/>
                <a:gd name="connsiteY14" fmla="*/ 853844 h 1719799"/>
                <a:gd name="connsiteX15" fmla="*/ 1822744 w 8932053"/>
                <a:gd name="connsiteY15" fmla="*/ 853844 h 1719799"/>
                <a:gd name="connsiteX16" fmla="*/ 1822744 w 8932053"/>
                <a:gd name="connsiteY16" fmla="*/ 853844 h 1719799"/>
                <a:gd name="connsiteX17" fmla="*/ 1853022 w 8932053"/>
                <a:gd name="connsiteY17" fmla="*/ 853844 h 1719799"/>
                <a:gd name="connsiteX18" fmla="*/ 1853022 w 8932053"/>
                <a:gd name="connsiteY18" fmla="*/ 1065791 h 1719799"/>
                <a:gd name="connsiteX19" fmla="*/ 3161038 w 8932053"/>
                <a:gd name="connsiteY19" fmla="*/ 1065791 h 1719799"/>
                <a:gd name="connsiteX20" fmla="*/ 3161038 w 8932053"/>
                <a:gd name="connsiteY20" fmla="*/ 1277738 h 1719799"/>
                <a:gd name="connsiteX21" fmla="*/ 4572000 w 8932053"/>
                <a:gd name="connsiteY21" fmla="*/ 1277738 h 1719799"/>
                <a:gd name="connsiteX22" fmla="*/ 4572000 w 8932053"/>
                <a:gd name="connsiteY22" fmla="*/ 1495741 h 1719799"/>
                <a:gd name="connsiteX23" fmla="*/ 6388689 w 8932053"/>
                <a:gd name="connsiteY23" fmla="*/ 1495741 h 1719799"/>
                <a:gd name="connsiteX24" fmla="*/ 6388689 w 8932053"/>
                <a:gd name="connsiteY24" fmla="*/ 1719799 h 1719799"/>
                <a:gd name="connsiteX25" fmla="*/ 8932053 w 8932053"/>
                <a:gd name="connsiteY25" fmla="*/ 1719799 h 171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32053" h="1719799">
                  <a:moveTo>
                    <a:pt x="0" y="0"/>
                  </a:moveTo>
                  <a:lnTo>
                    <a:pt x="417838" y="0"/>
                  </a:lnTo>
                  <a:lnTo>
                    <a:pt x="417838" y="224059"/>
                  </a:lnTo>
                  <a:lnTo>
                    <a:pt x="720620" y="224059"/>
                  </a:lnTo>
                  <a:lnTo>
                    <a:pt x="720620" y="442061"/>
                  </a:lnTo>
                  <a:lnTo>
                    <a:pt x="811454" y="442061"/>
                  </a:lnTo>
                  <a:lnTo>
                    <a:pt x="817510" y="442061"/>
                  </a:lnTo>
                  <a:lnTo>
                    <a:pt x="817510" y="654008"/>
                  </a:lnTo>
                  <a:lnTo>
                    <a:pt x="908344" y="654008"/>
                  </a:lnTo>
                  <a:lnTo>
                    <a:pt x="1822744" y="654008"/>
                  </a:lnTo>
                  <a:lnTo>
                    <a:pt x="1822744" y="756954"/>
                  </a:lnTo>
                  <a:lnTo>
                    <a:pt x="1822744" y="853844"/>
                  </a:lnTo>
                  <a:lnTo>
                    <a:pt x="1822744" y="853844"/>
                  </a:lnTo>
                  <a:lnTo>
                    <a:pt x="1822744" y="853844"/>
                  </a:lnTo>
                  <a:lnTo>
                    <a:pt x="1822744" y="853844"/>
                  </a:lnTo>
                  <a:lnTo>
                    <a:pt x="1822744" y="853844"/>
                  </a:lnTo>
                  <a:lnTo>
                    <a:pt x="1822744" y="853844"/>
                  </a:lnTo>
                  <a:lnTo>
                    <a:pt x="1853022" y="853844"/>
                  </a:lnTo>
                  <a:lnTo>
                    <a:pt x="1853022" y="1065791"/>
                  </a:lnTo>
                  <a:lnTo>
                    <a:pt x="3161038" y="1065791"/>
                  </a:lnTo>
                  <a:lnTo>
                    <a:pt x="3161038" y="1277738"/>
                  </a:lnTo>
                  <a:lnTo>
                    <a:pt x="4572000" y="1277738"/>
                  </a:lnTo>
                  <a:lnTo>
                    <a:pt x="4572000" y="1495741"/>
                  </a:lnTo>
                  <a:lnTo>
                    <a:pt x="6388689" y="1495741"/>
                  </a:lnTo>
                  <a:lnTo>
                    <a:pt x="6388689" y="1719799"/>
                  </a:lnTo>
                  <a:lnTo>
                    <a:pt x="8932053" y="1719799"/>
                  </a:lnTo>
                </a:path>
              </a:pathLst>
            </a:custGeom>
            <a:noFill/>
            <a:ln w="28575" cap="flat" cmpd="sng" algn="ctr">
              <a:solidFill>
                <a:schemeClr val="accent1"/>
              </a:solidFill>
              <a:prstDash val="solid"/>
            </a:ln>
            <a:effectLst/>
          </p:spPr>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595454"/>
                </a:solidFill>
                <a:effectLst/>
                <a:uLnTx/>
                <a:uFillTx/>
                <a:latin typeface="Calibri" panose="020F0502020204030204" pitchFamily="34" charset="0"/>
                <a:ea typeface="+mn-ea"/>
                <a:cs typeface="Calibri" panose="020F0502020204030204" pitchFamily="34" charset="0"/>
              </a:endParaRPr>
            </a:p>
          </p:txBody>
        </p:sp>
        <p:cxnSp>
          <p:nvCxnSpPr>
            <p:cNvPr id="289" name="Straight Connector 999">
              <a:extLst>
                <a:ext uri="{FF2B5EF4-FFF2-40B4-BE49-F238E27FC236}">
                  <a16:creationId xmlns:a16="http://schemas.microsoft.com/office/drawing/2014/main" id="{C6066001-939F-46FA-897D-1DB7330A8BA9}"/>
                </a:ext>
              </a:extLst>
            </p:cNvPr>
            <p:cNvCxnSpPr>
              <a:cxnSpLocks/>
            </p:cNvCxnSpPr>
            <p:nvPr/>
          </p:nvCxnSpPr>
          <p:spPr>
            <a:xfrm>
              <a:off x="3524591" y="2924849"/>
              <a:ext cx="0" cy="60588"/>
            </a:xfrm>
            <a:prstGeom prst="line">
              <a:avLst/>
            </a:prstGeom>
            <a:noFill/>
            <a:ln w="15875" cap="flat" cmpd="sng" algn="ctr">
              <a:solidFill>
                <a:srgbClr val="FC6B20"/>
              </a:solidFill>
              <a:prstDash val="solid"/>
            </a:ln>
            <a:effectLst/>
          </p:spPr>
        </p:cxnSp>
        <p:cxnSp>
          <p:nvCxnSpPr>
            <p:cNvPr id="290" name="Straight Connector 1000">
              <a:extLst>
                <a:ext uri="{FF2B5EF4-FFF2-40B4-BE49-F238E27FC236}">
                  <a16:creationId xmlns:a16="http://schemas.microsoft.com/office/drawing/2014/main" id="{F9DCD927-BDD8-4191-AB8A-86D4AD15922F}"/>
                </a:ext>
              </a:extLst>
            </p:cNvPr>
            <p:cNvCxnSpPr>
              <a:cxnSpLocks/>
            </p:cNvCxnSpPr>
            <p:nvPr/>
          </p:nvCxnSpPr>
          <p:spPr>
            <a:xfrm>
              <a:off x="3524591" y="2973855"/>
              <a:ext cx="0" cy="60588"/>
            </a:xfrm>
            <a:prstGeom prst="line">
              <a:avLst/>
            </a:prstGeom>
            <a:noFill/>
            <a:ln w="15875" cap="flat" cmpd="sng" algn="ctr">
              <a:solidFill>
                <a:srgbClr val="00AC63"/>
              </a:solidFill>
              <a:prstDash val="solid"/>
            </a:ln>
            <a:effectLst/>
          </p:spPr>
        </p:cxnSp>
        <p:cxnSp>
          <p:nvCxnSpPr>
            <p:cNvPr id="291" name="Straight Connector 1001">
              <a:extLst>
                <a:ext uri="{FF2B5EF4-FFF2-40B4-BE49-F238E27FC236}">
                  <a16:creationId xmlns:a16="http://schemas.microsoft.com/office/drawing/2014/main" id="{73727ECB-447C-4304-9B87-CC329A431ED1}"/>
                </a:ext>
              </a:extLst>
            </p:cNvPr>
            <p:cNvCxnSpPr>
              <a:cxnSpLocks/>
            </p:cNvCxnSpPr>
            <p:nvPr/>
          </p:nvCxnSpPr>
          <p:spPr>
            <a:xfrm>
              <a:off x="4343681" y="3103078"/>
              <a:ext cx="0" cy="60588"/>
            </a:xfrm>
            <a:prstGeom prst="line">
              <a:avLst/>
            </a:prstGeom>
            <a:noFill/>
            <a:ln w="15875" cap="flat" cmpd="sng" algn="ctr">
              <a:solidFill>
                <a:srgbClr val="00AC63"/>
              </a:solidFill>
              <a:prstDash val="solid"/>
            </a:ln>
            <a:effectLst/>
          </p:spPr>
        </p:cxnSp>
        <p:cxnSp>
          <p:nvCxnSpPr>
            <p:cNvPr id="292" name="Straight Connector 1002">
              <a:extLst>
                <a:ext uri="{FF2B5EF4-FFF2-40B4-BE49-F238E27FC236}">
                  <a16:creationId xmlns:a16="http://schemas.microsoft.com/office/drawing/2014/main" id="{C865DFE4-8734-494F-A408-68BE34E376C1}"/>
                </a:ext>
              </a:extLst>
            </p:cNvPr>
            <p:cNvCxnSpPr>
              <a:cxnSpLocks/>
            </p:cNvCxnSpPr>
            <p:nvPr/>
          </p:nvCxnSpPr>
          <p:spPr>
            <a:xfrm>
              <a:off x="4389728" y="3103078"/>
              <a:ext cx="0" cy="60588"/>
            </a:xfrm>
            <a:prstGeom prst="line">
              <a:avLst/>
            </a:prstGeom>
            <a:noFill/>
            <a:ln w="15875" cap="flat" cmpd="sng" algn="ctr">
              <a:solidFill>
                <a:srgbClr val="00AC63"/>
              </a:solidFill>
              <a:prstDash val="solid"/>
            </a:ln>
            <a:effectLst/>
          </p:spPr>
        </p:cxnSp>
        <p:cxnSp>
          <p:nvCxnSpPr>
            <p:cNvPr id="293" name="Straight Connector 1003">
              <a:extLst>
                <a:ext uri="{FF2B5EF4-FFF2-40B4-BE49-F238E27FC236}">
                  <a16:creationId xmlns:a16="http://schemas.microsoft.com/office/drawing/2014/main" id="{0CAB7AF7-BAA1-4E96-A590-ED9ABC686283}"/>
                </a:ext>
              </a:extLst>
            </p:cNvPr>
            <p:cNvCxnSpPr>
              <a:cxnSpLocks/>
            </p:cNvCxnSpPr>
            <p:nvPr/>
          </p:nvCxnSpPr>
          <p:spPr>
            <a:xfrm>
              <a:off x="4429235" y="3103078"/>
              <a:ext cx="0" cy="60588"/>
            </a:xfrm>
            <a:prstGeom prst="line">
              <a:avLst/>
            </a:prstGeom>
            <a:noFill/>
            <a:ln w="15875" cap="flat" cmpd="sng" algn="ctr">
              <a:solidFill>
                <a:srgbClr val="00AC63"/>
              </a:solidFill>
              <a:prstDash val="solid"/>
            </a:ln>
            <a:effectLst/>
          </p:spPr>
        </p:cxnSp>
        <p:cxnSp>
          <p:nvCxnSpPr>
            <p:cNvPr id="294" name="Straight Connector 1004">
              <a:extLst>
                <a:ext uri="{FF2B5EF4-FFF2-40B4-BE49-F238E27FC236}">
                  <a16:creationId xmlns:a16="http://schemas.microsoft.com/office/drawing/2014/main" id="{2A7D42D2-3AE2-446B-BD27-AEF666EB3C86}"/>
                </a:ext>
              </a:extLst>
            </p:cNvPr>
            <p:cNvCxnSpPr>
              <a:cxnSpLocks/>
            </p:cNvCxnSpPr>
            <p:nvPr/>
          </p:nvCxnSpPr>
          <p:spPr>
            <a:xfrm>
              <a:off x="5282288" y="3103078"/>
              <a:ext cx="0" cy="60588"/>
            </a:xfrm>
            <a:prstGeom prst="line">
              <a:avLst/>
            </a:prstGeom>
            <a:noFill/>
            <a:ln w="15875" cap="flat" cmpd="sng" algn="ctr">
              <a:solidFill>
                <a:srgbClr val="00AC63"/>
              </a:solidFill>
              <a:prstDash val="solid"/>
            </a:ln>
            <a:effectLst/>
          </p:spPr>
        </p:cxnSp>
        <p:cxnSp>
          <p:nvCxnSpPr>
            <p:cNvPr id="295" name="Straight Connector 1005">
              <a:extLst>
                <a:ext uri="{FF2B5EF4-FFF2-40B4-BE49-F238E27FC236}">
                  <a16:creationId xmlns:a16="http://schemas.microsoft.com/office/drawing/2014/main" id="{62297BC9-F963-4F8C-B5F8-0CC17E4F1585}"/>
                </a:ext>
              </a:extLst>
            </p:cNvPr>
            <p:cNvCxnSpPr>
              <a:cxnSpLocks/>
            </p:cNvCxnSpPr>
            <p:nvPr/>
          </p:nvCxnSpPr>
          <p:spPr>
            <a:xfrm>
              <a:off x="5337890" y="3103078"/>
              <a:ext cx="0" cy="60588"/>
            </a:xfrm>
            <a:prstGeom prst="line">
              <a:avLst/>
            </a:prstGeom>
            <a:noFill/>
            <a:ln w="15875" cap="flat" cmpd="sng" algn="ctr">
              <a:solidFill>
                <a:srgbClr val="00AC63"/>
              </a:solidFill>
              <a:prstDash val="solid"/>
            </a:ln>
            <a:effectLst/>
          </p:spPr>
        </p:cxnSp>
        <p:cxnSp>
          <p:nvCxnSpPr>
            <p:cNvPr id="296" name="Straight Connector 1006">
              <a:extLst>
                <a:ext uri="{FF2B5EF4-FFF2-40B4-BE49-F238E27FC236}">
                  <a16:creationId xmlns:a16="http://schemas.microsoft.com/office/drawing/2014/main" id="{E4AC9BD2-EAEF-4875-B4AD-629A68B4FB8F}"/>
                </a:ext>
              </a:extLst>
            </p:cNvPr>
            <p:cNvCxnSpPr>
              <a:cxnSpLocks/>
            </p:cNvCxnSpPr>
            <p:nvPr/>
          </p:nvCxnSpPr>
          <p:spPr>
            <a:xfrm>
              <a:off x="5416904" y="3103078"/>
              <a:ext cx="0" cy="60588"/>
            </a:xfrm>
            <a:prstGeom prst="line">
              <a:avLst/>
            </a:prstGeom>
            <a:noFill/>
            <a:ln w="15875" cap="flat" cmpd="sng" algn="ctr">
              <a:solidFill>
                <a:srgbClr val="00AC63"/>
              </a:solidFill>
              <a:prstDash val="solid"/>
            </a:ln>
            <a:effectLst/>
          </p:spPr>
        </p:cxnSp>
        <p:cxnSp>
          <p:nvCxnSpPr>
            <p:cNvPr id="297" name="Straight Connector 1007">
              <a:extLst>
                <a:ext uri="{FF2B5EF4-FFF2-40B4-BE49-F238E27FC236}">
                  <a16:creationId xmlns:a16="http://schemas.microsoft.com/office/drawing/2014/main" id="{993ED3D1-83B9-4221-B069-78A82311DEE1}"/>
                </a:ext>
              </a:extLst>
            </p:cNvPr>
            <p:cNvCxnSpPr>
              <a:cxnSpLocks/>
            </p:cNvCxnSpPr>
            <p:nvPr/>
          </p:nvCxnSpPr>
          <p:spPr>
            <a:xfrm>
              <a:off x="5475432" y="3103078"/>
              <a:ext cx="0" cy="60588"/>
            </a:xfrm>
            <a:prstGeom prst="line">
              <a:avLst/>
            </a:prstGeom>
            <a:noFill/>
            <a:ln w="15875" cap="flat" cmpd="sng" algn="ctr">
              <a:solidFill>
                <a:srgbClr val="00AC63"/>
              </a:solidFill>
              <a:prstDash val="solid"/>
            </a:ln>
            <a:effectLst/>
          </p:spPr>
        </p:cxnSp>
        <p:cxnSp>
          <p:nvCxnSpPr>
            <p:cNvPr id="298" name="Straight Connector 1008">
              <a:extLst>
                <a:ext uri="{FF2B5EF4-FFF2-40B4-BE49-F238E27FC236}">
                  <a16:creationId xmlns:a16="http://schemas.microsoft.com/office/drawing/2014/main" id="{56E0C26E-880A-4261-884E-E8F6C387959E}"/>
                </a:ext>
              </a:extLst>
            </p:cNvPr>
            <p:cNvCxnSpPr>
              <a:cxnSpLocks/>
            </p:cNvCxnSpPr>
            <p:nvPr/>
          </p:nvCxnSpPr>
          <p:spPr>
            <a:xfrm>
              <a:off x="5279362" y="3281143"/>
              <a:ext cx="0" cy="60588"/>
            </a:xfrm>
            <a:prstGeom prst="line">
              <a:avLst/>
            </a:prstGeom>
            <a:noFill/>
            <a:ln w="15875" cap="flat" cmpd="sng" algn="ctr">
              <a:solidFill>
                <a:srgbClr val="FC6B20"/>
              </a:solidFill>
              <a:prstDash val="solid"/>
            </a:ln>
            <a:effectLst/>
          </p:spPr>
        </p:cxnSp>
        <p:cxnSp>
          <p:nvCxnSpPr>
            <p:cNvPr id="299" name="Straight Connector 1009">
              <a:extLst>
                <a:ext uri="{FF2B5EF4-FFF2-40B4-BE49-F238E27FC236}">
                  <a16:creationId xmlns:a16="http://schemas.microsoft.com/office/drawing/2014/main" id="{C3B82758-FC18-4E54-A696-214CE31747E2}"/>
                </a:ext>
              </a:extLst>
            </p:cNvPr>
            <p:cNvCxnSpPr>
              <a:cxnSpLocks/>
            </p:cNvCxnSpPr>
            <p:nvPr/>
          </p:nvCxnSpPr>
          <p:spPr>
            <a:xfrm>
              <a:off x="4389728" y="3281143"/>
              <a:ext cx="0" cy="60588"/>
            </a:xfrm>
            <a:prstGeom prst="line">
              <a:avLst/>
            </a:prstGeom>
            <a:noFill/>
            <a:ln w="15875" cap="flat" cmpd="sng" algn="ctr">
              <a:solidFill>
                <a:srgbClr val="FC6B20"/>
              </a:solidFill>
              <a:prstDash val="solid"/>
            </a:ln>
            <a:effectLst/>
          </p:spPr>
        </p:cxnSp>
        <p:cxnSp>
          <p:nvCxnSpPr>
            <p:cNvPr id="300" name="Straight Connector 1010">
              <a:extLst>
                <a:ext uri="{FF2B5EF4-FFF2-40B4-BE49-F238E27FC236}">
                  <a16:creationId xmlns:a16="http://schemas.microsoft.com/office/drawing/2014/main" id="{735B6441-4A2B-447D-AE05-D4F10645E82B}"/>
                </a:ext>
              </a:extLst>
            </p:cNvPr>
            <p:cNvCxnSpPr>
              <a:cxnSpLocks/>
            </p:cNvCxnSpPr>
            <p:nvPr/>
          </p:nvCxnSpPr>
          <p:spPr>
            <a:xfrm>
              <a:off x="4347295" y="3281143"/>
              <a:ext cx="0" cy="60588"/>
            </a:xfrm>
            <a:prstGeom prst="line">
              <a:avLst/>
            </a:prstGeom>
            <a:noFill/>
            <a:ln w="15875" cap="flat" cmpd="sng" algn="ctr">
              <a:solidFill>
                <a:srgbClr val="FC6B20"/>
              </a:solidFill>
              <a:prstDash val="solid"/>
            </a:ln>
            <a:effectLst/>
          </p:spPr>
        </p:cxnSp>
        <p:sp>
          <p:nvSpPr>
            <p:cNvPr id="301" name="TextBox 1011">
              <a:extLst>
                <a:ext uri="{FF2B5EF4-FFF2-40B4-BE49-F238E27FC236}">
                  <a16:creationId xmlns:a16="http://schemas.microsoft.com/office/drawing/2014/main" id="{32F070F4-0205-4709-97B0-08250EE66486}"/>
                </a:ext>
              </a:extLst>
            </p:cNvPr>
            <p:cNvSpPr txBox="1"/>
            <p:nvPr/>
          </p:nvSpPr>
          <p:spPr>
            <a:xfrm>
              <a:off x="1046315" y="1973318"/>
              <a:ext cx="246891"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100</a:t>
              </a:r>
            </a:p>
          </p:txBody>
        </p:sp>
        <p:sp>
          <p:nvSpPr>
            <p:cNvPr id="302" name="TextBox 1012">
              <a:extLst>
                <a:ext uri="{FF2B5EF4-FFF2-40B4-BE49-F238E27FC236}">
                  <a16:creationId xmlns:a16="http://schemas.microsoft.com/office/drawing/2014/main" id="{72603823-4D1A-467E-A866-FFACC8155057}"/>
                </a:ext>
              </a:extLst>
            </p:cNvPr>
            <p:cNvSpPr txBox="1"/>
            <p:nvPr/>
          </p:nvSpPr>
          <p:spPr>
            <a:xfrm>
              <a:off x="1046315" y="2423486"/>
              <a:ext cx="246891"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80</a:t>
              </a:r>
            </a:p>
          </p:txBody>
        </p:sp>
        <p:sp>
          <p:nvSpPr>
            <p:cNvPr id="303" name="TextBox 1013">
              <a:extLst>
                <a:ext uri="{FF2B5EF4-FFF2-40B4-BE49-F238E27FC236}">
                  <a16:creationId xmlns:a16="http://schemas.microsoft.com/office/drawing/2014/main" id="{1E532CC9-1138-4385-A9ED-CC8780358E93}"/>
                </a:ext>
              </a:extLst>
            </p:cNvPr>
            <p:cNvSpPr txBox="1"/>
            <p:nvPr/>
          </p:nvSpPr>
          <p:spPr>
            <a:xfrm>
              <a:off x="1046315" y="2871963"/>
              <a:ext cx="246891"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60</a:t>
              </a:r>
            </a:p>
          </p:txBody>
        </p:sp>
        <p:sp>
          <p:nvSpPr>
            <p:cNvPr id="304" name="TextBox 1014">
              <a:extLst>
                <a:ext uri="{FF2B5EF4-FFF2-40B4-BE49-F238E27FC236}">
                  <a16:creationId xmlns:a16="http://schemas.microsoft.com/office/drawing/2014/main" id="{1ABAF279-C9C9-4434-9366-0F77959F6B4C}"/>
                </a:ext>
              </a:extLst>
            </p:cNvPr>
            <p:cNvSpPr txBox="1"/>
            <p:nvPr/>
          </p:nvSpPr>
          <p:spPr>
            <a:xfrm>
              <a:off x="1046315" y="3308592"/>
              <a:ext cx="246891"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40</a:t>
              </a:r>
            </a:p>
          </p:txBody>
        </p:sp>
        <p:sp>
          <p:nvSpPr>
            <p:cNvPr id="305" name="TextBox 1015">
              <a:extLst>
                <a:ext uri="{FF2B5EF4-FFF2-40B4-BE49-F238E27FC236}">
                  <a16:creationId xmlns:a16="http://schemas.microsoft.com/office/drawing/2014/main" id="{1DA4AB81-A2C0-451F-8364-59F3305C26C5}"/>
                </a:ext>
              </a:extLst>
            </p:cNvPr>
            <p:cNvSpPr txBox="1"/>
            <p:nvPr/>
          </p:nvSpPr>
          <p:spPr>
            <a:xfrm>
              <a:off x="1046315" y="3762992"/>
              <a:ext cx="246891"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20</a:t>
              </a:r>
            </a:p>
          </p:txBody>
        </p:sp>
        <p:sp>
          <p:nvSpPr>
            <p:cNvPr id="306" name="TextBox 1016">
              <a:extLst>
                <a:ext uri="{FF2B5EF4-FFF2-40B4-BE49-F238E27FC236}">
                  <a16:creationId xmlns:a16="http://schemas.microsoft.com/office/drawing/2014/main" id="{B73D411D-F6A1-4BCC-BF09-4526FD402ABF}"/>
                </a:ext>
              </a:extLst>
            </p:cNvPr>
            <p:cNvSpPr txBox="1"/>
            <p:nvPr/>
          </p:nvSpPr>
          <p:spPr>
            <a:xfrm>
              <a:off x="1046315" y="4214854"/>
              <a:ext cx="246891"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0</a:t>
              </a:r>
            </a:p>
          </p:txBody>
        </p:sp>
        <p:sp>
          <p:nvSpPr>
            <p:cNvPr id="307" name="TextBox 1017">
              <a:extLst>
                <a:ext uri="{FF2B5EF4-FFF2-40B4-BE49-F238E27FC236}">
                  <a16:creationId xmlns:a16="http://schemas.microsoft.com/office/drawing/2014/main" id="{5B2D8F5C-328A-4232-A615-79DADDAA1281}"/>
                </a:ext>
              </a:extLst>
            </p:cNvPr>
            <p:cNvSpPr txBox="1"/>
            <p:nvPr/>
          </p:nvSpPr>
          <p:spPr>
            <a:xfrm>
              <a:off x="1332554"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0</a:t>
              </a:r>
            </a:p>
          </p:txBody>
        </p:sp>
        <p:sp>
          <p:nvSpPr>
            <p:cNvPr id="308" name="TextBox 1018">
              <a:extLst>
                <a:ext uri="{FF2B5EF4-FFF2-40B4-BE49-F238E27FC236}">
                  <a16:creationId xmlns:a16="http://schemas.microsoft.com/office/drawing/2014/main" id="{E4DA7FE3-BCC7-45EE-9151-9B9F1048D633}"/>
                </a:ext>
              </a:extLst>
            </p:cNvPr>
            <p:cNvSpPr txBox="1"/>
            <p:nvPr/>
          </p:nvSpPr>
          <p:spPr>
            <a:xfrm>
              <a:off x="1505489"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a:t>
              </a:r>
            </a:p>
          </p:txBody>
        </p:sp>
        <p:sp>
          <p:nvSpPr>
            <p:cNvPr id="309" name="TextBox 1019">
              <a:extLst>
                <a:ext uri="{FF2B5EF4-FFF2-40B4-BE49-F238E27FC236}">
                  <a16:creationId xmlns:a16="http://schemas.microsoft.com/office/drawing/2014/main" id="{83B4E943-9697-4567-8231-E255932CB1E3}"/>
                </a:ext>
              </a:extLst>
            </p:cNvPr>
            <p:cNvSpPr txBox="1"/>
            <p:nvPr/>
          </p:nvSpPr>
          <p:spPr>
            <a:xfrm>
              <a:off x="1854008"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3</a:t>
              </a:r>
            </a:p>
          </p:txBody>
        </p:sp>
        <p:sp>
          <p:nvSpPr>
            <p:cNvPr id="310" name="TextBox 1020">
              <a:extLst>
                <a:ext uri="{FF2B5EF4-FFF2-40B4-BE49-F238E27FC236}">
                  <a16:creationId xmlns:a16="http://schemas.microsoft.com/office/drawing/2014/main" id="{4DAD9446-1BBF-4F03-ADB2-2F2AF262C500}"/>
                </a:ext>
              </a:extLst>
            </p:cNvPr>
            <p:cNvSpPr txBox="1"/>
            <p:nvPr/>
          </p:nvSpPr>
          <p:spPr>
            <a:xfrm>
              <a:off x="2381428"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6</a:t>
              </a:r>
            </a:p>
          </p:txBody>
        </p:sp>
        <p:sp>
          <p:nvSpPr>
            <p:cNvPr id="311" name="TextBox 1021">
              <a:extLst>
                <a:ext uri="{FF2B5EF4-FFF2-40B4-BE49-F238E27FC236}">
                  <a16:creationId xmlns:a16="http://schemas.microsoft.com/office/drawing/2014/main" id="{50ADF060-4089-483C-B0ED-508FFE0F6BD5}"/>
                </a:ext>
              </a:extLst>
            </p:cNvPr>
            <p:cNvSpPr txBox="1"/>
            <p:nvPr/>
          </p:nvSpPr>
          <p:spPr>
            <a:xfrm>
              <a:off x="2906197"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9</a:t>
              </a:r>
            </a:p>
          </p:txBody>
        </p:sp>
        <p:sp>
          <p:nvSpPr>
            <p:cNvPr id="312" name="TextBox 1022">
              <a:extLst>
                <a:ext uri="{FF2B5EF4-FFF2-40B4-BE49-F238E27FC236}">
                  <a16:creationId xmlns:a16="http://schemas.microsoft.com/office/drawing/2014/main" id="{B30590CF-1815-47B1-936E-AE9470AC5C84}"/>
                </a:ext>
              </a:extLst>
            </p:cNvPr>
            <p:cNvSpPr txBox="1"/>
            <p:nvPr/>
          </p:nvSpPr>
          <p:spPr>
            <a:xfrm>
              <a:off x="3441567"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12</a:t>
              </a:r>
            </a:p>
          </p:txBody>
        </p:sp>
        <p:sp>
          <p:nvSpPr>
            <p:cNvPr id="313" name="TextBox 1023">
              <a:extLst>
                <a:ext uri="{FF2B5EF4-FFF2-40B4-BE49-F238E27FC236}">
                  <a16:creationId xmlns:a16="http://schemas.microsoft.com/office/drawing/2014/main" id="{2BDBCE25-CBDD-4035-87CF-1214EB2AB608}"/>
                </a:ext>
              </a:extLst>
            </p:cNvPr>
            <p:cNvSpPr txBox="1"/>
            <p:nvPr/>
          </p:nvSpPr>
          <p:spPr>
            <a:xfrm>
              <a:off x="3966336"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15</a:t>
              </a:r>
            </a:p>
          </p:txBody>
        </p:sp>
        <p:sp>
          <p:nvSpPr>
            <p:cNvPr id="314" name="TextBox 1024">
              <a:extLst>
                <a:ext uri="{FF2B5EF4-FFF2-40B4-BE49-F238E27FC236}">
                  <a16:creationId xmlns:a16="http://schemas.microsoft.com/office/drawing/2014/main" id="{886D7D88-6349-4A11-B499-985D4FA6681C}"/>
                </a:ext>
              </a:extLst>
            </p:cNvPr>
            <p:cNvSpPr txBox="1"/>
            <p:nvPr/>
          </p:nvSpPr>
          <p:spPr>
            <a:xfrm>
              <a:off x="4489116"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18</a:t>
              </a:r>
            </a:p>
          </p:txBody>
        </p:sp>
        <p:sp>
          <p:nvSpPr>
            <p:cNvPr id="315" name="TextBox 1025">
              <a:extLst>
                <a:ext uri="{FF2B5EF4-FFF2-40B4-BE49-F238E27FC236}">
                  <a16:creationId xmlns:a16="http://schemas.microsoft.com/office/drawing/2014/main" id="{0BCD93B1-D12B-418B-8271-AD7E2E5C1B5C}"/>
                </a:ext>
              </a:extLst>
            </p:cNvPr>
            <p:cNvSpPr txBox="1"/>
            <p:nvPr/>
          </p:nvSpPr>
          <p:spPr>
            <a:xfrm>
              <a:off x="5021836"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21</a:t>
              </a:r>
            </a:p>
          </p:txBody>
        </p:sp>
        <p:sp>
          <p:nvSpPr>
            <p:cNvPr id="316" name="TextBox 1026">
              <a:extLst>
                <a:ext uri="{FF2B5EF4-FFF2-40B4-BE49-F238E27FC236}">
                  <a16:creationId xmlns:a16="http://schemas.microsoft.com/office/drawing/2014/main" id="{C15A13F2-5BBB-4B19-BD18-5EE08B747B34}"/>
                </a:ext>
              </a:extLst>
            </p:cNvPr>
            <p:cNvSpPr txBox="1"/>
            <p:nvPr/>
          </p:nvSpPr>
          <p:spPr>
            <a:xfrm>
              <a:off x="5536003" y="4393978"/>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24</a:t>
              </a:r>
            </a:p>
          </p:txBody>
        </p:sp>
        <p:sp>
          <p:nvSpPr>
            <p:cNvPr id="317" name="TextBox 1027">
              <a:extLst>
                <a:ext uri="{FF2B5EF4-FFF2-40B4-BE49-F238E27FC236}">
                  <a16:creationId xmlns:a16="http://schemas.microsoft.com/office/drawing/2014/main" id="{B9908DD2-89C7-4EFB-A190-D31D01BC5FFB}"/>
                </a:ext>
              </a:extLst>
            </p:cNvPr>
            <p:cNvSpPr txBox="1"/>
            <p:nvPr/>
          </p:nvSpPr>
          <p:spPr>
            <a:xfrm>
              <a:off x="1332554"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18</a:t>
              </a:r>
              <a:r>
                <a:rPr kumimoji="0" lang="en-US" sz="1200" b="0" i="0" u="none" strike="noStrike" kern="0" cap="none" spc="0" normalizeH="0" baseline="0" noProof="0" dirty="0">
                  <a:ln>
                    <a:noFill/>
                  </a:ln>
                  <a:solidFill>
                    <a:srgbClr val="00AC63"/>
                  </a:solidFill>
                  <a:effectLst/>
                  <a:uLnTx/>
                  <a:uFillTx/>
                  <a:latin typeface="Calibri" panose="020F0502020204030204" pitchFamily="34" charset="0"/>
                  <a:ea typeface="Geneva" charset="0"/>
                  <a:cs typeface="Calibri" panose="020F0502020204030204" pitchFamily="34" charset="0"/>
                </a:rPr>
                <a:t> </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8</a:t>
              </a:r>
            </a:p>
          </p:txBody>
        </p:sp>
        <p:sp>
          <p:nvSpPr>
            <p:cNvPr id="318" name="TextBox 1028">
              <a:extLst>
                <a:ext uri="{FF2B5EF4-FFF2-40B4-BE49-F238E27FC236}">
                  <a16:creationId xmlns:a16="http://schemas.microsoft.com/office/drawing/2014/main" id="{78074D43-A6C3-4A58-9E6F-1F9E4799E64E}"/>
                </a:ext>
              </a:extLst>
            </p:cNvPr>
            <p:cNvSpPr txBox="1"/>
            <p:nvPr/>
          </p:nvSpPr>
          <p:spPr>
            <a:xfrm>
              <a:off x="1505489"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18</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8</a:t>
              </a:r>
            </a:p>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AC63"/>
                </a:solidFill>
                <a:effectLst/>
                <a:uLnTx/>
                <a:uFillTx/>
                <a:latin typeface="Calibri" panose="020F0502020204030204" pitchFamily="34" charset="0"/>
                <a:ea typeface="Geneva" charset="0"/>
                <a:cs typeface="Calibri" panose="020F0502020204030204" pitchFamily="34" charset="0"/>
              </a:endParaRPr>
            </a:p>
          </p:txBody>
        </p:sp>
        <p:sp>
          <p:nvSpPr>
            <p:cNvPr id="319" name="TextBox 1029">
              <a:extLst>
                <a:ext uri="{FF2B5EF4-FFF2-40B4-BE49-F238E27FC236}">
                  <a16:creationId xmlns:a16="http://schemas.microsoft.com/office/drawing/2014/main" id="{2EDA790A-48CB-48D9-ABA5-EB2E4A759001}"/>
                </a:ext>
              </a:extLst>
            </p:cNvPr>
            <p:cNvSpPr txBox="1"/>
            <p:nvPr/>
          </p:nvSpPr>
          <p:spPr>
            <a:xfrm>
              <a:off x="1854008"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15</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6</a:t>
              </a:r>
            </a:p>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AC63"/>
                </a:solidFill>
                <a:effectLst/>
                <a:uLnTx/>
                <a:uFillTx/>
                <a:latin typeface="Calibri" panose="020F0502020204030204" pitchFamily="34" charset="0"/>
                <a:ea typeface="Geneva" charset="0"/>
                <a:cs typeface="Calibri" panose="020F0502020204030204" pitchFamily="34" charset="0"/>
              </a:endParaRPr>
            </a:p>
          </p:txBody>
        </p:sp>
        <p:sp>
          <p:nvSpPr>
            <p:cNvPr id="320" name="TextBox 1030">
              <a:extLst>
                <a:ext uri="{FF2B5EF4-FFF2-40B4-BE49-F238E27FC236}">
                  <a16:creationId xmlns:a16="http://schemas.microsoft.com/office/drawing/2014/main" id="{A8B83379-0184-4F1F-8D31-28F60A431BEF}"/>
                </a:ext>
              </a:extLst>
            </p:cNvPr>
            <p:cNvSpPr txBox="1"/>
            <p:nvPr/>
          </p:nvSpPr>
          <p:spPr>
            <a:xfrm>
              <a:off x="2381428"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13</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5</a:t>
              </a:r>
            </a:p>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AC63"/>
                </a:solidFill>
                <a:effectLst/>
                <a:uLnTx/>
                <a:uFillTx/>
                <a:latin typeface="Calibri" panose="020F0502020204030204" pitchFamily="34" charset="0"/>
                <a:ea typeface="Geneva" charset="0"/>
                <a:cs typeface="Calibri" panose="020F0502020204030204" pitchFamily="34" charset="0"/>
              </a:endParaRPr>
            </a:p>
          </p:txBody>
        </p:sp>
        <p:sp>
          <p:nvSpPr>
            <p:cNvPr id="321" name="TextBox 1031">
              <a:extLst>
                <a:ext uri="{FF2B5EF4-FFF2-40B4-BE49-F238E27FC236}">
                  <a16:creationId xmlns:a16="http://schemas.microsoft.com/office/drawing/2014/main" id="{1FCBD426-C041-4453-A0D5-9D50D58D5739}"/>
                </a:ext>
              </a:extLst>
            </p:cNvPr>
            <p:cNvSpPr txBox="1"/>
            <p:nvPr/>
          </p:nvSpPr>
          <p:spPr>
            <a:xfrm>
              <a:off x="2906197"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12</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5</a:t>
              </a:r>
            </a:p>
          </p:txBody>
        </p:sp>
        <p:sp>
          <p:nvSpPr>
            <p:cNvPr id="322" name="TextBox 1032">
              <a:extLst>
                <a:ext uri="{FF2B5EF4-FFF2-40B4-BE49-F238E27FC236}">
                  <a16:creationId xmlns:a16="http://schemas.microsoft.com/office/drawing/2014/main" id="{65362E05-5BF2-4664-8B08-8D6D681C2964}"/>
                </a:ext>
              </a:extLst>
            </p:cNvPr>
            <p:cNvSpPr txBox="1"/>
            <p:nvPr/>
          </p:nvSpPr>
          <p:spPr>
            <a:xfrm>
              <a:off x="3441567"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11</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5</a:t>
              </a:r>
            </a:p>
          </p:txBody>
        </p:sp>
        <p:sp>
          <p:nvSpPr>
            <p:cNvPr id="323" name="TextBox 1033">
              <a:extLst>
                <a:ext uri="{FF2B5EF4-FFF2-40B4-BE49-F238E27FC236}">
                  <a16:creationId xmlns:a16="http://schemas.microsoft.com/office/drawing/2014/main" id="{246D94D5-4A58-440D-9334-78B37497F815}"/>
                </a:ext>
              </a:extLst>
            </p:cNvPr>
            <p:cNvSpPr txBox="1"/>
            <p:nvPr/>
          </p:nvSpPr>
          <p:spPr>
            <a:xfrm>
              <a:off x="3966336"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10 </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4</a:t>
              </a:r>
            </a:p>
          </p:txBody>
        </p:sp>
        <p:sp>
          <p:nvSpPr>
            <p:cNvPr id="324" name="TextBox 1034">
              <a:extLst>
                <a:ext uri="{FF2B5EF4-FFF2-40B4-BE49-F238E27FC236}">
                  <a16:creationId xmlns:a16="http://schemas.microsoft.com/office/drawing/2014/main" id="{5BCE2D32-5496-4A57-8ED2-38F053DD3AAA}"/>
                </a:ext>
              </a:extLst>
            </p:cNvPr>
            <p:cNvSpPr txBox="1"/>
            <p:nvPr/>
          </p:nvSpPr>
          <p:spPr>
            <a:xfrm>
              <a:off x="4489116"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6</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a:t>
              </a:r>
            </a:p>
          </p:txBody>
        </p:sp>
        <p:sp>
          <p:nvSpPr>
            <p:cNvPr id="325" name="TextBox 1035">
              <a:extLst>
                <a:ext uri="{FF2B5EF4-FFF2-40B4-BE49-F238E27FC236}">
                  <a16:creationId xmlns:a16="http://schemas.microsoft.com/office/drawing/2014/main" id="{FAAB447C-5CFD-474C-B985-92ADAA05A62C}"/>
                </a:ext>
              </a:extLst>
            </p:cNvPr>
            <p:cNvSpPr txBox="1"/>
            <p:nvPr/>
          </p:nvSpPr>
          <p:spPr>
            <a:xfrm>
              <a:off x="5021836"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6</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a:t>
              </a:r>
            </a:p>
          </p:txBody>
        </p:sp>
        <p:sp>
          <p:nvSpPr>
            <p:cNvPr id="326" name="TextBox 1036">
              <a:extLst>
                <a:ext uri="{FF2B5EF4-FFF2-40B4-BE49-F238E27FC236}">
                  <a16:creationId xmlns:a16="http://schemas.microsoft.com/office/drawing/2014/main" id="{F61EAB89-B558-45E9-B927-73B41AD2A229}"/>
                </a:ext>
              </a:extLst>
            </p:cNvPr>
            <p:cNvSpPr txBox="1"/>
            <p:nvPr/>
          </p:nvSpPr>
          <p:spPr>
            <a:xfrm>
              <a:off x="5536003" y="4994451"/>
              <a:ext cx="107339"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0</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0</a:t>
              </a:r>
            </a:p>
          </p:txBody>
        </p:sp>
        <p:sp>
          <p:nvSpPr>
            <p:cNvPr id="327" name="TextBox 1037">
              <a:extLst>
                <a:ext uri="{FF2B5EF4-FFF2-40B4-BE49-F238E27FC236}">
                  <a16:creationId xmlns:a16="http://schemas.microsoft.com/office/drawing/2014/main" id="{691926BE-D9B5-4D08-8298-893C0CE77783}"/>
                </a:ext>
              </a:extLst>
            </p:cNvPr>
            <p:cNvSpPr txBox="1"/>
            <p:nvPr/>
          </p:nvSpPr>
          <p:spPr>
            <a:xfrm>
              <a:off x="1185868" y="4994451"/>
              <a:ext cx="107339" cy="217371"/>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Total</a:t>
              </a:r>
              <a:r>
                <a:rPr kumimoji="0" lang="en-US" sz="1200" b="0" i="0" u="none" strike="noStrike" kern="0" cap="none" spc="0" normalizeH="0" baseline="0" noProof="0" dirty="0">
                  <a:ln>
                    <a:noFill/>
                  </a:ln>
                  <a:solidFill>
                    <a:srgbClr val="00AC63"/>
                  </a:solidFill>
                  <a:effectLst/>
                  <a:uLnTx/>
                  <a:uFillTx/>
                  <a:latin typeface="Calibri" panose="020F0502020204030204" pitchFamily="34" charset="0"/>
                  <a:ea typeface="Geneva" charset="0"/>
                  <a:cs typeface="Calibri" panose="020F0502020204030204" pitchFamily="34" charset="0"/>
                </a:rPr>
                <a:t> </a:t>
              </a:r>
            </a:p>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Subgroup*</a:t>
              </a:r>
            </a:p>
          </p:txBody>
        </p:sp>
        <p:sp>
          <p:nvSpPr>
            <p:cNvPr id="328" name="TextBox 1038">
              <a:extLst>
                <a:ext uri="{FF2B5EF4-FFF2-40B4-BE49-F238E27FC236}">
                  <a16:creationId xmlns:a16="http://schemas.microsoft.com/office/drawing/2014/main" id="{F4BB1F8D-CC06-4680-AB97-A5863C025AE7}"/>
                </a:ext>
              </a:extLst>
            </p:cNvPr>
            <p:cNvSpPr txBox="1"/>
            <p:nvPr/>
          </p:nvSpPr>
          <p:spPr>
            <a:xfrm>
              <a:off x="1308700" y="4702104"/>
              <a:ext cx="4273685" cy="217371"/>
            </a:xfrm>
            <a:prstGeom prst="rect">
              <a:avLst/>
            </a:prstGeom>
            <a:noFill/>
          </p:spPr>
          <p:txBody>
            <a:bodyPr wrap="none" rtlCol="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panose="020F0502020204030204" pitchFamily="34" charset="0"/>
                  <a:ea typeface="Geneva" charset="0"/>
                  <a:cs typeface="Calibri" panose="020F0502020204030204" pitchFamily="34" charset="0"/>
                </a:rPr>
                <a:t>DoR (Mo)</a:t>
              </a:r>
            </a:p>
          </p:txBody>
        </p:sp>
        <p:sp>
          <p:nvSpPr>
            <p:cNvPr id="343" name="TextBox 865">
              <a:extLst>
                <a:ext uri="{FF2B5EF4-FFF2-40B4-BE49-F238E27FC236}">
                  <a16:creationId xmlns:a16="http://schemas.microsoft.com/office/drawing/2014/main" id="{F79D3E13-C97E-4A4F-8A28-6EC43FE6FF66}"/>
                </a:ext>
              </a:extLst>
            </p:cNvPr>
            <p:cNvSpPr txBox="1"/>
            <p:nvPr/>
          </p:nvSpPr>
          <p:spPr>
            <a:xfrm>
              <a:off x="4862585" y="3315912"/>
              <a:ext cx="794656" cy="217370"/>
            </a:xfrm>
            <a:prstGeom prst="rect">
              <a:avLst/>
            </a:prstGeom>
            <a:noFill/>
          </p:spPr>
          <p:txBody>
            <a:bodyPr wrap="none" rtlCol="0">
              <a:no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Subgroup*</a:t>
              </a:r>
            </a:p>
          </p:txBody>
        </p:sp>
        <p:sp>
          <p:nvSpPr>
            <p:cNvPr id="144" name="TextBox 143">
              <a:extLst>
                <a:ext uri="{FF2B5EF4-FFF2-40B4-BE49-F238E27FC236}">
                  <a16:creationId xmlns:a16="http://schemas.microsoft.com/office/drawing/2014/main" id="{5E2BCB25-51E5-4CE0-8C5A-1AF64385EA5A}"/>
                </a:ext>
              </a:extLst>
            </p:cNvPr>
            <p:cNvSpPr txBox="1"/>
            <p:nvPr/>
          </p:nvSpPr>
          <p:spPr>
            <a:xfrm>
              <a:off x="3103074" y="3534007"/>
              <a:ext cx="2691763"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Median, mo (95% CI): </a:t>
              </a: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Geneva" charset="0"/>
                  <a:cs typeface="Calibri" panose="020F0502020204030204" pitchFamily="34" charset="0"/>
                </a:rPr>
                <a:t>17 (1.9-NR) </a:t>
              </a:r>
            </a:p>
          </p:txBody>
        </p:sp>
        <p:sp>
          <p:nvSpPr>
            <p:cNvPr id="143" name="TextBox 142">
              <a:extLst>
                <a:ext uri="{FF2B5EF4-FFF2-40B4-BE49-F238E27FC236}">
                  <a16:creationId xmlns:a16="http://schemas.microsoft.com/office/drawing/2014/main" id="{A40A49BC-0C4D-4F3D-98C9-FA7F1CB13E1D}"/>
                </a:ext>
              </a:extLst>
            </p:cNvPr>
            <p:cNvSpPr txBox="1"/>
            <p:nvPr/>
          </p:nvSpPr>
          <p:spPr>
            <a:xfrm>
              <a:off x="3103074" y="2541749"/>
              <a:ext cx="2701381" cy="307777"/>
            </a:xfrm>
            <a:prstGeom prst="rect">
              <a:avLst/>
            </a:prstGeom>
            <a:noFill/>
          </p:spPr>
          <p:txBody>
            <a:bodyPr wrap="non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Median, mo (95% CI): </a:t>
              </a:r>
              <a:r>
                <a:rPr kumimoji="0" lang="en-US" sz="1400" b="0" i="0" u="none" strike="noStrike" kern="0" cap="none" spc="0" normalizeH="0" baseline="0" noProof="0" dirty="0">
                  <a:ln>
                    <a:noFill/>
                  </a:ln>
                  <a:solidFill>
                    <a:srgbClr val="015873"/>
                  </a:solidFill>
                  <a:effectLst/>
                  <a:uLnTx/>
                  <a:uFillTx/>
                  <a:latin typeface="Calibri" panose="020F0502020204030204" pitchFamily="34" charset="0"/>
                  <a:ea typeface="Geneva" charset="0"/>
                  <a:cs typeface="Calibri" panose="020F0502020204030204" pitchFamily="34" charset="0"/>
                </a:rPr>
                <a:t>NR (4.8-NR)</a:t>
              </a:r>
            </a:p>
          </p:txBody>
        </p:sp>
        <p:sp>
          <p:nvSpPr>
            <p:cNvPr id="20" name="TextBox 19">
              <a:extLst>
                <a:ext uri="{FF2B5EF4-FFF2-40B4-BE49-F238E27FC236}">
                  <a16:creationId xmlns:a16="http://schemas.microsoft.com/office/drawing/2014/main" id="{1E65AB7E-2F75-4519-8BAC-DD53600356C8}"/>
                </a:ext>
              </a:extLst>
            </p:cNvPr>
            <p:cNvSpPr txBox="1"/>
            <p:nvPr/>
          </p:nvSpPr>
          <p:spPr bwMode="auto">
            <a:xfrm>
              <a:off x="2137082" y="1510730"/>
              <a:ext cx="2238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Duration of Response</a:t>
              </a:r>
            </a:p>
          </p:txBody>
        </p:sp>
        <p:sp>
          <p:nvSpPr>
            <p:cNvPr id="230" name="TextBox 229">
              <a:extLst>
                <a:ext uri="{FF2B5EF4-FFF2-40B4-BE49-F238E27FC236}">
                  <a16:creationId xmlns:a16="http://schemas.microsoft.com/office/drawing/2014/main" id="{C122DCC0-0C28-7444-8813-C4510B4FB540}"/>
                </a:ext>
              </a:extLst>
            </p:cNvPr>
            <p:cNvSpPr txBox="1"/>
            <p:nvPr/>
          </p:nvSpPr>
          <p:spPr bwMode="auto">
            <a:xfrm>
              <a:off x="5241860" y="2855814"/>
              <a:ext cx="547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Total</a:t>
              </a:r>
            </a:p>
          </p:txBody>
        </p:sp>
        <p:sp>
          <p:nvSpPr>
            <p:cNvPr id="243" name="TextBox 242">
              <a:extLst>
                <a:ext uri="{FF2B5EF4-FFF2-40B4-BE49-F238E27FC236}">
                  <a16:creationId xmlns:a16="http://schemas.microsoft.com/office/drawing/2014/main" id="{501A2416-3373-4940-8172-CA11782C0258}"/>
                </a:ext>
              </a:extLst>
            </p:cNvPr>
            <p:cNvSpPr txBox="1"/>
            <p:nvPr/>
          </p:nvSpPr>
          <p:spPr bwMode="auto">
            <a:xfrm>
              <a:off x="4737084" y="2084480"/>
              <a:ext cx="10114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Censored</a:t>
              </a:r>
            </a:p>
          </p:txBody>
        </p:sp>
        <p:cxnSp>
          <p:nvCxnSpPr>
            <p:cNvPr id="245" name="Straight Connector 244">
              <a:extLst>
                <a:ext uri="{FF2B5EF4-FFF2-40B4-BE49-F238E27FC236}">
                  <a16:creationId xmlns:a16="http://schemas.microsoft.com/office/drawing/2014/main" id="{E9047B5C-4DAE-104E-A2C1-4112C771C605}"/>
                </a:ext>
              </a:extLst>
            </p:cNvPr>
            <p:cNvCxnSpPr>
              <a:cxnSpLocks/>
            </p:cNvCxnSpPr>
            <p:nvPr/>
          </p:nvCxnSpPr>
          <p:spPr bwMode="auto">
            <a:xfrm>
              <a:off x="1546588" y="4342658"/>
              <a:ext cx="0" cy="78876"/>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0E577BA-74E3-D646-B4FB-EAEB117962D1}"/>
                </a:ext>
              </a:extLst>
            </p:cNvPr>
            <p:cNvCxnSpPr/>
            <p:nvPr/>
          </p:nvCxnSpPr>
          <p:spPr bwMode="auto">
            <a:xfrm>
              <a:off x="4393528" y="3276685"/>
              <a:ext cx="0" cy="78454"/>
            </a:xfrm>
            <a:prstGeom prst="line">
              <a:avLst/>
            </a:prstGeom>
            <a:noFill/>
            <a:ln w="28575" cap="flat" cmpd="sng" algn="ctr">
              <a:solidFill>
                <a:schemeClr val="accent3"/>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592A2BD5-C342-3146-A230-11E62AF99F76}"/>
                </a:ext>
              </a:extLst>
            </p:cNvPr>
            <p:cNvCxnSpPr/>
            <p:nvPr/>
          </p:nvCxnSpPr>
          <p:spPr bwMode="auto">
            <a:xfrm>
              <a:off x="4352806" y="3276685"/>
              <a:ext cx="0" cy="78454"/>
            </a:xfrm>
            <a:prstGeom prst="line">
              <a:avLst/>
            </a:prstGeom>
            <a:noFill/>
            <a:ln w="28575" cap="flat" cmpd="sng" algn="ctr">
              <a:solidFill>
                <a:schemeClr val="accent3"/>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6E4F6750-7A19-7346-ADFB-0363884FDF3F}"/>
                </a:ext>
              </a:extLst>
            </p:cNvPr>
            <p:cNvCxnSpPr/>
            <p:nvPr/>
          </p:nvCxnSpPr>
          <p:spPr bwMode="auto">
            <a:xfrm>
              <a:off x="3527254" y="2899078"/>
              <a:ext cx="0" cy="78454"/>
            </a:xfrm>
            <a:prstGeom prst="line">
              <a:avLst/>
            </a:prstGeom>
            <a:noFill/>
            <a:ln w="28575" cap="flat" cmpd="sng" algn="ctr">
              <a:solidFill>
                <a:schemeClr val="accent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08B6EBD3-FF3C-BD4A-908A-F4E6BAD01AFC}"/>
                </a:ext>
              </a:extLst>
            </p:cNvPr>
            <p:cNvCxnSpPr/>
            <p:nvPr/>
          </p:nvCxnSpPr>
          <p:spPr bwMode="auto">
            <a:xfrm>
              <a:off x="5278312" y="3276685"/>
              <a:ext cx="0" cy="78454"/>
            </a:xfrm>
            <a:prstGeom prst="line">
              <a:avLst/>
            </a:prstGeom>
            <a:noFill/>
            <a:ln w="28575" cap="flat" cmpd="sng" algn="ctr">
              <a:solidFill>
                <a:schemeClr val="accent3"/>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48DAAA45-E644-CA4A-A300-BCCC563FE9BA}"/>
                </a:ext>
              </a:extLst>
            </p:cNvPr>
            <p:cNvCxnSpPr/>
            <p:nvPr/>
          </p:nvCxnSpPr>
          <p:spPr bwMode="auto">
            <a:xfrm>
              <a:off x="3519850" y="2973119"/>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021F7F46-559C-584B-BE9B-8781C61D238E}"/>
                </a:ext>
              </a:extLst>
            </p:cNvPr>
            <p:cNvCxnSpPr/>
            <p:nvPr/>
          </p:nvCxnSpPr>
          <p:spPr bwMode="auto">
            <a:xfrm>
              <a:off x="4345402" y="3084180"/>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48C26123-E9E5-2E47-B484-79C92C361C37}"/>
                </a:ext>
              </a:extLst>
            </p:cNvPr>
            <p:cNvCxnSpPr/>
            <p:nvPr/>
          </p:nvCxnSpPr>
          <p:spPr bwMode="auto">
            <a:xfrm>
              <a:off x="4382422" y="3084180"/>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BA64EBDA-B5EB-C344-8A91-5CD38F860909}"/>
                </a:ext>
              </a:extLst>
            </p:cNvPr>
            <p:cNvCxnSpPr/>
            <p:nvPr/>
          </p:nvCxnSpPr>
          <p:spPr bwMode="auto">
            <a:xfrm>
              <a:off x="4430548" y="3084180"/>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16A34874-E25B-3448-B663-223914EBFCCD}"/>
                </a:ext>
              </a:extLst>
            </p:cNvPr>
            <p:cNvCxnSpPr/>
            <p:nvPr/>
          </p:nvCxnSpPr>
          <p:spPr bwMode="auto">
            <a:xfrm>
              <a:off x="5270908" y="3084180"/>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A4B81B54-9E3F-8A44-A0D9-8D720568B080}"/>
                </a:ext>
              </a:extLst>
            </p:cNvPr>
            <p:cNvCxnSpPr/>
            <p:nvPr/>
          </p:nvCxnSpPr>
          <p:spPr bwMode="auto">
            <a:xfrm>
              <a:off x="5337544" y="3084180"/>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8D5607A9-8386-B74E-9633-FB0169C05243}"/>
                </a:ext>
              </a:extLst>
            </p:cNvPr>
            <p:cNvCxnSpPr/>
            <p:nvPr/>
          </p:nvCxnSpPr>
          <p:spPr bwMode="auto">
            <a:xfrm>
              <a:off x="5400479" y="3084180"/>
              <a:ext cx="0" cy="78454"/>
            </a:xfrm>
            <a:prstGeom prst="line">
              <a:avLst/>
            </a:prstGeom>
            <a:noFill/>
            <a:ln w="28575" cap="flat" cmpd="sng" algn="ctr">
              <a:solidFill>
                <a:schemeClr val="accent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B0DCE7FF-ADF4-6049-A363-21450A6E221F}"/>
                </a:ext>
              </a:extLst>
            </p:cNvPr>
            <p:cNvCxnSpPr/>
            <p:nvPr/>
          </p:nvCxnSpPr>
          <p:spPr bwMode="auto">
            <a:xfrm>
              <a:off x="5470817" y="3084180"/>
              <a:ext cx="0" cy="78454"/>
            </a:xfrm>
            <a:prstGeom prst="line">
              <a:avLst/>
            </a:prstGeom>
            <a:noFill/>
            <a:ln w="2857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383318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4524-DA6C-4553-A1E5-97D7EE87E0D2}"/>
              </a:ext>
            </a:extLst>
          </p:cNvPr>
          <p:cNvSpPr>
            <a:spLocks noGrp="1"/>
          </p:cNvSpPr>
          <p:nvPr>
            <p:ph type="title"/>
          </p:nvPr>
        </p:nvSpPr>
        <p:spPr/>
        <p:txBody>
          <a:bodyPr>
            <a:noAutofit/>
          </a:bodyPr>
          <a:lstStyle/>
          <a:p>
            <a:r>
              <a:rPr lang="en-US" dirty="0"/>
              <a:t>TRANSCEND CLL 004 Monotherapy: </a:t>
            </a:r>
            <a:br>
              <a:rPr lang="en-US" dirty="0"/>
            </a:br>
            <a:r>
              <a:rPr lang="en-US" dirty="0"/>
              <a:t>TEAEs, CRS, and Neurologic Events</a:t>
            </a:r>
          </a:p>
        </p:txBody>
      </p:sp>
      <p:graphicFrame>
        <p:nvGraphicFramePr>
          <p:cNvPr id="6" name="Table 1">
            <a:extLst>
              <a:ext uri="{FF2B5EF4-FFF2-40B4-BE49-F238E27FC236}">
                <a16:creationId xmlns:a16="http://schemas.microsoft.com/office/drawing/2014/main" id="{DACF6249-AD7A-4D10-8C77-3815E3751943}"/>
              </a:ext>
            </a:extLst>
          </p:cNvPr>
          <p:cNvGraphicFramePr>
            <a:graphicFrameLocks noGrp="1"/>
          </p:cNvGraphicFramePr>
          <p:nvPr>
            <p:extLst>
              <p:ext uri="{D42A27DB-BD31-4B8C-83A1-F6EECF244321}">
                <p14:modId xmlns:p14="http://schemas.microsoft.com/office/powerpoint/2010/main" val="2621666005"/>
              </p:ext>
            </p:extLst>
          </p:nvPr>
        </p:nvGraphicFramePr>
        <p:xfrm>
          <a:off x="709798" y="1600200"/>
          <a:ext cx="10772404" cy="4358640"/>
        </p:xfrm>
        <a:graphic>
          <a:graphicData uri="http://schemas.openxmlformats.org/drawingml/2006/table">
            <a:tbl>
              <a:tblPr firstRow="1" firstCol="1" bandRow="1">
                <a:tableStyleId>{9D7B26C5-4107-4FEC-AEDC-1716B250A1EF}</a:tableStyleId>
              </a:tblPr>
              <a:tblGrid>
                <a:gridCol w="2806295">
                  <a:extLst>
                    <a:ext uri="{9D8B030D-6E8A-4147-A177-3AD203B41FA5}">
                      <a16:colId xmlns:a16="http://schemas.microsoft.com/office/drawing/2014/main" val="2492440702"/>
                    </a:ext>
                  </a:extLst>
                </a:gridCol>
                <a:gridCol w="5625271">
                  <a:extLst>
                    <a:ext uri="{9D8B030D-6E8A-4147-A177-3AD203B41FA5}">
                      <a16:colId xmlns:a16="http://schemas.microsoft.com/office/drawing/2014/main" val="4168611500"/>
                    </a:ext>
                  </a:extLst>
                </a:gridCol>
                <a:gridCol w="2340838">
                  <a:extLst>
                    <a:ext uri="{9D8B030D-6E8A-4147-A177-3AD203B41FA5}">
                      <a16:colId xmlns:a16="http://schemas.microsoft.com/office/drawing/2014/main" val="534338096"/>
                    </a:ext>
                  </a:extLst>
                </a:gridCol>
              </a:tblGrid>
              <a:tr h="288236">
                <a:tc grid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Parameter</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N = 23</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34844834"/>
                  </a:ext>
                </a:extLst>
              </a:tr>
              <a:tr h="91711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Common grade 3/4 TEAEs, </a:t>
                      </a:r>
                      <a:b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b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 (%)</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Anemia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Thrombocytopenia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Neutropenia/neutrophil count decrease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Leukopenia</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19 (83)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17 (74)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16 (70)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11 (48)</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1596293011"/>
                  </a:ext>
                </a:extLst>
              </a:tr>
              <a:tr h="91711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CRS</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 grade,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time to onset, days (range)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duration, days (range)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Grade 3, n (%)</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17 (74)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3 (1-10)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12 (2-50)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2 (9)</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98975991"/>
                  </a:ext>
                </a:extLst>
              </a:tr>
              <a:tr h="91711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NEs</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 grade,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time to onset, days (range)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duration, days (range)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Grade ≥3, n (%)</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9 (39)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 (2-21)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20.5 (6-50)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 (17)</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3270943298"/>
                  </a:ext>
                </a:extLst>
              </a:tr>
              <a:tr h="70748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Management of CRS/NEs, n (%)</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Tocilizumab only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Corticosteroids only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Tocilizumab and corticosteroids</a:t>
                      </a:r>
                    </a:p>
                  </a:txBody>
                  <a:tcPr marL="118872" marR="11887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6 (26)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 (4)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8 (35)</a:t>
                      </a:r>
                    </a:p>
                  </a:txBody>
                  <a:tcPr marL="118872" marR="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32709120"/>
                  </a:ext>
                </a:extLst>
              </a:tr>
            </a:tbl>
          </a:graphicData>
        </a:graphic>
      </p:graphicFrame>
      <p:sp>
        <p:nvSpPr>
          <p:cNvPr id="12" name="Text Box 15">
            <a:extLst>
              <a:ext uri="{FF2B5EF4-FFF2-40B4-BE49-F238E27FC236}">
                <a16:creationId xmlns:a16="http://schemas.microsoft.com/office/drawing/2014/main" id="{E1F5A7B8-631F-4A49-9835-5A13D3BDA468}"/>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Siddiqi. Blood. </a:t>
            </a:r>
            <a:r>
              <a:rPr lang="en-US" sz="1200" b="0" i="0" dirty="0">
                <a:solidFill>
                  <a:srgbClr val="5B616B"/>
                </a:solidFill>
                <a:effectLst/>
                <a:latin typeface="BlinkMacSystemFont"/>
              </a:rPr>
              <a:t>2022;139:1794.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A7941E83-5E9C-4DC5-9ED8-15F6F95C558A}"/>
              </a:ext>
            </a:extLst>
          </p:cNvPr>
          <p:cNvSpPr/>
          <p:nvPr/>
        </p:nvSpPr>
        <p:spPr bwMode="auto">
          <a:xfrm>
            <a:off x="3499338" y="3779520"/>
            <a:ext cx="7982864" cy="274320"/>
          </a:xfrm>
          <a:prstGeom prst="rect">
            <a:avLst/>
          </a:prstGeom>
          <a:noFill/>
          <a:ln w="28575">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9B835F7F-616A-4DEB-83C7-8C321EED4ABA}"/>
              </a:ext>
            </a:extLst>
          </p:cNvPr>
          <p:cNvSpPr/>
          <p:nvPr/>
        </p:nvSpPr>
        <p:spPr bwMode="auto">
          <a:xfrm>
            <a:off x="3499338" y="4835723"/>
            <a:ext cx="7982864" cy="274321"/>
          </a:xfrm>
          <a:prstGeom prst="rect">
            <a:avLst/>
          </a:prstGeom>
          <a:noFill/>
          <a:ln w="28575">
            <a:solidFill>
              <a:schemeClr val="accent3"/>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404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6149-7CB4-4A2A-9912-646AA6E1B1AE}"/>
              </a:ext>
            </a:extLst>
          </p:cNvPr>
          <p:cNvSpPr>
            <a:spLocks noGrp="1"/>
          </p:cNvSpPr>
          <p:nvPr>
            <p:ph type="title"/>
          </p:nvPr>
        </p:nvSpPr>
        <p:spPr/>
        <p:txBody>
          <a:bodyPr/>
          <a:lstStyle/>
          <a:p>
            <a:r>
              <a:rPr lang="en-US" dirty="0"/>
              <a:t>Bispecific Antibodies (bsAb)</a:t>
            </a:r>
          </a:p>
        </p:txBody>
      </p:sp>
      <p:sp>
        <p:nvSpPr>
          <p:cNvPr id="3" name="Content Placeholder 2">
            <a:extLst>
              <a:ext uri="{FF2B5EF4-FFF2-40B4-BE49-F238E27FC236}">
                <a16:creationId xmlns:a16="http://schemas.microsoft.com/office/drawing/2014/main" id="{DAF48F86-3D16-42F5-AA63-95BD7759782F}"/>
              </a:ext>
            </a:extLst>
          </p:cNvPr>
          <p:cNvSpPr>
            <a:spLocks noGrp="1"/>
          </p:cNvSpPr>
          <p:nvPr>
            <p:ph idx="1"/>
          </p:nvPr>
        </p:nvSpPr>
        <p:spPr/>
        <p:txBody>
          <a:bodyPr/>
          <a:lstStyle/>
          <a:p>
            <a:r>
              <a:rPr lang="en-US" sz="2400" dirty="0"/>
              <a:t>Preclinical:</a:t>
            </a:r>
          </a:p>
          <a:p>
            <a:pPr lvl="1"/>
            <a:r>
              <a:rPr lang="en-US" sz="2200" dirty="0"/>
              <a:t>CD19/CD3 </a:t>
            </a:r>
            <a:r>
              <a:rPr lang="en-US" sz="2200" b="0" i="0" dirty="0">
                <a:solidFill>
                  <a:srgbClr val="1A1A1A"/>
                </a:solidFill>
                <a:effectLst/>
                <a:latin typeface="acumin-pro"/>
              </a:rPr>
              <a:t>single-chain Fv-Fc </a:t>
            </a:r>
            <a:r>
              <a:rPr lang="en-US" sz="2200" dirty="0"/>
              <a:t>bsAb (longer half-life) mediated potent killing of CLL cells by autologous T cells in vitro</a:t>
            </a:r>
          </a:p>
          <a:p>
            <a:pPr lvl="1"/>
            <a:r>
              <a:rPr lang="en-US" sz="2200" dirty="0"/>
              <a:t>bsAb-mediated cytotoxicity enhanced by prior therapy with ibrutinib and extended to ibrutinib-resistant disease</a:t>
            </a:r>
          </a:p>
          <a:p>
            <a:r>
              <a:rPr lang="en-US" sz="2400" dirty="0"/>
              <a:t>Clinical trials (CD20/CD3 bsAbs)</a:t>
            </a:r>
          </a:p>
          <a:p>
            <a:pPr lvl="1"/>
            <a:r>
              <a:rPr lang="en-US" sz="2200" dirty="0"/>
              <a:t>Epcoritamab: small ongoing study (EPCORE CLL-1; NCT04623541) showed 4 responses in 9 evaluable patients with R/R CLL (44%)</a:t>
            </a:r>
          </a:p>
          <a:p>
            <a:pPr lvl="1"/>
            <a:r>
              <a:rPr lang="en-US" sz="2200" dirty="0"/>
              <a:t>Ongoing studies with mosunetuzumab (NCT05091424, NCT02500407)</a:t>
            </a:r>
          </a:p>
          <a:p>
            <a:pPr lvl="1"/>
            <a:endParaRPr lang="en-US" sz="2400" dirty="0"/>
          </a:p>
        </p:txBody>
      </p:sp>
      <p:sp>
        <p:nvSpPr>
          <p:cNvPr id="5" name="Text Box 15">
            <a:extLst>
              <a:ext uri="{FF2B5EF4-FFF2-40B4-BE49-F238E27FC236}">
                <a16:creationId xmlns:a16="http://schemas.microsoft.com/office/drawing/2014/main" id="{C93679A9-8086-3A67-8C4C-61C904B36111}"/>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Kater. ASH 2021. Abst 2627</a:t>
            </a:r>
            <a:r>
              <a:rPr lang="en-US" sz="1200" b="0" i="0" dirty="0">
                <a:solidFill>
                  <a:srgbClr val="5B616B"/>
                </a:solidFill>
                <a:effectLst/>
                <a:latin typeface="BlinkMacSystemFont"/>
              </a:rPr>
              <a:t>. Robinson. Blood. 2018;132:521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8620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8DFBB6-CC88-48B6-9C93-D0B82C392AEF}"/>
              </a:ext>
            </a:extLst>
          </p:cNvPr>
          <p:cNvSpPr>
            <a:spLocks noGrp="1" noChangeArrowheads="1"/>
          </p:cNvSpPr>
          <p:nvPr>
            <p:ph type="title"/>
          </p:nvPr>
        </p:nvSpPr>
        <p:spPr/>
        <p:txBody>
          <a:bodyPr/>
          <a:lstStyle/>
          <a:p>
            <a:pPr eaLnBrk="1" hangingPunct="1"/>
            <a:r>
              <a:rPr lang="en-US" altLang="en-US" dirty="0"/>
              <a:t>Faculty</a:t>
            </a:r>
          </a:p>
        </p:txBody>
      </p:sp>
      <p:sp>
        <p:nvSpPr>
          <p:cNvPr id="38915" name="Rectangle 3">
            <a:extLst>
              <a:ext uri="{FF2B5EF4-FFF2-40B4-BE49-F238E27FC236}">
                <a16:creationId xmlns:a16="http://schemas.microsoft.com/office/drawing/2014/main" id="{EA720D22-EB1C-493A-8B56-A0FAB8B53180}"/>
              </a:ext>
            </a:extLst>
          </p:cNvPr>
          <p:cNvSpPr>
            <a:spLocks noGrp="1" noChangeArrowheads="1"/>
          </p:cNvSpPr>
          <p:nvPr>
            <p:ph idx="1"/>
          </p:nvPr>
        </p:nvSpPr>
        <p:spPr/>
        <p:txBody>
          <a:bodyPr/>
          <a:lstStyle/>
          <a:p>
            <a:pPr marL="0" indent="0">
              <a:lnSpc>
                <a:spcPct val="85000"/>
              </a:lnSpc>
              <a:spcBef>
                <a:spcPts val="0"/>
              </a:spcBef>
              <a:spcAft>
                <a:spcPts val="0"/>
              </a:spcAft>
              <a:buNone/>
              <a:defRPr/>
            </a:pPr>
            <a:r>
              <a:rPr lang="en-US" altLang="en-US" b="1" dirty="0">
                <a:solidFill>
                  <a:srgbClr val="E1471D"/>
                </a:solidFill>
              </a:rPr>
              <a:t>Deborah Stephens, DO</a:t>
            </a:r>
            <a:br>
              <a:rPr lang="en-US" altLang="en-US" b="1" dirty="0">
                <a:solidFill>
                  <a:schemeClr val="hlink"/>
                </a:solidFill>
              </a:rPr>
            </a:br>
            <a:r>
              <a:rPr lang="en-US" altLang="en-US" sz="2600" i="1" dirty="0"/>
              <a:t>Associate Professor</a:t>
            </a:r>
            <a:r>
              <a:rPr lang="en-US" altLang="en-US" sz="2600" dirty="0"/>
              <a:t>, Hematology</a:t>
            </a:r>
            <a:br>
              <a:rPr lang="en-US" altLang="en-US" sz="2600" dirty="0"/>
            </a:br>
            <a:r>
              <a:rPr lang="en-US" altLang="en-US" sz="2600" dirty="0"/>
              <a:t>Huntsman Cancer Center Institute</a:t>
            </a:r>
            <a:br>
              <a:rPr lang="en-US" altLang="en-US" sz="2600" dirty="0"/>
            </a:br>
            <a:r>
              <a:rPr lang="en-US" altLang="en-US" sz="2600" dirty="0"/>
              <a:t>University of Utah</a:t>
            </a:r>
            <a:br>
              <a:rPr lang="en-US" altLang="en-US" sz="2600" dirty="0"/>
            </a:br>
            <a:r>
              <a:rPr lang="en-US" altLang="en-US" sz="2600" dirty="0"/>
              <a:t>Salt Lake City, Utah</a:t>
            </a:r>
          </a:p>
          <a:p>
            <a:pPr marL="0" indent="0">
              <a:lnSpc>
                <a:spcPct val="85000"/>
              </a:lnSpc>
              <a:spcBef>
                <a:spcPts val="0"/>
              </a:spcBef>
              <a:spcAft>
                <a:spcPts val="0"/>
              </a:spcAft>
              <a:buNone/>
              <a:defRPr/>
            </a:pPr>
            <a:endParaRPr lang="en-US" altLang="en-US" sz="2600" dirty="0"/>
          </a:p>
          <a:p>
            <a:pPr marL="0" indent="0">
              <a:lnSpc>
                <a:spcPct val="85000"/>
              </a:lnSpc>
              <a:spcBef>
                <a:spcPts val="0"/>
              </a:spcBef>
              <a:spcAft>
                <a:spcPts val="0"/>
              </a:spcAft>
              <a:buNone/>
              <a:defRPr/>
            </a:pPr>
            <a:r>
              <a:rPr lang="en-US" sz="2600" b="1" dirty="0">
                <a:solidFill>
                  <a:schemeClr val="accent3"/>
                </a:solidFill>
                <a:latin typeface="+mn-lt"/>
              </a:rPr>
              <a:t>Deborah Stephens, DO</a:t>
            </a:r>
            <a:r>
              <a:rPr lang="en-US" sz="2600" b="1" dirty="0">
                <a:solidFill>
                  <a:srgbClr val="E1471D"/>
                </a:solidFill>
                <a:latin typeface="+mn-lt"/>
              </a:rPr>
              <a:t>: </a:t>
            </a:r>
            <a:r>
              <a:rPr lang="en-US" sz="2600" i="1" dirty="0">
                <a:latin typeface="+mn-lt"/>
              </a:rPr>
              <a:t>consultant/advisor/speaker: </a:t>
            </a:r>
            <a:r>
              <a:rPr lang="en-US" sz="2600" dirty="0">
                <a:latin typeface="+mn-lt"/>
              </a:rPr>
              <a:t>AbbVie/Genentech, AstraZeneca, BeiGene, Celgene/Bristol-Myers Squibb, </a:t>
            </a:r>
            <a:r>
              <a:rPr lang="en-US" sz="2600" dirty="0" err="1">
                <a:latin typeface="+mn-lt"/>
              </a:rPr>
              <a:t>Epizyme</a:t>
            </a:r>
            <a:r>
              <a:rPr lang="en-US" sz="2600" dirty="0">
                <a:latin typeface="+mn-lt"/>
              </a:rPr>
              <a:t>, Lilly, </a:t>
            </a:r>
            <a:br>
              <a:rPr lang="en-US" sz="2600" dirty="0">
                <a:latin typeface="+mn-lt"/>
              </a:rPr>
            </a:br>
            <a:r>
              <a:rPr lang="en-US" sz="2600" dirty="0">
                <a:latin typeface="+mn-lt"/>
              </a:rPr>
              <a:t>TG Therapeutics; </a:t>
            </a:r>
            <a:r>
              <a:rPr lang="en-US" sz="2600" i="1" dirty="0">
                <a:latin typeface="+mn-lt"/>
              </a:rPr>
              <a:t>researcher</a:t>
            </a:r>
            <a:r>
              <a:rPr lang="en-US" sz="2600" dirty="0">
                <a:latin typeface="+mn-lt"/>
              </a:rPr>
              <a:t>: Merck, Novartis.</a:t>
            </a:r>
          </a:p>
          <a:p>
            <a:pPr marL="0" indent="0">
              <a:lnSpc>
                <a:spcPct val="85000"/>
              </a:lnSpc>
              <a:spcBef>
                <a:spcPts val="0"/>
              </a:spcBef>
              <a:spcAft>
                <a:spcPts val="0"/>
              </a:spcAft>
              <a:buNone/>
              <a:defRPr/>
            </a:pPr>
            <a:endParaRPr lang="en-US" altLang="en-US" sz="2600" dirty="0"/>
          </a:p>
          <a:p>
            <a:pPr marL="0" indent="0">
              <a:lnSpc>
                <a:spcPct val="85000"/>
              </a:lnSpc>
              <a:spcBef>
                <a:spcPts val="0"/>
              </a:spcBef>
              <a:spcAft>
                <a:spcPts val="0"/>
              </a:spcAft>
              <a:buNone/>
              <a:defRPr/>
            </a:pPr>
            <a:endParaRPr lang="en-US" sz="2600" b="0" dirty="0"/>
          </a:p>
          <a:p>
            <a:pPr marL="0" indent="0">
              <a:buNone/>
            </a:pP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A6BE-91D1-4B06-84C8-77F4BEF4BE24}"/>
              </a:ext>
            </a:extLst>
          </p:cNvPr>
          <p:cNvSpPr>
            <a:spLocks noGrp="1"/>
          </p:cNvSpPr>
          <p:nvPr>
            <p:ph type="title"/>
          </p:nvPr>
        </p:nvSpPr>
        <p:spPr/>
        <p:txBody>
          <a:bodyPr/>
          <a:lstStyle/>
          <a:p>
            <a:r>
              <a:rPr lang="en-US" dirty="0"/>
              <a:t>Additional ASH 2022 Abstracts</a:t>
            </a:r>
          </a:p>
        </p:txBody>
      </p:sp>
      <p:graphicFrame>
        <p:nvGraphicFramePr>
          <p:cNvPr id="6" name="Group 32">
            <a:extLst>
              <a:ext uri="{FF2B5EF4-FFF2-40B4-BE49-F238E27FC236}">
                <a16:creationId xmlns:a16="http://schemas.microsoft.com/office/drawing/2014/main" id="{78E5E9C5-E3B3-474D-82AE-71F39994E32B}"/>
              </a:ext>
            </a:extLst>
          </p:cNvPr>
          <p:cNvGraphicFramePr>
            <a:graphicFrameLocks noGrp="1"/>
          </p:cNvGraphicFramePr>
          <p:nvPr>
            <p:extLst>
              <p:ext uri="{D42A27DB-BD31-4B8C-83A1-F6EECF244321}">
                <p14:modId xmlns:p14="http://schemas.microsoft.com/office/powerpoint/2010/main" val="1541698327"/>
              </p:ext>
            </p:extLst>
          </p:nvPr>
        </p:nvGraphicFramePr>
        <p:xfrm>
          <a:off x="719139" y="1600200"/>
          <a:ext cx="10787063" cy="3735364"/>
        </p:xfrm>
        <a:graphic>
          <a:graphicData uri="http://schemas.openxmlformats.org/drawingml/2006/table">
            <a:tbl>
              <a:tblPr/>
              <a:tblGrid>
                <a:gridCol w="1144830">
                  <a:extLst>
                    <a:ext uri="{9D8B030D-6E8A-4147-A177-3AD203B41FA5}">
                      <a16:colId xmlns:a16="http://schemas.microsoft.com/office/drawing/2014/main" val="20000"/>
                    </a:ext>
                  </a:extLst>
                </a:gridCol>
                <a:gridCol w="6954947">
                  <a:extLst>
                    <a:ext uri="{9D8B030D-6E8A-4147-A177-3AD203B41FA5}">
                      <a16:colId xmlns:a16="http://schemas.microsoft.com/office/drawing/2014/main" val="20002"/>
                    </a:ext>
                  </a:extLst>
                </a:gridCol>
                <a:gridCol w="1343643">
                  <a:extLst>
                    <a:ext uri="{9D8B030D-6E8A-4147-A177-3AD203B41FA5}">
                      <a16:colId xmlns:a16="http://schemas.microsoft.com/office/drawing/2014/main" val="3761955571"/>
                    </a:ext>
                  </a:extLst>
                </a:gridCol>
                <a:gridCol w="1343643">
                  <a:extLst>
                    <a:ext uri="{9D8B030D-6E8A-4147-A177-3AD203B41FA5}">
                      <a16:colId xmlns:a16="http://schemas.microsoft.com/office/drawing/2014/main" val="2811944759"/>
                    </a:ext>
                  </a:extLst>
                </a:gridCol>
              </a:tblGrid>
              <a:tr h="196089">
                <a:tc>
                  <a:txBody>
                    <a:bodyPr/>
                    <a:lstStyle/>
                    <a:p>
                      <a:pPr marL="0" marR="0" lvl="0" indent="0" algn="l" defTabSz="914400" rtl="0" eaLnBrk="1" fontAlgn="base" latinLnBrk="0" hangingPunct="1">
                        <a:lnSpc>
                          <a:spcPct val="95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Abstract</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Title</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Presenter</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95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Time</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61177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94</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Combination of Ibrutinib Plus Venetoclax With MRD-Driven Duration of Treatment Results in a Higher Rate of MRD Negativity in IGHV Unmutated Than Mutated CLL: Updated Interim Analysis of FLAIR Study</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Munir</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Dec 10, 10:15 AM</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216885080"/>
                  </a:ext>
                </a:extLst>
              </a:tr>
              <a:tr h="48582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95</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Combined Ibrutinib and Venetoclax for First-line Treatment of Patients With Chronic Lymphocytic Leukemia (CLL): 4-Year Follow-up Data</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Jain</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Dec 10, 10:30 AM</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272408220"/>
                  </a:ext>
                </a:extLst>
              </a:tr>
              <a:tr h="52094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343</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Final Analysis of the Prospective Multicenter CLL2-Give Trial of Obinutuzumab (GA101, G), Ibrutinib (I), and Venetoclax (Ve) in Untreated Patients With CLL With 17p Deletion/TP53 Mutation</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Huber</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Dec 10, </a:t>
                      </a:r>
                      <a:b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b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4:15 PM</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466045298"/>
                  </a:ext>
                </a:extLst>
              </a:tr>
              <a:tr h="52094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344</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Updated Results From a Multicenter, Phase 2 Study of Acalabrutinib, Venetoclax, Obinutuzumab (AVO) in a Population of Previously Untreated Patients With CLL Enriched for High-Risk Disease</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Ryan</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Dec 10, </a:t>
                      </a:r>
                      <a:b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br>
                      <a:r>
                        <a:rPr kumimoji="0" lang="en-US" sz="1800" b="0" i="0" u="none" strike="noStrike" cap="none" normalizeH="0" baseline="0" dirty="0">
                          <a:ln>
                            <a:noFill/>
                          </a:ln>
                          <a:solidFill>
                            <a:schemeClr val="bg1">
                              <a:lumMod val="95000"/>
                              <a:lumOff val="5000"/>
                            </a:schemeClr>
                          </a:solidFill>
                          <a:effectLst/>
                          <a:latin typeface="Calibri" panose="020F0502020204030204" pitchFamily="34" charset="0"/>
                        </a:rPr>
                        <a:t>4:15 PM</a:t>
                      </a:r>
                    </a:p>
                  </a:txBody>
                  <a:tcPr marL="121881" marR="121881" marT="45724" marB="457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31498533"/>
                  </a:ext>
                </a:extLst>
              </a:tr>
            </a:tbl>
          </a:graphicData>
        </a:graphic>
      </p:graphicFrame>
    </p:spTree>
    <p:extLst>
      <p:ext uri="{BB962C8B-B14F-4D97-AF65-F5344CB8AC3E}">
        <p14:creationId xmlns:p14="http://schemas.microsoft.com/office/powerpoint/2010/main" val="2601362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eaLnBrk="1" hangingPunct="1"/>
            <a:r>
              <a:rPr lang="en-US" altLang="en-US" sz="4000" dirty="0"/>
              <a:t>Go Online for More CCO/NCCN </a:t>
            </a:r>
            <a:br>
              <a:rPr lang="en-US" altLang="en-US" sz="4000" dirty="0"/>
            </a:br>
            <a:r>
              <a:rPr lang="en-US" altLang="en-US" sz="4000" dirty="0"/>
              <a:t>Coverage of CLL!</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quarter" idx="10"/>
          </p:nvPr>
        </p:nvSpPr>
        <p:spPr/>
        <p:txBody>
          <a:bodyPr rtlCol="0">
            <a:normAutofit/>
          </a:bodyPr>
          <a:lstStyle/>
          <a:p>
            <a:pPr>
              <a:buClr>
                <a:schemeClr val="tx2">
                  <a:lumMod val="20000"/>
                  <a:lumOff val="80000"/>
                </a:schemeClr>
              </a:buClr>
              <a:defRPr/>
            </a:pPr>
            <a:r>
              <a:rPr lang="en-US" sz="2200" dirty="0">
                <a:solidFill>
                  <a:schemeClr val="accent3"/>
                </a:solidFill>
              </a:rPr>
              <a:t>Downloadable slidesets </a:t>
            </a:r>
            <a:r>
              <a:rPr lang="en-US" sz="2200" b="0" dirty="0"/>
              <a:t>from today’s presentation (</a:t>
            </a:r>
            <a:r>
              <a:rPr lang="en-US" sz="2200" b="0" i="1" dirty="0"/>
              <a:t>available now!</a:t>
            </a:r>
            <a:r>
              <a:rPr lang="en-US" sz="2200" b="0" dirty="0"/>
              <a:t>)</a:t>
            </a:r>
            <a:endParaRPr lang="en-US" sz="2200" dirty="0">
              <a:solidFill>
                <a:srgbClr val="E1471D"/>
              </a:solidFill>
            </a:endParaRPr>
          </a:p>
          <a:p>
            <a:pPr>
              <a:buClr>
                <a:schemeClr val="tx2">
                  <a:lumMod val="20000"/>
                  <a:lumOff val="80000"/>
                </a:schemeClr>
              </a:buClr>
              <a:defRPr/>
            </a:pPr>
            <a:r>
              <a:rPr lang="en-US" sz="2200" dirty="0">
                <a:solidFill>
                  <a:schemeClr val="accent3"/>
                </a:solidFill>
              </a:rPr>
              <a:t>On-demand webcast </a:t>
            </a:r>
            <a:r>
              <a:rPr lang="en-US" sz="2200" b="0" dirty="0"/>
              <a:t>from today’s webinar (</a:t>
            </a:r>
            <a:r>
              <a:rPr lang="en-US" sz="2200" b="0" i="1" dirty="0"/>
              <a:t>available soon at education.nccn.org/CLL</a:t>
            </a:r>
            <a:r>
              <a:rPr lang="en-US" sz="2200" b="0" dirty="0"/>
              <a:t>)</a:t>
            </a:r>
          </a:p>
          <a:p>
            <a:pPr>
              <a:buClr>
                <a:schemeClr val="tx2">
                  <a:lumMod val="20000"/>
                  <a:lumOff val="80000"/>
                </a:schemeClr>
              </a:buClr>
              <a:defRPr/>
            </a:pPr>
            <a:r>
              <a:rPr lang="en-US" sz="2200" dirty="0">
                <a:solidFill>
                  <a:schemeClr val="accent3"/>
                </a:solidFill>
              </a:rPr>
              <a:t>ClinicalThought commentary </a:t>
            </a:r>
            <a:r>
              <a:rPr lang="en-US" sz="2200" b="0" dirty="0"/>
              <a:t>where experts answer key questions on the treatment of CLL (</a:t>
            </a:r>
            <a:r>
              <a:rPr lang="en-US" sz="2200" b="0" i="1" dirty="0"/>
              <a:t>coming soon!</a:t>
            </a:r>
            <a:r>
              <a:rPr lang="en-US" sz="2200" b="0" dirty="0"/>
              <a:t>)</a:t>
            </a:r>
            <a:r>
              <a:rPr lang="en-US" sz="2200" i="1" dirty="0"/>
              <a:t> </a:t>
            </a:r>
            <a:endParaRPr lang="en-US" sz="2200" b="0" dirty="0"/>
          </a:p>
          <a:p>
            <a:pPr>
              <a:buClr>
                <a:schemeClr val="tx2">
                  <a:lumMod val="20000"/>
                  <a:lumOff val="80000"/>
                </a:schemeClr>
              </a:buClr>
              <a:defRPr/>
            </a:pPr>
            <a:r>
              <a:rPr lang="en-US" sz="2200" dirty="0">
                <a:solidFill>
                  <a:srgbClr val="E1471D"/>
                </a:solidFill>
              </a:rPr>
              <a:t>Capsule Summaries </a:t>
            </a:r>
            <a:r>
              <a:rPr lang="en-US" sz="2200" b="0" dirty="0"/>
              <a:t>of all the key data from ASH 2022 and expert analyses of the </a:t>
            </a:r>
            <a:br>
              <a:rPr lang="en-US" sz="2200" b="0" dirty="0"/>
            </a:br>
            <a:r>
              <a:rPr lang="en-US" sz="2200" b="0" dirty="0"/>
              <a:t>clinical implications</a:t>
            </a:r>
          </a:p>
        </p:txBody>
      </p:sp>
      <p:sp>
        <p:nvSpPr>
          <p:cNvPr id="5" name="Content Placeholder 4">
            <a:extLst>
              <a:ext uri="{FF2B5EF4-FFF2-40B4-BE49-F238E27FC236}">
                <a16:creationId xmlns:a16="http://schemas.microsoft.com/office/drawing/2014/main" id="{6DA93788-E77D-4CCE-84A4-6D74E9ED9D9E}"/>
              </a:ext>
            </a:extLst>
          </p:cNvPr>
          <p:cNvSpPr>
            <a:spLocks noGrp="1"/>
          </p:cNvSpPr>
          <p:nvPr>
            <p:ph sz="quarter" idx="11"/>
          </p:nvPr>
        </p:nvSpPr>
        <p:spPr/>
        <p:txBody>
          <a:body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400" b="1" i="0" u="none" strike="noStrike" kern="0" cap="none" spc="0" normalizeH="0" baseline="0" noProof="0" dirty="0">
                <a:ln>
                  <a:noFill/>
                </a:ln>
                <a:solidFill>
                  <a:srgbClr val="E1471D"/>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clinicaloptions.com/oncology</a:t>
            </a:r>
            <a:endParaRPr kumimoji="0" lang="en-US" sz="2400" b="1" i="0" u="none" strike="noStrike" kern="0" cap="none" spc="0" normalizeH="0" baseline="0" noProof="0" dirty="0">
              <a:ln>
                <a:noFill/>
              </a:ln>
              <a:solidFill>
                <a:srgbClr val="E1471D"/>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2400" b="1" i="0" u="sng" strike="noStrike" kern="0" cap="none" spc="0" normalizeH="0" baseline="0" noProof="0" dirty="0">
                <a:ln>
                  <a:noFill/>
                </a:ln>
                <a:solidFill>
                  <a:srgbClr val="E1471D"/>
                </a:solidFill>
                <a:effectLst/>
                <a:uLnTx/>
                <a:uFillTx/>
                <a:latin typeface="Calibri" panose="020F0502020204030204" pitchFamily="34" charset="0"/>
                <a:ea typeface="+mn-ea"/>
                <a:cs typeface="+mn-cs"/>
                <a:hlinkClick r:id="rId4"/>
              </a:rPr>
              <a:t>NCCN.org</a:t>
            </a:r>
            <a:endParaRPr kumimoji="0" lang="en-US" sz="2400" b="1" i="0" u="sng" strike="noStrike" kern="0" cap="none" spc="0" normalizeH="0" baseline="0" noProof="0" dirty="0">
              <a:ln>
                <a:noFill/>
              </a:ln>
              <a:solidFill>
                <a:srgbClr val="E1471D"/>
              </a:solidFill>
              <a:effectLst/>
              <a:uLnTx/>
              <a:uFillTx/>
              <a:latin typeface="Calibri" panose="020F0502020204030204" pitchFamily="34" charset="0"/>
              <a:ea typeface="+mn-ea"/>
              <a:cs typeface="+mn-cs"/>
            </a:endParaRPr>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srgbClr val="FFFFFF"/>
              </a:solidFill>
              <a:effectLst/>
              <a:uLnTx/>
              <a:uFillTx/>
              <a:latin typeface="Times" panose="02020603050405020304" pitchFamily="18" charset="0"/>
              <a:ea typeface="+mn-ea"/>
              <a:cs typeface="Arial" panose="020B0604020202020204" pitchFamily="34" charset="0"/>
            </a:endParaRPr>
          </a:p>
        </p:txBody>
      </p:sp>
      <p:pic>
        <p:nvPicPr>
          <p:cNvPr id="6" name="Picture 5" descr="A picture containing text, sign, clipart&#10;&#10;Description automatically generated">
            <a:extLst>
              <a:ext uri="{FF2B5EF4-FFF2-40B4-BE49-F238E27FC236}">
                <a16:creationId xmlns:a16="http://schemas.microsoft.com/office/drawing/2014/main" id="{9C473A79-991E-9F5C-24D9-F0F75C754F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99" y="5022478"/>
            <a:ext cx="3238500" cy="11172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4CAA-B826-4C42-B66A-8976B5A26ADE}"/>
              </a:ext>
            </a:extLst>
          </p:cNvPr>
          <p:cNvSpPr>
            <a:spLocks noGrp="1"/>
          </p:cNvSpPr>
          <p:nvPr>
            <p:ph type="title"/>
          </p:nvPr>
        </p:nvSpPr>
        <p:spPr/>
        <p:txBody>
          <a:bodyPr>
            <a:normAutofit/>
          </a:bodyPr>
          <a:lstStyle/>
          <a:p>
            <a:r>
              <a:rPr lang="en-US" dirty="0"/>
              <a:t>Novel Therapeutic Agents</a:t>
            </a:r>
          </a:p>
        </p:txBody>
      </p:sp>
      <p:sp>
        <p:nvSpPr>
          <p:cNvPr id="5" name="Content Placeholder 4">
            <a:extLst>
              <a:ext uri="{FF2B5EF4-FFF2-40B4-BE49-F238E27FC236}">
                <a16:creationId xmlns:a16="http://schemas.microsoft.com/office/drawing/2014/main" id="{F3799B68-C10E-B589-0EEA-7EE811FF0C7A}"/>
              </a:ext>
            </a:extLst>
          </p:cNvPr>
          <p:cNvSpPr>
            <a:spLocks noGrp="1"/>
          </p:cNvSpPr>
          <p:nvPr>
            <p:ph idx="1"/>
          </p:nvPr>
        </p:nvSpPr>
        <p:spPr/>
        <p:txBody>
          <a:bodyPr/>
          <a:lstStyle/>
          <a:p>
            <a:r>
              <a:rPr lang="en-US" dirty="0"/>
              <a:t>BTK inhibitor + BCL-2 inhibitor combinations</a:t>
            </a:r>
          </a:p>
          <a:p>
            <a:r>
              <a:rPr lang="en-US" dirty="0"/>
              <a:t>Noncovalent BTK inhibitors</a:t>
            </a:r>
          </a:p>
          <a:p>
            <a:pPr lvl="1"/>
            <a:r>
              <a:rPr lang="en-US" dirty="0" err="1"/>
              <a:t>Pirtobrutinib</a:t>
            </a:r>
            <a:r>
              <a:rPr lang="en-US" dirty="0"/>
              <a:t>, nemtabrutinib</a:t>
            </a:r>
          </a:p>
          <a:p>
            <a:r>
              <a:rPr lang="en-US" dirty="0"/>
              <a:t>Cellular immunotherapy</a:t>
            </a:r>
          </a:p>
          <a:p>
            <a:pPr lvl="1"/>
            <a:r>
              <a:rPr lang="en-US" dirty="0"/>
              <a:t>CAR T-cell therapy</a:t>
            </a:r>
          </a:p>
          <a:p>
            <a:pPr lvl="1"/>
            <a:r>
              <a:rPr lang="en-US" dirty="0"/>
              <a:t>Bispecific antibodies</a:t>
            </a:r>
          </a:p>
          <a:p>
            <a:endParaRPr lang="en-US" dirty="0"/>
          </a:p>
        </p:txBody>
      </p:sp>
    </p:spTree>
    <p:extLst>
      <p:ext uri="{BB962C8B-B14F-4D97-AF65-F5344CB8AC3E}">
        <p14:creationId xmlns:p14="http://schemas.microsoft.com/office/powerpoint/2010/main" val="249044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Rationale for Combining Ibrutinib With Venetoclax</a:t>
            </a:r>
          </a:p>
        </p:txBody>
      </p:sp>
      <p:sp>
        <p:nvSpPr>
          <p:cNvPr id="3" name="Content Placeholder 2"/>
          <p:cNvSpPr>
            <a:spLocks noGrp="1"/>
          </p:cNvSpPr>
          <p:nvPr>
            <p:ph idx="1"/>
          </p:nvPr>
        </p:nvSpPr>
        <p:spPr/>
        <p:txBody>
          <a:bodyPr numCol="1">
            <a:noAutofit/>
          </a:bodyPr>
          <a:lstStyle/>
          <a:p>
            <a:r>
              <a:rPr lang="en-US" sz="2800" dirty="0"/>
              <a:t>Nonoverlapping mechanism of action</a:t>
            </a:r>
          </a:p>
          <a:p>
            <a:r>
              <a:rPr lang="en-US" sz="2800" dirty="0"/>
              <a:t>Nonoverlapping toxicity profile</a:t>
            </a:r>
          </a:p>
          <a:p>
            <a:r>
              <a:rPr lang="en-US" sz="2800" dirty="0"/>
              <a:t>Act on CLL cells in different compartments</a:t>
            </a:r>
          </a:p>
          <a:p>
            <a:r>
              <a:rPr lang="en-US" sz="2800" dirty="0"/>
              <a:t>Synergy in preclinical studies may potentially deepen response</a:t>
            </a:r>
          </a:p>
          <a:p>
            <a:r>
              <a:rPr lang="en-US" sz="2800" dirty="0"/>
              <a:t>Reduced TLS risk by ibrutinib lead-in treatment prior to venetoclax</a:t>
            </a:r>
          </a:p>
          <a:p>
            <a:endParaRPr lang="en-US" sz="2800" dirty="0"/>
          </a:p>
        </p:txBody>
      </p:sp>
      <p:sp>
        <p:nvSpPr>
          <p:cNvPr id="4" name="Text Box 15">
            <a:extLst>
              <a:ext uri="{FF2B5EF4-FFF2-40B4-BE49-F238E27FC236}">
                <a16:creationId xmlns:a16="http://schemas.microsoft.com/office/drawing/2014/main" id="{47E96153-0399-4D07-A57F-3E1295FF8ACE}"/>
              </a:ext>
            </a:extLst>
          </p:cNvPr>
          <p:cNvSpPr txBox="1">
            <a:spLocks noChangeArrowheads="1"/>
          </p:cNvSpPr>
          <p:nvPr/>
        </p:nvSpPr>
        <p:spPr bwMode="auto">
          <a:xfrm>
            <a:off x="412750" y="6204249"/>
            <a:ext cx="9117329"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Cervantes-Gomez. Clin Cancer Res. 2015;21:3705. Deng. Leukemia. 2017;31:2075.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Slinger. ASH 2017. Abstr 3018. Jain. NEJM. 2019;380:2095. Wierda. JCO. 2021;39:3853.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740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AB59DBE1-E9F6-C943-B0EC-B78AAA66D9D8}"/>
              </a:ext>
            </a:extLst>
          </p:cNvPr>
          <p:cNvSpPr txBox="1">
            <a:spLocks/>
          </p:cNvSpPr>
          <p:nvPr/>
        </p:nvSpPr>
        <p:spPr bwMode="auto">
          <a:xfrm>
            <a:off x="615186" y="1481719"/>
            <a:ext cx="7247352" cy="46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Multicenter, international randomized phase II study</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482" name="Rectangle 2">
            <a:extLst>
              <a:ext uri="{FF2B5EF4-FFF2-40B4-BE49-F238E27FC236}">
                <a16:creationId xmlns:a16="http://schemas.microsoft.com/office/drawing/2014/main" id="{6110A220-92F4-4770-96E4-EE8D0CE02C3E}"/>
              </a:ext>
            </a:extLst>
          </p:cNvPr>
          <p:cNvSpPr>
            <a:spLocks noGrp="1" noChangeArrowheads="1"/>
          </p:cNvSpPr>
          <p:nvPr>
            <p:ph type="title"/>
          </p:nvPr>
        </p:nvSpPr>
        <p:spPr/>
        <p:txBody>
          <a:bodyPr/>
          <a:lstStyle/>
          <a:p>
            <a:r>
              <a:rPr lang="en-US" altLang="en-US" dirty="0"/>
              <a:t>CAPTIVATE: First-line Ibrutinib + Venetoclax in CLL (MRD and Fixed-Dose Cohorts)</a:t>
            </a:r>
          </a:p>
        </p:txBody>
      </p:sp>
      <p:sp>
        <p:nvSpPr>
          <p:cNvPr id="24" name="Text Box 15">
            <a:extLst>
              <a:ext uri="{FF2B5EF4-FFF2-40B4-BE49-F238E27FC236}">
                <a16:creationId xmlns:a16="http://schemas.microsoft.com/office/drawing/2014/main" id="{BEB4AE8E-D54D-0841-95AF-9C51463E2436}"/>
              </a:ext>
            </a:extLst>
          </p:cNvPr>
          <p:cNvSpPr txBox="1">
            <a:spLocks noChangeArrowheads="1"/>
          </p:cNvSpPr>
          <p:nvPr/>
        </p:nvSpPr>
        <p:spPr bwMode="auto">
          <a:xfrm>
            <a:off x="444282" y="6361483"/>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Wierda. ASH 2020. Abstr 123. Ghia. ASCO 2021. Abstr 7501.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72DCFEED-F8BE-4566-A6E0-93C682FBF1CB}"/>
              </a:ext>
            </a:extLst>
          </p:cNvPr>
          <p:cNvGrpSpPr/>
          <p:nvPr/>
        </p:nvGrpSpPr>
        <p:grpSpPr>
          <a:xfrm>
            <a:off x="683192" y="1913684"/>
            <a:ext cx="10873726" cy="3414306"/>
            <a:chOff x="441462" y="1858845"/>
            <a:chExt cx="10873726" cy="3414306"/>
          </a:xfrm>
        </p:grpSpPr>
        <p:sp>
          <p:nvSpPr>
            <p:cNvPr id="20484" name="Text Box 23">
              <a:extLst>
                <a:ext uri="{FF2B5EF4-FFF2-40B4-BE49-F238E27FC236}">
                  <a16:creationId xmlns:a16="http://schemas.microsoft.com/office/drawing/2014/main" id="{64FE162B-3EC3-45F7-BE70-11BF0B9D4D72}"/>
                </a:ext>
              </a:extLst>
            </p:cNvPr>
            <p:cNvSpPr txBox="1">
              <a:spLocks noChangeArrowheads="1"/>
            </p:cNvSpPr>
            <p:nvPr/>
          </p:nvSpPr>
          <p:spPr bwMode="auto">
            <a:xfrm>
              <a:off x="441462" y="3518825"/>
              <a:ext cx="20437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&lt;70 yr of age with previously untreated, active CLL/SLL requiring therapy and </a:t>
              </a:r>
              <a:b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ECOG PS 0/1</a:t>
              </a:r>
            </a:p>
          </p:txBody>
        </p:sp>
        <p:sp>
          <p:nvSpPr>
            <p:cNvPr id="17413" name="Rectangle 25">
              <a:extLst>
                <a:ext uri="{FF2B5EF4-FFF2-40B4-BE49-F238E27FC236}">
                  <a16:creationId xmlns:a16="http://schemas.microsoft.com/office/drawing/2014/main" id="{FD07461B-B65E-49D9-8F9A-419AF61467E9}"/>
                </a:ext>
              </a:extLst>
            </p:cNvPr>
            <p:cNvSpPr>
              <a:spLocks noChangeArrowheads="1"/>
            </p:cNvSpPr>
            <p:nvPr/>
          </p:nvSpPr>
          <p:spPr bwMode="auto">
            <a:xfrm>
              <a:off x="9590444" y="2709837"/>
              <a:ext cx="1535886" cy="481653"/>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Placebo</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487" name="Line 26">
              <a:extLst>
                <a:ext uri="{FF2B5EF4-FFF2-40B4-BE49-F238E27FC236}">
                  <a16:creationId xmlns:a16="http://schemas.microsoft.com/office/drawing/2014/main" id="{9555F710-4B64-46BC-971C-7B76A8CFDC37}"/>
                </a:ext>
              </a:extLst>
            </p:cNvPr>
            <p:cNvSpPr>
              <a:spLocks noChangeShapeType="1"/>
            </p:cNvSpPr>
            <p:nvPr/>
          </p:nvSpPr>
          <p:spPr bwMode="auto">
            <a:xfrm>
              <a:off x="9128997" y="2691553"/>
              <a:ext cx="316962" cy="22278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488" name="Line 27">
              <a:extLst>
                <a:ext uri="{FF2B5EF4-FFF2-40B4-BE49-F238E27FC236}">
                  <a16:creationId xmlns:a16="http://schemas.microsoft.com/office/drawing/2014/main" id="{893A8A7E-5AD0-4FDC-A595-497C4C9E50BC}"/>
                </a:ext>
              </a:extLst>
            </p:cNvPr>
            <p:cNvSpPr>
              <a:spLocks noChangeShapeType="1"/>
            </p:cNvSpPr>
            <p:nvPr/>
          </p:nvSpPr>
          <p:spPr bwMode="auto">
            <a:xfrm flipV="1">
              <a:off x="9140834" y="2384615"/>
              <a:ext cx="316962" cy="24793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491" name="Line 30">
              <a:extLst>
                <a:ext uri="{FF2B5EF4-FFF2-40B4-BE49-F238E27FC236}">
                  <a16:creationId xmlns:a16="http://schemas.microsoft.com/office/drawing/2014/main" id="{D623F409-4E5D-4D89-A755-225144BB0FEC}"/>
                </a:ext>
              </a:extLst>
            </p:cNvPr>
            <p:cNvSpPr>
              <a:spLocks noChangeShapeType="1"/>
            </p:cNvSpPr>
            <p:nvPr/>
          </p:nvSpPr>
          <p:spPr bwMode="auto">
            <a:xfrm rot="16200000">
              <a:off x="8472310" y="3447403"/>
              <a:ext cx="0" cy="131128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492" name="Text Box 31">
              <a:extLst>
                <a:ext uri="{FF2B5EF4-FFF2-40B4-BE49-F238E27FC236}">
                  <a16:creationId xmlns:a16="http://schemas.microsoft.com/office/drawing/2014/main" id="{1426042B-85FB-4AE4-929B-9D51F198DF9D}"/>
                </a:ext>
              </a:extLst>
            </p:cNvPr>
            <p:cNvSpPr txBox="1">
              <a:spLocks noChangeArrowheads="1"/>
            </p:cNvSpPr>
            <p:nvPr/>
          </p:nvSpPr>
          <p:spPr bwMode="auto">
            <a:xfrm>
              <a:off x="7773895" y="2108343"/>
              <a:ext cx="142090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Undetectable MRD</a:t>
              </a:r>
            </a:p>
          </p:txBody>
        </p:sp>
        <p:sp>
          <p:nvSpPr>
            <p:cNvPr id="20493" name="Line 32">
              <a:extLst>
                <a:ext uri="{FF2B5EF4-FFF2-40B4-BE49-F238E27FC236}">
                  <a16:creationId xmlns:a16="http://schemas.microsoft.com/office/drawing/2014/main" id="{60E1E584-705B-4376-990B-CEAF91451E0D}"/>
                </a:ext>
              </a:extLst>
            </p:cNvPr>
            <p:cNvSpPr>
              <a:spLocks noChangeShapeType="1"/>
            </p:cNvSpPr>
            <p:nvPr/>
          </p:nvSpPr>
          <p:spPr bwMode="auto">
            <a:xfrm flipV="1">
              <a:off x="7825543" y="2672290"/>
              <a:ext cx="12970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494" name="Line 33">
              <a:extLst>
                <a:ext uri="{FF2B5EF4-FFF2-40B4-BE49-F238E27FC236}">
                  <a16:creationId xmlns:a16="http://schemas.microsoft.com/office/drawing/2014/main" id="{5C9F2226-A200-4132-9525-3EE0F543DF4E}"/>
                </a:ext>
              </a:extLst>
            </p:cNvPr>
            <p:cNvSpPr>
              <a:spLocks noChangeShapeType="1"/>
            </p:cNvSpPr>
            <p:nvPr/>
          </p:nvSpPr>
          <p:spPr bwMode="auto">
            <a:xfrm flipV="1">
              <a:off x="2408768" y="3414063"/>
              <a:ext cx="360000" cy="24600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 name="Rectangle 24">
              <a:extLst>
                <a:ext uri="{FF2B5EF4-FFF2-40B4-BE49-F238E27FC236}">
                  <a16:creationId xmlns:a16="http://schemas.microsoft.com/office/drawing/2014/main" id="{51AF4565-EC2F-431E-A6C1-EF15E2D4E45B}"/>
                </a:ext>
              </a:extLst>
            </p:cNvPr>
            <p:cNvSpPr>
              <a:spLocks noChangeArrowheads="1"/>
            </p:cNvSpPr>
            <p:nvPr/>
          </p:nvSpPr>
          <p:spPr bwMode="auto">
            <a:xfrm>
              <a:off x="2897976" y="3062433"/>
              <a:ext cx="1731169" cy="703263"/>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420 mg </a:t>
              </a:r>
              <a:b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QD for 3 cycles</a:t>
              </a:r>
            </a:p>
          </p:txBody>
        </p:sp>
        <p:sp>
          <p:nvSpPr>
            <p:cNvPr id="26" name="Rectangle 24">
              <a:extLst>
                <a:ext uri="{FF2B5EF4-FFF2-40B4-BE49-F238E27FC236}">
                  <a16:creationId xmlns:a16="http://schemas.microsoft.com/office/drawing/2014/main" id="{1164811E-3354-1C40-A0B1-739ADF49E873}"/>
                </a:ext>
              </a:extLst>
            </p:cNvPr>
            <p:cNvSpPr>
              <a:spLocks noChangeArrowheads="1"/>
            </p:cNvSpPr>
            <p:nvPr/>
          </p:nvSpPr>
          <p:spPr bwMode="auto">
            <a:xfrm>
              <a:off x="9590444" y="2159857"/>
              <a:ext cx="1535886" cy="481653"/>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27" name="Rectangle 24">
              <a:extLst>
                <a:ext uri="{FF2B5EF4-FFF2-40B4-BE49-F238E27FC236}">
                  <a16:creationId xmlns:a16="http://schemas.microsoft.com/office/drawing/2014/main" id="{27587C5B-8AA2-BD40-BFE6-4FF61BD5AEFC}"/>
                </a:ext>
              </a:extLst>
            </p:cNvPr>
            <p:cNvSpPr>
              <a:spLocks noChangeArrowheads="1"/>
            </p:cNvSpPr>
            <p:nvPr/>
          </p:nvSpPr>
          <p:spPr bwMode="auto">
            <a:xfrm>
              <a:off x="9590444" y="3560432"/>
              <a:ext cx="1535886" cy="481653"/>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28" name="Rectangle 28">
              <a:extLst>
                <a:ext uri="{FF2B5EF4-FFF2-40B4-BE49-F238E27FC236}">
                  <a16:creationId xmlns:a16="http://schemas.microsoft.com/office/drawing/2014/main" id="{4CFACBF4-C74F-D54B-90D4-BA4FB4A01E88}"/>
                </a:ext>
              </a:extLst>
            </p:cNvPr>
            <p:cNvSpPr>
              <a:spLocks noChangeArrowheads="1"/>
            </p:cNvSpPr>
            <p:nvPr/>
          </p:nvSpPr>
          <p:spPr bwMode="auto">
            <a:xfrm>
              <a:off x="9590444" y="4086400"/>
              <a:ext cx="1535886" cy="570251"/>
            </a:xfrm>
            <a:prstGeom prst="rect">
              <a:avLst/>
            </a:prstGeom>
            <a:solidFill>
              <a:schemeClr val="accent2"/>
            </a:solidFill>
            <a:ln w="9525">
              <a:noFill/>
              <a:miter lim="800000"/>
              <a:headEnd/>
              <a:tailEnd/>
            </a:ln>
          </p:spPr>
          <p:txBody>
            <a:bodyPr wrap="squar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Venetoclax</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 name="Line 27">
              <a:extLst>
                <a:ext uri="{FF2B5EF4-FFF2-40B4-BE49-F238E27FC236}">
                  <a16:creationId xmlns:a16="http://schemas.microsoft.com/office/drawing/2014/main" id="{45D53DDE-94CA-D44A-B043-E76048809CF0}"/>
                </a:ext>
              </a:extLst>
            </p:cNvPr>
            <p:cNvSpPr>
              <a:spLocks noChangeShapeType="1"/>
            </p:cNvSpPr>
            <p:nvPr/>
          </p:nvSpPr>
          <p:spPr bwMode="auto">
            <a:xfrm flipV="1">
              <a:off x="9140834" y="3830012"/>
              <a:ext cx="316962" cy="24793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 name="Line 26">
              <a:extLst>
                <a:ext uri="{FF2B5EF4-FFF2-40B4-BE49-F238E27FC236}">
                  <a16:creationId xmlns:a16="http://schemas.microsoft.com/office/drawing/2014/main" id="{F5989897-725A-0A4B-824A-64AB7876F673}"/>
                </a:ext>
              </a:extLst>
            </p:cNvPr>
            <p:cNvSpPr>
              <a:spLocks noChangeShapeType="1"/>
            </p:cNvSpPr>
            <p:nvPr/>
          </p:nvSpPr>
          <p:spPr bwMode="auto">
            <a:xfrm>
              <a:off x="9149712" y="4145277"/>
              <a:ext cx="316962" cy="22278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BEFEF089-315B-B344-952B-8D0EF145D285}"/>
                </a:ext>
              </a:extLst>
            </p:cNvPr>
            <p:cNvCxnSpPr/>
            <p:nvPr/>
          </p:nvCxnSpPr>
          <p:spPr bwMode="auto">
            <a:xfrm flipH="1">
              <a:off x="7415118" y="3414064"/>
              <a:ext cx="400144" cy="0"/>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D48D7D99-BF6B-BD4D-9D5E-50DD980B48E2}"/>
                </a:ext>
              </a:extLst>
            </p:cNvPr>
            <p:cNvCxnSpPr/>
            <p:nvPr/>
          </p:nvCxnSpPr>
          <p:spPr bwMode="auto">
            <a:xfrm>
              <a:off x="7829546" y="2664614"/>
              <a:ext cx="0" cy="1444752"/>
            </a:xfrm>
            <a:prstGeom prst="line">
              <a:avLst/>
            </a:prstGeom>
            <a:noFill/>
            <a:ln w="28575" cap="flat" cmpd="sng" algn="ctr">
              <a:solidFill>
                <a:schemeClr val="bg1"/>
              </a:solidFill>
              <a:prstDash val="solid"/>
              <a:round/>
              <a:headEnd type="none" w="med" len="med"/>
              <a:tailEnd type="none" w="med" len="med"/>
            </a:ln>
            <a:effectLst/>
          </p:spPr>
        </p:cxnSp>
        <p:sp>
          <p:nvSpPr>
            <p:cNvPr id="33" name="Text Box 31">
              <a:extLst>
                <a:ext uri="{FF2B5EF4-FFF2-40B4-BE49-F238E27FC236}">
                  <a16:creationId xmlns:a16="http://schemas.microsoft.com/office/drawing/2014/main" id="{52E3273B-5918-6845-A24B-EE5891161E15}"/>
                </a:ext>
              </a:extLst>
            </p:cNvPr>
            <p:cNvSpPr txBox="1">
              <a:spLocks noChangeArrowheads="1"/>
            </p:cNvSpPr>
            <p:nvPr/>
          </p:nvSpPr>
          <p:spPr bwMode="auto">
            <a:xfrm>
              <a:off x="7773895" y="4123443"/>
              <a:ext cx="142090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Detectable MRD</a:t>
              </a:r>
            </a:p>
          </p:txBody>
        </p:sp>
        <p:sp>
          <p:nvSpPr>
            <p:cNvPr id="34" name="Text Box 31">
              <a:extLst>
                <a:ext uri="{FF2B5EF4-FFF2-40B4-BE49-F238E27FC236}">
                  <a16:creationId xmlns:a16="http://schemas.microsoft.com/office/drawing/2014/main" id="{D86561AC-C38B-E941-B067-FA5636F3D6F5}"/>
                </a:ext>
              </a:extLst>
            </p:cNvPr>
            <p:cNvSpPr txBox="1">
              <a:spLocks noChangeArrowheads="1"/>
            </p:cNvSpPr>
            <p:nvPr/>
          </p:nvSpPr>
          <p:spPr bwMode="auto">
            <a:xfrm>
              <a:off x="9385333" y="1858845"/>
              <a:ext cx="190725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Double blind</a:t>
              </a:r>
            </a:p>
          </p:txBody>
        </p:sp>
        <p:sp>
          <p:nvSpPr>
            <p:cNvPr id="38" name="Text Box 31">
              <a:extLst>
                <a:ext uri="{FF2B5EF4-FFF2-40B4-BE49-F238E27FC236}">
                  <a16:creationId xmlns:a16="http://schemas.microsoft.com/office/drawing/2014/main" id="{3D8FE7C8-2341-7D46-BEA5-A5FE97EAEB76}"/>
                </a:ext>
              </a:extLst>
            </p:cNvPr>
            <p:cNvSpPr txBox="1">
              <a:spLocks noChangeArrowheads="1"/>
            </p:cNvSpPr>
            <p:nvPr/>
          </p:nvSpPr>
          <p:spPr bwMode="auto">
            <a:xfrm>
              <a:off x="9407931" y="3260696"/>
              <a:ext cx="1907257"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Open label</a:t>
              </a:r>
            </a:p>
          </p:txBody>
        </p:sp>
        <p:sp>
          <p:nvSpPr>
            <p:cNvPr id="42" name="Text Box 23">
              <a:extLst>
                <a:ext uri="{FF2B5EF4-FFF2-40B4-BE49-F238E27FC236}">
                  <a16:creationId xmlns:a16="http://schemas.microsoft.com/office/drawing/2014/main" id="{C4EF1961-0433-A441-87C4-AE960C51DB72}"/>
                </a:ext>
              </a:extLst>
            </p:cNvPr>
            <p:cNvSpPr txBox="1">
              <a:spLocks noChangeArrowheads="1"/>
            </p:cNvSpPr>
            <p:nvPr/>
          </p:nvSpPr>
          <p:spPr bwMode="auto">
            <a:xfrm>
              <a:off x="2753571" y="4011076"/>
              <a:ext cx="22700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Note: All cycles 28 days.</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2" name="Line 33">
              <a:extLst>
                <a:ext uri="{FF2B5EF4-FFF2-40B4-BE49-F238E27FC236}">
                  <a16:creationId xmlns:a16="http://schemas.microsoft.com/office/drawing/2014/main" id="{356DBBDA-F67F-594F-A93E-157FFFA1CE7C}"/>
                </a:ext>
              </a:extLst>
            </p:cNvPr>
            <p:cNvSpPr>
              <a:spLocks noChangeShapeType="1"/>
            </p:cNvSpPr>
            <p:nvPr/>
          </p:nvSpPr>
          <p:spPr bwMode="auto">
            <a:xfrm>
              <a:off x="4725603" y="3414064"/>
              <a:ext cx="3600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Rectangle 28">
              <a:extLst>
                <a:ext uri="{FF2B5EF4-FFF2-40B4-BE49-F238E27FC236}">
                  <a16:creationId xmlns:a16="http://schemas.microsoft.com/office/drawing/2014/main" id="{B1BF5E26-AA5D-4854-9D56-E590AB6C873E}"/>
                </a:ext>
              </a:extLst>
            </p:cNvPr>
            <p:cNvSpPr>
              <a:spLocks noChangeArrowheads="1"/>
            </p:cNvSpPr>
            <p:nvPr/>
          </p:nvSpPr>
          <p:spPr bwMode="auto">
            <a:xfrm>
              <a:off x="5213256" y="2912410"/>
              <a:ext cx="2216150" cy="1003309"/>
            </a:xfrm>
            <a:prstGeom prst="rect">
              <a:avLst/>
            </a:prstGeom>
            <a:solidFill>
              <a:schemeClr val="accent2"/>
            </a:solidFill>
            <a:ln w="9525">
              <a:noFill/>
              <a:miter lim="800000"/>
              <a:headEnd/>
              <a:tailEnd/>
            </a:ln>
          </p:spPr>
          <p:txBody>
            <a:bodyPr wrap="squar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420 mg QD +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Venetoclax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ramp-up to 400 mg QD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for 12 cycles</a:t>
              </a:r>
            </a:p>
          </p:txBody>
        </p:sp>
      </p:grpSp>
      <p:sp>
        <p:nvSpPr>
          <p:cNvPr id="36" name="Line 33">
            <a:extLst>
              <a:ext uri="{FF2B5EF4-FFF2-40B4-BE49-F238E27FC236}">
                <a16:creationId xmlns:a16="http://schemas.microsoft.com/office/drawing/2014/main" id="{DE812D52-0B35-4059-AA61-738E0C9925C5}"/>
              </a:ext>
            </a:extLst>
          </p:cNvPr>
          <p:cNvSpPr>
            <a:spLocks noChangeShapeType="1"/>
          </p:cNvSpPr>
          <p:nvPr/>
        </p:nvSpPr>
        <p:spPr bwMode="auto">
          <a:xfrm>
            <a:off x="2612398" y="5099011"/>
            <a:ext cx="360000" cy="24600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 name="Rectangle 24">
            <a:extLst>
              <a:ext uri="{FF2B5EF4-FFF2-40B4-BE49-F238E27FC236}">
                <a16:creationId xmlns:a16="http://schemas.microsoft.com/office/drawing/2014/main" id="{046E4068-B71E-4C70-95EB-F2FE55090065}"/>
              </a:ext>
            </a:extLst>
          </p:cNvPr>
          <p:cNvSpPr>
            <a:spLocks noChangeArrowheads="1"/>
          </p:cNvSpPr>
          <p:nvPr/>
        </p:nvSpPr>
        <p:spPr bwMode="auto">
          <a:xfrm>
            <a:off x="3101606" y="4993383"/>
            <a:ext cx="1731169" cy="703263"/>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420 mg </a:t>
            </a:r>
            <a:b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QD for 3 cycles</a:t>
            </a:r>
          </a:p>
        </p:txBody>
      </p:sp>
      <p:sp>
        <p:nvSpPr>
          <p:cNvPr id="39" name="Line 33">
            <a:extLst>
              <a:ext uri="{FF2B5EF4-FFF2-40B4-BE49-F238E27FC236}">
                <a16:creationId xmlns:a16="http://schemas.microsoft.com/office/drawing/2014/main" id="{9B442347-AAD3-4CCC-83A5-BE4C889882A5}"/>
              </a:ext>
            </a:extLst>
          </p:cNvPr>
          <p:cNvSpPr>
            <a:spLocks noChangeShapeType="1"/>
          </p:cNvSpPr>
          <p:nvPr/>
        </p:nvSpPr>
        <p:spPr bwMode="auto">
          <a:xfrm>
            <a:off x="4929233" y="5345014"/>
            <a:ext cx="3600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Rectangle 28">
            <a:extLst>
              <a:ext uri="{FF2B5EF4-FFF2-40B4-BE49-F238E27FC236}">
                <a16:creationId xmlns:a16="http://schemas.microsoft.com/office/drawing/2014/main" id="{C27E00D6-6DCB-4599-94D0-FAD534A87121}"/>
              </a:ext>
            </a:extLst>
          </p:cNvPr>
          <p:cNvSpPr>
            <a:spLocks noChangeArrowheads="1"/>
          </p:cNvSpPr>
          <p:nvPr/>
        </p:nvSpPr>
        <p:spPr bwMode="auto">
          <a:xfrm>
            <a:off x="5416886" y="4843360"/>
            <a:ext cx="2216150" cy="1003309"/>
          </a:xfrm>
          <a:prstGeom prst="rect">
            <a:avLst/>
          </a:prstGeom>
          <a:solidFill>
            <a:schemeClr val="accent2"/>
          </a:solidFill>
          <a:ln w="9525">
            <a:noFill/>
            <a:miter lim="800000"/>
            <a:headEnd/>
            <a:tailEnd/>
          </a:ln>
        </p:spPr>
        <p:txBody>
          <a:bodyPr wrap="squar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Ibrutinib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420 mg QD +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Venetoclax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ramp-up to 400 mg QD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for 12 cycles</a:t>
            </a:r>
          </a:p>
        </p:txBody>
      </p:sp>
      <p:sp>
        <p:nvSpPr>
          <p:cNvPr id="5" name="TextBox 4">
            <a:extLst>
              <a:ext uri="{FF2B5EF4-FFF2-40B4-BE49-F238E27FC236}">
                <a16:creationId xmlns:a16="http://schemas.microsoft.com/office/drawing/2014/main" id="{1D167E4A-1CF2-4F57-9C4A-C0312519EF6F}"/>
              </a:ext>
            </a:extLst>
          </p:cNvPr>
          <p:cNvSpPr txBox="1"/>
          <p:nvPr/>
        </p:nvSpPr>
        <p:spPr bwMode="auto">
          <a:xfrm>
            <a:off x="3347641" y="4419981"/>
            <a:ext cx="383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FD Cohort (n = 159)</a:t>
            </a:r>
          </a:p>
        </p:txBody>
      </p:sp>
      <p:sp>
        <p:nvSpPr>
          <p:cNvPr id="44" name="TextBox 43">
            <a:extLst>
              <a:ext uri="{FF2B5EF4-FFF2-40B4-BE49-F238E27FC236}">
                <a16:creationId xmlns:a16="http://schemas.microsoft.com/office/drawing/2014/main" id="{4E899C01-E7B2-408F-8602-DB87C26552B7}"/>
              </a:ext>
            </a:extLst>
          </p:cNvPr>
          <p:cNvSpPr txBox="1"/>
          <p:nvPr/>
        </p:nvSpPr>
        <p:spPr bwMode="auto">
          <a:xfrm>
            <a:off x="3299777" y="2550814"/>
            <a:ext cx="383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MRD Cohort (n = 164)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Group 258">
            <a:extLst>
              <a:ext uri="{FF2B5EF4-FFF2-40B4-BE49-F238E27FC236}">
                <a16:creationId xmlns:a16="http://schemas.microsoft.com/office/drawing/2014/main" id="{45CAB484-FA62-8B44-8188-2D2BA830D0C2}"/>
              </a:ext>
            </a:extLst>
          </p:cNvPr>
          <p:cNvGrpSpPr/>
          <p:nvPr/>
        </p:nvGrpSpPr>
        <p:grpSpPr>
          <a:xfrm>
            <a:off x="8886538" y="2158386"/>
            <a:ext cx="2228796" cy="395035"/>
            <a:chOff x="9041182" y="1700698"/>
            <a:chExt cx="2228796" cy="395035"/>
          </a:xfrm>
        </p:grpSpPr>
        <p:sp>
          <p:nvSpPr>
            <p:cNvPr id="231" name="TextBox 230">
              <a:extLst>
                <a:ext uri="{FF2B5EF4-FFF2-40B4-BE49-F238E27FC236}">
                  <a16:creationId xmlns:a16="http://schemas.microsoft.com/office/drawing/2014/main" id="{4213798F-6DFB-0846-A162-D22BD9BAE246}"/>
                </a:ext>
              </a:extLst>
            </p:cNvPr>
            <p:cNvSpPr txBox="1"/>
            <p:nvPr/>
          </p:nvSpPr>
          <p:spPr bwMode="auto">
            <a:xfrm>
              <a:off x="9041182" y="170069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a:t>
              </a:r>
            </a:p>
          </p:txBody>
        </p:sp>
        <p:sp>
          <p:nvSpPr>
            <p:cNvPr id="260" name="TextBox 259">
              <a:extLst>
                <a:ext uri="{FF2B5EF4-FFF2-40B4-BE49-F238E27FC236}">
                  <a16:creationId xmlns:a16="http://schemas.microsoft.com/office/drawing/2014/main" id="{EE75C89A-6667-3F41-832F-28758A227887}"/>
                </a:ext>
              </a:extLst>
            </p:cNvPr>
            <p:cNvSpPr txBox="1"/>
            <p:nvPr/>
          </p:nvSpPr>
          <p:spPr bwMode="auto">
            <a:xfrm>
              <a:off x="9062155" y="170069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a:t>
              </a:r>
            </a:p>
          </p:txBody>
        </p:sp>
        <p:sp>
          <p:nvSpPr>
            <p:cNvPr id="261" name="TextBox 260">
              <a:extLst>
                <a:ext uri="{FF2B5EF4-FFF2-40B4-BE49-F238E27FC236}">
                  <a16:creationId xmlns:a16="http://schemas.microsoft.com/office/drawing/2014/main" id="{8270A3D9-DD39-4347-AC65-3BEEDCDB4D8D}"/>
                </a:ext>
              </a:extLst>
            </p:cNvPr>
            <p:cNvSpPr txBox="1"/>
            <p:nvPr/>
          </p:nvSpPr>
          <p:spPr bwMode="auto">
            <a:xfrm>
              <a:off x="10781299" y="1781996"/>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a:t>
              </a:r>
            </a:p>
          </p:txBody>
        </p:sp>
        <p:sp>
          <p:nvSpPr>
            <p:cNvPr id="262" name="TextBox 261">
              <a:extLst>
                <a:ext uri="{FF2B5EF4-FFF2-40B4-BE49-F238E27FC236}">
                  <a16:creationId xmlns:a16="http://schemas.microsoft.com/office/drawing/2014/main" id="{BD42C984-267F-8648-8EED-2E98DF22A967}"/>
                </a:ext>
              </a:extLst>
            </p:cNvPr>
            <p:cNvSpPr txBox="1"/>
            <p:nvPr/>
          </p:nvSpPr>
          <p:spPr bwMode="auto">
            <a:xfrm>
              <a:off x="10927715" y="1787956"/>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a:t>
              </a:r>
            </a:p>
          </p:txBody>
        </p:sp>
        <p:sp>
          <p:nvSpPr>
            <p:cNvPr id="263" name="TextBox 262">
              <a:extLst>
                <a:ext uri="{FF2B5EF4-FFF2-40B4-BE49-F238E27FC236}">
                  <a16:creationId xmlns:a16="http://schemas.microsoft.com/office/drawing/2014/main" id="{CCA4F9C9-2D15-3643-B79E-F1B086067735}"/>
                </a:ext>
              </a:extLst>
            </p:cNvPr>
            <p:cNvSpPr txBox="1"/>
            <p:nvPr/>
          </p:nvSpPr>
          <p:spPr bwMode="auto">
            <a:xfrm>
              <a:off x="11030223" y="1787956"/>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a:t>
              </a:r>
            </a:p>
          </p:txBody>
        </p:sp>
        <p:sp>
          <p:nvSpPr>
            <p:cNvPr id="264" name="TextBox 263">
              <a:extLst>
                <a:ext uri="{FF2B5EF4-FFF2-40B4-BE49-F238E27FC236}">
                  <a16:creationId xmlns:a16="http://schemas.microsoft.com/office/drawing/2014/main" id="{FB890635-B31A-5341-8CA4-8210342FBFDC}"/>
                </a:ext>
              </a:extLst>
            </p:cNvPr>
            <p:cNvSpPr txBox="1"/>
            <p:nvPr/>
          </p:nvSpPr>
          <p:spPr bwMode="auto">
            <a:xfrm>
              <a:off x="11064962"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a:t>
              </a:r>
            </a:p>
          </p:txBody>
        </p:sp>
      </p:grpSp>
      <p:sp>
        <p:nvSpPr>
          <p:cNvPr id="69" name="Rectangle 68">
            <a:extLst>
              <a:ext uri="{FF2B5EF4-FFF2-40B4-BE49-F238E27FC236}">
                <a16:creationId xmlns:a16="http://schemas.microsoft.com/office/drawing/2014/main" id="{E8C31583-705B-0140-8CC2-ECBE2DA43268}"/>
              </a:ext>
            </a:extLst>
          </p:cNvPr>
          <p:cNvSpPr/>
          <p:nvPr/>
        </p:nvSpPr>
        <p:spPr bwMode="auto">
          <a:xfrm>
            <a:off x="1375772" y="2305915"/>
            <a:ext cx="1343047" cy="2598638"/>
          </a:xfrm>
          <a:prstGeom prst="rect">
            <a:avLst/>
          </a:prstGeom>
          <a:solidFill>
            <a:schemeClr val="tx2">
              <a:alpha val="5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p:txBody>
          <a:bodyPr/>
          <a:lstStyle/>
          <a:p>
            <a:r>
              <a:rPr lang="en-US" dirty="0"/>
              <a:t>CAPTIVATE (MRD Cohort): 3-Yr PFS</a:t>
            </a:r>
            <a:endParaRPr lang="en-US" altLang="en-US" dirty="0"/>
          </a:p>
        </p:txBody>
      </p:sp>
      <p:sp>
        <p:nvSpPr>
          <p:cNvPr id="14" name="Text Box 15">
            <a:extLst>
              <a:ext uri="{FF2B5EF4-FFF2-40B4-BE49-F238E27FC236}">
                <a16:creationId xmlns:a16="http://schemas.microsoft.com/office/drawing/2014/main" id="{390FA3F3-1B4E-0849-8735-DCD2D6DCA6B4}"/>
              </a:ext>
            </a:extLst>
          </p:cNvPr>
          <p:cNvSpPr txBox="1">
            <a:spLocks noChangeArrowheads="1"/>
          </p:cNvSpPr>
          <p:nvPr/>
        </p:nvSpPr>
        <p:spPr bwMode="auto">
          <a:xfrm>
            <a:off x="450614" y="636133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Ghia. ASH 2021. Abstr 68. </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17E94C5C-FE28-446B-9416-CBEDF522A32D}"/>
              </a:ext>
            </a:extLst>
          </p:cNvPr>
          <p:cNvSpPr txBox="1"/>
          <p:nvPr/>
        </p:nvSpPr>
        <p:spPr bwMode="auto">
          <a:xfrm>
            <a:off x="1327647" y="1804160"/>
            <a:ext cx="3901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Confirmed uMRD</a:t>
            </a:r>
          </a:p>
        </p:txBody>
      </p:sp>
      <p:sp>
        <p:nvSpPr>
          <p:cNvPr id="15" name="TextBox 14">
            <a:extLst>
              <a:ext uri="{FF2B5EF4-FFF2-40B4-BE49-F238E27FC236}">
                <a16:creationId xmlns:a16="http://schemas.microsoft.com/office/drawing/2014/main" id="{535B3C71-2435-4611-8AFA-F64897188AC6}"/>
              </a:ext>
            </a:extLst>
          </p:cNvPr>
          <p:cNvSpPr txBox="1"/>
          <p:nvPr/>
        </p:nvSpPr>
        <p:spPr bwMode="auto">
          <a:xfrm>
            <a:off x="7526316" y="1797837"/>
            <a:ext cx="3901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Unconfirmed uMRD</a:t>
            </a:r>
          </a:p>
        </p:txBody>
      </p:sp>
      <p:cxnSp>
        <p:nvCxnSpPr>
          <p:cNvPr id="12" name="Straight Connector 11">
            <a:extLst>
              <a:ext uri="{FF2B5EF4-FFF2-40B4-BE49-F238E27FC236}">
                <a16:creationId xmlns:a16="http://schemas.microsoft.com/office/drawing/2014/main" id="{A94BA5CC-DF1A-794D-97CA-F9CB8A77BB1D}"/>
              </a:ext>
            </a:extLst>
          </p:cNvPr>
          <p:cNvCxnSpPr>
            <a:cxnSpLocks/>
          </p:cNvCxnSpPr>
          <p:nvPr/>
        </p:nvCxnSpPr>
        <p:spPr bwMode="auto">
          <a:xfrm>
            <a:off x="1366148" y="4904561"/>
            <a:ext cx="4135202"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8C18DF6-940D-6D45-98D2-63664F6D0BB6}"/>
              </a:ext>
            </a:extLst>
          </p:cNvPr>
          <p:cNvCxnSpPr>
            <a:cxnSpLocks/>
          </p:cNvCxnSpPr>
          <p:nvPr/>
        </p:nvCxnSpPr>
        <p:spPr bwMode="auto">
          <a:xfrm flipV="1">
            <a:off x="1375773" y="2315364"/>
            <a:ext cx="0" cy="2589197"/>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D2A15D7-212A-0C4E-95A4-9EDCDF82C626}"/>
              </a:ext>
            </a:extLst>
          </p:cNvPr>
          <p:cNvCxnSpPr>
            <a:cxnSpLocks/>
          </p:cNvCxnSpPr>
          <p:nvPr/>
        </p:nvCxnSpPr>
        <p:spPr bwMode="auto">
          <a:xfrm flipH="1">
            <a:off x="1308397" y="231536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E8DAA73C-1AC9-AC4F-9455-DB5B93FDE57C}"/>
              </a:ext>
            </a:extLst>
          </p:cNvPr>
          <p:cNvCxnSpPr>
            <a:cxnSpLocks/>
          </p:cNvCxnSpPr>
          <p:nvPr/>
        </p:nvCxnSpPr>
        <p:spPr bwMode="auto">
          <a:xfrm flipH="1">
            <a:off x="1308397" y="283320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5CD5CDD9-2B1C-CB4C-9FDB-1D868A893C3E}"/>
              </a:ext>
            </a:extLst>
          </p:cNvPr>
          <p:cNvCxnSpPr>
            <a:cxnSpLocks/>
          </p:cNvCxnSpPr>
          <p:nvPr/>
        </p:nvCxnSpPr>
        <p:spPr bwMode="auto">
          <a:xfrm flipH="1">
            <a:off x="1308397" y="335104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42937EB-C03C-0041-804F-FBF690F067ED}"/>
              </a:ext>
            </a:extLst>
          </p:cNvPr>
          <p:cNvCxnSpPr>
            <a:cxnSpLocks/>
          </p:cNvCxnSpPr>
          <p:nvPr/>
        </p:nvCxnSpPr>
        <p:spPr bwMode="auto">
          <a:xfrm flipH="1">
            <a:off x="1308397" y="386888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F6B09669-039C-ED49-8125-61B0F2CE8B57}"/>
              </a:ext>
            </a:extLst>
          </p:cNvPr>
          <p:cNvCxnSpPr>
            <a:cxnSpLocks/>
          </p:cNvCxnSpPr>
          <p:nvPr/>
        </p:nvCxnSpPr>
        <p:spPr bwMode="auto">
          <a:xfrm flipH="1">
            <a:off x="1308397" y="43867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446636A-4F8F-5541-9DBD-8D8308173BA4}"/>
              </a:ext>
            </a:extLst>
          </p:cNvPr>
          <p:cNvCxnSpPr>
            <a:cxnSpLocks/>
          </p:cNvCxnSpPr>
          <p:nvPr/>
        </p:nvCxnSpPr>
        <p:spPr bwMode="auto">
          <a:xfrm flipH="1">
            <a:off x="1308397" y="4904561"/>
            <a:ext cx="64008" cy="0"/>
          </a:xfrm>
          <a:prstGeom prst="line">
            <a:avLst/>
          </a:prstGeom>
          <a:noFill/>
          <a:ln w="28575" cap="flat" cmpd="sng" algn="ctr">
            <a:solidFill>
              <a:schemeClr val="bg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8E48E412-8297-154D-955B-182D776A41E8}"/>
              </a:ext>
            </a:extLst>
          </p:cNvPr>
          <p:cNvSpPr txBox="1"/>
          <p:nvPr/>
        </p:nvSpPr>
        <p:spPr bwMode="auto">
          <a:xfrm>
            <a:off x="762805" y="2140984"/>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29" name="TextBox 28">
            <a:extLst>
              <a:ext uri="{FF2B5EF4-FFF2-40B4-BE49-F238E27FC236}">
                <a16:creationId xmlns:a16="http://schemas.microsoft.com/office/drawing/2014/main" id="{B8F3366C-5E92-2A41-9DB9-28DBE2584E1A}"/>
              </a:ext>
            </a:extLst>
          </p:cNvPr>
          <p:cNvSpPr txBox="1"/>
          <p:nvPr/>
        </p:nvSpPr>
        <p:spPr bwMode="auto">
          <a:xfrm>
            <a:off x="762805" y="2656766"/>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30" name="TextBox 29">
            <a:extLst>
              <a:ext uri="{FF2B5EF4-FFF2-40B4-BE49-F238E27FC236}">
                <a16:creationId xmlns:a16="http://schemas.microsoft.com/office/drawing/2014/main" id="{CC2D607F-CA48-F24D-A3F2-E702E92F54EE}"/>
              </a:ext>
            </a:extLst>
          </p:cNvPr>
          <p:cNvSpPr txBox="1"/>
          <p:nvPr/>
        </p:nvSpPr>
        <p:spPr bwMode="auto">
          <a:xfrm>
            <a:off x="762805" y="3172548"/>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31" name="TextBox 30">
            <a:extLst>
              <a:ext uri="{FF2B5EF4-FFF2-40B4-BE49-F238E27FC236}">
                <a16:creationId xmlns:a16="http://schemas.microsoft.com/office/drawing/2014/main" id="{87168D13-4160-2041-BEEC-5BD0C07FDFB1}"/>
              </a:ext>
            </a:extLst>
          </p:cNvPr>
          <p:cNvSpPr txBox="1"/>
          <p:nvPr/>
        </p:nvSpPr>
        <p:spPr bwMode="auto">
          <a:xfrm>
            <a:off x="762805" y="3688330"/>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32" name="TextBox 31">
            <a:extLst>
              <a:ext uri="{FF2B5EF4-FFF2-40B4-BE49-F238E27FC236}">
                <a16:creationId xmlns:a16="http://schemas.microsoft.com/office/drawing/2014/main" id="{9085999A-4A67-1647-85CE-1C74C7782B7D}"/>
              </a:ext>
            </a:extLst>
          </p:cNvPr>
          <p:cNvSpPr txBox="1"/>
          <p:nvPr/>
        </p:nvSpPr>
        <p:spPr bwMode="auto">
          <a:xfrm>
            <a:off x="762805" y="4204112"/>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33" name="TextBox 32">
            <a:extLst>
              <a:ext uri="{FF2B5EF4-FFF2-40B4-BE49-F238E27FC236}">
                <a16:creationId xmlns:a16="http://schemas.microsoft.com/office/drawing/2014/main" id="{5FB1AC73-98FB-7C4A-9501-9B7CBAF60595}"/>
              </a:ext>
            </a:extLst>
          </p:cNvPr>
          <p:cNvSpPr txBox="1"/>
          <p:nvPr/>
        </p:nvSpPr>
        <p:spPr bwMode="auto">
          <a:xfrm>
            <a:off x="762805" y="4719893"/>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34" name="TextBox 33">
            <a:extLst>
              <a:ext uri="{FF2B5EF4-FFF2-40B4-BE49-F238E27FC236}">
                <a16:creationId xmlns:a16="http://schemas.microsoft.com/office/drawing/2014/main" id="{C242F85F-D77D-0749-8A42-3DD61E220391}"/>
              </a:ext>
            </a:extLst>
          </p:cNvPr>
          <p:cNvSpPr txBox="1"/>
          <p:nvPr/>
        </p:nvSpPr>
        <p:spPr bwMode="auto">
          <a:xfrm rot="16200000">
            <a:off x="-500170" y="3425293"/>
            <a:ext cx="2589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a:t>
            </a:r>
          </a:p>
        </p:txBody>
      </p:sp>
      <p:cxnSp>
        <p:nvCxnSpPr>
          <p:cNvPr id="35" name="Straight Connector 34">
            <a:extLst>
              <a:ext uri="{FF2B5EF4-FFF2-40B4-BE49-F238E27FC236}">
                <a16:creationId xmlns:a16="http://schemas.microsoft.com/office/drawing/2014/main" id="{9A0F5F6B-C996-E941-BE46-0376BE2AD752}"/>
              </a:ext>
            </a:extLst>
          </p:cNvPr>
          <p:cNvCxnSpPr>
            <a:cxnSpLocks/>
          </p:cNvCxnSpPr>
          <p:nvPr/>
        </p:nvCxnSpPr>
        <p:spPr bwMode="auto">
          <a:xfrm>
            <a:off x="1375773"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DE89CDF-4617-1046-9B9E-A81815D33101}"/>
              </a:ext>
            </a:extLst>
          </p:cNvPr>
          <p:cNvCxnSpPr>
            <a:cxnSpLocks/>
          </p:cNvCxnSpPr>
          <p:nvPr/>
        </p:nvCxnSpPr>
        <p:spPr bwMode="auto">
          <a:xfrm>
            <a:off x="1926017"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4630F38-3CE0-4B4D-80A5-E72D0BD38C43}"/>
              </a:ext>
            </a:extLst>
          </p:cNvPr>
          <p:cNvCxnSpPr>
            <a:cxnSpLocks/>
          </p:cNvCxnSpPr>
          <p:nvPr/>
        </p:nvCxnSpPr>
        <p:spPr bwMode="auto">
          <a:xfrm>
            <a:off x="2476261"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AC88E7B-6090-B447-AF13-0A9BFB286005}"/>
              </a:ext>
            </a:extLst>
          </p:cNvPr>
          <p:cNvCxnSpPr>
            <a:cxnSpLocks/>
          </p:cNvCxnSpPr>
          <p:nvPr/>
        </p:nvCxnSpPr>
        <p:spPr bwMode="auto">
          <a:xfrm>
            <a:off x="3026505"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C49C5D39-C65F-DC43-807B-4F71CC2BC591}"/>
              </a:ext>
            </a:extLst>
          </p:cNvPr>
          <p:cNvCxnSpPr>
            <a:cxnSpLocks/>
          </p:cNvCxnSpPr>
          <p:nvPr/>
        </p:nvCxnSpPr>
        <p:spPr bwMode="auto">
          <a:xfrm>
            <a:off x="3576749"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C28BE62B-45BC-3E48-A03A-0F34C40D35A9}"/>
              </a:ext>
            </a:extLst>
          </p:cNvPr>
          <p:cNvCxnSpPr>
            <a:cxnSpLocks/>
          </p:cNvCxnSpPr>
          <p:nvPr/>
        </p:nvCxnSpPr>
        <p:spPr bwMode="auto">
          <a:xfrm>
            <a:off x="4126993"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24BE7EE-64BC-A444-9319-2E7610C97688}"/>
              </a:ext>
            </a:extLst>
          </p:cNvPr>
          <p:cNvCxnSpPr>
            <a:cxnSpLocks/>
          </p:cNvCxnSpPr>
          <p:nvPr/>
        </p:nvCxnSpPr>
        <p:spPr bwMode="auto">
          <a:xfrm>
            <a:off x="4677237"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B0B2F812-A5C3-EB4C-9D6D-5E100E0106FF}"/>
              </a:ext>
            </a:extLst>
          </p:cNvPr>
          <p:cNvCxnSpPr>
            <a:cxnSpLocks/>
          </p:cNvCxnSpPr>
          <p:nvPr/>
        </p:nvCxnSpPr>
        <p:spPr bwMode="auto">
          <a:xfrm>
            <a:off x="5227483" y="4904553"/>
            <a:ext cx="0" cy="64008"/>
          </a:xfrm>
          <a:prstGeom prst="line">
            <a:avLst/>
          </a:prstGeom>
          <a:noFill/>
          <a:ln w="28575" cap="flat" cmpd="sng" algn="ctr">
            <a:solidFill>
              <a:schemeClr val="bg1"/>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EF2E76E5-EBDC-724B-88AC-94B7CDD7A64E}"/>
              </a:ext>
            </a:extLst>
          </p:cNvPr>
          <p:cNvSpPr txBox="1"/>
          <p:nvPr/>
        </p:nvSpPr>
        <p:spPr bwMode="auto">
          <a:xfrm>
            <a:off x="4929098"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42</a:t>
            </a:r>
          </a:p>
        </p:txBody>
      </p:sp>
      <p:sp>
        <p:nvSpPr>
          <p:cNvPr id="45" name="TextBox 44">
            <a:extLst>
              <a:ext uri="{FF2B5EF4-FFF2-40B4-BE49-F238E27FC236}">
                <a16:creationId xmlns:a16="http://schemas.microsoft.com/office/drawing/2014/main" id="{686065DA-47FD-9547-8ACE-966270335E3C}"/>
              </a:ext>
            </a:extLst>
          </p:cNvPr>
          <p:cNvSpPr txBox="1"/>
          <p:nvPr/>
        </p:nvSpPr>
        <p:spPr bwMode="auto">
          <a:xfrm>
            <a:off x="108861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46" name="TextBox 45">
            <a:extLst>
              <a:ext uri="{FF2B5EF4-FFF2-40B4-BE49-F238E27FC236}">
                <a16:creationId xmlns:a16="http://schemas.microsoft.com/office/drawing/2014/main" id="{C0586438-053C-4245-BB0D-45D6090383F5}"/>
              </a:ext>
            </a:extLst>
          </p:cNvPr>
          <p:cNvSpPr txBox="1"/>
          <p:nvPr/>
        </p:nvSpPr>
        <p:spPr bwMode="auto">
          <a:xfrm>
            <a:off x="163725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
        <p:nvSpPr>
          <p:cNvPr id="47" name="TextBox 46">
            <a:extLst>
              <a:ext uri="{FF2B5EF4-FFF2-40B4-BE49-F238E27FC236}">
                <a16:creationId xmlns:a16="http://schemas.microsoft.com/office/drawing/2014/main" id="{15773255-8708-DB4B-A7BA-5D7D305AAE0E}"/>
              </a:ext>
            </a:extLst>
          </p:cNvPr>
          <p:cNvSpPr txBox="1"/>
          <p:nvPr/>
        </p:nvSpPr>
        <p:spPr bwMode="auto">
          <a:xfrm>
            <a:off x="218589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48" name="TextBox 47">
            <a:extLst>
              <a:ext uri="{FF2B5EF4-FFF2-40B4-BE49-F238E27FC236}">
                <a16:creationId xmlns:a16="http://schemas.microsoft.com/office/drawing/2014/main" id="{4092C4CD-2F7D-E743-8419-5F5C99EF954F}"/>
              </a:ext>
            </a:extLst>
          </p:cNvPr>
          <p:cNvSpPr txBox="1"/>
          <p:nvPr/>
        </p:nvSpPr>
        <p:spPr bwMode="auto">
          <a:xfrm>
            <a:off x="273453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p:txBody>
      </p:sp>
      <p:sp>
        <p:nvSpPr>
          <p:cNvPr id="49" name="TextBox 48">
            <a:extLst>
              <a:ext uri="{FF2B5EF4-FFF2-40B4-BE49-F238E27FC236}">
                <a16:creationId xmlns:a16="http://schemas.microsoft.com/office/drawing/2014/main" id="{76A5C9FC-11E6-AF45-B0C0-C97958EDD7D5}"/>
              </a:ext>
            </a:extLst>
          </p:cNvPr>
          <p:cNvSpPr txBox="1"/>
          <p:nvPr/>
        </p:nvSpPr>
        <p:spPr bwMode="auto">
          <a:xfrm>
            <a:off x="328317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50" name="TextBox 49">
            <a:extLst>
              <a:ext uri="{FF2B5EF4-FFF2-40B4-BE49-F238E27FC236}">
                <a16:creationId xmlns:a16="http://schemas.microsoft.com/office/drawing/2014/main" id="{79BE220B-76E6-334D-B591-37979B704AF0}"/>
              </a:ext>
            </a:extLst>
          </p:cNvPr>
          <p:cNvSpPr txBox="1"/>
          <p:nvPr/>
        </p:nvSpPr>
        <p:spPr bwMode="auto">
          <a:xfrm>
            <a:off x="383181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51" name="TextBox 50">
            <a:extLst>
              <a:ext uri="{FF2B5EF4-FFF2-40B4-BE49-F238E27FC236}">
                <a16:creationId xmlns:a16="http://schemas.microsoft.com/office/drawing/2014/main" id="{8AEB780F-C0F8-EF43-B791-22D9F9C505FE}"/>
              </a:ext>
            </a:extLst>
          </p:cNvPr>
          <p:cNvSpPr txBox="1"/>
          <p:nvPr/>
        </p:nvSpPr>
        <p:spPr bwMode="auto">
          <a:xfrm>
            <a:off x="438045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52" name="TextBox 51">
            <a:extLst>
              <a:ext uri="{FF2B5EF4-FFF2-40B4-BE49-F238E27FC236}">
                <a16:creationId xmlns:a16="http://schemas.microsoft.com/office/drawing/2014/main" id="{66AA1B07-0022-F443-B844-27FF0D35E225}"/>
              </a:ext>
            </a:extLst>
          </p:cNvPr>
          <p:cNvSpPr txBox="1"/>
          <p:nvPr/>
        </p:nvSpPr>
        <p:spPr bwMode="auto">
          <a:xfrm>
            <a:off x="1375772" y="5145440"/>
            <a:ext cx="3851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(months)</a:t>
            </a:r>
          </a:p>
        </p:txBody>
      </p:sp>
      <p:sp>
        <p:nvSpPr>
          <p:cNvPr id="63" name="TextBox 62">
            <a:extLst>
              <a:ext uri="{FF2B5EF4-FFF2-40B4-BE49-F238E27FC236}">
                <a16:creationId xmlns:a16="http://schemas.microsoft.com/office/drawing/2014/main" id="{7C7AEF15-C9C9-784F-BC0E-11FDF882CC06}"/>
              </a:ext>
            </a:extLst>
          </p:cNvPr>
          <p:cNvSpPr txBox="1"/>
          <p:nvPr/>
        </p:nvSpPr>
        <p:spPr bwMode="auto">
          <a:xfrm>
            <a:off x="5005609" y="1973720"/>
            <a:ext cx="1214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Ibrutinib</a:t>
            </a:r>
          </a:p>
        </p:txBody>
      </p:sp>
      <p:sp>
        <p:nvSpPr>
          <p:cNvPr id="64" name="TextBox 63">
            <a:extLst>
              <a:ext uri="{FF2B5EF4-FFF2-40B4-BE49-F238E27FC236}">
                <a16:creationId xmlns:a16="http://schemas.microsoft.com/office/drawing/2014/main" id="{682A2C70-CD38-E247-8990-4F1487EA037F}"/>
              </a:ext>
            </a:extLst>
          </p:cNvPr>
          <p:cNvSpPr txBox="1"/>
          <p:nvPr/>
        </p:nvSpPr>
        <p:spPr bwMode="auto">
          <a:xfrm>
            <a:off x="4993579" y="2418854"/>
            <a:ext cx="94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Placebo</a:t>
            </a:r>
          </a:p>
        </p:txBody>
      </p:sp>
      <p:sp>
        <p:nvSpPr>
          <p:cNvPr id="65" name="TextBox 64">
            <a:extLst>
              <a:ext uri="{FF2B5EF4-FFF2-40B4-BE49-F238E27FC236}">
                <a16:creationId xmlns:a16="http://schemas.microsoft.com/office/drawing/2014/main" id="{FDE2B23C-2E6A-AB4A-B40B-03712F461857}"/>
              </a:ext>
            </a:extLst>
          </p:cNvPr>
          <p:cNvSpPr txBox="1"/>
          <p:nvPr/>
        </p:nvSpPr>
        <p:spPr bwMode="auto">
          <a:xfrm>
            <a:off x="3102862" y="4483131"/>
            <a:ext cx="3268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Start of randomized treatment</a:t>
            </a:r>
          </a:p>
        </p:txBody>
      </p:sp>
      <p:sp>
        <p:nvSpPr>
          <p:cNvPr id="66" name="TextBox 65">
            <a:extLst>
              <a:ext uri="{FF2B5EF4-FFF2-40B4-BE49-F238E27FC236}">
                <a16:creationId xmlns:a16="http://schemas.microsoft.com/office/drawing/2014/main" id="{5E165744-8F58-024A-821D-8E872C885812}"/>
              </a:ext>
            </a:extLst>
          </p:cNvPr>
          <p:cNvSpPr txBox="1"/>
          <p:nvPr/>
        </p:nvSpPr>
        <p:spPr bwMode="auto">
          <a:xfrm>
            <a:off x="1354595" y="4287378"/>
            <a:ext cx="1364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Prerandomization</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with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Ibr + Ven</a:t>
            </a:r>
          </a:p>
        </p:txBody>
      </p:sp>
      <p:cxnSp>
        <p:nvCxnSpPr>
          <p:cNvPr id="67" name="Straight Connector 66">
            <a:extLst>
              <a:ext uri="{FF2B5EF4-FFF2-40B4-BE49-F238E27FC236}">
                <a16:creationId xmlns:a16="http://schemas.microsoft.com/office/drawing/2014/main" id="{7CD2003D-DB67-834F-B71E-BC85D0DE9D55}"/>
              </a:ext>
            </a:extLst>
          </p:cNvPr>
          <p:cNvCxnSpPr/>
          <p:nvPr/>
        </p:nvCxnSpPr>
        <p:spPr bwMode="auto">
          <a:xfrm flipV="1">
            <a:off x="2736197" y="2305915"/>
            <a:ext cx="0" cy="2598638"/>
          </a:xfrm>
          <a:prstGeom prst="line">
            <a:avLst/>
          </a:prstGeom>
          <a:noFill/>
          <a:ln w="28575" cap="flat" cmpd="sng" algn="ctr">
            <a:solidFill>
              <a:schemeClr val="bg1"/>
            </a:solidFill>
            <a:prstDash val="sysDot"/>
            <a:round/>
            <a:headEnd type="none" w="med" len="med"/>
            <a:tailEnd type="none" w="med" len="med"/>
          </a:ln>
          <a:effectLst/>
        </p:spPr>
      </p:cxnSp>
      <p:sp>
        <p:nvSpPr>
          <p:cNvPr id="68" name="Right Arrow 67">
            <a:extLst>
              <a:ext uri="{FF2B5EF4-FFF2-40B4-BE49-F238E27FC236}">
                <a16:creationId xmlns:a16="http://schemas.microsoft.com/office/drawing/2014/main" id="{A7656C38-D778-6541-85EA-48B4D20A20EE}"/>
              </a:ext>
            </a:extLst>
          </p:cNvPr>
          <p:cNvSpPr/>
          <p:nvPr/>
        </p:nvSpPr>
        <p:spPr bwMode="auto">
          <a:xfrm>
            <a:off x="2805619" y="4536984"/>
            <a:ext cx="297241" cy="259882"/>
          </a:xfrm>
          <a:prstGeom prst="rightArrow">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0" name="Freeform 69">
            <a:extLst>
              <a:ext uri="{FF2B5EF4-FFF2-40B4-BE49-F238E27FC236}">
                <a16:creationId xmlns:a16="http://schemas.microsoft.com/office/drawing/2014/main" id="{6B84E3AA-5C92-5846-86C4-8006E9A629F9}"/>
              </a:ext>
            </a:extLst>
          </p:cNvPr>
          <p:cNvSpPr/>
          <p:nvPr/>
        </p:nvSpPr>
        <p:spPr bwMode="auto">
          <a:xfrm>
            <a:off x="1404649" y="2305739"/>
            <a:ext cx="3801979" cy="0"/>
          </a:xfrm>
          <a:custGeom>
            <a:avLst/>
            <a:gdLst>
              <a:gd name="connsiteX0" fmla="*/ 0 w 3801979"/>
              <a:gd name="connsiteY0" fmla="*/ 0 h 0"/>
              <a:gd name="connsiteX1" fmla="*/ 3801979 w 3801979"/>
              <a:gd name="connsiteY1" fmla="*/ 0 h 0"/>
            </a:gdLst>
            <a:ahLst/>
            <a:cxnLst>
              <a:cxn ang="0">
                <a:pos x="connsiteX0" y="connsiteY0"/>
              </a:cxn>
              <a:cxn ang="0">
                <a:pos x="connsiteX1" y="connsiteY1"/>
              </a:cxn>
            </a:cxnLst>
            <a:rect l="l" t="t" r="r" b="b"/>
            <a:pathLst>
              <a:path w="3801979">
                <a:moveTo>
                  <a:pt x="0" y="0"/>
                </a:moveTo>
                <a:lnTo>
                  <a:pt x="3801979"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1" name="Freeform 70">
            <a:extLst>
              <a:ext uri="{FF2B5EF4-FFF2-40B4-BE49-F238E27FC236}">
                <a16:creationId xmlns:a16="http://schemas.microsoft.com/office/drawing/2014/main" id="{EFA013C0-B0CC-454A-B91D-A827D992DE3E}"/>
              </a:ext>
            </a:extLst>
          </p:cNvPr>
          <p:cNvSpPr/>
          <p:nvPr/>
        </p:nvSpPr>
        <p:spPr bwMode="auto">
          <a:xfrm>
            <a:off x="1395023" y="2296113"/>
            <a:ext cx="3840480" cy="125129"/>
          </a:xfrm>
          <a:custGeom>
            <a:avLst/>
            <a:gdLst>
              <a:gd name="connsiteX0" fmla="*/ 3840480 w 3840480"/>
              <a:gd name="connsiteY0" fmla="*/ 125129 h 125129"/>
              <a:gd name="connsiteX1" fmla="*/ 1799925 w 3840480"/>
              <a:gd name="connsiteY1" fmla="*/ 125129 h 125129"/>
              <a:gd name="connsiteX2" fmla="*/ 1799925 w 3840480"/>
              <a:gd name="connsiteY2" fmla="*/ 77002 h 125129"/>
              <a:gd name="connsiteX3" fmla="*/ 1713297 w 3840480"/>
              <a:gd name="connsiteY3" fmla="*/ 77002 h 125129"/>
              <a:gd name="connsiteX4" fmla="*/ 1713297 w 3840480"/>
              <a:gd name="connsiteY4" fmla="*/ 77002 h 125129"/>
              <a:gd name="connsiteX5" fmla="*/ 1713297 w 3840480"/>
              <a:gd name="connsiteY5" fmla="*/ 0 h 125129"/>
              <a:gd name="connsiteX6" fmla="*/ 0 w 3840480"/>
              <a:gd name="connsiteY6" fmla="*/ 0 h 12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0480" h="125129">
                <a:moveTo>
                  <a:pt x="3840480" y="125129"/>
                </a:moveTo>
                <a:lnTo>
                  <a:pt x="1799925" y="125129"/>
                </a:lnTo>
                <a:lnTo>
                  <a:pt x="1799925" y="77002"/>
                </a:lnTo>
                <a:lnTo>
                  <a:pt x="1713297" y="77002"/>
                </a:lnTo>
                <a:lnTo>
                  <a:pt x="1713297" y="77002"/>
                </a:lnTo>
                <a:lnTo>
                  <a:pt x="1713297" y="0"/>
                </a:lnTo>
                <a:lnTo>
                  <a:pt x="0" y="0"/>
                </a:lnTo>
              </a:path>
            </a:pathLst>
          </a:custGeom>
          <a:noFill/>
          <a:ln w="28575">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7B58E9DE-5264-834F-B521-E12E9091F4EE}"/>
              </a:ext>
            </a:extLst>
          </p:cNvPr>
          <p:cNvSpPr txBox="1"/>
          <p:nvPr/>
        </p:nvSpPr>
        <p:spPr bwMode="auto">
          <a:xfrm>
            <a:off x="3180671" y="2142224"/>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74" name="TextBox 73">
            <a:extLst>
              <a:ext uri="{FF2B5EF4-FFF2-40B4-BE49-F238E27FC236}">
                <a16:creationId xmlns:a16="http://schemas.microsoft.com/office/drawing/2014/main" id="{8ED4371E-8FD5-D544-9C88-357CE2CB9DDA}"/>
              </a:ext>
            </a:extLst>
          </p:cNvPr>
          <p:cNvSpPr txBox="1"/>
          <p:nvPr/>
        </p:nvSpPr>
        <p:spPr bwMode="auto">
          <a:xfrm>
            <a:off x="3197041" y="214222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75" name="TextBox 74">
            <a:extLst>
              <a:ext uri="{FF2B5EF4-FFF2-40B4-BE49-F238E27FC236}">
                <a16:creationId xmlns:a16="http://schemas.microsoft.com/office/drawing/2014/main" id="{73286C90-B0A4-9E4A-8FC8-E0B522379502}"/>
              </a:ext>
            </a:extLst>
          </p:cNvPr>
          <p:cNvSpPr txBox="1"/>
          <p:nvPr/>
        </p:nvSpPr>
        <p:spPr bwMode="auto">
          <a:xfrm>
            <a:off x="4603897" y="214222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76" name="TextBox 75">
            <a:extLst>
              <a:ext uri="{FF2B5EF4-FFF2-40B4-BE49-F238E27FC236}">
                <a16:creationId xmlns:a16="http://schemas.microsoft.com/office/drawing/2014/main" id="{33A05DC4-1123-9049-BE88-535BBAD53701}"/>
              </a:ext>
            </a:extLst>
          </p:cNvPr>
          <p:cNvSpPr txBox="1"/>
          <p:nvPr/>
        </p:nvSpPr>
        <p:spPr bwMode="auto">
          <a:xfrm>
            <a:off x="4625512" y="2143542"/>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77" name="TextBox 76">
            <a:extLst>
              <a:ext uri="{FF2B5EF4-FFF2-40B4-BE49-F238E27FC236}">
                <a16:creationId xmlns:a16="http://schemas.microsoft.com/office/drawing/2014/main" id="{A411CB59-C276-314B-B764-BFF577292266}"/>
              </a:ext>
            </a:extLst>
          </p:cNvPr>
          <p:cNvSpPr txBox="1"/>
          <p:nvPr/>
        </p:nvSpPr>
        <p:spPr bwMode="auto">
          <a:xfrm>
            <a:off x="4646838" y="214117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78" name="TextBox 77">
            <a:extLst>
              <a:ext uri="{FF2B5EF4-FFF2-40B4-BE49-F238E27FC236}">
                <a16:creationId xmlns:a16="http://schemas.microsoft.com/office/drawing/2014/main" id="{83570FA5-43C1-E746-A75E-D96B2BF9CC4C}"/>
              </a:ext>
            </a:extLst>
          </p:cNvPr>
          <p:cNvSpPr txBox="1"/>
          <p:nvPr/>
        </p:nvSpPr>
        <p:spPr bwMode="auto">
          <a:xfrm>
            <a:off x="4835872" y="2147441"/>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79" name="TextBox 78">
            <a:extLst>
              <a:ext uri="{FF2B5EF4-FFF2-40B4-BE49-F238E27FC236}">
                <a16:creationId xmlns:a16="http://schemas.microsoft.com/office/drawing/2014/main" id="{529E1C4B-FA2C-D843-8269-817472B14EAF}"/>
              </a:ext>
            </a:extLst>
          </p:cNvPr>
          <p:cNvSpPr txBox="1"/>
          <p:nvPr/>
        </p:nvSpPr>
        <p:spPr bwMode="auto">
          <a:xfrm>
            <a:off x="4855210" y="2141175"/>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0" name="TextBox 79">
            <a:extLst>
              <a:ext uri="{FF2B5EF4-FFF2-40B4-BE49-F238E27FC236}">
                <a16:creationId xmlns:a16="http://schemas.microsoft.com/office/drawing/2014/main" id="{4F35F47A-897D-DF49-A0EB-3ED0CDBDD4E6}"/>
              </a:ext>
            </a:extLst>
          </p:cNvPr>
          <p:cNvSpPr txBox="1"/>
          <p:nvPr/>
        </p:nvSpPr>
        <p:spPr bwMode="auto">
          <a:xfrm>
            <a:off x="4875449" y="2141175"/>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1" name="TextBox 80">
            <a:extLst>
              <a:ext uri="{FF2B5EF4-FFF2-40B4-BE49-F238E27FC236}">
                <a16:creationId xmlns:a16="http://schemas.microsoft.com/office/drawing/2014/main" id="{8D67194E-E497-5E40-88E2-A7A9508CA6A3}"/>
              </a:ext>
            </a:extLst>
          </p:cNvPr>
          <p:cNvSpPr txBox="1"/>
          <p:nvPr/>
        </p:nvSpPr>
        <p:spPr bwMode="auto">
          <a:xfrm>
            <a:off x="4895688" y="2141175"/>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2" name="TextBox 81">
            <a:extLst>
              <a:ext uri="{FF2B5EF4-FFF2-40B4-BE49-F238E27FC236}">
                <a16:creationId xmlns:a16="http://schemas.microsoft.com/office/drawing/2014/main" id="{76D6E329-8B8A-2844-8702-C26AFA65B62B}"/>
              </a:ext>
            </a:extLst>
          </p:cNvPr>
          <p:cNvSpPr txBox="1"/>
          <p:nvPr/>
        </p:nvSpPr>
        <p:spPr bwMode="auto">
          <a:xfrm>
            <a:off x="4936164" y="2141175"/>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3" name="TextBox 82">
            <a:extLst>
              <a:ext uri="{FF2B5EF4-FFF2-40B4-BE49-F238E27FC236}">
                <a16:creationId xmlns:a16="http://schemas.microsoft.com/office/drawing/2014/main" id="{83381EA7-5780-734D-8F9B-E0D54B36D410}"/>
              </a:ext>
            </a:extLst>
          </p:cNvPr>
          <p:cNvSpPr txBox="1"/>
          <p:nvPr/>
        </p:nvSpPr>
        <p:spPr bwMode="auto">
          <a:xfrm>
            <a:off x="4915927" y="2141175"/>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4" name="TextBox 83">
            <a:extLst>
              <a:ext uri="{FF2B5EF4-FFF2-40B4-BE49-F238E27FC236}">
                <a16:creationId xmlns:a16="http://schemas.microsoft.com/office/drawing/2014/main" id="{08948834-9962-524D-ABE4-32A67884C653}"/>
              </a:ext>
            </a:extLst>
          </p:cNvPr>
          <p:cNvSpPr txBox="1"/>
          <p:nvPr/>
        </p:nvSpPr>
        <p:spPr bwMode="auto">
          <a:xfrm>
            <a:off x="4723362" y="214117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5" name="TextBox 84">
            <a:extLst>
              <a:ext uri="{FF2B5EF4-FFF2-40B4-BE49-F238E27FC236}">
                <a16:creationId xmlns:a16="http://schemas.microsoft.com/office/drawing/2014/main" id="{56917189-8542-1149-BF35-10F922B4E904}"/>
              </a:ext>
            </a:extLst>
          </p:cNvPr>
          <p:cNvSpPr txBox="1"/>
          <p:nvPr/>
        </p:nvSpPr>
        <p:spPr bwMode="auto">
          <a:xfrm>
            <a:off x="4677448" y="214117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6" name="TextBox 85">
            <a:extLst>
              <a:ext uri="{FF2B5EF4-FFF2-40B4-BE49-F238E27FC236}">
                <a16:creationId xmlns:a16="http://schemas.microsoft.com/office/drawing/2014/main" id="{7E9EC566-9978-7C4A-BF4E-1C4B1758985C}"/>
              </a:ext>
            </a:extLst>
          </p:cNvPr>
          <p:cNvSpPr txBox="1"/>
          <p:nvPr/>
        </p:nvSpPr>
        <p:spPr bwMode="auto">
          <a:xfrm>
            <a:off x="4692753" y="214117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7" name="TextBox 86">
            <a:extLst>
              <a:ext uri="{FF2B5EF4-FFF2-40B4-BE49-F238E27FC236}">
                <a16:creationId xmlns:a16="http://schemas.microsoft.com/office/drawing/2014/main" id="{DA555DDF-4FAB-FB4D-B632-F0CFF49D8659}"/>
              </a:ext>
            </a:extLst>
          </p:cNvPr>
          <p:cNvSpPr txBox="1"/>
          <p:nvPr/>
        </p:nvSpPr>
        <p:spPr bwMode="auto">
          <a:xfrm>
            <a:off x="4708058" y="214117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8" name="TextBox 87">
            <a:extLst>
              <a:ext uri="{FF2B5EF4-FFF2-40B4-BE49-F238E27FC236}">
                <a16:creationId xmlns:a16="http://schemas.microsoft.com/office/drawing/2014/main" id="{A2AC0C89-4614-884C-9D6A-56DF5FB3862B}"/>
              </a:ext>
            </a:extLst>
          </p:cNvPr>
          <p:cNvSpPr txBox="1"/>
          <p:nvPr/>
        </p:nvSpPr>
        <p:spPr bwMode="auto">
          <a:xfrm>
            <a:off x="4662143" y="214117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t>
            </a:r>
          </a:p>
        </p:txBody>
      </p:sp>
      <p:sp>
        <p:nvSpPr>
          <p:cNvPr id="89" name="TextBox 88">
            <a:extLst>
              <a:ext uri="{FF2B5EF4-FFF2-40B4-BE49-F238E27FC236}">
                <a16:creationId xmlns:a16="http://schemas.microsoft.com/office/drawing/2014/main" id="{448D704A-2856-E241-9A6D-894D8A5F0F50}"/>
              </a:ext>
            </a:extLst>
          </p:cNvPr>
          <p:cNvSpPr txBox="1"/>
          <p:nvPr/>
        </p:nvSpPr>
        <p:spPr bwMode="auto">
          <a:xfrm>
            <a:off x="4606750" y="226055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0" name="TextBox 89">
            <a:extLst>
              <a:ext uri="{FF2B5EF4-FFF2-40B4-BE49-F238E27FC236}">
                <a16:creationId xmlns:a16="http://schemas.microsoft.com/office/drawing/2014/main" id="{F5A27CAE-F592-DE4C-AAA1-025BD43219DD}"/>
              </a:ext>
            </a:extLst>
          </p:cNvPr>
          <p:cNvSpPr txBox="1"/>
          <p:nvPr/>
        </p:nvSpPr>
        <p:spPr bwMode="auto">
          <a:xfrm>
            <a:off x="4901357" y="226055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1" name="TextBox 90">
            <a:extLst>
              <a:ext uri="{FF2B5EF4-FFF2-40B4-BE49-F238E27FC236}">
                <a16:creationId xmlns:a16="http://schemas.microsoft.com/office/drawing/2014/main" id="{570ACBDC-1DE8-B44F-9D30-ACA002EA5805}"/>
              </a:ext>
            </a:extLst>
          </p:cNvPr>
          <p:cNvSpPr txBox="1"/>
          <p:nvPr/>
        </p:nvSpPr>
        <p:spPr bwMode="auto">
          <a:xfrm>
            <a:off x="4884348" y="226055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2" name="TextBox 91">
            <a:extLst>
              <a:ext uri="{FF2B5EF4-FFF2-40B4-BE49-F238E27FC236}">
                <a16:creationId xmlns:a16="http://schemas.microsoft.com/office/drawing/2014/main" id="{A19D6F0B-7857-C149-8748-7808826CFB7B}"/>
              </a:ext>
            </a:extLst>
          </p:cNvPr>
          <p:cNvSpPr txBox="1"/>
          <p:nvPr/>
        </p:nvSpPr>
        <p:spPr bwMode="auto">
          <a:xfrm>
            <a:off x="4917154" y="226055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3" name="TextBox 92">
            <a:extLst>
              <a:ext uri="{FF2B5EF4-FFF2-40B4-BE49-F238E27FC236}">
                <a16:creationId xmlns:a16="http://schemas.microsoft.com/office/drawing/2014/main" id="{C846BF2A-2CCB-D748-9099-9844F5570BC3}"/>
              </a:ext>
            </a:extLst>
          </p:cNvPr>
          <p:cNvSpPr txBox="1"/>
          <p:nvPr/>
        </p:nvSpPr>
        <p:spPr bwMode="auto">
          <a:xfrm>
            <a:off x="4932894" y="226055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4" name="TextBox 93">
            <a:extLst>
              <a:ext uri="{FF2B5EF4-FFF2-40B4-BE49-F238E27FC236}">
                <a16:creationId xmlns:a16="http://schemas.microsoft.com/office/drawing/2014/main" id="{DD5B0786-5A6B-634A-BEFF-A560E7E12EA9}"/>
              </a:ext>
            </a:extLst>
          </p:cNvPr>
          <p:cNvSpPr txBox="1"/>
          <p:nvPr/>
        </p:nvSpPr>
        <p:spPr bwMode="auto">
          <a:xfrm>
            <a:off x="4953673" y="2261235"/>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5" name="TextBox 94">
            <a:extLst>
              <a:ext uri="{FF2B5EF4-FFF2-40B4-BE49-F238E27FC236}">
                <a16:creationId xmlns:a16="http://schemas.microsoft.com/office/drawing/2014/main" id="{AF089E0C-00F1-E240-836B-C6D3F0FB4515}"/>
              </a:ext>
            </a:extLst>
          </p:cNvPr>
          <p:cNvSpPr txBox="1"/>
          <p:nvPr/>
        </p:nvSpPr>
        <p:spPr bwMode="auto">
          <a:xfrm>
            <a:off x="4764174" y="2261234"/>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6" name="TextBox 95">
            <a:extLst>
              <a:ext uri="{FF2B5EF4-FFF2-40B4-BE49-F238E27FC236}">
                <a16:creationId xmlns:a16="http://schemas.microsoft.com/office/drawing/2014/main" id="{C6CB2F4D-A5CD-6142-9214-A4BCC457FF7D}"/>
              </a:ext>
            </a:extLst>
          </p:cNvPr>
          <p:cNvSpPr txBox="1"/>
          <p:nvPr/>
        </p:nvSpPr>
        <p:spPr bwMode="auto">
          <a:xfrm>
            <a:off x="4780324" y="2261233"/>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7" name="TextBox 96">
            <a:extLst>
              <a:ext uri="{FF2B5EF4-FFF2-40B4-BE49-F238E27FC236}">
                <a16:creationId xmlns:a16="http://schemas.microsoft.com/office/drawing/2014/main" id="{2693A1A4-2C75-7046-8DA7-F1443B944170}"/>
              </a:ext>
            </a:extLst>
          </p:cNvPr>
          <p:cNvSpPr txBox="1"/>
          <p:nvPr/>
        </p:nvSpPr>
        <p:spPr bwMode="auto">
          <a:xfrm>
            <a:off x="4628219" y="2259239"/>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8" name="TextBox 97">
            <a:extLst>
              <a:ext uri="{FF2B5EF4-FFF2-40B4-BE49-F238E27FC236}">
                <a16:creationId xmlns:a16="http://schemas.microsoft.com/office/drawing/2014/main" id="{54A80AF0-BE78-8349-A5F1-84036AEE56DF}"/>
              </a:ext>
            </a:extLst>
          </p:cNvPr>
          <p:cNvSpPr txBox="1"/>
          <p:nvPr/>
        </p:nvSpPr>
        <p:spPr bwMode="auto">
          <a:xfrm>
            <a:off x="4641874" y="2261232"/>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99" name="TextBox 98">
            <a:extLst>
              <a:ext uri="{FF2B5EF4-FFF2-40B4-BE49-F238E27FC236}">
                <a16:creationId xmlns:a16="http://schemas.microsoft.com/office/drawing/2014/main" id="{E214E517-01B3-D749-996C-B27A76838B08}"/>
              </a:ext>
            </a:extLst>
          </p:cNvPr>
          <p:cNvSpPr txBox="1"/>
          <p:nvPr/>
        </p:nvSpPr>
        <p:spPr bwMode="auto">
          <a:xfrm>
            <a:off x="4669431" y="2265507"/>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100" name="TextBox 99">
            <a:extLst>
              <a:ext uri="{FF2B5EF4-FFF2-40B4-BE49-F238E27FC236}">
                <a16:creationId xmlns:a16="http://schemas.microsoft.com/office/drawing/2014/main" id="{BBC02AD6-3905-234D-83FD-64DE486283E9}"/>
              </a:ext>
            </a:extLst>
          </p:cNvPr>
          <p:cNvSpPr txBox="1"/>
          <p:nvPr/>
        </p:nvSpPr>
        <p:spPr bwMode="auto">
          <a:xfrm>
            <a:off x="4658553" y="2261231"/>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a:t>
            </a:r>
          </a:p>
        </p:txBody>
      </p:sp>
      <p:sp>
        <p:nvSpPr>
          <p:cNvPr id="180" name="Rectangle 179">
            <a:extLst>
              <a:ext uri="{FF2B5EF4-FFF2-40B4-BE49-F238E27FC236}">
                <a16:creationId xmlns:a16="http://schemas.microsoft.com/office/drawing/2014/main" id="{36FF4343-7E13-8041-B086-4F11401BCC99}"/>
              </a:ext>
            </a:extLst>
          </p:cNvPr>
          <p:cNvSpPr/>
          <p:nvPr/>
        </p:nvSpPr>
        <p:spPr bwMode="auto">
          <a:xfrm>
            <a:off x="7322253" y="2305915"/>
            <a:ext cx="1306401" cy="2598638"/>
          </a:xfrm>
          <a:prstGeom prst="rect">
            <a:avLst/>
          </a:prstGeom>
          <a:solidFill>
            <a:schemeClr val="tx2">
              <a:alpha val="50000"/>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181" name="Straight Connector 180">
            <a:extLst>
              <a:ext uri="{FF2B5EF4-FFF2-40B4-BE49-F238E27FC236}">
                <a16:creationId xmlns:a16="http://schemas.microsoft.com/office/drawing/2014/main" id="{501AAFC2-123B-324E-8E35-155F28FCE55B}"/>
              </a:ext>
            </a:extLst>
          </p:cNvPr>
          <p:cNvCxnSpPr>
            <a:cxnSpLocks/>
          </p:cNvCxnSpPr>
          <p:nvPr/>
        </p:nvCxnSpPr>
        <p:spPr bwMode="auto">
          <a:xfrm>
            <a:off x="7312629" y="4904561"/>
            <a:ext cx="4135202" cy="0"/>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7045C8AA-232B-964B-B7BC-C820247B2988}"/>
              </a:ext>
            </a:extLst>
          </p:cNvPr>
          <p:cNvCxnSpPr>
            <a:cxnSpLocks/>
          </p:cNvCxnSpPr>
          <p:nvPr/>
        </p:nvCxnSpPr>
        <p:spPr bwMode="auto">
          <a:xfrm flipV="1">
            <a:off x="7322254" y="2315364"/>
            <a:ext cx="0" cy="2589197"/>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407F838E-0603-F045-98AB-6CD07B2C7720}"/>
              </a:ext>
            </a:extLst>
          </p:cNvPr>
          <p:cNvCxnSpPr>
            <a:cxnSpLocks/>
          </p:cNvCxnSpPr>
          <p:nvPr/>
        </p:nvCxnSpPr>
        <p:spPr bwMode="auto">
          <a:xfrm flipH="1">
            <a:off x="7254878" y="231536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D317FAB2-F7BA-4C45-9F5C-98E614639973}"/>
              </a:ext>
            </a:extLst>
          </p:cNvPr>
          <p:cNvCxnSpPr>
            <a:cxnSpLocks/>
          </p:cNvCxnSpPr>
          <p:nvPr/>
        </p:nvCxnSpPr>
        <p:spPr bwMode="auto">
          <a:xfrm flipH="1">
            <a:off x="7254878" y="283320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D9AD90F-4CA5-1E4F-ACBB-2939B06380FF}"/>
              </a:ext>
            </a:extLst>
          </p:cNvPr>
          <p:cNvCxnSpPr>
            <a:cxnSpLocks/>
          </p:cNvCxnSpPr>
          <p:nvPr/>
        </p:nvCxnSpPr>
        <p:spPr bwMode="auto">
          <a:xfrm flipH="1">
            <a:off x="7254878" y="335104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0F3399EA-EE80-8845-A04F-E85138C1E34C}"/>
              </a:ext>
            </a:extLst>
          </p:cNvPr>
          <p:cNvCxnSpPr>
            <a:cxnSpLocks/>
          </p:cNvCxnSpPr>
          <p:nvPr/>
        </p:nvCxnSpPr>
        <p:spPr bwMode="auto">
          <a:xfrm flipH="1">
            <a:off x="7254878" y="386888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A4FE3F43-332F-3C42-AF5B-CA8896956E6E}"/>
              </a:ext>
            </a:extLst>
          </p:cNvPr>
          <p:cNvCxnSpPr>
            <a:cxnSpLocks/>
          </p:cNvCxnSpPr>
          <p:nvPr/>
        </p:nvCxnSpPr>
        <p:spPr bwMode="auto">
          <a:xfrm flipH="1">
            <a:off x="7254878" y="43867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EC9B608-360A-3744-87AC-6002A43AC747}"/>
              </a:ext>
            </a:extLst>
          </p:cNvPr>
          <p:cNvCxnSpPr>
            <a:cxnSpLocks/>
          </p:cNvCxnSpPr>
          <p:nvPr/>
        </p:nvCxnSpPr>
        <p:spPr bwMode="auto">
          <a:xfrm flipH="1">
            <a:off x="7254878" y="4904561"/>
            <a:ext cx="64008" cy="0"/>
          </a:xfrm>
          <a:prstGeom prst="line">
            <a:avLst/>
          </a:prstGeom>
          <a:noFill/>
          <a:ln w="28575" cap="flat" cmpd="sng" algn="ctr">
            <a:solidFill>
              <a:schemeClr val="bg1"/>
            </a:solidFill>
            <a:prstDash val="solid"/>
            <a:round/>
            <a:headEnd type="none" w="med" len="med"/>
            <a:tailEnd type="none" w="med" len="med"/>
          </a:ln>
          <a:effectLst/>
        </p:spPr>
      </p:cxnSp>
      <p:sp>
        <p:nvSpPr>
          <p:cNvPr id="189" name="TextBox 188">
            <a:extLst>
              <a:ext uri="{FF2B5EF4-FFF2-40B4-BE49-F238E27FC236}">
                <a16:creationId xmlns:a16="http://schemas.microsoft.com/office/drawing/2014/main" id="{AAE0E45D-0E6F-054E-A411-89C9BD22D252}"/>
              </a:ext>
            </a:extLst>
          </p:cNvPr>
          <p:cNvSpPr txBox="1"/>
          <p:nvPr/>
        </p:nvSpPr>
        <p:spPr bwMode="auto">
          <a:xfrm>
            <a:off x="6709286" y="2140984"/>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190" name="TextBox 189">
            <a:extLst>
              <a:ext uri="{FF2B5EF4-FFF2-40B4-BE49-F238E27FC236}">
                <a16:creationId xmlns:a16="http://schemas.microsoft.com/office/drawing/2014/main" id="{2DBA5177-7A48-CD49-AB26-C20D119C064C}"/>
              </a:ext>
            </a:extLst>
          </p:cNvPr>
          <p:cNvSpPr txBox="1"/>
          <p:nvPr/>
        </p:nvSpPr>
        <p:spPr bwMode="auto">
          <a:xfrm>
            <a:off x="6709286" y="2656766"/>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191" name="TextBox 190">
            <a:extLst>
              <a:ext uri="{FF2B5EF4-FFF2-40B4-BE49-F238E27FC236}">
                <a16:creationId xmlns:a16="http://schemas.microsoft.com/office/drawing/2014/main" id="{E50EEC1C-DA5A-F54A-8CE9-F156012B294E}"/>
              </a:ext>
            </a:extLst>
          </p:cNvPr>
          <p:cNvSpPr txBox="1"/>
          <p:nvPr/>
        </p:nvSpPr>
        <p:spPr bwMode="auto">
          <a:xfrm>
            <a:off x="6709286" y="3172548"/>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192" name="TextBox 191">
            <a:extLst>
              <a:ext uri="{FF2B5EF4-FFF2-40B4-BE49-F238E27FC236}">
                <a16:creationId xmlns:a16="http://schemas.microsoft.com/office/drawing/2014/main" id="{1E0DB189-F6F3-9144-BF38-FA254E03B17A}"/>
              </a:ext>
            </a:extLst>
          </p:cNvPr>
          <p:cNvSpPr txBox="1"/>
          <p:nvPr/>
        </p:nvSpPr>
        <p:spPr bwMode="auto">
          <a:xfrm>
            <a:off x="6709286" y="3688330"/>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193" name="TextBox 192">
            <a:extLst>
              <a:ext uri="{FF2B5EF4-FFF2-40B4-BE49-F238E27FC236}">
                <a16:creationId xmlns:a16="http://schemas.microsoft.com/office/drawing/2014/main" id="{C32A76A2-87BA-CC45-9CCA-05DE62CB8CF9}"/>
              </a:ext>
            </a:extLst>
          </p:cNvPr>
          <p:cNvSpPr txBox="1"/>
          <p:nvPr/>
        </p:nvSpPr>
        <p:spPr bwMode="auto">
          <a:xfrm>
            <a:off x="6709286" y="4204112"/>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194" name="TextBox 193">
            <a:extLst>
              <a:ext uri="{FF2B5EF4-FFF2-40B4-BE49-F238E27FC236}">
                <a16:creationId xmlns:a16="http://schemas.microsoft.com/office/drawing/2014/main" id="{7D287FD2-6C64-AD4C-9C7E-CBBA20ADC883}"/>
              </a:ext>
            </a:extLst>
          </p:cNvPr>
          <p:cNvSpPr txBox="1"/>
          <p:nvPr/>
        </p:nvSpPr>
        <p:spPr bwMode="auto">
          <a:xfrm>
            <a:off x="6709286" y="4719893"/>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195" name="TextBox 194">
            <a:extLst>
              <a:ext uri="{FF2B5EF4-FFF2-40B4-BE49-F238E27FC236}">
                <a16:creationId xmlns:a16="http://schemas.microsoft.com/office/drawing/2014/main" id="{CCDEDA9F-A1C4-9E43-8AC6-516E8DA22866}"/>
              </a:ext>
            </a:extLst>
          </p:cNvPr>
          <p:cNvSpPr txBox="1"/>
          <p:nvPr/>
        </p:nvSpPr>
        <p:spPr bwMode="auto">
          <a:xfrm rot="16200000">
            <a:off x="5446311" y="3425293"/>
            <a:ext cx="2589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a:t>
            </a:r>
          </a:p>
        </p:txBody>
      </p:sp>
      <p:cxnSp>
        <p:nvCxnSpPr>
          <p:cNvPr id="196" name="Straight Connector 195">
            <a:extLst>
              <a:ext uri="{FF2B5EF4-FFF2-40B4-BE49-F238E27FC236}">
                <a16:creationId xmlns:a16="http://schemas.microsoft.com/office/drawing/2014/main" id="{D30627A4-2210-C440-B8AA-696EE89AB568}"/>
              </a:ext>
            </a:extLst>
          </p:cNvPr>
          <p:cNvCxnSpPr>
            <a:cxnSpLocks/>
          </p:cNvCxnSpPr>
          <p:nvPr/>
        </p:nvCxnSpPr>
        <p:spPr bwMode="auto">
          <a:xfrm>
            <a:off x="7322254"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6FB11316-44B7-0642-8758-E3D54FA028F6}"/>
              </a:ext>
            </a:extLst>
          </p:cNvPr>
          <p:cNvCxnSpPr>
            <a:cxnSpLocks/>
          </p:cNvCxnSpPr>
          <p:nvPr/>
        </p:nvCxnSpPr>
        <p:spPr bwMode="auto">
          <a:xfrm>
            <a:off x="7872498"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A6191509-96C2-DA41-BF45-8BA41B658ABB}"/>
              </a:ext>
            </a:extLst>
          </p:cNvPr>
          <p:cNvCxnSpPr>
            <a:cxnSpLocks/>
          </p:cNvCxnSpPr>
          <p:nvPr/>
        </p:nvCxnSpPr>
        <p:spPr bwMode="auto">
          <a:xfrm>
            <a:off x="8422742"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E097B76F-7F63-A745-A243-7E5354432688}"/>
              </a:ext>
            </a:extLst>
          </p:cNvPr>
          <p:cNvCxnSpPr>
            <a:cxnSpLocks/>
          </p:cNvCxnSpPr>
          <p:nvPr/>
        </p:nvCxnSpPr>
        <p:spPr bwMode="auto">
          <a:xfrm>
            <a:off x="8972986"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408510A6-7392-C849-8B84-3246DA56F5A4}"/>
              </a:ext>
            </a:extLst>
          </p:cNvPr>
          <p:cNvCxnSpPr>
            <a:cxnSpLocks/>
          </p:cNvCxnSpPr>
          <p:nvPr/>
        </p:nvCxnSpPr>
        <p:spPr bwMode="auto">
          <a:xfrm>
            <a:off x="9523230"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5323E449-970C-5040-8FD9-7AD1167892D0}"/>
              </a:ext>
            </a:extLst>
          </p:cNvPr>
          <p:cNvCxnSpPr>
            <a:cxnSpLocks/>
          </p:cNvCxnSpPr>
          <p:nvPr/>
        </p:nvCxnSpPr>
        <p:spPr bwMode="auto">
          <a:xfrm>
            <a:off x="10073474"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4E56B8B9-C272-8A4F-852B-DE980DA70D48}"/>
              </a:ext>
            </a:extLst>
          </p:cNvPr>
          <p:cNvCxnSpPr>
            <a:cxnSpLocks/>
          </p:cNvCxnSpPr>
          <p:nvPr/>
        </p:nvCxnSpPr>
        <p:spPr bwMode="auto">
          <a:xfrm>
            <a:off x="10623718" y="490455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335EB53-9038-2D4F-AEA9-7FD88CA8C97E}"/>
              </a:ext>
            </a:extLst>
          </p:cNvPr>
          <p:cNvCxnSpPr>
            <a:cxnSpLocks/>
          </p:cNvCxnSpPr>
          <p:nvPr/>
        </p:nvCxnSpPr>
        <p:spPr bwMode="auto">
          <a:xfrm>
            <a:off x="11173964" y="4904553"/>
            <a:ext cx="0" cy="64008"/>
          </a:xfrm>
          <a:prstGeom prst="line">
            <a:avLst/>
          </a:prstGeom>
          <a:noFill/>
          <a:ln w="28575" cap="flat" cmpd="sng" algn="ctr">
            <a:solidFill>
              <a:schemeClr val="bg1"/>
            </a:solidFill>
            <a:prstDash val="solid"/>
            <a:round/>
            <a:headEnd type="none" w="med" len="med"/>
            <a:tailEnd type="none" w="med" len="med"/>
          </a:ln>
          <a:effectLst/>
        </p:spPr>
      </p:cxnSp>
      <p:sp>
        <p:nvSpPr>
          <p:cNvPr id="204" name="TextBox 203">
            <a:extLst>
              <a:ext uri="{FF2B5EF4-FFF2-40B4-BE49-F238E27FC236}">
                <a16:creationId xmlns:a16="http://schemas.microsoft.com/office/drawing/2014/main" id="{672EC6EA-FFC6-2F43-BA10-82FF7FE2A4BF}"/>
              </a:ext>
            </a:extLst>
          </p:cNvPr>
          <p:cNvSpPr txBox="1"/>
          <p:nvPr/>
        </p:nvSpPr>
        <p:spPr bwMode="auto">
          <a:xfrm>
            <a:off x="10875579"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42</a:t>
            </a:r>
          </a:p>
        </p:txBody>
      </p:sp>
      <p:sp>
        <p:nvSpPr>
          <p:cNvPr id="205" name="TextBox 204">
            <a:extLst>
              <a:ext uri="{FF2B5EF4-FFF2-40B4-BE49-F238E27FC236}">
                <a16:creationId xmlns:a16="http://schemas.microsoft.com/office/drawing/2014/main" id="{20D7A249-0F11-2C48-A118-5FCD4ABCB756}"/>
              </a:ext>
            </a:extLst>
          </p:cNvPr>
          <p:cNvSpPr txBox="1"/>
          <p:nvPr/>
        </p:nvSpPr>
        <p:spPr bwMode="auto">
          <a:xfrm>
            <a:off x="703510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206" name="TextBox 205">
            <a:extLst>
              <a:ext uri="{FF2B5EF4-FFF2-40B4-BE49-F238E27FC236}">
                <a16:creationId xmlns:a16="http://schemas.microsoft.com/office/drawing/2014/main" id="{6ECF6740-C671-8246-A52E-2B7382DD44A1}"/>
              </a:ext>
            </a:extLst>
          </p:cNvPr>
          <p:cNvSpPr txBox="1"/>
          <p:nvPr/>
        </p:nvSpPr>
        <p:spPr bwMode="auto">
          <a:xfrm>
            <a:off x="758374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
        <p:nvSpPr>
          <p:cNvPr id="207" name="TextBox 206">
            <a:extLst>
              <a:ext uri="{FF2B5EF4-FFF2-40B4-BE49-F238E27FC236}">
                <a16:creationId xmlns:a16="http://schemas.microsoft.com/office/drawing/2014/main" id="{F025B253-EDBB-3F4F-BBA9-E3A767E19D7C}"/>
              </a:ext>
            </a:extLst>
          </p:cNvPr>
          <p:cNvSpPr txBox="1"/>
          <p:nvPr/>
        </p:nvSpPr>
        <p:spPr bwMode="auto">
          <a:xfrm>
            <a:off x="813238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208" name="TextBox 207">
            <a:extLst>
              <a:ext uri="{FF2B5EF4-FFF2-40B4-BE49-F238E27FC236}">
                <a16:creationId xmlns:a16="http://schemas.microsoft.com/office/drawing/2014/main" id="{6CC1486F-D60F-2240-A165-EC07B9F702A9}"/>
              </a:ext>
            </a:extLst>
          </p:cNvPr>
          <p:cNvSpPr txBox="1"/>
          <p:nvPr/>
        </p:nvSpPr>
        <p:spPr bwMode="auto">
          <a:xfrm>
            <a:off x="868102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p:txBody>
      </p:sp>
      <p:sp>
        <p:nvSpPr>
          <p:cNvPr id="209" name="TextBox 208">
            <a:extLst>
              <a:ext uri="{FF2B5EF4-FFF2-40B4-BE49-F238E27FC236}">
                <a16:creationId xmlns:a16="http://schemas.microsoft.com/office/drawing/2014/main" id="{D3F9F42D-F7B3-3E40-AE88-F2DBBBF5C4AE}"/>
              </a:ext>
            </a:extLst>
          </p:cNvPr>
          <p:cNvSpPr txBox="1"/>
          <p:nvPr/>
        </p:nvSpPr>
        <p:spPr bwMode="auto">
          <a:xfrm>
            <a:off x="922966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210" name="TextBox 209">
            <a:extLst>
              <a:ext uri="{FF2B5EF4-FFF2-40B4-BE49-F238E27FC236}">
                <a16:creationId xmlns:a16="http://schemas.microsoft.com/office/drawing/2014/main" id="{C424A8DE-0483-374E-8E97-0EE861C55EE9}"/>
              </a:ext>
            </a:extLst>
          </p:cNvPr>
          <p:cNvSpPr txBox="1"/>
          <p:nvPr/>
        </p:nvSpPr>
        <p:spPr bwMode="auto">
          <a:xfrm>
            <a:off x="977830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211" name="TextBox 210">
            <a:extLst>
              <a:ext uri="{FF2B5EF4-FFF2-40B4-BE49-F238E27FC236}">
                <a16:creationId xmlns:a16="http://schemas.microsoft.com/office/drawing/2014/main" id="{EE3DE278-2968-7047-B3C6-6D815050E224}"/>
              </a:ext>
            </a:extLst>
          </p:cNvPr>
          <p:cNvSpPr txBox="1"/>
          <p:nvPr/>
        </p:nvSpPr>
        <p:spPr bwMode="auto">
          <a:xfrm>
            <a:off x="10326940" y="4926741"/>
            <a:ext cx="596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212" name="TextBox 211">
            <a:extLst>
              <a:ext uri="{FF2B5EF4-FFF2-40B4-BE49-F238E27FC236}">
                <a16:creationId xmlns:a16="http://schemas.microsoft.com/office/drawing/2014/main" id="{D91BD1EB-0CA6-9F48-84EC-CD3ACA93B056}"/>
              </a:ext>
            </a:extLst>
          </p:cNvPr>
          <p:cNvSpPr txBox="1"/>
          <p:nvPr/>
        </p:nvSpPr>
        <p:spPr bwMode="auto">
          <a:xfrm>
            <a:off x="7322253" y="5145440"/>
            <a:ext cx="3851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(months)</a:t>
            </a:r>
          </a:p>
        </p:txBody>
      </p:sp>
      <p:sp>
        <p:nvSpPr>
          <p:cNvPr id="222" name="TextBox 221">
            <a:extLst>
              <a:ext uri="{FF2B5EF4-FFF2-40B4-BE49-F238E27FC236}">
                <a16:creationId xmlns:a16="http://schemas.microsoft.com/office/drawing/2014/main" id="{C7FB4011-D12B-CB47-A84C-9238E7985911}"/>
              </a:ext>
            </a:extLst>
          </p:cNvPr>
          <p:cNvSpPr txBox="1"/>
          <p:nvPr/>
        </p:nvSpPr>
        <p:spPr bwMode="auto">
          <a:xfrm>
            <a:off x="10395364" y="1965351"/>
            <a:ext cx="1214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Ibr + Ven</a:t>
            </a:r>
          </a:p>
        </p:txBody>
      </p:sp>
      <p:sp>
        <p:nvSpPr>
          <p:cNvPr id="223" name="TextBox 222">
            <a:extLst>
              <a:ext uri="{FF2B5EF4-FFF2-40B4-BE49-F238E27FC236}">
                <a16:creationId xmlns:a16="http://schemas.microsoft.com/office/drawing/2014/main" id="{E7C50871-7CE6-C942-A467-4AD0915AB6C1}"/>
              </a:ext>
            </a:extLst>
          </p:cNvPr>
          <p:cNvSpPr txBox="1"/>
          <p:nvPr/>
        </p:nvSpPr>
        <p:spPr bwMode="auto">
          <a:xfrm>
            <a:off x="10406870" y="2472100"/>
            <a:ext cx="1142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Ibrutinib</a:t>
            </a:r>
          </a:p>
        </p:txBody>
      </p:sp>
      <p:sp>
        <p:nvSpPr>
          <p:cNvPr id="224" name="TextBox 223">
            <a:extLst>
              <a:ext uri="{FF2B5EF4-FFF2-40B4-BE49-F238E27FC236}">
                <a16:creationId xmlns:a16="http://schemas.microsoft.com/office/drawing/2014/main" id="{B0F1B87C-1DDA-4745-B0C0-386F613412B4}"/>
              </a:ext>
            </a:extLst>
          </p:cNvPr>
          <p:cNvSpPr txBox="1"/>
          <p:nvPr/>
        </p:nvSpPr>
        <p:spPr bwMode="auto">
          <a:xfrm>
            <a:off x="8999172" y="4483131"/>
            <a:ext cx="29112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Start of randomized treatment</a:t>
            </a:r>
          </a:p>
        </p:txBody>
      </p:sp>
      <p:sp>
        <p:nvSpPr>
          <p:cNvPr id="225" name="TextBox 224">
            <a:extLst>
              <a:ext uri="{FF2B5EF4-FFF2-40B4-BE49-F238E27FC236}">
                <a16:creationId xmlns:a16="http://schemas.microsoft.com/office/drawing/2014/main" id="{A9EB2079-A9A2-6743-9CDE-FACDF61CC62B}"/>
              </a:ext>
            </a:extLst>
          </p:cNvPr>
          <p:cNvSpPr txBox="1"/>
          <p:nvPr/>
        </p:nvSpPr>
        <p:spPr bwMode="auto">
          <a:xfrm>
            <a:off x="7301076" y="4287378"/>
            <a:ext cx="1364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Prerandomization</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with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Ibr + Ven</a:t>
            </a:r>
          </a:p>
        </p:txBody>
      </p:sp>
      <p:cxnSp>
        <p:nvCxnSpPr>
          <p:cNvPr id="226" name="Straight Connector 225">
            <a:extLst>
              <a:ext uri="{FF2B5EF4-FFF2-40B4-BE49-F238E27FC236}">
                <a16:creationId xmlns:a16="http://schemas.microsoft.com/office/drawing/2014/main" id="{2314AA56-9E8E-624D-A95A-3623EA74205E}"/>
              </a:ext>
            </a:extLst>
          </p:cNvPr>
          <p:cNvCxnSpPr/>
          <p:nvPr/>
        </p:nvCxnSpPr>
        <p:spPr bwMode="auto">
          <a:xfrm flipV="1">
            <a:off x="8634551" y="2305915"/>
            <a:ext cx="0" cy="2598638"/>
          </a:xfrm>
          <a:prstGeom prst="line">
            <a:avLst/>
          </a:prstGeom>
          <a:noFill/>
          <a:ln w="28575" cap="flat" cmpd="sng" algn="ctr">
            <a:solidFill>
              <a:schemeClr val="bg1"/>
            </a:solidFill>
            <a:prstDash val="sysDot"/>
            <a:round/>
            <a:headEnd type="none" w="med" len="med"/>
            <a:tailEnd type="none" w="med" len="med"/>
          </a:ln>
          <a:effectLst/>
        </p:spPr>
      </p:cxnSp>
      <p:sp>
        <p:nvSpPr>
          <p:cNvPr id="227" name="Right Arrow 226">
            <a:extLst>
              <a:ext uri="{FF2B5EF4-FFF2-40B4-BE49-F238E27FC236}">
                <a16:creationId xmlns:a16="http://schemas.microsoft.com/office/drawing/2014/main" id="{32FDD460-0E43-4846-A217-8405BB89FD91}"/>
              </a:ext>
            </a:extLst>
          </p:cNvPr>
          <p:cNvSpPr/>
          <p:nvPr/>
        </p:nvSpPr>
        <p:spPr bwMode="auto">
          <a:xfrm>
            <a:off x="8701928" y="4536984"/>
            <a:ext cx="297241" cy="259882"/>
          </a:xfrm>
          <a:prstGeom prst="rightArrow">
            <a:avLst/>
          </a:prstGeom>
          <a:solidFill>
            <a:schemeClr val="bg2"/>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17" name="Group 3">
            <a:extLst>
              <a:ext uri="{FF2B5EF4-FFF2-40B4-BE49-F238E27FC236}">
                <a16:creationId xmlns:a16="http://schemas.microsoft.com/office/drawing/2014/main" id="{86678B3E-6C68-4925-8F50-23886911E005}"/>
              </a:ext>
            </a:extLst>
          </p:cNvPr>
          <p:cNvGraphicFramePr>
            <a:graphicFrameLocks/>
          </p:cNvGraphicFramePr>
          <p:nvPr>
            <p:extLst>
              <p:ext uri="{D42A27DB-BD31-4B8C-83A1-F6EECF244321}">
                <p14:modId xmlns:p14="http://schemas.microsoft.com/office/powerpoint/2010/main" val="1651156281"/>
              </p:ext>
            </p:extLst>
          </p:nvPr>
        </p:nvGraphicFramePr>
        <p:xfrm>
          <a:off x="8113275" y="2968609"/>
          <a:ext cx="3500346" cy="1127808"/>
        </p:xfrm>
        <a:graphic>
          <a:graphicData uri="http://schemas.openxmlformats.org/drawingml/2006/table">
            <a:tbl>
              <a:tblPr/>
              <a:tblGrid>
                <a:gridCol w="1305165">
                  <a:extLst>
                    <a:ext uri="{9D8B030D-6E8A-4147-A177-3AD203B41FA5}">
                      <a16:colId xmlns:a16="http://schemas.microsoft.com/office/drawing/2014/main" val="20000"/>
                    </a:ext>
                  </a:extLst>
                </a:gridCol>
                <a:gridCol w="1009879">
                  <a:extLst>
                    <a:ext uri="{9D8B030D-6E8A-4147-A177-3AD203B41FA5}">
                      <a16:colId xmlns:a16="http://schemas.microsoft.com/office/drawing/2014/main" val="1881845786"/>
                    </a:ext>
                  </a:extLst>
                </a:gridCol>
                <a:gridCol w="1185302">
                  <a:extLst>
                    <a:ext uri="{9D8B030D-6E8A-4147-A177-3AD203B41FA5}">
                      <a16:colId xmlns:a16="http://schemas.microsoft.com/office/drawing/2014/main" val="286140805"/>
                    </a:ext>
                  </a:extLst>
                </a:gridCol>
              </a:tblGrid>
              <a:tr h="36426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Ibr </a:t>
                      </a:r>
                      <a:br>
                        <a:rPr kumimoji="0" lang="en-GB" sz="1400" b="1" i="0" u="none" strike="noStrike" cap="none" normalizeH="0" baseline="0" dirty="0">
                          <a:ln>
                            <a:noFill/>
                          </a:ln>
                          <a:solidFill>
                            <a:schemeClr val="tx1"/>
                          </a:solidFill>
                          <a:effectLst/>
                          <a:latin typeface="Calibri" panose="020F0502020204030204" pitchFamily="34" charset="0"/>
                        </a:rPr>
                      </a:br>
                      <a:r>
                        <a:rPr kumimoji="0" lang="en-GB" sz="1400" b="1" i="0" u="none" strike="noStrike" cap="none" normalizeH="0" baseline="0" dirty="0">
                          <a:ln>
                            <a:noFill/>
                          </a:ln>
                          <a:solidFill>
                            <a:schemeClr val="tx1"/>
                          </a:solidFill>
                          <a:effectLst/>
                          <a:latin typeface="Calibri" panose="020F0502020204030204" pitchFamily="34" charset="0"/>
                        </a:rPr>
                        <a:t>(n = 31)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Ibr + Ven</a:t>
                      </a:r>
                      <a:br>
                        <a:rPr kumimoji="0" lang="en-GB" sz="1400" b="1" i="0" u="none" strike="noStrike" cap="none" normalizeH="0" baseline="0" dirty="0">
                          <a:ln>
                            <a:noFill/>
                          </a:ln>
                          <a:solidFill>
                            <a:schemeClr val="tx1"/>
                          </a:solidFill>
                          <a:effectLst/>
                          <a:latin typeface="Calibri" panose="020F0502020204030204" pitchFamily="34" charset="0"/>
                        </a:rPr>
                      </a:br>
                      <a:r>
                        <a:rPr kumimoji="0" lang="en-GB" sz="1400" b="1" i="0" u="none" strike="noStrike" cap="none" normalizeH="0" baseline="0" dirty="0">
                          <a:ln>
                            <a:noFill/>
                          </a:ln>
                          <a:solidFill>
                            <a:schemeClr val="tx1"/>
                          </a:solidFill>
                          <a:effectLst/>
                          <a:latin typeface="Calibri" panose="020F0502020204030204" pitchFamily="34" charset="0"/>
                        </a:rPr>
                        <a:t>(n = 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2142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36-mo PFS,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142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78.6-99.5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78.6-99.5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bl>
          </a:graphicData>
        </a:graphic>
      </p:graphicFrame>
      <p:sp>
        <p:nvSpPr>
          <p:cNvPr id="73" name="Freeform 72">
            <a:extLst>
              <a:ext uri="{FF2B5EF4-FFF2-40B4-BE49-F238E27FC236}">
                <a16:creationId xmlns:a16="http://schemas.microsoft.com/office/drawing/2014/main" id="{9F2BD9D8-CB67-1842-8E8D-53D6DF491EF5}"/>
              </a:ext>
            </a:extLst>
          </p:cNvPr>
          <p:cNvSpPr/>
          <p:nvPr/>
        </p:nvSpPr>
        <p:spPr bwMode="auto">
          <a:xfrm>
            <a:off x="7312956" y="2313702"/>
            <a:ext cx="3864429" cy="97972"/>
          </a:xfrm>
          <a:custGeom>
            <a:avLst/>
            <a:gdLst>
              <a:gd name="connsiteX0" fmla="*/ 0 w 3864429"/>
              <a:gd name="connsiteY0" fmla="*/ 0 h 97972"/>
              <a:gd name="connsiteX1" fmla="*/ 2705100 w 3864429"/>
              <a:gd name="connsiteY1" fmla="*/ 0 h 97972"/>
              <a:gd name="connsiteX2" fmla="*/ 2705100 w 3864429"/>
              <a:gd name="connsiteY2" fmla="*/ 97972 h 97972"/>
              <a:gd name="connsiteX3" fmla="*/ 3864429 w 3864429"/>
              <a:gd name="connsiteY3" fmla="*/ 97972 h 97972"/>
            </a:gdLst>
            <a:ahLst/>
            <a:cxnLst>
              <a:cxn ang="0">
                <a:pos x="connsiteX0" y="connsiteY0"/>
              </a:cxn>
              <a:cxn ang="0">
                <a:pos x="connsiteX1" y="connsiteY1"/>
              </a:cxn>
              <a:cxn ang="0">
                <a:pos x="connsiteX2" y="connsiteY2"/>
              </a:cxn>
              <a:cxn ang="0">
                <a:pos x="connsiteX3" y="connsiteY3"/>
              </a:cxn>
            </a:cxnLst>
            <a:rect l="l" t="t" r="r" b="b"/>
            <a:pathLst>
              <a:path w="3864429" h="97972">
                <a:moveTo>
                  <a:pt x="0" y="0"/>
                </a:moveTo>
                <a:lnTo>
                  <a:pt x="2705100" y="0"/>
                </a:lnTo>
                <a:lnTo>
                  <a:pt x="2705100" y="97972"/>
                </a:lnTo>
                <a:lnTo>
                  <a:pt x="3864429" y="97972"/>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8" name="Freeform 257">
            <a:extLst>
              <a:ext uri="{FF2B5EF4-FFF2-40B4-BE49-F238E27FC236}">
                <a16:creationId xmlns:a16="http://schemas.microsoft.com/office/drawing/2014/main" id="{B3025E57-A7C1-CA4B-BE84-CED946D4D5A6}"/>
              </a:ext>
            </a:extLst>
          </p:cNvPr>
          <p:cNvSpPr/>
          <p:nvPr/>
        </p:nvSpPr>
        <p:spPr bwMode="auto">
          <a:xfrm>
            <a:off x="7318399" y="2313702"/>
            <a:ext cx="3788228" cy="97972"/>
          </a:xfrm>
          <a:custGeom>
            <a:avLst/>
            <a:gdLst>
              <a:gd name="connsiteX0" fmla="*/ 0 w 3788228"/>
              <a:gd name="connsiteY0" fmla="*/ 0 h 97972"/>
              <a:gd name="connsiteX1" fmla="*/ 2525486 w 3788228"/>
              <a:gd name="connsiteY1" fmla="*/ 0 h 97972"/>
              <a:gd name="connsiteX2" fmla="*/ 2525486 w 3788228"/>
              <a:gd name="connsiteY2" fmla="*/ 97972 h 97972"/>
              <a:gd name="connsiteX3" fmla="*/ 3788228 w 3788228"/>
              <a:gd name="connsiteY3" fmla="*/ 92529 h 97972"/>
            </a:gdLst>
            <a:ahLst/>
            <a:cxnLst>
              <a:cxn ang="0">
                <a:pos x="connsiteX0" y="connsiteY0"/>
              </a:cxn>
              <a:cxn ang="0">
                <a:pos x="connsiteX1" y="connsiteY1"/>
              </a:cxn>
              <a:cxn ang="0">
                <a:pos x="connsiteX2" y="connsiteY2"/>
              </a:cxn>
              <a:cxn ang="0">
                <a:pos x="connsiteX3" y="connsiteY3"/>
              </a:cxn>
            </a:cxnLst>
            <a:rect l="l" t="t" r="r" b="b"/>
            <a:pathLst>
              <a:path w="3788228" h="97972">
                <a:moveTo>
                  <a:pt x="0" y="0"/>
                </a:moveTo>
                <a:lnTo>
                  <a:pt x="2525486" y="0"/>
                </a:lnTo>
                <a:lnTo>
                  <a:pt x="2525486" y="97972"/>
                </a:lnTo>
                <a:lnTo>
                  <a:pt x="3788228" y="92529"/>
                </a:lnTo>
              </a:path>
            </a:pathLst>
          </a:custGeom>
          <a:noFill/>
          <a:ln w="28575">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65" name="Group 264">
            <a:extLst>
              <a:ext uri="{FF2B5EF4-FFF2-40B4-BE49-F238E27FC236}">
                <a16:creationId xmlns:a16="http://schemas.microsoft.com/office/drawing/2014/main" id="{ACF54437-AC44-574F-9631-5C2E7D00BE47}"/>
              </a:ext>
            </a:extLst>
          </p:cNvPr>
          <p:cNvGrpSpPr/>
          <p:nvPr/>
        </p:nvGrpSpPr>
        <p:grpSpPr>
          <a:xfrm>
            <a:off x="8986544" y="2149768"/>
            <a:ext cx="2079041" cy="401475"/>
            <a:chOff x="9141188" y="1692080"/>
            <a:chExt cx="2079041" cy="401475"/>
          </a:xfrm>
        </p:grpSpPr>
        <p:sp>
          <p:nvSpPr>
            <p:cNvPr id="266" name="TextBox 265">
              <a:extLst>
                <a:ext uri="{FF2B5EF4-FFF2-40B4-BE49-F238E27FC236}">
                  <a16:creationId xmlns:a16="http://schemas.microsoft.com/office/drawing/2014/main" id="{EBEEAE82-25F1-CB4D-92F6-DFF4B223C468}"/>
                </a:ext>
              </a:extLst>
            </p:cNvPr>
            <p:cNvSpPr txBox="1"/>
            <p:nvPr/>
          </p:nvSpPr>
          <p:spPr bwMode="auto">
            <a:xfrm>
              <a:off x="9141188" y="1692546"/>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67" name="TextBox 266">
              <a:extLst>
                <a:ext uri="{FF2B5EF4-FFF2-40B4-BE49-F238E27FC236}">
                  <a16:creationId xmlns:a16="http://schemas.microsoft.com/office/drawing/2014/main" id="{AEF39DD9-1170-2847-A666-4BA6ED5730A8}"/>
                </a:ext>
              </a:extLst>
            </p:cNvPr>
            <p:cNvSpPr txBox="1"/>
            <p:nvPr/>
          </p:nvSpPr>
          <p:spPr bwMode="auto">
            <a:xfrm>
              <a:off x="9202105" y="1692080"/>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68" name="TextBox 267">
              <a:extLst>
                <a:ext uri="{FF2B5EF4-FFF2-40B4-BE49-F238E27FC236}">
                  <a16:creationId xmlns:a16="http://schemas.microsoft.com/office/drawing/2014/main" id="{060EA9F7-D3B4-AB45-A50A-DB222468F3EC}"/>
                </a:ext>
              </a:extLst>
            </p:cNvPr>
            <p:cNvSpPr txBox="1"/>
            <p:nvPr/>
          </p:nvSpPr>
          <p:spPr bwMode="auto">
            <a:xfrm>
              <a:off x="10324155"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69" name="TextBox 268">
              <a:extLst>
                <a:ext uri="{FF2B5EF4-FFF2-40B4-BE49-F238E27FC236}">
                  <a16:creationId xmlns:a16="http://schemas.microsoft.com/office/drawing/2014/main" id="{BC49823A-985E-4744-9CEC-8A70C78324D8}"/>
                </a:ext>
              </a:extLst>
            </p:cNvPr>
            <p:cNvSpPr txBox="1"/>
            <p:nvPr/>
          </p:nvSpPr>
          <p:spPr bwMode="auto">
            <a:xfrm>
              <a:off x="10702232"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0" name="TextBox 269">
              <a:extLst>
                <a:ext uri="{FF2B5EF4-FFF2-40B4-BE49-F238E27FC236}">
                  <a16:creationId xmlns:a16="http://schemas.microsoft.com/office/drawing/2014/main" id="{33368589-21BA-274E-BC78-E72ECB31E41E}"/>
                </a:ext>
              </a:extLst>
            </p:cNvPr>
            <p:cNvSpPr txBox="1"/>
            <p:nvPr/>
          </p:nvSpPr>
          <p:spPr bwMode="auto">
            <a:xfrm>
              <a:off x="10745288"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1" name="TextBox 270">
              <a:extLst>
                <a:ext uri="{FF2B5EF4-FFF2-40B4-BE49-F238E27FC236}">
                  <a16:creationId xmlns:a16="http://schemas.microsoft.com/office/drawing/2014/main" id="{A3B9B45F-07EE-3C4A-AB8B-989BEF151855}"/>
                </a:ext>
              </a:extLst>
            </p:cNvPr>
            <p:cNvSpPr txBox="1"/>
            <p:nvPr/>
          </p:nvSpPr>
          <p:spPr bwMode="auto">
            <a:xfrm>
              <a:off x="10762033"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2" name="TextBox 271">
              <a:extLst>
                <a:ext uri="{FF2B5EF4-FFF2-40B4-BE49-F238E27FC236}">
                  <a16:creationId xmlns:a16="http://schemas.microsoft.com/office/drawing/2014/main" id="{0ACC51CA-5A9D-7949-B156-7C70DC7EA850}"/>
                </a:ext>
              </a:extLst>
            </p:cNvPr>
            <p:cNvSpPr txBox="1"/>
            <p:nvPr/>
          </p:nvSpPr>
          <p:spPr bwMode="auto">
            <a:xfrm>
              <a:off x="10821900"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3" name="TextBox 272">
              <a:extLst>
                <a:ext uri="{FF2B5EF4-FFF2-40B4-BE49-F238E27FC236}">
                  <a16:creationId xmlns:a16="http://schemas.microsoft.com/office/drawing/2014/main" id="{586D4B97-F068-E546-BC4E-5B2FE29147B5}"/>
                </a:ext>
              </a:extLst>
            </p:cNvPr>
            <p:cNvSpPr txBox="1"/>
            <p:nvPr/>
          </p:nvSpPr>
          <p:spPr bwMode="auto">
            <a:xfrm>
              <a:off x="10853723"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4" name="TextBox 273">
              <a:extLst>
                <a:ext uri="{FF2B5EF4-FFF2-40B4-BE49-F238E27FC236}">
                  <a16:creationId xmlns:a16="http://schemas.microsoft.com/office/drawing/2014/main" id="{719DFF15-7E99-8544-AF8B-C37AF9CC5C0C}"/>
                </a:ext>
              </a:extLst>
            </p:cNvPr>
            <p:cNvSpPr txBox="1"/>
            <p:nvPr/>
          </p:nvSpPr>
          <p:spPr bwMode="auto">
            <a:xfrm>
              <a:off x="10875728"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5" name="TextBox 274">
              <a:extLst>
                <a:ext uri="{FF2B5EF4-FFF2-40B4-BE49-F238E27FC236}">
                  <a16:creationId xmlns:a16="http://schemas.microsoft.com/office/drawing/2014/main" id="{CACF719F-2EC8-0346-9B3A-884E330A46E3}"/>
                </a:ext>
              </a:extLst>
            </p:cNvPr>
            <p:cNvSpPr txBox="1"/>
            <p:nvPr/>
          </p:nvSpPr>
          <p:spPr bwMode="auto">
            <a:xfrm>
              <a:off x="10981285"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6" name="TextBox 275">
              <a:extLst>
                <a:ext uri="{FF2B5EF4-FFF2-40B4-BE49-F238E27FC236}">
                  <a16:creationId xmlns:a16="http://schemas.microsoft.com/office/drawing/2014/main" id="{76755B7A-9E8D-874C-B994-2FAA4402A8AE}"/>
                </a:ext>
              </a:extLst>
            </p:cNvPr>
            <p:cNvSpPr txBox="1"/>
            <p:nvPr/>
          </p:nvSpPr>
          <p:spPr bwMode="auto">
            <a:xfrm>
              <a:off x="10999959"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sp>
          <p:nvSpPr>
            <p:cNvPr id="277" name="TextBox 276">
              <a:extLst>
                <a:ext uri="{FF2B5EF4-FFF2-40B4-BE49-F238E27FC236}">
                  <a16:creationId xmlns:a16="http://schemas.microsoft.com/office/drawing/2014/main" id="{FCAAF836-BE14-ED41-8653-893379CC7AA9}"/>
                </a:ext>
              </a:extLst>
            </p:cNvPr>
            <p:cNvSpPr txBox="1"/>
            <p:nvPr/>
          </p:nvSpPr>
          <p:spPr bwMode="auto">
            <a:xfrm>
              <a:off x="11015213" y="1785778"/>
              <a:ext cx="205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mn-cs"/>
                </a:rPr>
                <a:t>+</a:t>
              </a:r>
            </a:p>
          </p:txBody>
        </p:sp>
      </p:grpSp>
      <p:graphicFrame>
        <p:nvGraphicFramePr>
          <p:cNvPr id="16" name="Group 3">
            <a:extLst>
              <a:ext uri="{FF2B5EF4-FFF2-40B4-BE49-F238E27FC236}">
                <a16:creationId xmlns:a16="http://schemas.microsoft.com/office/drawing/2014/main" id="{5ABC4F6A-59FB-4334-B9D0-295BF30512F4}"/>
              </a:ext>
            </a:extLst>
          </p:cNvPr>
          <p:cNvGraphicFramePr>
            <a:graphicFrameLocks/>
          </p:cNvGraphicFramePr>
          <p:nvPr>
            <p:extLst>
              <p:ext uri="{D42A27DB-BD31-4B8C-83A1-F6EECF244321}">
                <p14:modId xmlns:p14="http://schemas.microsoft.com/office/powerpoint/2010/main" val="3380871033"/>
              </p:ext>
            </p:extLst>
          </p:nvPr>
        </p:nvGraphicFramePr>
        <p:xfrm>
          <a:off x="1868191" y="2968609"/>
          <a:ext cx="3500346" cy="1127808"/>
        </p:xfrm>
        <a:graphic>
          <a:graphicData uri="http://schemas.openxmlformats.org/drawingml/2006/table">
            <a:tbl>
              <a:tblPr/>
              <a:tblGrid>
                <a:gridCol w="1305165">
                  <a:extLst>
                    <a:ext uri="{9D8B030D-6E8A-4147-A177-3AD203B41FA5}">
                      <a16:colId xmlns:a16="http://schemas.microsoft.com/office/drawing/2014/main" val="20000"/>
                    </a:ext>
                  </a:extLst>
                </a:gridCol>
                <a:gridCol w="1009879">
                  <a:extLst>
                    <a:ext uri="{9D8B030D-6E8A-4147-A177-3AD203B41FA5}">
                      <a16:colId xmlns:a16="http://schemas.microsoft.com/office/drawing/2014/main" val="1881845786"/>
                    </a:ext>
                  </a:extLst>
                </a:gridCol>
                <a:gridCol w="1185302">
                  <a:extLst>
                    <a:ext uri="{9D8B030D-6E8A-4147-A177-3AD203B41FA5}">
                      <a16:colId xmlns:a16="http://schemas.microsoft.com/office/drawing/2014/main" val="286140805"/>
                    </a:ext>
                  </a:extLst>
                </a:gridCol>
              </a:tblGrid>
              <a:tr h="36426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Placebo </a:t>
                      </a:r>
                      <a:br>
                        <a:rPr kumimoji="0" lang="en-GB" sz="1400" b="1" i="0" u="none" strike="noStrike" cap="none" normalizeH="0" baseline="0" dirty="0">
                          <a:ln>
                            <a:noFill/>
                          </a:ln>
                          <a:solidFill>
                            <a:schemeClr val="tx1"/>
                          </a:solidFill>
                          <a:effectLst/>
                          <a:latin typeface="Calibri" panose="020F0502020204030204" pitchFamily="34" charset="0"/>
                        </a:rPr>
                      </a:br>
                      <a:r>
                        <a:rPr kumimoji="0" lang="en-GB" sz="1400" b="1" i="0" u="none" strike="noStrike" cap="none" normalizeH="0" baseline="0" dirty="0">
                          <a:ln>
                            <a:noFill/>
                          </a:ln>
                          <a:solidFill>
                            <a:schemeClr val="tx1"/>
                          </a:solidFill>
                          <a:effectLst/>
                          <a:latin typeface="Calibri" panose="020F0502020204030204" pitchFamily="34" charset="0"/>
                        </a:rPr>
                        <a:t>(n =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Ibrutinib</a:t>
                      </a:r>
                      <a:br>
                        <a:rPr kumimoji="0" lang="en-GB" sz="1400" b="1" i="0" u="none" strike="noStrike" cap="none" normalizeH="0" baseline="0" dirty="0">
                          <a:ln>
                            <a:noFill/>
                          </a:ln>
                          <a:solidFill>
                            <a:schemeClr val="tx1"/>
                          </a:solidFill>
                          <a:effectLst/>
                          <a:latin typeface="Calibri" panose="020F0502020204030204" pitchFamily="34" charset="0"/>
                        </a:rPr>
                      </a:br>
                      <a:r>
                        <a:rPr kumimoji="0" lang="en-GB" sz="1400" b="1" i="0" u="none" strike="noStrike" cap="none" normalizeH="0" baseline="0" dirty="0">
                          <a:ln>
                            <a:noFill/>
                          </a:ln>
                          <a:solidFill>
                            <a:schemeClr val="tx1"/>
                          </a:solidFill>
                          <a:effectLst/>
                          <a:latin typeface="Calibri" panose="020F0502020204030204" pitchFamily="34" charset="0"/>
                        </a:rPr>
                        <a:t>(n =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142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36-mo PFS,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95.3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142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82.7-98.8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100-100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69253E24-2F66-9D6E-FCE3-E08C881EC238}"/>
              </a:ext>
            </a:extLst>
          </p:cNvPr>
          <p:cNvSpPr txBox="1"/>
          <p:nvPr/>
        </p:nvSpPr>
        <p:spPr bwMode="auto">
          <a:xfrm>
            <a:off x="9171119" y="324078"/>
            <a:ext cx="2934458" cy="1015663"/>
          </a:xfrm>
          <a:prstGeom prst="rect">
            <a:avLst/>
          </a:prstGeom>
          <a:solidFill>
            <a:schemeClr val="accent6"/>
          </a:solidFill>
          <a:ln>
            <a:noFill/>
          </a:ln>
        </p:spPr>
        <p:txBody>
          <a:bodyPr wrap="none" rtlCol="0">
            <a:spAutoFit/>
          </a:bodyPr>
          <a:lstStyle/>
          <a:p>
            <a:pPr algn="ctr">
              <a:lnSpc>
                <a:spcPct val="100000"/>
              </a:lnSpc>
              <a:spcBef>
                <a:spcPct val="50000"/>
              </a:spcBef>
              <a:spcAft>
                <a:spcPct val="0"/>
              </a:spcAft>
              <a:buClrTx/>
              <a:buFontTx/>
              <a:buNone/>
            </a:pPr>
            <a:r>
              <a:rPr lang="en-US" sz="2000" u="sng" dirty="0">
                <a:latin typeface="Calibri" panose="020F0502020204030204" pitchFamily="34" charset="0"/>
              </a:rPr>
              <a:t>ASH Presentation</a:t>
            </a:r>
            <a:br>
              <a:rPr lang="en-US" sz="2000" dirty="0">
                <a:latin typeface="Calibri" panose="020F0502020204030204" pitchFamily="34" charset="0"/>
              </a:rPr>
            </a:br>
            <a:r>
              <a:rPr lang="en-US" sz="2000" dirty="0">
                <a:latin typeface="Calibri" panose="020F0502020204030204" pitchFamily="34" charset="0"/>
              </a:rPr>
              <a:t>Longer Term Update</a:t>
            </a:r>
            <a:br>
              <a:rPr lang="en-US" sz="2000" dirty="0">
                <a:latin typeface="Calibri" panose="020F0502020204030204" pitchFamily="34" charset="0"/>
              </a:rPr>
            </a:br>
            <a:r>
              <a:rPr lang="en-US" sz="2000" dirty="0">
                <a:latin typeface="Calibri" panose="020F0502020204030204" pitchFamily="34" charset="0"/>
              </a:rPr>
              <a:t>Abstr 92, Dec 10, 9:45 AM</a:t>
            </a:r>
          </a:p>
        </p:txBody>
      </p:sp>
    </p:spTree>
    <p:extLst>
      <p:ext uri="{BB962C8B-B14F-4D97-AF65-F5344CB8AC3E}">
        <p14:creationId xmlns:p14="http://schemas.microsoft.com/office/powerpoint/2010/main" val="75005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BD86-C168-4912-BFF4-8AE09E7AB7B4}"/>
              </a:ext>
            </a:extLst>
          </p:cNvPr>
          <p:cNvSpPr>
            <a:spLocks noGrp="1"/>
          </p:cNvSpPr>
          <p:nvPr>
            <p:ph type="title"/>
          </p:nvPr>
        </p:nvSpPr>
        <p:spPr/>
        <p:txBody>
          <a:bodyPr/>
          <a:lstStyle/>
          <a:p>
            <a:r>
              <a:rPr lang="en-US" dirty="0"/>
              <a:t>GAIA/CLL13: Time-Limited First-line Venetoclax + </a:t>
            </a:r>
            <a:br>
              <a:rPr lang="en-US" dirty="0"/>
            </a:br>
            <a:r>
              <a:rPr lang="en-US" dirty="0"/>
              <a:t>Anti-CD20 Ab ± Ibrutinib for CLL</a:t>
            </a:r>
          </a:p>
        </p:txBody>
      </p:sp>
      <p:sp>
        <p:nvSpPr>
          <p:cNvPr id="3" name="Content Placeholder 2">
            <a:extLst>
              <a:ext uri="{FF2B5EF4-FFF2-40B4-BE49-F238E27FC236}">
                <a16:creationId xmlns:a16="http://schemas.microsoft.com/office/drawing/2014/main" id="{11F86844-77E6-4A05-8E58-70954D972983}"/>
              </a:ext>
            </a:extLst>
          </p:cNvPr>
          <p:cNvSpPr>
            <a:spLocks noGrp="1"/>
          </p:cNvSpPr>
          <p:nvPr>
            <p:ph idx="1"/>
          </p:nvPr>
        </p:nvSpPr>
        <p:spPr/>
        <p:txBody>
          <a:bodyPr/>
          <a:lstStyle/>
          <a:p>
            <a:pPr>
              <a:lnSpc>
                <a:spcPct val="100000"/>
              </a:lnSpc>
              <a:spcBef>
                <a:spcPts val="0"/>
              </a:spcBef>
              <a:spcAft>
                <a:spcPts val="0"/>
              </a:spcAft>
            </a:pPr>
            <a:r>
              <a:rPr lang="en-US" sz="2000" dirty="0"/>
              <a:t>Multicenter, randomized, open-label phase III study</a:t>
            </a:r>
          </a:p>
        </p:txBody>
      </p:sp>
      <p:sp>
        <p:nvSpPr>
          <p:cNvPr id="4" name="Text Box 15">
            <a:extLst>
              <a:ext uri="{FF2B5EF4-FFF2-40B4-BE49-F238E27FC236}">
                <a16:creationId xmlns:a16="http://schemas.microsoft.com/office/drawing/2014/main" id="{71677349-4335-410F-8773-7DF277E4546F}"/>
              </a:ext>
            </a:extLst>
          </p:cNvPr>
          <p:cNvSpPr txBox="1">
            <a:spLocks noChangeArrowheads="1"/>
          </p:cNvSpPr>
          <p:nvPr/>
        </p:nvSpPr>
        <p:spPr bwMode="auto">
          <a:xfrm>
            <a:off x="412751" y="6371981"/>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Eichhorst. EHA 2022. Abstr LB2365. NCT02950051.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9" name="Text Box 45">
            <a:extLst>
              <a:ext uri="{FF2B5EF4-FFF2-40B4-BE49-F238E27FC236}">
                <a16:creationId xmlns:a16="http://schemas.microsoft.com/office/drawing/2014/main" id="{8E88CC10-1576-4DFE-A789-A4017AB9F185}"/>
              </a:ext>
            </a:extLst>
          </p:cNvPr>
          <p:cNvSpPr txBox="1">
            <a:spLocks noChangeArrowheads="1"/>
          </p:cNvSpPr>
          <p:nvPr/>
        </p:nvSpPr>
        <p:spPr bwMode="auto">
          <a:xfrm>
            <a:off x="572852" y="2859646"/>
            <a:ext cx="29813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Fit patients with CLL </a:t>
            </a:r>
          </a:p>
          <a:p>
            <a:pPr marL="0" marR="0" lvl="0" indent="0" algn="ctr"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(CIRS ≤6, CrCl ≥70 mL/min); </a:t>
            </a:r>
          </a:p>
          <a:p>
            <a:pPr marL="0" marR="0" lvl="0" indent="0" algn="ctr"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previous therapy for CLL; no </a:t>
            </a:r>
            <a:r>
              <a:rPr kumimoji="0" lang="de-DE" sz="18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TP53</a:t>
            </a:r>
            <a:r>
              <a:rPr kumimoji="0" lang="de-DE"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mutation or del(17p) </a:t>
            </a:r>
            <a:br>
              <a:rPr kumimoji="0" lang="de-DE" sz="1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 920)</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Rectangle 49">
            <a:extLst>
              <a:ext uri="{FF2B5EF4-FFF2-40B4-BE49-F238E27FC236}">
                <a16:creationId xmlns:a16="http://schemas.microsoft.com/office/drawing/2014/main" id="{481A0E8C-9F05-45BD-8244-60A667CC7AFA}"/>
              </a:ext>
            </a:extLst>
          </p:cNvPr>
          <p:cNvSpPr>
            <a:spLocks noChangeArrowheads="1"/>
          </p:cNvSpPr>
          <p:nvPr/>
        </p:nvSpPr>
        <p:spPr bwMode="auto">
          <a:xfrm>
            <a:off x="4304367" y="4303105"/>
            <a:ext cx="4303846" cy="611915"/>
          </a:xfrm>
          <a:prstGeom prst="rect">
            <a:avLst/>
          </a:prstGeom>
          <a:solidFill>
            <a:schemeClr val="accent6"/>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CIT: FCR or BR</a:t>
            </a:r>
            <a:r>
              <a:rPr kumimoji="0" lang="de-DE"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endPar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 = 230</a:t>
            </a:r>
          </a:p>
        </p:txBody>
      </p:sp>
      <p:sp>
        <p:nvSpPr>
          <p:cNvPr id="13" name="Rectangle 50">
            <a:extLst>
              <a:ext uri="{FF2B5EF4-FFF2-40B4-BE49-F238E27FC236}">
                <a16:creationId xmlns:a16="http://schemas.microsoft.com/office/drawing/2014/main" id="{B7EE448A-E6CD-4BAD-9BE5-E9F65FDDB7D7}"/>
              </a:ext>
            </a:extLst>
          </p:cNvPr>
          <p:cNvSpPr>
            <a:spLocks noChangeArrowheads="1"/>
          </p:cNvSpPr>
          <p:nvPr/>
        </p:nvSpPr>
        <p:spPr bwMode="auto">
          <a:xfrm>
            <a:off x="4304368" y="3641667"/>
            <a:ext cx="4303845" cy="612648"/>
          </a:xfrm>
          <a:prstGeom prst="rect">
            <a:avLst/>
          </a:prstGeom>
          <a:solidFill>
            <a:schemeClr val="accent4"/>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Venetoclax + Rituximab</a:t>
            </a:r>
            <a:r>
              <a:rPr kumimoji="0" lang="en-US" alt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230</a:t>
            </a:r>
          </a:p>
        </p:txBody>
      </p:sp>
      <p:sp>
        <p:nvSpPr>
          <p:cNvPr id="16" name="Line 53">
            <a:extLst>
              <a:ext uri="{FF2B5EF4-FFF2-40B4-BE49-F238E27FC236}">
                <a16:creationId xmlns:a16="http://schemas.microsoft.com/office/drawing/2014/main" id="{AA711DF3-E634-41AE-A8A3-134BD51A0EF7}"/>
              </a:ext>
            </a:extLst>
          </p:cNvPr>
          <p:cNvSpPr>
            <a:spLocks noChangeShapeType="1"/>
          </p:cNvSpPr>
          <p:nvPr/>
        </p:nvSpPr>
        <p:spPr bwMode="auto">
          <a:xfrm>
            <a:off x="3586105" y="4303105"/>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 name="Line 54">
            <a:extLst>
              <a:ext uri="{FF2B5EF4-FFF2-40B4-BE49-F238E27FC236}">
                <a16:creationId xmlns:a16="http://schemas.microsoft.com/office/drawing/2014/main" id="{6AD11F4A-ADB1-4221-B66E-E93221B178E4}"/>
              </a:ext>
            </a:extLst>
          </p:cNvPr>
          <p:cNvSpPr>
            <a:spLocks noChangeShapeType="1"/>
          </p:cNvSpPr>
          <p:nvPr/>
        </p:nvSpPr>
        <p:spPr bwMode="auto">
          <a:xfrm flipV="1">
            <a:off x="3586106" y="2567576"/>
            <a:ext cx="62230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Rectangle 49">
            <a:extLst>
              <a:ext uri="{FF2B5EF4-FFF2-40B4-BE49-F238E27FC236}">
                <a16:creationId xmlns:a16="http://schemas.microsoft.com/office/drawing/2014/main" id="{FE9E71B9-5189-0597-AF60-DB81183854DF}"/>
              </a:ext>
            </a:extLst>
          </p:cNvPr>
          <p:cNvSpPr>
            <a:spLocks noChangeArrowheads="1"/>
          </p:cNvSpPr>
          <p:nvPr/>
        </p:nvSpPr>
        <p:spPr bwMode="auto">
          <a:xfrm>
            <a:off x="4304370" y="2976241"/>
            <a:ext cx="4303843" cy="6126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Venetoclax + Obinutuzumab</a:t>
            </a:r>
            <a:r>
              <a:rPr kumimoji="0" lang="en-US" alt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endParaRPr kumimoji="0" lang="en-US" altLang="en-US" sz="1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230</a:t>
            </a:r>
          </a:p>
        </p:txBody>
      </p:sp>
      <p:sp>
        <p:nvSpPr>
          <p:cNvPr id="22" name="Rectangle 50">
            <a:extLst>
              <a:ext uri="{FF2B5EF4-FFF2-40B4-BE49-F238E27FC236}">
                <a16:creationId xmlns:a16="http://schemas.microsoft.com/office/drawing/2014/main" id="{0E405E83-611A-7275-D813-88DAD442F26D}"/>
              </a:ext>
            </a:extLst>
          </p:cNvPr>
          <p:cNvSpPr>
            <a:spLocks noChangeArrowheads="1"/>
          </p:cNvSpPr>
          <p:nvPr/>
        </p:nvSpPr>
        <p:spPr bwMode="auto">
          <a:xfrm>
            <a:off x="4304368" y="2310815"/>
            <a:ext cx="4303843" cy="612648"/>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Ibrutinib + Venetoclax + Obinutuzumab</a:t>
            </a:r>
            <a:r>
              <a:rPr kumimoji="0" lang="en-US" altLang="en-US" sz="1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endPar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230</a:t>
            </a:r>
          </a:p>
        </p:txBody>
      </p:sp>
      <p:sp>
        <p:nvSpPr>
          <p:cNvPr id="60" name="TextBox 59">
            <a:extLst>
              <a:ext uri="{FF2B5EF4-FFF2-40B4-BE49-F238E27FC236}">
                <a16:creationId xmlns:a16="http://schemas.microsoft.com/office/drawing/2014/main" id="{32A29DA8-E114-3DAF-5B34-C47481342726}"/>
              </a:ext>
            </a:extLst>
          </p:cNvPr>
          <p:cNvSpPr txBox="1"/>
          <p:nvPr/>
        </p:nvSpPr>
        <p:spPr bwMode="auto">
          <a:xfrm>
            <a:off x="412751" y="5877870"/>
            <a:ext cx="10514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*≤65 yr, FCR; &gt;65 yr: BR. </a:t>
            </a:r>
            <a:r>
              <a:rPr kumimoji="0" lang="de-DE"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 standard ramp up 20-400 mg, then 400 mg/day, cycles 3-12. </a:t>
            </a:r>
            <a:r>
              <a:rPr kumimoji="0" lang="de-DE"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Rituximab 375/500 mg/m</a:t>
            </a:r>
            <a:r>
              <a:rPr kumimoji="0" lang="de-DE"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kumimoji="0" lang="de-DE"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day 1, cycles 1-6. </a:t>
            </a:r>
            <a:r>
              <a:rPr kumimoji="0" lang="de-DE"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Obinutuzumab 1000 mg Day 1, 8, 15 of cycle 1, then Day 1 of cycles 2-6. #I 420 mg/day from Day 1, cycle 1. </a:t>
            </a:r>
            <a:endParaRPr kumimoji="0" lang="de-DE"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87B32C7D-F5BF-25A1-8F9B-16754FBDA978}"/>
              </a:ext>
            </a:extLst>
          </p:cNvPr>
          <p:cNvCxnSpPr/>
          <p:nvPr/>
        </p:nvCxnSpPr>
        <p:spPr bwMode="auto">
          <a:xfrm>
            <a:off x="3586106" y="3282565"/>
            <a:ext cx="622300" cy="0"/>
          </a:xfrm>
          <a:prstGeom prst="straightConnector1">
            <a:avLst/>
          </a:prstGeom>
          <a:noFill/>
          <a:ln w="28575" cap="flat" cmpd="sng" algn="ctr">
            <a:solidFill>
              <a:schemeClr val="bg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2D12ADC8-74C2-5134-97F2-DB698D4F4FDA}"/>
              </a:ext>
            </a:extLst>
          </p:cNvPr>
          <p:cNvCxnSpPr/>
          <p:nvPr/>
        </p:nvCxnSpPr>
        <p:spPr bwMode="auto">
          <a:xfrm>
            <a:off x="3586105" y="3941383"/>
            <a:ext cx="622300" cy="0"/>
          </a:xfrm>
          <a:prstGeom prst="straightConnector1">
            <a:avLst/>
          </a:prstGeom>
          <a:noFill/>
          <a:ln w="28575" cap="flat" cmpd="sng" algn="ctr">
            <a:solidFill>
              <a:schemeClr val="bg1"/>
            </a:solidFill>
            <a:prstDash val="solid"/>
            <a:round/>
            <a:headEnd type="none" w="med" len="med"/>
            <a:tailEnd type="triangle"/>
          </a:ln>
          <a:effectLst/>
        </p:spPr>
      </p:cxnSp>
      <p:sp>
        <p:nvSpPr>
          <p:cNvPr id="29" name="Content Placeholder 2">
            <a:extLst>
              <a:ext uri="{FF2B5EF4-FFF2-40B4-BE49-F238E27FC236}">
                <a16:creationId xmlns:a16="http://schemas.microsoft.com/office/drawing/2014/main" id="{8734CE08-D1C3-B984-8D44-A54ADFD85839}"/>
              </a:ext>
            </a:extLst>
          </p:cNvPr>
          <p:cNvSpPr txBox="1">
            <a:spLocks/>
          </p:cNvSpPr>
          <p:nvPr/>
        </p:nvSpPr>
        <p:spPr bwMode="auto">
          <a:xfrm>
            <a:off x="604675" y="5141378"/>
            <a:ext cx="10877529" cy="7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MRD negativity (&lt;1 CLL cell per 10,000 leukocytes analyzed [0.01%]) for venetoclax + obinutuzumab vs CIT; PFS for I + V + obinutuzumab vs CIT</a:t>
            </a:r>
          </a:p>
        </p:txBody>
      </p:sp>
      <p:cxnSp>
        <p:nvCxnSpPr>
          <p:cNvPr id="15" name="Straight Arrow Connector 14">
            <a:extLst>
              <a:ext uri="{FF2B5EF4-FFF2-40B4-BE49-F238E27FC236}">
                <a16:creationId xmlns:a16="http://schemas.microsoft.com/office/drawing/2014/main" id="{0C99D08C-F706-3FC7-69DA-2B7549122ACB}"/>
              </a:ext>
            </a:extLst>
          </p:cNvPr>
          <p:cNvCxnSpPr/>
          <p:nvPr/>
        </p:nvCxnSpPr>
        <p:spPr bwMode="auto">
          <a:xfrm>
            <a:off x="8692444" y="4611490"/>
            <a:ext cx="259644" cy="0"/>
          </a:xfrm>
          <a:prstGeom prst="straightConnector1">
            <a:avLst/>
          </a:prstGeom>
          <a:noFill/>
          <a:ln w="28575" cap="flat" cmpd="sng" algn="ctr">
            <a:solidFill>
              <a:schemeClr val="bg1"/>
            </a:solidFill>
            <a:prstDash val="solid"/>
            <a:round/>
            <a:headEnd type="none" w="med" len="med"/>
            <a:tailEnd type="triangle"/>
          </a:ln>
          <a:effectLst/>
        </p:spPr>
      </p:cxnSp>
      <p:sp>
        <p:nvSpPr>
          <p:cNvPr id="32" name="TextBox 31">
            <a:extLst>
              <a:ext uri="{FF2B5EF4-FFF2-40B4-BE49-F238E27FC236}">
                <a16:creationId xmlns:a16="http://schemas.microsoft.com/office/drawing/2014/main" id="{DB39F0F7-A107-91CF-0BEF-37B5EED39ECA}"/>
              </a:ext>
            </a:extLst>
          </p:cNvPr>
          <p:cNvSpPr txBox="1"/>
          <p:nvPr/>
        </p:nvSpPr>
        <p:spPr bwMode="auto">
          <a:xfrm>
            <a:off x="8952088" y="4446974"/>
            <a:ext cx="828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 cycles</a:t>
            </a:r>
          </a:p>
        </p:txBody>
      </p:sp>
      <p:cxnSp>
        <p:nvCxnSpPr>
          <p:cNvPr id="36" name="Straight Arrow Connector 35">
            <a:extLst>
              <a:ext uri="{FF2B5EF4-FFF2-40B4-BE49-F238E27FC236}">
                <a16:creationId xmlns:a16="http://schemas.microsoft.com/office/drawing/2014/main" id="{200C94E4-1082-0313-F14F-20178A4CA330}"/>
              </a:ext>
            </a:extLst>
          </p:cNvPr>
          <p:cNvCxnSpPr/>
          <p:nvPr/>
        </p:nvCxnSpPr>
        <p:spPr bwMode="auto">
          <a:xfrm>
            <a:off x="8692444" y="3963945"/>
            <a:ext cx="259644" cy="0"/>
          </a:xfrm>
          <a:prstGeom prst="straightConnector1">
            <a:avLst/>
          </a:prstGeom>
          <a:noFill/>
          <a:ln w="28575" cap="flat" cmpd="sng" algn="ctr">
            <a:solidFill>
              <a:schemeClr val="bg1"/>
            </a:solidFill>
            <a:prstDash val="solid"/>
            <a:round/>
            <a:headEnd type="none" w="med" len="med"/>
            <a:tailEnd type="triangle"/>
          </a:ln>
          <a:effectLst/>
        </p:spPr>
      </p:cxnSp>
      <p:sp>
        <p:nvSpPr>
          <p:cNvPr id="37" name="TextBox 36">
            <a:extLst>
              <a:ext uri="{FF2B5EF4-FFF2-40B4-BE49-F238E27FC236}">
                <a16:creationId xmlns:a16="http://schemas.microsoft.com/office/drawing/2014/main" id="{09B514F6-404F-5964-11ED-D07C3FBCF924}"/>
              </a:ext>
            </a:extLst>
          </p:cNvPr>
          <p:cNvSpPr txBox="1"/>
          <p:nvPr/>
        </p:nvSpPr>
        <p:spPr bwMode="auto">
          <a:xfrm>
            <a:off x="8952088" y="3799429"/>
            <a:ext cx="1965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 cycles V, 6 cycles R</a:t>
            </a:r>
          </a:p>
        </p:txBody>
      </p:sp>
      <p:cxnSp>
        <p:nvCxnSpPr>
          <p:cNvPr id="38" name="Straight Arrow Connector 37">
            <a:extLst>
              <a:ext uri="{FF2B5EF4-FFF2-40B4-BE49-F238E27FC236}">
                <a16:creationId xmlns:a16="http://schemas.microsoft.com/office/drawing/2014/main" id="{4AC42733-CE27-CAAB-368F-375FAC0C99A2}"/>
              </a:ext>
            </a:extLst>
          </p:cNvPr>
          <p:cNvCxnSpPr/>
          <p:nvPr/>
        </p:nvCxnSpPr>
        <p:spPr bwMode="auto">
          <a:xfrm>
            <a:off x="8692444" y="3294913"/>
            <a:ext cx="259644" cy="0"/>
          </a:xfrm>
          <a:prstGeom prst="straightConnector1">
            <a:avLst/>
          </a:prstGeom>
          <a:noFill/>
          <a:ln w="28575" cap="flat" cmpd="sng" algn="ctr">
            <a:solidFill>
              <a:schemeClr val="bg1"/>
            </a:solidFill>
            <a:prstDash val="solid"/>
            <a:round/>
            <a:headEnd type="none" w="med" len="med"/>
            <a:tailEnd type="triangle"/>
          </a:ln>
          <a:effectLst/>
        </p:spPr>
      </p:cxnSp>
      <p:sp>
        <p:nvSpPr>
          <p:cNvPr id="39" name="TextBox 38">
            <a:extLst>
              <a:ext uri="{FF2B5EF4-FFF2-40B4-BE49-F238E27FC236}">
                <a16:creationId xmlns:a16="http://schemas.microsoft.com/office/drawing/2014/main" id="{624AC148-697A-110A-8298-8C90473ED79D}"/>
              </a:ext>
            </a:extLst>
          </p:cNvPr>
          <p:cNvSpPr txBox="1"/>
          <p:nvPr/>
        </p:nvSpPr>
        <p:spPr bwMode="auto">
          <a:xfrm>
            <a:off x="8952088" y="3119108"/>
            <a:ext cx="1987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 cycles V, 6 cycles O</a:t>
            </a:r>
          </a:p>
        </p:txBody>
      </p:sp>
      <p:cxnSp>
        <p:nvCxnSpPr>
          <p:cNvPr id="40" name="Straight Arrow Connector 39">
            <a:extLst>
              <a:ext uri="{FF2B5EF4-FFF2-40B4-BE49-F238E27FC236}">
                <a16:creationId xmlns:a16="http://schemas.microsoft.com/office/drawing/2014/main" id="{52FD6ED6-33DF-11AC-7602-817090D3DE4A}"/>
              </a:ext>
            </a:extLst>
          </p:cNvPr>
          <p:cNvCxnSpPr/>
          <p:nvPr/>
        </p:nvCxnSpPr>
        <p:spPr bwMode="auto">
          <a:xfrm>
            <a:off x="8692444" y="2644393"/>
            <a:ext cx="259644" cy="0"/>
          </a:xfrm>
          <a:prstGeom prst="straightConnector1">
            <a:avLst/>
          </a:prstGeom>
          <a:noFill/>
          <a:ln w="28575" cap="flat" cmpd="sng" algn="ctr">
            <a:solidFill>
              <a:schemeClr val="bg1"/>
            </a:solidFill>
            <a:prstDash val="solid"/>
            <a:round/>
            <a:headEnd type="none" w="med" len="med"/>
            <a:tailEnd type="triangle"/>
          </a:ln>
          <a:effectLst/>
        </p:spPr>
      </p:cxnSp>
      <p:sp>
        <p:nvSpPr>
          <p:cNvPr id="42" name="TextBox 41">
            <a:extLst>
              <a:ext uri="{FF2B5EF4-FFF2-40B4-BE49-F238E27FC236}">
                <a16:creationId xmlns:a16="http://schemas.microsoft.com/office/drawing/2014/main" id="{A119205B-062A-B03E-8D27-5359AAAF8425}"/>
              </a:ext>
            </a:extLst>
          </p:cNvPr>
          <p:cNvSpPr txBox="1"/>
          <p:nvPr/>
        </p:nvSpPr>
        <p:spPr bwMode="auto">
          <a:xfrm>
            <a:off x="8983699" y="2229096"/>
            <a:ext cx="27801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 cycles V, 6 cycles O, </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continuation of I up to cycle 36 </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allowed if MRD detectable</a:t>
            </a:r>
          </a:p>
        </p:txBody>
      </p:sp>
      <p:sp>
        <p:nvSpPr>
          <p:cNvPr id="43" name="TextBox 42">
            <a:extLst>
              <a:ext uri="{FF2B5EF4-FFF2-40B4-BE49-F238E27FC236}">
                <a16:creationId xmlns:a16="http://schemas.microsoft.com/office/drawing/2014/main" id="{3CA30248-97E4-436E-3F2A-3F73033D18C0}"/>
              </a:ext>
            </a:extLst>
          </p:cNvPr>
          <p:cNvSpPr txBox="1"/>
          <p:nvPr/>
        </p:nvSpPr>
        <p:spPr bwMode="auto">
          <a:xfrm>
            <a:off x="5810920" y="1965736"/>
            <a:ext cx="1290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28-day cycles</a:t>
            </a:r>
          </a:p>
        </p:txBody>
      </p:sp>
    </p:spTree>
    <p:extLst>
      <p:ext uri="{BB962C8B-B14F-4D97-AF65-F5344CB8AC3E}">
        <p14:creationId xmlns:p14="http://schemas.microsoft.com/office/powerpoint/2010/main" val="358258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F861420E-1BCA-BE14-A0B7-5E36CD498CD3}"/>
              </a:ext>
            </a:extLst>
          </p:cNvPr>
          <p:cNvGrpSpPr/>
          <p:nvPr/>
        </p:nvGrpSpPr>
        <p:grpSpPr>
          <a:xfrm>
            <a:off x="2159031" y="1632736"/>
            <a:ext cx="4538737" cy="755812"/>
            <a:chOff x="2159031" y="1632736"/>
            <a:chExt cx="4538737" cy="755812"/>
          </a:xfrm>
        </p:grpSpPr>
        <p:cxnSp>
          <p:nvCxnSpPr>
            <p:cNvPr id="211" name="Straight Connector 210">
              <a:extLst>
                <a:ext uri="{FF2B5EF4-FFF2-40B4-BE49-F238E27FC236}">
                  <a16:creationId xmlns:a16="http://schemas.microsoft.com/office/drawing/2014/main" id="{30831CB9-357B-6B77-302F-5D9C1A1553CF}"/>
                </a:ext>
              </a:extLst>
            </p:cNvPr>
            <p:cNvCxnSpPr/>
            <p:nvPr/>
          </p:nvCxnSpPr>
          <p:spPr bwMode="auto">
            <a:xfrm>
              <a:off x="2159031" y="1632736"/>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3512D81A-1724-23A9-6EB2-E3EC101DC271}"/>
                </a:ext>
              </a:extLst>
            </p:cNvPr>
            <p:cNvCxnSpPr/>
            <p:nvPr/>
          </p:nvCxnSpPr>
          <p:spPr bwMode="auto">
            <a:xfrm>
              <a:off x="3637269" y="1797312"/>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1857E656-A11B-FC70-375B-DD30651750E1}"/>
                </a:ext>
              </a:extLst>
            </p:cNvPr>
            <p:cNvCxnSpPr/>
            <p:nvPr/>
          </p:nvCxnSpPr>
          <p:spPr bwMode="auto">
            <a:xfrm>
              <a:off x="2602478" y="1666381"/>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DCBAE0C3-E1F8-0112-2B15-713F22D8C2C7}"/>
                </a:ext>
              </a:extLst>
            </p:cNvPr>
            <p:cNvCxnSpPr/>
            <p:nvPr/>
          </p:nvCxnSpPr>
          <p:spPr bwMode="auto">
            <a:xfrm>
              <a:off x="3119416" y="1688375"/>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721222F8-41A5-6B6A-D4C6-D5144508F17B}"/>
                </a:ext>
              </a:extLst>
            </p:cNvPr>
            <p:cNvCxnSpPr/>
            <p:nvPr/>
          </p:nvCxnSpPr>
          <p:spPr bwMode="auto">
            <a:xfrm>
              <a:off x="3828816" y="1809879"/>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DBFC5CD6-6E47-00D3-7B53-E1C4069BCEEE}"/>
                </a:ext>
              </a:extLst>
            </p:cNvPr>
            <p:cNvCxnSpPr/>
            <p:nvPr/>
          </p:nvCxnSpPr>
          <p:spPr bwMode="auto">
            <a:xfrm>
              <a:off x="3684071" y="179866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16073E50-9B52-791F-8C7A-6B1E0F2F0AD5}"/>
                </a:ext>
              </a:extLst>
            </p:cNvPr>
            <p:cNvCxnSpPr/>
            <p:nvPr/>
          </p:nvCxnSpPr>
          <p:spPr bwMode="auto">
            <a:xfrm>
              <a:off x="3885565" y="1805812"/>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54474E72-816D-E56B-67E8-EB900ED8878B}"/>
                </a:ext>
              </a:extLst>
            </p:cNvPr>
            <p:cNvCxnSpPr/>
            <p:nvPr/>
          </p:nvCxnSpPr>
          <p:spPr bwMode="auto">
            <a:xfrm>
              <a:off x="4067519" y="1835206"/>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4771FCA7-DBA7-7D77-27F6-848C819DDD9C}"/>
                </a:ext>
              </a:extLst>
            </p:cNvPr>
            <p:cNvCxnSpPr/>
            <p:nvPr/>
          </p:nvCxnSpPr>
          <p:spPr bwMode="auto">
            <a:xfrm>
              <a:off x="4109047" y="1841489"/>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285239E5-F410-5D3D-3AF9-F9A5D3944080}"/>
                </a:ext>
              </a:extLst>
            </p:cNvPr>
            <p:cNvCxnSpPr/>
            <p:nvPr/>
          </p:nvCxnSpPr>
          <p:spPr bwMode="auto">
            <a:xfrm>
              <a:off x="4098632" y="1840687"/>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0D9B1A3B-CDF9-0C62-6269-4B03AE6E03D7}"/>
                </a:ext>
              </a:extLst>
            </p:cNvPr>
            <p:cNvCxnSpPr/>
            <p:nvPr/>
          </p:nvCxnSpPr>
          <p:spPr bwMode="auto">
            <a:xfrm>
              <a:off x="4257544" y="1851316"/>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0D688147-DD82-E5AF-E75C-0CDD418DDF98}"/>
                </a:ext>
              </a:extLst>
            </p:cNvPr>
            <p:cNvCxnSpPr/>
            <p:nvPr/>
          </p:nvCxnSpPr>
          <p:spPr bwMode="auto">
            <a:xfrm>
              <a:off x="4145821" y="1839523"/>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6FA825CB-35C7-695F-3415-8E26F375CF4A}"/>
                </a:ext>
              </a:extLst>
            </p:cNvPr>
            <p:cNvCxnSpPr/>
            <p:nvPr/>
          </p:nvCxnSpPr>
          <p:spPr bwMode="auto">
            <a:xfrm>
              <a:off x="4546064" y="1883693"/>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C222939A-C477-E92B-86B6-DA13C75FC8BC}"/>
                </a:ext>
              </a:extLst>
            </p:cNvPr>
            <p:cNvCxnSpPr/>
            <p:nvPr/>
          </p:nvCxnSpPr>
          <p:spPr bwMode="auto">
            <a:xfrm>
              <a:off x="3958606" y="1825780"/>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E1D302CF-E392-F987-49D5-072EE4418C33}"/>
                </a:ext>
              </a:extLst>
            </p:cNvPr>
            <p:cNvCxnSpPr/>
            <p:nvPr/>
          </p:nvCxnSpPr>
          <p:spPr bwMode="auto">
            <a:xfrm>
              <a:off x="4706438" y="1945963"/>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09A78141-20F2-7D56-94AF-90940E119F2E}"/>
                </a:ext>
              </a:extLst>
            </p:cNvPr>
            <p:cNvCxnSpPr/>
            <p:nvPr/>
          </p:nvCxnSpPr>
          <p:spPr bwMode="auto">
            <a:xfrm>
              <a:off x="4626947" y="1919295"/>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6AD08238-0F3D-8DD8-9FC4-BC0AAB58C3BA}"/>
                </a:ext>
              </a:extLst>
            </p:cNvPr>
            <p:cNvCxnSpPr/>
            <p:nvPr/>
          </p:nvCxnSpPr>
          <p:spPr bwMode="auto">
            <a:xfrm>
              <a:off x="4772141" y="194538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6CA63C3B-A804-43B8-6334-3D87AD9A83EE}"/>
                </a:ext>
              </a:extLst>
            </p:cNvPr>
            <p:cNvCxnSpPr/>
            <p:nvPr/>
          </p:nvCxnSpPr>
          <p:spPr bwMode="auto">
            <a:xfrm>
              <a:off x="4287265" y="1856038"/>
              <a:ext cx="0" cy="110795"/>
            </a:xfrm>
            <a:prstGeom prst="line">
              <a:avLst/>
            </a:prstGeom>
            <a:noFill/>
            <a:ln w="38100" cap="flat" cmpd="sng" algn="ctr">
              <a:solidFill>
                <a:schemeClr val="accent3"/>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642740B2-1A96-67A1-7EAC-F4A24FB732A8}"/>
                </a:ext>
              </a:extLst>
            </p:cNvPr>
            <p:cNvCxnSpPr/>
            <p:nvPr/>
          </p:nvCxnSpPr>
          <p:spPr bwMode="auto">
            <a:xfrm>
              <a:off x="4337665" y="1864351"/>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93752263-A073-611E-E929-DE46EC5C13D5}"/>
                </a:ext>
              </a:extLst>
            </p:cNvPr>
            <p:cNvCxnSpPr/>
            <p:nvPr/>
          </p:nvCxnSpPr>
          <p:spPr bwMode="auto">
            <a:xfrm>
              <a:off x="4804968" y="194538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E4BBFA3A-8D21-C910-1B03-DDE2343CE0F7}"/>
                </a:ext>
              </a:extLst>
            </p:cNvPr>
            <p:cNvCxnSpPr/>
            <p:nvPr/>
          </p:nvCxnSpPr>
          <p:spPr bwMode="auto">
            <a:xfrm>
              <a:off x="4957374" y="1983704"/>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A4F32D86-3C64-96AF-8BDA-FF46CF044828}"/>
                </a:ext>
              </a:extLst>
            </p:cNvPr>
            <p:cNvCxnSpPr/>
            <p:nvPr/>
          </p:nvCxnSpPr>
          <p:spPr bwMode="auto">
            <a:xfrm>
              <a:off x="5009943" y="1982912"/>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15360D5D-D6FA-53B8-C180-0AE3BADFC9E9}"/>
                </a:ext>
              </a:extLst>
            </p:cNvPr>
            <p:cNvCxnSpPr/>
            <p:nvPr/>
          </p:nvCxnSpPr>
          <p:spPr bwMode="auto">
            <a:xfrm>
              <a:off x="5137769" y="2014367"/>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ED81EF04-F50B-6167-40EF-AA6F8532D4B6}"/>
                </a:ext>
              </a:extLst>
            </p:cNvPr>
            <p:cNvCxnSpPr/>
            <p:nvPr/>
          </p:nvCxnSpPr>
          <p:spPr bwMode="auto">
            <a:xfrm>
              <a:off x="5344799" y="203847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0454B15A-1BD7-D2B4-7F28-CA3518CD9CBB}"/>
                </a:ext>
              </a:extLst>
            </p:cNvPr>
            <p:cNvCxnSpPr/>
            <p:nvPr/>
          </p:nvCxnSpPr>
          <p:spPr bwMode="auto">
            <a:xfrm>
              <a:off x="5377494" y="203847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D6944853-A6C6-495E-D9BF-5EA03E2F31CA}"/>
                </a:ext>
              </a:extLst>
            </p:cNvPr>
            <p:cNvCxnSpPr/>
            <p:nvPr/>
          </p:nvCxnSpPr>
          <p:spPr bwMode="auto">
            <a:xfrm>
              <a:off x="5406473" y="2041612"/>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9B20007D-1F93-8DE7-90F0-368A755D15BC}"/>
                </a:ext>
              </a:extLst>
            </p:cNvPr>
            <p:cNvCxnSpPr/>
            <p:nvPr/>
          </p:nvCxnSpPr>
          <p:spPr bwMode="auto">
            <a:xfrm>
              <a:off x="5439159" y="2040702"/>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8232B0D9-AAFE-D5C2-74FA-93FC43322543}"/>
                </a:ext>
              </a:extLst>
            </p:cNvPr>
            <p:cNvCxnSpPr/>
            <p:nvPr/>
          </p:nvCxnSpPr>
          <p:spPr bwMode="auto">
            <a:xfrm>
              <a:off x="5664895" y="203756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B912C419-A87E-7315-3081-AEA7F712E866}"/>
                </a:ext>
              </a:extLst>
            </p:cNvPr>
            <p:cNvCxnSpPr/>
            <p:nvPr/>
          </p:nvCxnSpPr>
          <p:spPr bwMode="auto">
            <a:xfrm>
              <a:off x="5880086" y="2041612"/>
              <a:ext cx="0" cy="110795"/>
            </a:xfrm>
            <a:prstGeom prst="line">
              <a:avLst/>
            </a:prstGeom>
            <a:noFill/>
            <a:ln w="38100"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AF2DB328-6136-820C-2119-B6985C8BE4ED}"/>
                </a:ext>
              </a:extLst>
            </p:cNvPr>
            <p:cNvCxnSpPr/>
            <p:nvPr/>
          </p:nvCxnSpPr>
          <p:spPr bwMode="auto">
            <a:xfrm>
              <a:off x="4742037" y="1945963"/>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7BFA2A91-78A0-FA22-3D2F-34A3D0495A3B}"/>
                </a:ext>
              </a:extLst>
            </p:cNvPr>
            <p:cNvCxnSpPr/>
            <p:nvPr/>
          </p:nvCxnSpPr>
          <p:spPr bwMode="auto">
            <a:xfrm>
              <a:off x="4855427" y="1965841"/>
              <a:ext cx="0" cy="110795"/>
            </a:xfrm>
            <a:prstGeom prst="line">
              <a:avLst/>
            </a:prstGeom>
            <a:noFill/>
            <a:ln w="38100"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DEEA6E63-98F3-2F4E-9826-E4010CB9A802}"/>
                </a:ext>
              </a:extLst>
            </p:cNvPr>
            <p:cNvCxnSpPr/>
            <p:nvPr/>
          </p:nvCxnSpPr>
          <p:spPr bwMode="auto">
            <a:xfrm>
              <a:off x="5568478" y="203756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749F85DF-B034-3C5C-47D6-5833D66958F9}"/>
                </a:ext>
              </a:extLst>
            </p:cNvPr>
            <p:cNvCxnSpPr/>
            <p:nvPr/>
          </p:nvCxnSpPr>
          <p:spPr bwMode="auto">
            <a:xfrm>
              <a:off x="5736351" y="2035534"/>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22F172A8-5CC4-24E6-7015-C5C4C28F2785}"/>
                </a:ext>
              </a:extLst>
            </p:cNvPr>
            <p:cNvCxnSpPr/>
            <p:nvPr/>
          </p:nvCxnSpPr>
          <p:spPr bwMode="auto">
            <a:xfrm>
              <a:off x="5989965" y="2039654"/>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4A694C36-B1A7-B847-5B95-05C51303EADA}"/>
                </a:ext>
              </a:extLst>
            </p:cNvPr>
            <p:cNvCxnSpPr/>
            <p:nvPr/>
          </p:nvCxnSpPr>
          <p:spPr bwMode="auto">
            <a:xfrm>
              <a:off x="5828102" y="203847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7BC30BD5-64FF-DA47-AF53-746D57260FDC}"/>
                </a:ext>
              </a:extLst>
            </p:cNvPr>
            <p:cNvCxnSpPr/>
            <p:nvPr/>
          </p:nvCxnSpPr>
          <p:spPr bwMode="auto">
            <a:xfrm>
              <a:off x="5700218" y="2035784"/>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AA494866-6C20-445E-F5D5-C0CC20C87FB5}"/>
                </a:ext>
              </a:extLst>
            </p:cNvPr>
            <p:cNvCxnSpPr/>
            <p:nvPr/>
          </p:nvCxnSpPr>
          <p:spPr bwMode="auto">
            <a:xfrm>
              <a:off x="6045981" y="2145408"/>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D75E5B5C-FF49-6913-A196-AD30A5C0CD01}"/>
                </a:ext>
              </a:extLst>
            </p:cNvPr>
            <p:cNvCxnSpPr/>
            <p:nvPr/>
          </p:nvCxnSpPr>
          <p:spPr bwMode="auto">
            <a:xfrm>
              <a:off x="6079930" y="2146329"/>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B6497CC3-5CCE-9FF5-68AA-DE444BF69A93}"/>
                </a:ext>
              </a:extLst>
            </p:cNvPr>
            <p:cNvCxnSpPr/>
            <p:nvPr/>
          </p:nvCxnSpPr>
          <p:spPr bwMode="auto">
            <a:xfrm>
              <a:off x="6192880" y="2277753"/>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AE64798D-45DB-28D9-36B1-37C381290AB9}"/>
                </a:ext>
              </a:extLst>
            </p:cNvPr>
            <p:cNvCxnSpPr/>
            <p:nvPr/>
          </p:nvCxnSpPr>
          <p:spPr bwMode="auto">
            <a:xfrm>
              <a:off x="6143967" y="2276233"/>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B0FA5EC9-5F26-8041-46D8-133BD5EF1F25}"/>
                </a:ext>
              </a:extLst>
            </p:cNvPr>
            <p:cNvCxnSpPr/>
            <p:nvPr/>
          </p:nvCxnSpPr>
          <p:spPr bwMode="auto">
            <a:xfrm>
              <a:off x="4670626" y="1921391"/>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4A24B93B-D580-F127-0818-A3BEF6B41F18}"/>
                </a:ext>
              </a:extLst>
            </p:cNvPr>
            <p:cNvCxnSpPr/>
            <p:nvPr/>
          </p:nvCxnSpPr>
          <p:spPr bwMode="auto">
            <a:xfrm>
              <a:off x="5607868" y="2037560"/>
              <a:ext cx="0" cy="110795"/>
            </a:xfrm>
            <a:prstGeom prst="line">
              <a:avLst/>
            </a:prstGeom>
            <a:noFill/>
            <a:ln w="38100"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810F5AA1-7F8F-1608-C9B0-AC35E571A8F3}"/>
                </a:ext>
              </a:extLst>
            </p:cNvPr>
            <p:cNvCxnSpPr/>
            <p:nvPr/>
          </p:nvCxnSpPr>
          <p:spPr bwMode="auto">
            <a:xfrm>
              <a:off x="4202430" y="1841890"/>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A751F8C3-59A6-48B3-B014-D2A18605609E}"/>
                </a:ext>
              </a:extLst>
            </p:cNvPr>
            <p:cNvCxnSpPr/>
            <p:nvPr/>
          </p:nvCxnSpPr>
          <p:spPr bwMode="auto">
            <a:xfrm>
              <a:off x="4407611" y="1884318"/>
              <a:ext cx="0" cy="110795"/>
            </a:xfrm>
            <a:prstGeom prst="line">
              <a:avLst/>
            </a:prstGeom>
            <a:noFill/>
            <a:ln w="76200" cap="flat" cmpd="sng" algn="ctr">
              <a:solidFill>
                <a:schemeClr val="accent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A832CBBD-EED0-E0EF-3FCD-5A24A86803A9}"/>
                </a:ext>
              </a:extLst>
            </p:cNvPr>
            <p:cNvCxnSpPr/>
            <p:nvPr/>
          </p:nvCxnSpPr>
          <p:spPr bwMode="auto">
            <a:xfrm>
              <a:off x="6225643" y="2277518"/>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8A645975-5C52-5E63-95CD-EBED072A4A18}"/>
                </a:ext>
              </a:extLst>
            </p:cNvPr>
            <p:cNvCxnSpPr/>
            <p:nvPr/>
          </p:nvCxnSpPr>
          <p:spPr bwMode="auto">
            <a:xfrm>
              <a:off x="5239489" y="2038470"/>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BC0829CF-82CA-6B10-930A-E2424EB6F861}"/>
                </a:ext>
              </a:extLst>
            </p:cNvPr>
            <p:cNvCxnSpPr/>
            <p:nvPr/>
          </p:nvCxnSpPr>
          <p:spPr bwMode="auto">
            <a:xfrm>
              <a:off x="6344427" y="2277518"/>
              <a:ext cx="0" cy="110795"/>
            </a:xfrm>
            <a:prstGeom prst="line">
              <a:avLst/>
            </a:prstGeom>
            <a:noFill/>
            <a:ln w="38100" cap="flat" cmpd="sng" algn="ctr">
              <a:solidFill>
                <a:schemeClr val="accent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DAEDD742-D267-6497-28CE-21F991D1A6C2}"/>
                </a:ext>
              </a:extLst>
            </p:cNvPr>
            <p:cNvCxnSpPr/>
            <p:nvPr/>
          </p:nvCxnSpPr>
          <p:spPr bwMode="auto">
            <a:xfrm>
              <a:off x="6272171" y="2277128"/>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0F313A9F-DE0A-8630-D8CA-AB4640F0199A}"/>
                </a:ext>
              </a:extLst>
            </p:cNvPr>
            <p:cNvCxnSpPr/>
            <p:nvPr/>
          </p:nvCxnSpPr>
          <p:spPr bwMode="auto">
            <a:xfrm>
              <a:off x="5192702" y="2040702"/>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2EAD8C0A-BF0C-2DB4-E58B-2603FB9AA2EC}"/>
                </a:ext>
              </a:extLst>
            </p:cNvPr>
            <p:cNvCxnSpPr/>
            <p:nvPr/>
          </p:nvCxnSpPr>
          <p:spPr bwMode="auto">
            <a:xfrm>
              <a:off x="6381246" y="2274376"/>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DB89C54E-C4C6-BE4B-D22A-0161270FB47A}"/>
                </a:ext>
              </a:extLst>
            </p:cNvPr>
            <p:cNvCxnSpPr/>
            <p:nvPr/>
          </p:nvCxnSpPr>
          <p:spPr bwMode="auto">
            <a:xfrm>
              <a:off x="6626115" y="2277128"/>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9F056D6B-F8FD-2067-F1C2-AC8AF1BDBEEB}"/>
                </a:ext>
              </a:extLst>
            </p:cNvPr>
            <p:cNvCxnSpPr/>
            <p:nvPr/>
          </p:nvCxnSpPr>
          <p:spPr bwMode="auto">
            <a:xfrm>
              <a:off x="6697768" y="2277128"/>
              <a:ext cx="0" cy="110795"/>
            </a:xfrm>
            <a:prstGeom prst="line">
              <a:avLst/>
            </a:prstGeom>
            <a:noFill/>
            <a:ln w="28575" cap="flat" cmpd="sng" algn="ctr">
              <a:solidFill>
                <a:schemeClr val="accent3"/>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11835889-1B9B-6994-503C-FC8D7267E21B}"/>
                </a:ext>
              </a:extLst>
            </p:cNvPr>
            <p:cNvCxnSpPr/>
            <p:nvPr/>
          </p:nvCxnSpPr>
          <p:spPr bwMode="auto">
            <a:xfrm>
              <a:off x="4909141" y="1966887"/>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BEFB17DC-073D-E6A6-40B7-74326525E715}"/>
                </a:ext>
              </a:extLst>
            </p:cNvPr>
            <p:cNvCxnSpPr/>
            <p:nvPr/>
          </p:nvCxnSpPr>
          <p:spPr bwMode="auto">
            <a:xfrm>
              <a:off x="4597160" y="1900029"/>
              <a:ext cx="0" cy="110795"/>
            </a:xfrm>
            <a:prstGeom prst="line">
              <a:avLst/>
            </a:prstGeom>
            <a:noFill/>
            <a:ln w="38100" cap="flat" cmpd="sng" algn="ctr">
              <a:solidFill>
                <a:schemeClr val="accent3"/>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EE8B7F8E-A14C-B486-8BF8-9366CB9D8DC9}"/>
                </a:ext>
              </a:extLst>
            </p:cNvPr>
            <p:cNvCxnSpPr/>
            <p:nvPr/>
          </p:nvCxnSpPr>
          <p:spPr bwMode="auto">
            <a:xfrm>
              <a:off x="4018374" y="1825779"/>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546BF328-D1B2-4A57-0A1A-87CBD8FED539}"/>
                </a:ext>
              </a:extLst>
            </p:cNvPr>
            <p:cNvCxnSpPr/>
            <p:nvPr/>
          </p:nvCxnSpPr>
          <p:spPr bwMode="auto">
            <a:xfrm>
              <a:off x="4491788" y="1884319"/>
              <a:ext cx="0" cy="110795"/>
            </a:xfrm>
            <a:prstGeom prst="line">
              <a:avLst/>
            </a:prstGeom>
            <a:noFill/>
            <a:ln w="76200" cap="flat" cmpd="sng" algn="ctr">
              <a:solidFill>
                <a:schemeClr val="accent3"/>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AD8E8663-F8C6-B461-76B8-A61C4DB031EC}"/>
                </a:ext>
              </a:extLst>
            </p:cNvPr>
            <p:cNvCxnSpPr/>
            <p:nvPr/>
          </p:nvCxnSpPr>
          <p:spPr bwMode="auto">
            <a:xfrm>
              <a:off x="5071848" y="1983072"/>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B5610B1A-A7E8-6AC6-397D-ABC59BBF3AB5}"/>
                </a:ext>
              </a:extLst>
            </p:cNvPr>
            <p:cNvCxnSpPr/>
            <p:nvPr/>
          </p:nvCxnSpPr>
          <p:spPr bwMode="auto">
            <a:xfrm>
              <a:off x="5294720" y="2038470"/>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C8ADF3F6-8950-7D95-2635-810EE17F2AA0}"/>
                </a:ext>
              </a:extLst>
            </p:cNvPr>
            <p:cNvCxnSpPr/>
            <p:nvPr/>
          </p:nvCxnSpPr>
          <p:spPr bwMode="auto">
            <a:xfrm>
              <a:off x="5492060" y="2043844"/>
              <a:ext cx="0" cy="110795"/>
            </a:xfrm>
            <a:prstGeom prst="line">
              <a:avLst/>
            </a:prstGeom>
            <a:noFill/>
            <a:ln w="57150" cap="flat" cmpd="sng" algn="ctr">
              <a:solidFill>
                <a:schemeClr val="accent3"/>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B2D95E1F-592E-5CE9-65DA-2FB3EAC1FD44}"/>
                </a:ext>
              </a:extLst>
            </p:cNvPr>
            <p:cNvCxnSpPr/>
            <p:nvPr/>
          </p:nvCxnSpPr>
          <p:spPr bwMode="auto">
            <a:xfrm>
              <a:off x="5931740" y="2043843"/>
              <a:ext cx="0" cy="110795"/>
            </a:xfrm>
            <a:prstGeom prst="line">
              <a:avLst/>
            </a:prstGeom>
            <a:noFill/>
            <a:ln w="57150" cap="flat" cmpd="sng" algn="ctr">
              <a:solidFill>
                <a:schemeClr val="accent3"/>
              </a:solidFill>
              <a:prstDash val="solid"/>
              <a:round/>
              <a:headEnd type="none" w="med" len="med"/>
              <a:tailEnd type="none" w="med" len="med"/>
            </a:ln>
            <a:effectLst/>
          </p:spPr>
        </p:cxnSp>
      </p:grpSp>
      <p:grpSp>
        <p:nvGrpSpPr>
          <p:cNvPr id="208" name="Group 207">
            <a:extLst>
              <a:ext uri="{FF2B5EF4-FFF2-40B4-BE49-F238E27FC236}">
                <a16:creationId xmlns:a16="http://schemas.microsoft.com/office/drawing/2014/main" id="{DEBA4931-CF48-71C6-229F-7D250C861695}"/>
              </a:ext>
            </a:extLst>
          </p:cNvPr>
          <p:cNvGrpSpPr/>
          <p:nvPr/>
        </p:nvGrpSpPr>
        <p:grpSpPr>
          <a:xfrm>
            <a:off x="2364285" y="1652123"/>
            <a:ext cx="4391042" cy="2188484"/>
            <a:chOff x="2364285" y="1652123"/>
            <a:chExt cx="4391042" cy="2188484"/>
          </a:xfrm>
        </p:grpSpPr>
        <p:cxnSp>
          <p:nvCxnSpPr>
            <p:cNvPr id="132" name="Straight Connector 131">
              <a:extLst>
                <a:ext uri="{FF2B5EF4-FFF2-40B4-BE49-F238E27FC236}">
                  <a16:creationId xmlns:a16="http://schemas.microsoft.com/office/drawing/2014/main" id="{60FF8BA3-C862-923B-60D3-95F06D59A45B}"/>
                </a:ext>
              </a:extLst>
            </p:cNvPr>
            <p:cNvCxnSpPr/>
            <p:nvPr/>
          </p:nvCxnSpPr>
          <p:spPr bwMode="auto">
            <a:xfrm>
              <a:off x="2364285" y="1652123"/>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82199801-D31F-29EC-9287-59DC13D9C37E}"/>
                </a:ext>
              </a:extLst>
            </p:cNvPr>
            <p:cNvCxnSpPr/>
            <p:nvPr/>
          </p:nvCxnSpPr>
          <p:spPr bwMode="auto">
            <a:xfrm>
              <a:off x="2764438" y="168673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2BD89930-53E3-03D0-9FED-AE302F52F29F}"/>
                </a:ext>
              </a:extLst>
            </p:cNvPr>
            <p:cNvCxnSpPr/>
            <p:nvPr/>
          </p:nvCxnSpPr>
          <p:spPr bwMode="auto">
            <a:xfrm>
              <a:off x="3026596" y="170361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A685B72F-D007-75E2-7DC7-827AEE0CE66D}"/>
                </a:ext>
              </a:extLst>
            </p:cNvPr>
            <p:cNvCxnSpPr/>
            <p:nvPr/>
          </p:nvCxnSpPr>
          <p:spPr bwMode="auto">
            <a:xfrm>
              <a:off x="3069425" y="170130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241CC37C-D6AE-321F-AE94-A202B83C7F9B}"/>
                </a:ext>
              </a:extLst>
            </p:cNvPr>
            <p:cNvCxnSpPr/>
            <p:nvPr/>
          </p:nvCxnSpPr>
          <p:spPr bwMode="auto">
            <a:xfrm>
              <a:off x="3700638" y="1835206"/>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348E075D-1302-C54A-BBBD-572FA7659FF3}"/>
                </a:ext>
              </a:extLst>
            </p:cNvPr>
            <p:cNvCxnSpPr/>
            <p:nvPr/>
          </p:nvCxnSpPr>
          <p:spPr bwMode="auto">
            <a:xfrm>
              <a:off x="3588621" y="1805813"/>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4CADCE7-F644-EF16-7A25-6F38FE299CCE}"/>
                </a:ext>
              </a:extLst>
            </p:cNvPr>
            <p:cNvCxnSpPr/>
            <p:nvPr/>
          </p:nvCxnSpPr>
          <p:spPr bwMode="auto">
            <a:xfrm>
              <a:off x="3744890" y="1835206"/>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1BEDF0A0-65FA-04D1-01E3-7F6FD1F6818F}"/>
                </a:ext>
              </a:extLst>
            </p:cNvPr>
            <p:cNvCxnSpPr/>
            <p:nvPr/>
          </p:nvCxnSpPr>
          <p:spPr bwMode="auto">
            <a:xfrm>
              <a:off x="3828859" y="184777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4FDDC07-3B51-A007-9030-D40B085B59B0}"/>
                </a:ext>
              </a:extLst>
            </p:cNvPr>
            <p:cNvCxnSpPr/>
            <p:nvPr/>
          </p:nvCxnSpPr>
          <p:spPr bwMode="auto">
            <a:xfrm>
              <a:off x="3928758" y="1865406"/>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844752D4-9E4C-7070-BA16-AEA95338BC22}"/>
                </a:ext>
              </a:extLst>
            </p:cNvPr>
            <p:cNvCxnSpPr/>
            <p:nvPr/>
          </p:nvCxnSpPr>
          <p:spPr bwMode="auto">
            <a:xfrm>
              <a:off x="3872099" y="184463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6BAD111-0D3D-83BD-2D31-326155678455}"/>
                </a:ext>
              </a:extLst>
            </p:cNvPr>
            <p:cNvCxnSpPr/>
            <p:nvPr/>
          </p:nvCxnSpPr>
          <p:spPr bwMode="auto">
            <a:xfrm>
              <a:off x="4049849" y="191202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4D69711E-A4F3-8986-519B-5A44B487D194}"/>
                </a:ext>
              </a:extLst>
            </p:cNvPr>
            <p:cNvCxnSpPr/>
            <p:nvPr/>
          </p:nvCxnSpPr>
          <p:spPr bwMode="auto">
            <a:xfrm>
              <a:off x="4008029" y="1900029"/>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329948E2-6FBE-0BFF-4042-C37D415CF4DF}"/>
                </a:ext>
              </a:extLst>
            </p:cNvPr>
            <p:cNvCxnSpPr/>
            <p:nvPr/>
          </p:nvCxnSpPr>
          <p:spPr bwMode="auto">
            <a:xfrm>
              <a:off x="4163674" y="194961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AF256238-FDE2-E392-B8C6-F6DE435ABCE6}"/>
                </a:ext>
              </a:extLst>
            </p:cNvPr>
            <p:cNvCxnSpPr/>
            <p:nvPr/>
          </p:nvCxnSpPr>
          <p:spPr bwMode="auto">
            <a:xfrm>
              <a:off x="3958606" y="1887461"/>
              <a:ext cx="0" cy="110795"/>
            </a:xfrm>
            <a:prstGeom prst="line">
              <a:avLst/>
            </a:prstGeom>
            <a:noFill/>
            <a:ln w="57150" cap="flat" cmpd="sng" algn="ctr">
              <a:solidFill>
                <a:schemeClr val="accent4"/>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459662F5-81D5-59FD-C0D6-47F5CAC8164E}"/>
                </a:ext>
              </a:extLst>
            </p:cNvPr>
            <p:cNvCxnSpPr/>
            <p:nvPr/>
          </p:nvCxnSpPr>
          <p:spPr bwMode="auto">
            <a:xfrm>
              <a:off x="4240304" y="196741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CA43F37E-A82B-3E9C-CD3F-267589203496}"/>
                </a:ext>
              </a:extLst>
            </p:cNvPr>
            <p:cNvCxnSpPr/>
            <p:nvPr/>
          </p:nvCxnSpPr>
          <p:spPr bwMode="auto">
            <a:xfrm>
              <a:off x="4253181" y="197113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C007BFBB-3D32-0D1D-D225-D17C1C139BE0}"/>
                </a:ext>
              </a:extLst>
            </p:cNvPr>
            <p:cNvCxnSpPr/>
            <p:nvPr/>
          </p:nvCxnSpPr>
          <p:spPr bwMode="auto">
            <a:xfrm>
              <a:off x="4288595" y="1979931"/>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A67AA9B4-5D49-A13E-E1EA-6BD3FD1DDE9D}"/>
                </a:ext>
              </a:extLst>
            </p:cNvPr>
            <p:cNvCxnSpPr/>
            <p:nvPr/>
          </p:nvCxnSpPr>
          <p:spPr bwMode="auto">
            <a:xfrm>
              <a:off x="4092529" y="1927676"/>
              <a:ext cx="0" cy="110795"/>
            </a:xfrm>
            <a:prstGeom prst="line">
              <a:avLst/>
            </a:prstGeom>
            <a:noFill/>
            <a:ln w="38100" cap="flat" cmpd="sng" algn="ctr">
              <a:solidFill>
                <a:schemeClr val="accent4"/>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F069C9A1-8F9F-2F2E-628B-37E0A09BEA12}"/>
                </a:ext>
              </a:extLst>
            </p:cNvPr>
            <p:cNvCxnSpPr/>
            <p:nvPr/>
          </p:nvCxnSpPr>
          <p:spPr bwMode="auto">
            <a:xfrm>
              <a:off x="4207352" y="196442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9BD4108-7217-63F8-D7BF-CCCC2791F2B5}"/>
                </a:ext>
              </a:extLst>
            </p:cNvPr>
            <p:cNvCxnSpPr/>
            <p:nvPr/>
          </p:nvCxnSpPr>
          <p:spPr bwMode="auto">
            <a:xfrm>
              <a:off x="4347552" y="201181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054B4280-C5B6-1465-9680-A2E9776176C3}"/>
                </a:ext>
              </a:extLst>
            </p:cNvPr>
            <p:cNvCxnSpPr/>
            <p:nvPr/>
          </p:nvCxnSpPr>
          <p:spPr bwMode="auto">
            <a:xfrm>
              <a:off x="4425054" y="201317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55783387-CB94-535D-1E63-0A835F0972B7}"/>
                </a:ext>
              </a:extLst>
            </p:cNvPr>
            <p:cNvCxnSpPr/>
            <p:nvPr/>
          </p:nvCxnSpPr>
          <p:spPr bwMode="auto">
            <a:xfrm>
              <a:off x="4459836" y="2011813"/>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0336DDE1-254F-7E45-2B08-A448079970F6}"/>
                </a:ext>
              </a:extLst>
            </p:cNvPr>
            <p:cNvCxnSpPr/>
            <p:nvPr/>
          </p:nvCxnSpPr>
          <p:spPr bwMode="auto">
            <a:xfrm>
              <a:off x="4570658" y="208507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369A57A7-5A7B-6A24-41C1-803E58CE309A}"/>
                </a:ext>
              </a:extLst>
            </p:cNvPr>
            <p:cNvCxnSpPr/>
            <p:nvPr/>
          </p:nvCxnSpPr>
          <p:spPr bwMode="auto">
            <a:xfrm>
              <a:off x="4607097" y="2085073"/>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220675E2-C825-07E5-DF5C-B6AF6B148492}"/>
                </a:ext>
              </a:extLst>
            </p:cNvPr>
            <p:cNvCxnSpPr/>
            <p:nvPr/>
          </p:nvCxnSpPr>
          <p:spPr bwMode="auto">
            <a:xfrm>
              <a:off x="4665351" y="2104811"/>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2418669B-68BC-4570-F4CD-7BDD075D4C5D}"/>
                </a:ext>
              </a:extLst>
            </p:cNvPr>
            <p:cNvCxnSpPr/>
            <p:nvPr/>
          </p:nvCxnSpPr>
          <p:spPr bwMode="auto">
            <a:xfrm>
              <a:off x="4715487" y="211538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8512A428-311B-0E8A-4D72-482DF187C533}"/>
                </a:ext>
              </a:extLst>
            </p:cNvPr>
            <p:cNvCxnSpPr/>
            <p:nvPr/>
          </p:nvCxnSpPr>
          <p:spPr bwMode="auto">
            <a:xfrm>
              <a:off x="4751754" y="211391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36FFFAAA-29A9-3B49-A8F3-3B4B82ACBB9D}"/>
                </a:ext>
              </a:extLst>
            </p:cNvPr>
            <p:cNvCxnSpPr/>
            <p:nvPr/>
          </p:nvCxnSpPr>
          <p:spPr bwMode="auto">
            <a:xfrm>
              <a:off x="4827509" y="211570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99EAD15E-D768-146B-97E8-72D72A98AFF1}"/>
                </a:ext>
              </a:extLst>
            </p:cNvPr>
            <p:cNvCxnSpPr/>
            <p:nvPr/>
          </p:nvCxnSpPr>
          <p:spPr bwMode="auto">
            <a:xfrm>
              <a:off x="5019369" y="2179182"/>
              <a:ext cx="0" cy="110795"/>
            </a:xfrm>
            <a:prstGeom prst="line">
              <a:avLst/>
            </a:prstGeom>
            <a:noFill/>
            <a:ln w="38100" cap="flat" cmpd="sng" algn="ctr">
              <a:solidFill>
                <a:schemeClr val="accent4"/>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6EBDD428-012A-3B40-705D-497F768DA9F5}"/>
                </a:ext>
              </a:extLst>
            </p:cNvPr>
            <p:cNvCxnSpPr/>
            <p:nvPr/>
          </p:nvCxnSpPr>
          <p:spPr bwMode="auto">
            <a:xfrm>
              <a:off x="4321119" y="198935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5A1C1A7D-DC57-F7A2-81D7-CA8EEA1615E9}"/>
                </a:ext>
              </a:extLst>
            </p:cNvPr>
            <p:cNvCxnSpPr/>
            <p:nvPr/>
          </p:nvCxnSpPr>
          <p:spPr bwMode="auto">
            <a:xfrm>
              <a:off x="4387711" y="2014593"/>
              <a:ext cx="0" cy="110795"/>
            </a:xfrm>
            <a:prstGeom prst="line">
              <a:avLst/>
            </a:prstGeom>
            <a:noFill/>
            <a:ln w="38100" cap="flat" cmpd="sng" algn="ctr">
              <a:solidFill>
                <a:schemeClr val="accent4"/>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A4ABE497-E43F-DF65-F06C-1DADEF3E3E98}"/>
                </a:ext>
              </a:extLst>
            </p:cNvPr>
            <p:cNvCxnSpPr/>
            <p:nvPr/>
          </p:nvCxnSpPr>
          <p:spPr bwMode="auto">
            <a:xfrm>
              <a:off x="4855427" y="213598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263E7890-4465-5391-3763-0F3BFDF08B3F}"/>
                </a:ext>
              </a:extLst>
            </p:cNvPr>
            <p:cNvCxnSpPr/>
            <p:nvPr/>
          </p:nvCxnSpPr>
          <p:spPr bwMode="auto">
            <a:xfrm>
              <a:off x="4947844" y="216020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66E11A0F-1302-BD72-2264-89569F81BAFF}"/>
                </a:ext>
              </a:extLst>
            </p:cNvPr>
            <p:cNvCxnSpPr/>
            <p:nvPr/>
          </p:nvCxnSpPr>
          <p:spPr bwMode="auto">
            <a:xfrm>
              <a:off x="5056138" y="218220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3EB80BF8-4CCA-927C-242F-F66480D3FD09}"/>
                </a:ext>
              </a:extLst>
            </p:cNvPr>
            <p:cNvCxnSpPr/>
            <p:nvPr/>
          </p:nvCxnSpPr>
          <p:spPr bwMode="auto">
            <a:xfrm>
              <a:off x="4982243" y="215623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5AC3BF94-0631-1F7C-23E1-2416C005955F}"/>
                </a:ext>
              </a:extLst>
            </p:cNvPr>
            <p:cNvCxnSpPr/>
            <p:nvPr/>
          </p:nvCxnSpPr>
          <p:spPr bwMode="auto">
            <a:xfrm>
              <a:off x="5086040" y="217935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B1E478-11CE-CF82-B257-79F242626D1F}"/>
                </a:ext>
              </a:extLst>
            </p:cNvPr>
            <p:cNvCxnSpPr/>
            <p:nvPr/>
          </p:nvCxnSpPr>
          <p:spPr bwMode="auto">
            <a:xfrm>
              <a:off x="5118423" y="217969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3465E520-CFB8-2F82-4D52-78CB4D5B7D03}"/>
                </a:ext>
              </a:extLst>
            </p:cNvPr>
            <p:cNvCxnSpPr/>
            <p:nvPr/>
          </p:nvCxnSpPr>
          <p:spPr bwMode="auto">
            <a:xfrm>
              <a:off x="5221307" y="223132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A8542BDE-5495-C1C3-A582-D5DA89CF71B5}"/>
                </a:ext>
              </a:extLst>
            </p:cNvPr>
            <p:cNvCxnSpPr/>
            <p:nvPr/>
          </p:nvCxnSpPr>
          <p:spPr bwMode="auto">
            <a:xfrm>
              <a:off x="5250365" y="2260265"/>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66F7999C-69B6-A82E-FAE3-66D2F3EE0AF4}"/>
                </a:ext>
              </a:extLst>
            </p:cNvPr>
            <p:cNvCxnSpPr/>
            <p:nvPr/>
          </p:nvCxnSpPr>
          <p:spPr bwMode="auto">
            <a:xfrm>
              <a:off x="5277315" y="228541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246F2B3E-6F71-8EFD-77D5-CDDD1EBD21B7}"/>
                </a:ext>
              </a:extLst>
            </p:cNvPr>
            <p:cNvCxnSpPr/>
            <p:nvPr/>
          </p:nvCxnSpPr>
          <p:spPr bwMode="auto">
            <a:xfrm>
              <a:off x="5297862" y="228541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C85FA436-F211-946D-1275-C13CB164F906}"/>
                </a:ext>
              </a:extLst>
            </p:cNvPr>
            <p:cNvCxnSpPr/>
            <p:nvPr/>
          </p:nvCxnSpPr>
          <p:spPr bwMode="auto">
            <a:xfrm>
              <a:off x="4776600" y="2116871"/>
              <a:ext cx="0" cy="110795"/>
            </a:xfrm>
            <a:prstGeom prst="line">
              <a:avLst/>
            </a:prstGeom>
            <a:noFill/>
            <a:ln w="38100" cap="flat" cmpd="sng" algn="ctr">
              <a:solidFill>
                <a:schemeClr val="accent4"/>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F7C46704-D6C5-FB4E-D97E-F4B1362E5C06}"/>
                </a:ext>
              </a:extLst>
            </p:cNvPr>
            <p:cNvCxnSpPr/>
            <p:nvPr/>
          </p:nvCxnSpPr>
          <p:spPr bwMode="auto">
            <a:xfrm>
              <a:off x="4527298" y="2087790"/>
              <a:ext cx="0" cy="110795"/>
            </a:xfrm>
            <a:prstGeom prst="line">
              <a:avLst/>
            </a:prstGeom>
            <a:noFill/>
            <a:ln w="57150" cap="flat" cmpd="sng" algn="ctr">
              <a:solidFill>
                <a:schemeClr val="accent4"/>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6EB5FA9B-C6A8-0FE7-07A6-126E57316559}"/>
                </a:ext>
              </a:extLst>
            </p:cNvPr>
            <p:cNvCxnSpPr/>
            <p:nvPr/>
          </p:nvCxnSpPr>
          <p:spPr bwMode="auto">
            <a:xfrm>
              <a:off x="4902592" y="2157238"/>
              <a:ext cx="0" cy="110795"/>
            </a:xfrm>
            <a:prstGeom prst="line">
              <a:avLst/>
            </a:prstGeom>
            <a:noFill/>
            <a:ln w="57150" cap="flat" cmpd="sng" algn="ctr">
              <a:solidFill>
                <a:schemeClr val="accent4"/>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921DED30-8F71-4650-3765-13C4C76EFF6F}"/>
                </a:ext>
              </a:extLst>
            </p:cNvPr>
            <p:cNvCxnSpPr/>
            <p:nvPr/>
          </p:nvCxnSpPr>
          <p:spPr bwMode="auto">
            <a:xfrm>
              <a:off x="5340378" y="228380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02B7A2A7-F608-187E-5067-28DE5D900CFF}"/>
                </a:ext>
              </a:extLst>
            </p:cNvPr>
            <p:cNvCxnSpPr/>
            <p:nvPr/>
          </p:nvCxnSpPr>
          <p:spPr bwMode="auto">
            <a:xfrm>
              <a:off x="5363708" y="228419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E800D48A-24E3-489F-B413-88885D8D59B8}"/>
                </a:ext>
              </a:extLst>
            </p:cNvPr>
            <p:cNvCxnSpPr/>
            <p:nvPr/>
          </p:nvCxnSpPr>
          <p:spPr bwMode="auto">
            <a:xfrm>
              <a:off x="5404585" y="2383731"/>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91AC4AD5-3992-11B7-0BCF-4322F9276A8D}"/>
                </a:ext>
              </a:extLst>
            </p:cNvPr>
            <p:cNvCxnSpPr/>
            <p:nvPr/>
          </p:nvCxnSpPr>
          <p:spPr bwMode="auto">
            <a:xfrm>
              <a:off x="5404585" y="2329774"/>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F4F59814-847B-126F-8DD7-F168FC310A1E}"/>
                </a:ext>
              </a:extLst>
            </p:cNvPr>
            <p:cNvCxnSpPr/>
            <p:nvPr/>
          </p:nvCxnSpPr>
          <p:spPr bwMode="auto">
            <a:xfrm>
              <a:off x="5435526" y="238514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9E079C45-BE7F-FFED-976B-3CF7D4827B18}"/>
                </a:ext>
              </a:extLst>
            </p:cNvPr>
            <p:cNvCxnSpPr/>
            <p:nvPr/>
          </p:nvCxnSpPr>
          <p:spPr bwMode="auto">
            <a:xfrm>
              <a:off x="5470090" y="2385406"/>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5592A52A-EB97-9733-9F65-8B008972900E}"/>
                </a:ext>
              </a:extLst>
            </p:cNvPr>
            <p:cNvCxnSpPr/>
            <p:nvPr/>
          </p:nvCxnSpPr>
          <p:spPr bwMode="auto">
            <a:xfrm>
              <a:off x="5533613" y="2427301"/>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C66FBC06-D967-3E67-E78E-4C9A24A75644}"/>
                </a:ext>
              </a:extLst>
            </p:cNvPr>
            <p:cNvCxnSpPr/>
            <p:nvPr/>
          </p:nvCxnSpPr>
          <p:spPr bwMode="auto">
            <a:xfrm>
              <a:off x="5574760" y="2427301"/>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EDDE17CC-0A1F-DD80-8712-07621CFBDC40}"/>
                </a:ext>
              </a:extLst>
            </p:cNvPr>
            <p:cNvCxnSpPr/>
            <p:nvPr/>
          </p:nvCxnSpPr>
          <p:spPr bwMode="auto">
            <a:xfrm>
              <a:off x="5621067" y="247631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6A93C644-42C0-9726-075B-28663C83D639}"/>
                </a:ext>
              </a:extLst>
            </p:cNvPr>
            <p:cNvCxnSpPr/>
            <p:nvPr/>
          </p:nvCxnSpPr>
          <p:spPr bwMode="auto">
            <a:xfrm>
              <a:off x="5674475" y="2545749"/>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6151C006-BA5F-E81D-39CF-C9D833411498}"/>
                </a:ext>
              </a:extLst>
            </p:cNvPr>
            <p:cNvCxnSpPr/>
            <p:nvPr/>
          </p:nvCxnSpPr>
          <p:spPr bwMode="auto">
            <a:xfrm>
              <a:off x="5633248" y="254438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B0EDAF0B-830B-2735-AC74-2081AA0FC969}"/>
                </a:ext>
              </a:extLst>
            </p:cNvPr>
            <p:cNvCxnSpPr/>
            <p:nvPr/>
          </p:nvCxnSpPr>
          <p:spPr bwMode="auto">
            <a:xfrm>
              <a:off x="5704975" y="254480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27AB3BBD-5522-256A-71D2-A83C07985838}"/>
                </a:ext>
              </a:extLst>
            </p:cNvPr>
            <p:cNvCxnSpPr/>
            <p:nvPr/>
          </p:nvCxnSpPr>
          <p:spPr bwMode="auto">
            <a:xfrm>
              <a:off x="5796640" y="2607015"/>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B50476BC-08A4-D012-A749-677D56F6F3DB}"/>
                </a:ext>
              </a:extLst>
            </p:cNvPr>
            <p:cNvCxnSpPr/>
            <p:nvPr/>
          </p:nvCxnSpPr>
          <p:spPr bwMode="auto">
            <a:xfrm>
              <a:off x="5748509" y="260963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020D64FF-3008-50B8-D913-AD9A238BAF98}"/>
                </a:ext>
              </a:extLst>
            </p:cNvPr>
            <p:cNvCxnSpPr/>
            <p:nvPr/>
          </p:nvCxnSpPr>
          <p:spPr bwMode="auto">
            <a:xfrm>
              <a:off x="5842641" y="2607015"/>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541A01B8-6A34-E9ED-6FB1-C2DB8C0C4348}"/>
                </a:ext>
              </a:extLst>
            </p:cNvPr>
            <p:cNvCxnSpPr/>
            <p:nvPr/>
          </p:nvCxnSpPr>
          <p:spPr bwMode="auto">
            <a:xfrm>
              <a:off x="5876944" y="261015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31F92807-EF73-628D-E133-84C02E12F973}"/>
                </a:ext>
              </a:extLst>
            </p:cNvPr>
            <p:cNvCxnSpPr/>
            <p:nvPr/>
          </p:nvCxnSpPr>
          <p:spPr bwMode="auto">
            <a:xfrm>
              <a:off x="5892654" y="2733118"/>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0F7BBF87-22EC-F03D-2CB1-6E29FA59FB97}"/>
                </a:ext>
              </a:extLst>
            </p:cNvPr>
            <p:cNvCxnSpPr/>
            <p:nvPr/>
          </p:nvCxnSpPr>
          <p:spPr bwMode="auto">
            <a:xfrm>
              <a:off x="5910414" y="273311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247C9525-6BE9-8674-BFC9-90E7DAD3254F}"/>
                </a:ext>
              </a:extLst>
            </p:cNvPr>
            <p:cNvCxnSpPr/>
            <p:nvPr/>
          </p:nvCxnSpPr>
          <p:spPr bwMode="auto">
            <a:xfrm>
              <a:off x="4125418" y="1942858"/>
              <a:ext cx="0" cy="110795"/>
            </a:xfrm>
            <a:prstGeom prst="line">
              <a:avLst/>
            </a:prstGeom>
            <a:noFill/>
            <a:ln w="38100" cap="flat" cmpd="sng" algn="ctr">
              <a:solidFill>
                <a:schemeClr val="accent4"/>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1AFFADEF-7DF1-1BA8-F847-E1BB548465CB}"/>
                </a:ext>
              </a:extLst>
            </p:cNvPr>
            <p:cNvCxnSpPr/>
            <p:nvPr/>
          </p:nvCxnSpPr>
          <p:spPr bwMode="auto">
            <a:xfrm>
              <a:off x="5942185" y="273311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DD1A6EEC-5F9A-A588-DAD0-15B2E4400153}"/>
                </a:ext>
              </a:extLst>
            </p:cNvPr>
            <p:cNvCxnSpPr/>
            <p:nvPr/>
          </p:nvCxnSpPr>
          <p:spPr bwMode="auto">
            <a:xfrm>
              <a:off x="5975033" y="273311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F77DD964-5029-1540-FFE7-7235D7618BA2}"/>
                </a:ext>
              </a:extLst>
            </p:cNvPr>
            <p:cNvCxnSpPr/>
            <p:nvPr/>
          </p:nvCxnSpPr>
          <p:spPr bwMode="auto">
            <a:xfrm>
              <a:off x="6009788" y="2736259"/>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FB91F475-A971-52A4-F40A-536E8711BF7E}"/>
                </a:ext>
              </a:extLst>
            </p:cNvPr>
            <p:cNvCxnSpPr/>
            <p:nvPr/>
          </p:nvCxnSpPr>
          <p:spPr bwMode="auto">
            <a:xfrm>
              <a:off x="6055407" y="2737460"/>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1C3332AD-951A-87CA-3980-2AC797F5FEF3}"/>
                </a:ext>
              </a:extLst>
            </p:cNvPr>
            <p:cNvCxnSpPr/>
            <p:nvPr/>
          </p:nvCxnSpPr>
          <p:spPr bwMode="auto">
            <a:xfrm>
              <a:off x="6072653" y="2735736"/>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D4663734-6EBF-197D-1896-572196A3547A}"/>
                </a:ext>
              </a:extLst>
            </p:cNvPr>
            <p:cNvCxnSpPr/>
            <p:nvPr/>
          </p:nvCxnSpPr>
          <p:spPr bwMode="auto">
            <a:xfrm>
              <a:off x="6121532" y="273311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7C1EB11B-AEC5-985A-372B-D313D9EDFC18}"/>
                </a:ext>
              </a:extLst>
            </p:cNvPr>
            <p:cNvCxnSpPr/>
            <p:nvPr/>
          </p:nvCxnSpPr>
          <p:spPr bwMode="auto">
            <a:xfrm>
              <a:off x="6135480" y="2736259"/>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30AD3995-8C0A-922C-8C37-EA5248A6D1D0}"/>
                </a:ext>
              </a:extLst>
            </p:cNvPr>
            <p:cNvCxnSpPr/>
            <p:nvPr/>
          </p:nvCxnSpPr>
          <p:spPr bwMode="auto">
            <a:xfrm>
              <a:off x="6193563" y="3027851"/>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2486F867-9CA9-7463-29BE-76C85C07079D}"/>
                </a:ext>
              </a:extLst>
            </p:cNvPr>
            <p:cNvCxnSpPr/>
            <p:nvPr/>
          </p:nvCxnSpPr>
          <p:spPr bwMode="auto">
            <a:xfrm>
              <a:off x="6207905" y="3209797"/>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FFF34E75-F6BA-3A38-AEBF-8D148F81A6C2}"/>
                </a:ext>
              </a:extLst>
            </p:cNvPr>
            <p:cNvCxnSpPr/>
            <p:nvPr/>
          </p:nvCxnSpPr>
          <p:spPr bwMode="auto">
            <a:xfrm>
              <a:off x="6287881" y="339849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C268C3A2-90B5-8CC1-0065-998E3C66D13E}"/>
                </a:ext>
              </a:extLst>
            </p:cNvPr>
            <p:cNvCxnSpPr/>
            <p:nvPr/>
          </p:nvCxnSpPr>
          <p:spPr bwMode="auto">
            <a:xfrm>
              <a:off x="6328717" y="3398492"/>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40D9106B-215D-8F61-67DE-F5960B675C2A}"/>
                </a:ext>
              </a:extLst>
            </p:cNvPr>
            <p:cNvCxnSpPr/>
            <p:nvPr/>
          </p:nvCxnSpPr>
          <p:spPr bwMode="auto">
            <a:xfrm>
              <a:off x="6654718" y="3726496"/>
              <a:ext cx="0" cy="110795"/>
            </a:xfrm>
            <a:prstGeom prst="line">
              <a:avLst/>
            </a:prstGeom>
            <a:noFill/>
            <a:ln w="28575" cap="flat" cmpd="sng" algn="ctr">
              <a:solidFill>
                <a:schemeClr val="accent4"/>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BBC52FDC-F1F5-3C8E-4375-54135113BEF7}"/>
                </a:ext>
              </a:extLst>
            </p:cNvPr>
            <p:cNvCxnSpPr/>
            <p:nvPr/>
          </p:nvCxnSpPr>
          <p:spPr bwMode="auto">
            <a:xfrm>
              <a:off x="6755327" y="3729812"/>
              <a:ext cx="0" cy="110795"/>
            </a:xfrm>
            <a:prstGeom prst="line">
              <a:avLst/>
            </a:prstGeom>
            <a:noFill/>
            <a:ln w="28575" cap="flat" cmpd="sng" algn="ctr">
              <a:solidFill>
                <a:schemeClr val="accent4"/>
              </a:solidFill>
              <a:prstDash val="solid"/>
              <a:round/>
              <a:headEnd type="none" w="med" len="med"/>
              <a:tailEnd type="none" w="med" len="med"/>
            </a:ln>
            <a:effectLst/>
          </p:spPr>
        </p:cxnSp>
      </p:grpSp>
      <p:sp>
        <p:nvSpPr>
          <p:cNvPr id="66" name="Freeform: Shape 65">
            <a:extLst>
              <a:ext uri="{FF2B5EF4-FFF2-40B4-BE49-F238E27FC236}">
                <a16:creationId xmlns:a16="http://schemas.microsoft.com/office/drawing/2014/main" id="{9C647685-EB79-6F63-FC6E-E977304E839E}"/>
              </a:ext>
            </a:extLst>
          </p:cNvPr>
          <p:cNvSpPr/>
          <p:nvPr/>
        </p:nvSpPr>
        <p:spPr bwMode="auto">
          <a:xfrm>
            <a:off x="1378274" y="1621892"/>
            <a:ext cx="5402970" cy="1428333"/>
          </a:xfrm>
          <a:custGeom>
            <a:avLst/>
            <a:gdLst>
              <a:gd name="connsiteX0" fmla="*/ 0 w 5402970"/>
              <a:gd name="connsiteY0" fmla="*/ 0 h 1428333"/>
              <a:gd name="connsiteX1" fmla="*/ 203571 w 5402970"/>
              <a:gd name="connsiteY1" fmla="*/ 0 h 1428333"/>
              <a:gd name="connsiteX2" fmla="*/ 203571 w 5402970"/>
              <a:gd name="connsiteY2" fmla="*/ 20023 h 1428333"/>
              <a:gd name="connsiteX3" fmla="*/ 510596 w 5402970"/>
              <a:gd name="connsiteY3" fmla="*/ 20023 h 1428333"/>
              <a:gd name="connsiteX4" fmla="*/ 510596 w 5402970"/>
              <a:gd name="connsiteY4" fmla="*/ 46721 h 1428333"/>
              <a:gd name="connsiteX5" fmla="*/ 537294 w 5402970"/>
              <a:gd name="connsiteY5" fmla="*/ 46721 h 1428333"/>
              <a:gd name="connsiteX6" fmla="*/ 537294 w 5402970"/>
              <a:gd name="connsiteY6" fmla="*/ 46721 h 1428333"/>
              <a:gd name="connsiteX7" fmla="*/ 537294 w 5402970"/>
              <a:gd name="connsiteY7" fmla="*/ 70082 h 1428333"/>
              <a:gd name="connsiteX8" fmla="*/ 630736 w 5402970"/>
              <a:gd name="connsiteY8" fmla="*/ 70082 h 1428333"/>
              <a:gd name="connsiteX9" fmla="*/ 630736 w 5402970"/>
              <a:gd name="connsiteY9" fmla="*/ 83431 h 1428333"/>
              <a:gd name="connsiteX10" fmla="*/ 630736 w 5402970"/>
              <a:gd name="connsiteY10" fmla="*/ 83431 h 1428333"/>
              <a:gd name="connsiteX11" fmla="*/ 654097 w 5402970"/>
              <a:gd name="connsiteY11" fmla="*/ 106792 h 1428333"/>
              <a:gd name="connsiteX12" fmla="*/ 680795 w 5402970"/>
              <a:gd name="connsiteY12" fmla="*/ 106792 h 1428333"/>
              <a:gd name="connsiteX13" fmla="*/ 680795 w 5402970"/>
              <a:gd name="connsiteY13" fmla="*/ 140163 h 1428333"/>
              <a:gd name="connsiteX14" fmla="*/ 700818 w 5402970"/>
              <a:gd name="connsiteY14" fmla="*/ 140163 h 1428333"/>
              <a:gd name="connsiteX15" fmla="*/ 700818 w 5402970"/>
              <a:gd name="connsiteY15" fmla="*/ 140163 h 1428333"/>
              <a:gd name="connsiteX16" fmla="*/ 727516 w 5402970"/>
              <a:gd name="connsiteY16" fmla="*/ 140163 h 1428333"/>
              <a:gd name="connsiteX17" fmla="*/ 934424 w 5402970"/>
              <a:gd name="connsiteY17" fmla="*/ 140163 h 1428333"/>
              <a:gd name="connsiteX18" fmla="*/ 934424 w 5402970"/>
              <a:gd name="connsiteY18" fmla="*/ 166861 h 1428333"/>
              <a:gd name="connsiteX19" fmla="*/ 1057901 w 5402970"/>
              <a:gd name="connsiteY19" fmla="*/ 166861 h 1428333"/>
              <a:gd name="connsiteX20" fmla="*/ 1057901 w 5402970"/>
              <a:gd name="connsiteY20" fmla="*/ 166861 h 1428333"/>
              <a:gd name="connsiteX21" fmla="*/ 1057901 w 5402970"/>
              <a:gd name="connsiteY21" fmla="*/ 190222 h 1428333"/>
              <a:gd name="connsiteX22" fmla="*/ 1191390 w 5402970"/>
              <a:gd name="connsiteY22" fmla="*/ 190222 h 1428333"/>
              <a:gd name="connsiteX23" fmla="*/ 1191390 w 5402970"/>
              <a:gd name="connsiteY23" fmla="*/ 203571 h 1428333"/>
              <a:gd name="connsiteX24" fmla="*/ 1284833 w 5402970"/>
              <a:gd name="connsiteY24" fmla="*/ 203571 h 1428333"/>
              <a:gd name="connsiteX25" fmla="*/ 1284833 w 5402970"/>
              <a:gd name="connsiteY25" fmla="*/ 220257 h 1428333"/>
              <a:gd name="connsiteX26" fmla="*/ 1364926 w 5402970"/>
              <a:gd name="connsiteY26" fmla="*/ 220257 h 1428333"/>
              <a:gd name="connsiteX27" fmla="*/ 1364926 w 5402970"/>
              <a:gd name="connsiteY27" fmla="*/ 233606 h 1428333"/>
              <a:gd name="connsiteX28" fmla="*/ 1391624 w 5402970"/>
              <a:gd name="connsiteY28" fmla="*/ 233606 h 1428333"/>
              <a:gd name="connsiteX29" fmla="*/ 1398298 w 5402970"/>
              <a:gd name="connsiteY29" fmla="*/ 240280 h 1428333"/>
              <a:gd name="connsiteX30" fmla="*/ 1485066 w 5402970"/>
              <a:gd name="connsiteY30" fmla="*/ 240280 h 1428333"/>
              <a:gd name="connsiteX31" fmla="*/ 1485066 w 5402970"/>
              <a:gd name="connsiteY31" fmla="*/ 276990 h 1428333"/>
              <a:gd name="connsiteX32" fmla="*/ 1518438 w 5402970"/>
              <a:gd name="connsiteY32" fmla="*/ 276990 h 1428333"/>
              <a:gd name="connsiteX33" fmla="*/ 1518438 w 5402970"/>
              <a:gd name="connsiteY33" fmla="*/ 276990 h 1428333"/>
              <a:gd name="connsiteX34" fmla="*/ 1518438 w 5402970"/>
              <a:gd name="connsiteY34" fmla="*/ 300350 h 1428333"/>
              <a:gd name="connsiteX35" fmla="*/ 1638579 w 5402970"/>
              <a:gd name="connsiteY35" fmla="*/ 300350 h 1428333"/>
              <a:gd name="connsiteX36" fmla="*/ 1638579 w 5402970"/>
              <a:gd name="connsiteY36" fmla="*/ 317036 h 1428333"/>
              <a:gd name="connsiteX37" fmla="*/ 1715335 w 5402970"/>
              <a:gd name="connsiteY37" fmla="*/ 317036 h 1428333"/>
              <a:gd name="connsiteX38" fmla="*/ 1715335 w 5402970"/>
              <a:gd name="connsiteY38" fmla="*/ 333723 h 1428333"/>
              <a:gd name="connsiteX39" fmla="*/ 1762056 w 5402970"/>
              <a:gd name="connsiteY39" fmla="*/ 333723 h 1428333"/>
              <a:gd name="connsiteX40" fmla="*/ 1762056 w 5402970"/>
              <a:gd name="connsiteY40" fmla="*/ 357083 h 1428333"/>
              <a:gd name="connsiteX41" fmla="*/ 1788754 w 5402970"/>
              <a:gd name="connsiteY41" fmla="*/ 357083 h 1428333"/>
              <a:gd name="connsiteX42" fmla="*/ 1788754 w 5402970"/>
              <a:gd name="connsiteY42" fmla="*/ 373769 h 1428333"/>
              <a:gd name="connsiteX43" fmla="*/ 1818789 w 5402970"/>
              <a:gd name="connsiteY43" fmla="*/ 373769 h 1428333"/>
              <a:gd name="connsiteX44" fmla="*/ 1818789 w 5402970"/>
              <a:gd name="connsiteY44" fmla="*/ 393793 h 1428333"/>
              <a:gd name="connsiteX45" fmla="*/ 1955615 w 5402970"/>
              <a:gd name="connsiteY45" fmla="*/ 393793 h 1428333"/>
              <a:gd name="connsiteX46" fmla="*/ 1955615 w 5402970"/>
              <a:gd name="connsiteY46" fmla="*/ 417153 h 1428333"/>
              <a:gd name="connsiteX47" fmla="*/ 2002336 w 5402970"/>
              <a:gd name="connsiteY47" fmla="*/ 417153 h 1428333"/>
              <a:gd name="connsiteX48" fmla="*/ 2002336 w 5402970"/>
              <a:gd name="connsiteY48" fmla="*/ 467212 h 1428333"/>
              <a:gd name="connsiteX49" fmla="*/ 2179209 w 5402970"/>
              <a:gd name="connsiteY49" fmla="*/ 467212 h 1428333"/>
              <a:gd name="connsiteX50" fmla="*/ 2179209 w 5402970"/>
              <a:gd name="connsiteY50" fmla="*/ 503921 h 1428333"/>
              <a:gd name="connsiteX51" fmla="*/ 2222593 w 5402970"/>
              <a:gd name="connsiteY51" fmla="*/ 503921 h 1428333"/>
              <a:gd name="connsiteX52" fmla="*/ 2239279 w 5402970"/>
              <a:gd name="connsiteY52" fmla="*/ 520607 h 1428333"/>
              <a:gd name="connsiteX53" fmla="*/ 2402803 w 5402970"/>
              <a:gd name="connsiteY53" fmla="*/ 520607 h 1428333"/>
              <a:gd name="connsiteX54" fmla="*/ 2402803 w 5402970"/>
              <a:gd name="connsiteY54" fmla="*/ 547305 h 1428333"/>
              <a:gd name="connsiteX55" fmla="*/ 2486234 w 5402970"/>
              <a:gd name="connsiteY55" fmla="*/ 547305 h 1428333"/>
              <a:gd name="connsiteX56" fmla="*/ 2486234 w 5402970"/>
              <a:gd name="connsiteY56" fmla="*/ 580677 h 1428333"/>
              <a:gd name="connsiteX57" fmla="*/ 2576339 w 5402970"/>
              <a:gd name="connsiteY57" fmla="*/ 580677 h 1428333"/>
              <a:gd name="connsiteX58" fmla="*/ 2576339 w 5402970"/>
              <a:gd name="connsiteY58" fmla="*/ 590689 h 1428333"/>
              <a:gd name="connsiteX59" fmla="*/ 2623060 w 5402970"/>
              <a:gd name="connsiteY59" fmla="*/ 590689 h 1428333"/>
              <a:gd name="connsiteX60" fmla="*/ 2623060 w 5402970"/>
              <a:gd name="connsiteY60" fmla="*/ 604038 h 1428333"/>
              <a:gd name="connsiteX61" fmla="*/ 2713165 w 5402970"/>
              <a:gd name="connsiteY61" fmla="*/ 604038 h 1428333"/>
              <a:gd name="connsiteX62" fmla="*/ 2713165 w 5402970"/>
              <a:gd name="connsiteY62" fmla="*/ 630736 h 1428333"/>
              <a:gd name="connsiteX63" fmla="*/ 2849992 w 5402970"/>
              <a:gd name="connsiteY63" fmla="*/ 630736 h 1428333"/>
              <a:gd name="connsiteX64" fmla="*/ 2849992 w 5402970"/>
              <a:gd name="connsiteY64" fmla="*/ 647422 h 1428333"/>
              <a:gd name="connsiteX65" fmla="*/ 2913399 w 5402970"/>
              <a:gd name="connsiteY65" fmla="*/ 647422 h 1428333"/>
              <a:gd name="connsiteX66" fmla="*/ 2930085 w 5402970"/>
              <a:gd name="connsiteY66" fmla="*/ 664108 h 1428333"/>
              <a:gd name="connsiteX67" fmla="*/ 2983481 w 5402970"/>
              <a:gd name="connsiteY67" fmla="*/ 664108 h 1428333"/>
              <a:gd name="connsiteX68" fmla="*/ 2993492 w 5402970"/>
              <a:gd name="connsiteY68" fmla="*/ 674119 h 1428333"/>
              <a:gd name="connsiteX69" fmla="*/ 3157017 w 5402970"/>
              <a:gd name="connsiteY69" fmla="*/ 674119 h 1428333"/>
              <a:gd name="connsiteX70" fmla="*/ 3157017 w 5402970"/>
              <a:gd name="connsiteY70" fmla="*/ 690806 h 1428333"/>
              <a:gd name="connsiteX71" fmla="*/ 3397297 w 5402970"/>
              <a:gd name="connsiteY71" fmla="*/ 690806 h 1428333"/>
              <a:gd name="connsiteX72" fmla="*/ 3397297 w 5402970"/>
              <a:gd name="connsiteY72" fmla="*/ 740864 h 1428333"/>
              <a:gd name="connsiteX73" fmla="*/ 3477390 w 5402970"/>
              <a:gd name="connsiteY73" fmla="*/ 740864 h 1428333"/>
              <a:gd name="connsiteX74" fmla="*/ 3477390 w 5402970"/>
              <a:gd name="connsiteY74" fmla="*/ 764225 h 1428333"/>
              <a:gd name="connsiteX75" fmla="*/ 3514100 w 5402970"/>
              <a:gd name="connsiteY75" fmla="*/ 764225 h 1428333"/>
              <a:gd name="connsiteX76" fmla="*/ 3514100 w 5402970"/>
              <a:gd name="connsiteY76" fmla="*/ 814283 h 1428333"/>
              <a:gd name="connsiteX77" fmla="*/ 3617554 w 5402970"/>
              <a:gd name="connsiteY77" fmla="*/ 814283 h 1428333"/>
              <a:gd name="connsiteX78" fmla="*/ 3617554 w 5402970"/>
              <a:gd name="connsiteY78" fmla="*/ 837644 h 1428333"/>
              <a:gd name="connsiteX79" fmla="*/ 3731019 w 5402970"/>
              <a:gd name="connsiteY79" fmla="*/ 837644 h 1428333"/>
              <a:gd name="connsiteX80" fmla="*/ 3731019 w 5402970"/>
              <a:gd name="connsiteY80" fmla="*/ 911063 h 1428333"/>
              <a:gd name="connsiteX81" fmla="*/ 3894544 w 5402970"/>
              <a:gd name="connsiteY81" fmla="*/ 911063 h 1428333"/>
              <a:gd name="connsiteX82" fmla="*/ 3894544 w 5402970"/>
              <a:gd name="connsiteY82" fmla="*/ 961121 h 1428333"/>
              <a:gd name="connsiteX83" fmla="*/ 4064742 w 5402970"/>
              <a:gd name="connsiteY83" fmla="*/ 961121 h 1428333"/>
              <a:gd name="connsiteX84" fmla="*/ 4064742 w 5402970"/>
              <a:gd name="connsiteY84" fmla="*/ 1041215 h 1428333"/>
              <a:gd name="connsiteX85" fmla="*/ 4064742 w 5402970"/>
              <a:gd name="connsiteY85" fmla="*/ 1041215 h 1428333"/>
              <a:gd name="connsiteX86" fmla="*/ 4091440 w 5402970"/>
              <a:gd name="connsiteY86" fmla="*/ 1067913 h 1428333"/>
              <a:gd name="connsiteX87" fmla="*/ 4091440 w 5402970"/>
              <a:gd name="connsiteY87" fmla="*/ 1067913 h 1428333"/>
              <a:gd name="connsiteX88" fmla="*/ 4091440 w 5402970"/>
              <a:gd name="connsiteY88" fmla="*/ 1094610 h 1428333"/>
              <a:gd name="connsiteX89" fmla="*/ 4418488 w 5402970"/>
              <a:gd name="connsiteY89" fmla="*/ 1094610 h 1428333"/>
              <a:gd name="connsiteX90" fmla="*/ 4418488 w 5402970"/>
              <a:gd name="connsiteY90" fmla="*/ 1161355 h 1428333"/>
              <a:gd name="connsiteX91" fmla="*/ 4518605 w 5402970"/>
              <a:gd name="connsiteY91" fmla="*/ 1161355 h 1428333"/>
              <a:gd name="connsiteX92" fmla="*/ 4518605 w 5402970"/>
              <a:gd name="connsiteY92" fmla="*/ 1221425 h 1428333"/>
              <a:gd name="connsiteX93" fmla="*/ 4598698 w 5402970"/>
              <a:gd name="connsiteY93" fmla="*/ 1221425 h 1428333"/>
              <a:gd name="connsiteX94" fmla="*/ 4598698 w 5402970"/>
              <a:gd name="connsiteY94" fmla="*/ 1304855 h 1428333"/>
              <a:gd name="connsiteX95" fmla="*/ 4775571 w 5402970"/>
              <a:gd name="connsiteY95" fmla="*/ 1304855 h 1428333"/>
              <a:gd name="connsiteX96" fmla="*/ 4775571 w 5402970"/>
              <a:gd name="connsiteY96" fmla="*/ 1428333 h 1428333"/>
              <a:gd name="connsiteX97" fmla="*/ 5402970 w 5402970"/>
              <a:gd name="connsiteY97" fmla="*/ 1428333 h 1428333"/>
              <a:gd name="connsiteX0" fmla="*/ 0 w 5402970"/>
              <a:gd name="connsiteY0" fmla="*/ 0 h 1428333"/>
              <a:gd name="connsiteX1" fmla="*/ 203571 w 5402970"/>
              <a:gd name="connsiteY1" fmla="*/ 0 h 1428333"/>
              <a:gd name="connsiteX2" fmla="*/ 203571 w 5402970"/>
              <a:gd name="connsiteY2" fmla="*/ 20023 h 1428333"/>
              <a:gd name="connsiteX3" fmla="*/ 510596 w 5402970"/>
              <a:gd name="connsiteY3" fmla="*/ 20023 h 1428333"/>
              <a:gd name="connsiteX4" fmla="*/ 510596 w 5402970"/>
              <a:gd name="connsiteY4" fmla="*/ 46721 h 1428333"/>
              <a:gd name="connsiteX5" fmla="*/ 537294 w 5402970"/>
              <a:gd name="connsiteY5" fmla="*/ 46721 h 1428333"/>
              <a:gd name="connsiteX6" fmla="*/ 537294 w 5402970"/>
              <a:gd name="connsiteY6" fmla="*/ 46721 h 1428333"/>
              <a:gd name="connsiteX7" fmla="*/ 537294 w 5402970"/>
              <a:gd name="connsiteY7" fmla="*/ 70082 h 1428333"/>
              <a:gd name="connsiteX8" fmla="*/ 630736 w 5402970"/>
              <a:gd name="connsiteY8" fmla="*/ 70082 h 1428333"/>
              <a:gd name="connsiteX9" fmla="*/ 630736 w 5402970"/>
              <a:gd name="connsiteY9" fmla="*/ 83431 h 1428333"/>
              <a:gd name="connsiteX10" fmla="*/ 630736 w 5402970"/>
              <a:gd name="connsiteY10" fmla="*/ 83431 h 1428333"/>
              <a:gd name="connsiteX11" fmla="*/ 654097 w 5402970"/>
              <a:gd name="connsiteY11" fmla="*/ 106792 h 1428333"/>
              <a:gd name="connsiteX12" fmla="*/ 680795 w 5402970"/>
              <a:gd name="connsiteY12" fmla="*/ 106792 h 1428333"/>
              <a:gd name="connsiteX13" fmla="*/ 680795 w 5402970"/>
              <a:gd name="connsiteY13" fmla="*/ 140163 h 1428333"/>
              <a:gd name="connsiteX14" fmla="*/ 700818 w 5402970"/>
              <a:gd name="connsiteY14" fmla="*/ 140163 h 1428333"/>
              <a:gd name="connsiteX15" fmla="*/ 700818 w 5402970"/>
              <a:gd name="connsiteY15" fmla="*/ 140163 h 1428333"/>
              <a:gd name="connsiteX16" fmla="*/ 727516 w 5402970"/>
              <a:gd name="connsiteY16" fmla="*/ 140163 h 1428333"/>
              <a:gd name="connsiteX17" fmla="*/ 934424 w 5402970"/>
              <a:gd name="connsiteY17" fmla="*/ 140163 h 1428333"/>
              <a:gd name="connsiteX18" fmla="*/ 934424 w 5402970"/>
              <a:gd name="connsiteY18" fmla="*/ 166861 h 1428333"/>
              <a:gd name="connsiteX19" fmla="*/ 1057901 w 5402970"/>
              <a:gd name="connsiteY19" fmla="*/ 166861 h 1428333"/>
              <a:gd name="connsiteX20" fmla="*/ 1057901 w 5402970"/>
              <a:gd name="connsiteY20" fmla="*/ 166861 h 1428333"/>
              <a:gd name="connsiteX21" fmla="*/ 1057901 w 5402970"/>
              <a:gd name="connsiteY21" fmla="*/ 190222 h 1428333"/>
              <a:gd name="connsiteX22" fmla="*/ 1191390 w 5402970"/>
              <a:gd name="connsiteY22" fmla="*/ 190222 h 1428333"/>
              <a:gd name="connsiteX23" fmla="*/ 1191390 w 5402970"/>
              <a:gd name="connsiteY23" fmla="*/ 203571 h 1428333"/>
              <a:gd name="connsiteX24" fmla="*/ 1284833 w 5402970"/>
              <a:gd name="connsiteY24" fmla="*/ 203571 h 1428333"/>
              <a:gd name="connsiteX25" fmla="*/ 1284833 w 5402970"/>
              <a:gd name="connsiteY25" fmla="*/ 220257 h 1428333"/>
              <a:gd name="connsiteX26" fmla="*/ 1364926 w 5402970"/>
              <a:gd name="connsiteY26" fmla="*/ 220257 h 1428333"/>
              <a:gd name="connsiteX27" fmla="*/ 1364926 w 5402970"/>
              <a:gd name="connsiteY27" fmla="*/ 233606 h 1428333"/>
              <a:gd name="connsiteX28" fmla="*/ 1391624 w 5402970"/>
              <a:gd name="connsiteY28" fmla="*/ 233606 h 1428333"/>
              <a:gd name="connsiteX29" fmla="*/ 1398298 w 5402970"/>
              <a:gd name="connsiteY29" fmla="*/ 240280 h 1428333"/>
              <a:gd name="connsiteX30" fmla="*/ 1485066 w 5402970"/>
              <a:gd name="connsiteY30" fmla="*/ 240280 h 1428333"/>
              <a:gd name="connsiteX31" fmla="*/ 1485066 w 5402970"/>
              <a:gd name="connsiteY31" fmla="*/ 276990 h 1428333"/>
              <a:gd name="connsiteX32" fmla="*/ 1518438 w 5402970"/>
              <a:gd name="connsiteY32" fmla="*/ 276990 h 1428333"/>
              <a:gd name="connsiteX33" fmla="*/ 1518438 w 5402970"/>
              <a:gd name="connsiteY33" fmla="*/ 276990 h 1428333"/>
              <a:gd name="connsiteX34" fmla="*/ 1518438 w 5402970"/>
              <a:gd name="connsiteY34" fmla="*/ 300350 h 1428333"/>
              <a:gd name="connsiteX35" fmla="*/ 1638579 w 5402970"/>
              <a:gd name="connsiteY35" fmla="*/ 300350 h 1428333"/>
              <a:gd name="connsiteX36" fmla="*/ 1638579 w 5402970"/>
              <a:gd name="connsiteY36" fmla="*/ 317036 h 1428333"/>
              <a:gd name="connsiteX37" fmla="*/ 1715335 w 5402970"/>
              <a:gd name="connsiteY37" fmla="*/ 317036 h 1428333"/>
              <a:gd name="connsiteX38" fmla="*/ 1715335 w 5402970"/>
              <a:gd name="connsiteY38" fmla="*/ 333723 h 1428333"/>
              <a:gd name="connsiteX39" fmla="*/ 1762056 w 5402970"/>
              <a:gd name="connsiteY39" fmla="*/ 333723 h 1428333"/>
              <a:gd name="connsiteX40" fmla="*/ 1762056 w 5402970"/>
              <a:gd name="connsiteY40" fmla="*/ 357083 h 1428333"/>
              <a:gd name="connsiteX41" fmla="*/ 1788754 w 5402970"/>
              <a:gd name="connsiteY41" fmla="*/ 357083 h 1428333"/>
              <a:gd name="connsiteX42" fmla="*/ 1788754 w 5402970"/>
              <a:gd name="connsiteY42" fmla="*/ 373769 h 1428333"/>
              <a:gd name="connsiteX43" fmla="*/ 1818789 w 5402970"/>
              <a:gd name="connsiteY43" fmla="*/ 373769 h 1428333"/>
              <a:gd name="connsiteX44" fmla="*/ 1818789 w 5402970"/>
              <a:gd name="connsiteY44" fmla="*/ 393793 h 1428333"/>
              <a:gd name="connsiteX45" fmla="*/ 1955615 w 5402970"/>
              <a:gd name="connsiteY45" fmla="*/ 393793 h 1428333"/>
              <a:gd name="connsiteX46" fmla="*/ 1955615 w 5402970"/>
              <a:gd name="connsiteY46" fmla="*/ 417153 h 1428333"/>
              <a:gd name="connsiteX47" fmla="*/ 2002336 w 5402970"/>
              <a:gd name="connsiteY47" fmla="*/ 417153 h 1428333"/>
              <a:gd name="connsiteX48" fmla="*/ 2002336 w 5402970"/>
              <a:gd name="connsiteY48" fmla="*/ 467212 h 1428333"/>
              <a:gd name="connsiteX49" fmla="*/ 2179209 w 5402970"/>
              <a:gd name="connsiteY49" fmla="*/ 467212 h 1428333"/>
              <a:gd name="connsiteX50" fmla="*/ 2179209 w 5402970"/>
              <a:gd name="connsiteY50" fmla="*/ 503921 h 1428333"/>
              <a:gd name="connsiteX51" fmla="*/ 2222593 w 5402970"/>
              <a:gd name="connsiteY51" fmla="*/ 503921 h 1428333"/>
              <a:gd name="connsiteX52" fmla="*/ 2225930 w 5402970"/>
              <a:gd name="connsiteY52" fmla="*/ 523944 h 1428333"/>
              <a:gd name="connsiteX53" fmla="*/ 2402803 w 5402970"/>
              <a:gd name="connsiteY53" fmla="*/ 520607 h 1428333"/>
              <a:gd name="connsiteX54" fmla="*/ 2402803 w 5402970"/>
              <a:gd name="connsiteY54" fmla="*/ 547305 h 1428333"/>
              <a:gd name="connsiteX55" fmla="*/ 2486234 w 5402970"/>
              <a:gd name="connsiteY55" fmla="*/ 547305 h 1428333"/>
              <a:gd name="connsiteX56" fmla="*/ 2486234 w 5402970"/>
              <a:gd name="connsiteY56" fmla="*/ 580677 h 1428333"/>
              <a:gd name="connsiteX57" fmla="*/ 2576339 w 5402970"/>
              <a:gd name="connsiteY57" fmla="*/ 580677 h 1428333"/>
              <a:gd name="connsiteX58" fmla="*/ 2576339 w 5402970"/>
              <a:gd name="connsiteY58" fmla="*/ 590689 h 1428333"/>
              <a:gd name="connsiteX59" fmla="*/ 2623060 w 5402970"/>
              <a:gd name="connsiteY59" fmla="*/ 590689 h 1428333"/>
              <a:gd name="connsiteX60" fmla="*/ 2623060 w 5402970"/>
              <a:gd name="connsiteY60" fmla="*/ 604038 h 1428333"/>
              <a:gd name="connsiteX61" fmla="*/ 2713165 w 5402970"/>
              <a:gd name="connsiteY61" fmla="*/ 604038 h 1428333"/>
              <a:gd name="connsiteX62" fmla="*/ 2713165 w 5402970"/>
              <a:gd name="connsiteY62" fmla="*/ 630736 h 1428333"/>
              <a:gd name="connsiteX63" fmla="*/ 2849992 w 5402970"/>
              <a:gd name="connsiteY63" fmla="*/ 630736 h 1428333"/>
              <a:gd name="connsiteX64" fmla="*/ 2849992 w 5402970"/>
              <a:gd name="connsiteY64" fmla="*/ 647422 h 1428333"/>
              <a:gd name="connsiteX65" fmla="*/ 2913399 w 5402970"/>
              <a:gd name="connsiteY65" fmla="*/ 647422 h 1428333"/>
              <a:gd name="connsiteX66" fmla="*/ 2930085 w 5402970"/>
              <a:gd name="connsiteY66" fmla="*/ 664108 h 1428333"/>
              <a:gd name="connsiteX67" fmla="*/ 2983481 w 5402970"/>
              <a:gd name="connsiteY67" fmla="*/ 664108 h 1428333"/>
              <a:gd name="connsiteX68" fmla="*/ 2993492 w 5402970"/>
              <a:gd name="connsiteY68" fmla="*/ 674119 h 1428333"/>
              <a:gd name="connsiteX69" fmla="*/ 3157017 w 5402970"/>
              <a:gd name="connsiteY69" fmla="*/ 674119 h 1428333"/>
              <a:gd name="connsiteX70" fmla="*/ 3157017 w 5402970"/>
              <a:gd name="connsiteY70" fmla="*/ 690806 h 1428333"/>
              <a:gd name="connsiteX71" fmla="*/ 3397297 w 5402970"/>
              <a:gd name="connsiteY71" fmla="*/ 690806 h 1428333"/>
              <a:gd name="connsiteX72" fmla="*/ 3397297 w 5402970"/>
              <a:gd name="connsiteY72" fmla="*/ 740864 h 1428333"/>
              <a:gd name="connsiteX73" fmla="*/ 3477390 w 5402970"/>
              <a:gd name="connsiteY73" fmla="*/ 740864 h 1428333"/>
              <a:gd name="connsiteX74" fmla="*/ 3477390 w 5402970"/>
              <a:gd name="connsiteY74" fmla="*/ 764225 h 1428333"/>
              <a:gd name="connsiteX75" fmla="*/ 3514100 w 5402970"/>
              <a:gd name="connsiteY75" fmla="*/ 764225 h 1428333"/>
              <a:gd name="connsiteX76" fmla="*/ 3514100 w 5402970"/>
              <a:gd name="connsiteY76" fmla="*/ 814283 h 1428333"/>
              <a:gd name="connsiteX77" fmla="*/ 3617554 w 5402970"/>
              <a:gd name="connsiteY77" fmla="*/ 814283 h 1428333"/>
              <a:gd name="connsiteX78" fmla="*/ 3617554 w 5402970"/>
              <a:gd name="connsiteY78" fmla="*/ 837644 h 1428333"/>
              <a:gd name="connsiteX79" fmla="*/ 3731019 w 5402970"/>
              <a:gd name="connsiteY79" fmla="*/ 837644 h 1428333"/>
              <a:gd name="connsiteX80" fmla="*/ 3731019 w 5402970"/>
              <a:gd name="connsiteY80" fmla="*/ 911063 h 1428333"/>
              <a:gd name="connsiteX81" fmla="*/ 3894544 w 5402970"/>
              <a:gd name="connsiteY81" fmla="*/ 911063 h 1428333"/>
              <a:gd name="connsiteX82" fmla="*/ 3894544 w 5402970"/>
              <a:gd name="connsiteY82" fmla="*/ 961121 h 1428333"/>
              <a:gd name="connsiteX83" fmla="*/ 4064742 w 5402970"/>
              <a:gd name="connsiteY83" fmla="*/ 961121 h 1428333"/>
              <a:gd name="connsiteX84" fmla="*/ 4064742 w 5402970"/>
              <a:gd name="connsiteY84" fmla="*/ 1041215 h 1428333"/>
              <a:gd name="connsiteX85" fmla="*/ 4064742 w 5402970"/>
              <a:gd name="connsiteY85" fmla="*/ 1041215 h 1428333"/>
              <a:gd name="connsiteX86" fmla="*/ 4091440 w 5402970"/>
              <a:gd name="connsiteY86" fmla="*/ 1067913 h 1428333"/>
              <a:gd name="connsiteX87" fmla="*/ 4091440 w 5402970"/>
              <a:gd name="connsiteY87" fmla="*/ 1067913 h 1428333"/>
              <a:gd name="connsiteX88" fmla="*/ 4091440 w 5402970"/>
              <a:gd name="connsiteY88" fmla="*/ 1094610 h 1428333"/>
              <a:gd name="connsiteX89" fmla="*/ 4418488 w 5402970"/>
              <a:gd name="connsiteY89" fmla="*/ 1094610 h 1428333"/>
              <a:gd name="connsiteX90" fmla="*/ 4418488 w 5402970"/>
              <a:gd name="connsiteY90" fmla="*/ 1161355 h 1428333"/>
              <a:gd name="connsiteX91" fmla="*/ 4518605 w 5402970"/>
              <a:gd name="connsiteY91" fmla="*/ 1161355 h 1428333"/>
              <a:gd name="connsiteX92" fmla="*/ 4518605 w 5402970"/>
              <a:gd name="connsiteY92" fmla="*/ 1221425 h 1428333"/>
              <a:gd name="connsiteX93" fmla="*/ 4598698 w 5402970"/>
              <a:gd name="connsiteY93" fmla="*/ 1221425 h 1428333"/>
              <a:gd name="connsiteX94" fmla="*/ 4598698 w 5402970"/>
              <a:gd name="connsiteY94" fmla="*/ 1304855 h 1428333"/>
              <a:gd name="connsiteX95" fmla="*/ 4775571 w 5402970"/>
              <a:gd name="connsiteY95" fmla="*/ 1304855 h 1428333"/>
              <a:gd name="connsiteX96" fmla="*/ 4775571 w 5402970"/>
              <a:gd name="connsiteY96" fmla="*/ 1428333 h 1428333"/>
              <a:gd name="connsiteX97" fmla="*/ 5402970 w 5402970"/>
              <a:gd name="connsiteY97" fmla="*/ 1428333 h 1428333"/>
              <a:gd name="connsiteX0" fmla="*/ 0 w 5402970"/>
              <a:gd name="connsiteY0" fmla="*/ 0 h 1428333"/>
              <a:gd name="connsiteX1" fmla="*/ 203571 w 5402970"/>
              <a:gd name="connsiteY1" fmla="*/ 0 h 1428333"/>
              <a:gd name="connsiteX2" fmla="*/ 203571 w 5402970"/>
              <a:gd name="connsiteY2" fmla="*/ 20023 h 1428333"/>
              <a:gd name="connsiteX3" fmla="*/ 510596 w 5402970"/>
              <a:gd name="connsiteY3" fmla="*/ 20023 h 1428333"/>
              <a:gd name="connsiteX4" fmla="*/ 510596 w 5402970"/>
              <a:gd name="connsiteY4" fmla="*/ 46721 h 1428333"/>
              <a:gd name="connsiteX5" fmla="*/ 537294 w 5402970"/>
              <a:gd name="connsiteY5" fmla="*/ 46721 h 1428333"/>
              <a:gd name="connsiteX6" fmla="*/ 537294 w 5402970"/>
              <a:gd name="connsiteY6" fmla="*/ 46721 h 1428333"/>
              <a:gd name="connsiteX7" fmla="*/ 537294 w 5402970"/>
              <a:gd name="connsiteY7" fmla="*/ 70082 h 1428333"/>
              <a:gd name="connsiteX8" fmla="*/ 630736 w 5402970"/>
              <a:gd name="connsiteY8" fmla="*/ 70082 h 1428333"/>
              <a:gd name="connsiteX9" fmla="*/ 630736 w 5402970"/>
              <a:gd name="connsiteY9" fmla="*/ 83431 h 1428333"/>
              <a:gd name="connsiteX10" fmla="*/ 630736 w 5402970"/>
              <a:gd name="connsiteY10" fmla="*/ 110129 h 1428333"/>
              <a:gd name="connsiteX11" fmla="*/ 654097 w 5402970"/>
              <a:gd name="connsiteY11" fmla="*/ 106792 h 1428333"/>
              <a:gd name="connsiteX12" fmla="*/ 680795 w 5402970"/>
              <a:gd name="connsiteY12" fmla="*/ 106792 h 1428333"/>
              <a:gd name="connsiteX13" fmla="*/ 680795 w 5402970"/>
              <a:gd name="connsiteY13" fmla="*/ 140163 h 1428333"/>
              <a:gd name="connsiteX14" fmla="*/ 700818 w 5402970"/>
              <a:gd name="connsiteY14" fmla="*/ 140163 h 1428333"/>
              <a:gd name="connsiteX15" fmla="*/ 700818 w 5402970"/>
              <a:gd name="connsiteY15" fmla="*/ 140163 h 1428333"/>
              <a:gd name="connsiteX16" fmla="*/ 727516 w 5402970"/>
              <a:gd name="connsiteY16" fmla="*/ 140163 h 1428333"/>
              <a:gd name="connsiteX17" fmla="*/ 934424 w 5402970"/>
              <a:gd name="connsiteY17" fmla="*/ 140163 h 1428333"/>
              <a:gd name="connsiteX18" fmla="*/ 934424 w 5402970"/>
              <a:gd name="connsiteY18" fmla="*/ 166861 h 1428333"/>
              <a:gd name="connsiteX19" fmla="*/ 1057901 w 5402970"/>
              <a:gd name="connsiteY19" fmla="*/ 166861 h 1428333"/>
              <a:gd name="connsiteX20" fmla="*/ 1057901 w 5402970"/>
              <a:gd name="connsiteY20" fmla="*/ 166861 h 1428333"/>
              <a:gd name="connsiteX21" fmla="*/ 1057901 w 5402970"/>
              <a:gd name="connsiteY21" fmla="*/ 190222 h 1428333"/>
              <a:gd name="connsiteX22" fmla="*/ 1191390 w 5402970"/>
              <a:gd name="connsiteY22" fmla="*/ 190222 h 1428333"/>
              <a:gd name="connsiteX23" fmla="*/ 1191390 w 5402970"/>
              <a:gd name="connsiteY23" fmla="*/ 203571 h 1428333"/>
              <a:gd name="connsiteX24" fmla="*/ 1284833 w 5402970"/>
              <a:gd name="connsiteY24" fmla="*/ 203571 h 1428333"/>
              <a:gd name="connsiteX25" fmla="*/ 1284833 w 5402970"/>
              <a:gd name="connsiteY25" fmla="*/ 220257 h 1428333"/>
              <a:gd name="connsiteX26" fmla="*/ 1364926 w 5402970"/>
              <a:gd name="connsiteY26" fmla="*/ 220257 h 1428333"/>
              <a:gd name="connsiteX27" fmla="*/ 1364926 w 5402970"/>
              <a:gd name="connsiteY27" fmla="*/ 233606 h 1428333"/>
              <a:gd name="connsiteX28" fmla="*/ 1391624 w 5402970"/>
              <a:gd name="connsiteY28" fmla="*/ 233606 h 1428333"/>
              <a:gd name="connsiteX29" fmla="*/ 1398298 w 5402970"/>
              <a:gd name="connsiteY29" fmla="*/ 240280 h 1428333"/>
              <a:gd name="connsiteX30" fmla="*/ 1485066 w 5402970"/>
              <a:gd name="connsiteY30" fmla="*/ 240280 h 1428333"/>
              <a:gd name="connsiteX31" fmla="*/ 1485066 w 5402970"/>
              <a:gd name="connsiteY31" fmla="*/ 276990 h 1428333"/>
              <a:gd name="connsiteX32" fmla="*/ 1518438 w 5402970"/>
              <a:gd name="connsiteY32" fmla="*/ 276990 h 1428333"/>
              <a:gd name="connsiteX33" fmla="*/ 1518438 w 5402970"/>
              <a:gd name="connsiteY33" fmla="*/ 276990 h 1428333"/>
              <a:gd name="connsiteX34" fmla="*/ 1518438 w 5402970"/>
              <a:gd name="connsiteY34" fmla="*/ 300350 h 1428333"/>
              <a:gd name="connsiteX35" fmla="*/ 1638579 w 5402970"/>
              <a:gd name="connsiteY35" fmla="*/ 300350 h 1428333"/>
              <a:gd name="connsiteX36" fmla="*/ 1638579 w 5402970"/>
              <a:gd name="connsiteY36" fmla="*/ 317036 h 1428333"/>
              <a:gd name="connsiteX37" fmla="*/ 1715335 w 5402970"/>
              <a:gd name="connsiteY37" fmla="*/ 317036 h 1428333"/>
              <a:gd name="connsiteX38" fmla="*/ 1715335 w 5402970"/>
              <a:gd name="connsiteY38" fmla="*/ 333723 h 1428333"/>
              <a:gd name="connsiteX39" fmla="*/ 1762056 w 5402970"/>
              <a:gd name="connsiteY39" fmla="*/ 333723 h 1428333"/>
              <a:gd name="connsiteX40" fmla="*/ 1762056 w 5402970"/>
              <a:gd name="connsiteY40" fmla="*/ 357083 h 1428333"/>
              <a:gd name="connsiteX41" fmla="*/ 1788754 w 5402970"/>
              <a:gd name="connsiteY41" fmla="*/ 357083 h 1428333"/>
              <a:gd name="connsiteX42" fmla="*/ 1788754 w 5402970"/>
              <a:gd name="connsiteY42" fmla="*/ 373769 h 1428333"/>
              <a:gd name="connsiteX43" fmla="*/ 1818789 w 5402970"/>
              <a:gd name="connsiteY43" fmla="*/ 373769 h 1428333"/>
              <a:gd name="connsiteX44" fmla="*/ 1818789 w 5402970"/>
              <a:gd name="connsiteY44" fmla="*/ 393793 h 1428333"/>
              <a:gd name="connsiteX45" fmla="*/ 1955615 w 5402970"/>
              <a:gd name="connsiteY45" fmla="*/ 393793 h 1428333"/>
              <a:gd name="connsiteX46" fmla="*/ 1955615 w 5402970"/>
              <a:gd name="connsiteY46" fmla="*/ 417153 h 1428333"/>
              <a:gd name="connsiteX47" fmla="*/ 2002336 w 5402970"/>
              <a:gd name="connsiteY47" fmla="*/ 417153 h 1428333"/>
              <a:gd name="connsiteX48" fmla="*/ 2002336 w 5402970"/>
              <a:gd name="connsiteY48" fmla="*/ 467212 h 1428333"/>
              <a:gd name="connsiteX49" fmla="*/ 2179209 w 5402970"/>
              <a:gd name="connsiteY49" fmla="*/ 467212 h 1428333"/>
              <a:gd name="connsiteX50" fmla="*/ 2179209 w 5402970"/>
              <a:gd name="connsiteY50" fmla="*/ 503921 h 1428333"/>
              <a:gd name="connsiteX51" fmla="*/ 2222593 w 5402970"/>
              <a:gd name="connsiteY51" fmla="*/ 503921 h 1428333"/>
              <a:gd name="connsiteX52" fmla="*/ 2225930 w 5402970"/>
              <a:gd name="connsiteY52" fmla="*/ 523944 h 1428333"/>
              <a:gd name="connsiteX53" fmla="*/ 2402803 w 5402970"/>
              <a:gd name="connsiteY53" fmla="*/ 520607 h 1428333"/>
              <a:gd name="connsiteX54" fmla="*/ 2402803 w 5402970"/>
              <a:gd name="connsiteY54" fmla="*/ 547305 h 1428333"/>
              <a:gd name="connsiteX55" fmla="*/ 2486234 w 5402970"/>
              <a:gd name="connsiteY55" fmla="*/ 547305 h 1428333"/>
              <a:gd name="connsiteX56" fmla="*/ 2486234 w 5402970"/>
              <a:gd name="connsiteY56" fmla="*/ 580677 h 1428333"/>
              <a:gd name="connsiteX57" fmla="*/ 2576339 w 5402970"/>
              <a:gd name="connsiteY57" fmla="*/ 580677 h 1428333"/>
              <a:gd name="connsiteX58" fmla="*/ 2576339 w 5402970"/>
              <a:gd name="connsiteY58" fmla="*/ 590689 h 1428333"/>
              <a:gd name="connsiteX59" fmla="*/ 2623060 w 5402970"/>
              <a:gd name="connsiteY59" fmla="*/ 590689 h 1428333"/>
              <a:gd name="connsiteX60" fmla="*/ 2623060 w 5402970"/>
              <a:gd name="connsiteY60" fmla="*/ 604038 h 1428333"/>
              <a:gd name="connsiteX61" fmla="*/ 2713165 w 5402970"/>
              <a:gd name="connsiteY61" fmla="*/ 604038 h 1428333"/>
              <a:gd name="connsiteX62" fmla="*/ 2713165 w 5402970"/>
              <a:gd name="connsiteY62" fmla="*/ 630736 h 1428333"/>
              <a:gd name="connsiteX63" fmla="*/ 2849992 w 5402970"/>
              <a:gd name="connsiteY63" fmla="*/ 630736 h 1428333"/>
              <a:gd name="connsiteX64" fmla="*/ 2849992 w 5402970"/>
              <a:gd name="connsiteY64" fmla="*/ 647422 h 1428333"/>
              <a:gd name="connsiteX65" fmla="*/ 2913399 w 5402970"/>
              <a:gd name="connsiteY65" fmla="*/ 647422 h 1428333"/>
              <a:gd name="connsiteX66" fmla="*/ 2930085 w 5402970"/>
              <a:gd name="connsiteY66" fmla="*/ 664108 h 1428333"/>
              <a:gd name="connsiteX67" fmla="*/ 2983481 w 5402970"/>
              <a:gd name="connsiteY67" fmla="*/ 664108 h 1428333"/>
              <a:gd name="connsiteX68" fmla="*/ 2993492 w 5402970"/>
              <a:gd name="connsiteY68" fmla="*/ 674119 h 1428333"/>
              <a:gd name="connsiteX69" fmla="*/ 3157017 w 5402970"/>
              <a:gd name="connsiteY69" fmla="*/ 674119 h 1428333"/>
              <a:gd name="connsiteX70" fmla="*/ 3157017 w 5402970"/>
              <a:gd name="connsiteY70" fmla="*/ 690806 h 1428333"/>
              <a:gd name="connsiteX71" fmla="*/ 3397297 w 5402970"/>
              <a:gd name="connsiteY71" fmla="*/ 690806 h 1428333"/>
              <a:gd name="connsiteX72" fmla="*/ 3397297 w 5402970"/>
              <a:gd name="connsiteY72" fmla="*/ 740864 h 1428333"/>
              <a:gd name="connsiteX73" fmla="*/ 3477390 w 5402970"/>
              <a:gd name="connsiteY73" fmla="*/ 740864 h 1428333"/>
              <a:gd name="connsiteX74" fmla="*/ 3477390 w 5402970"/>
              <a:gd name="connsiteY74" fmla="*/ 764225 h 1428333"/>
              <a:gd name="connsiteX75" fmla="*/ 3514100 w 5402970"/>
              <a:gd name="connsiteY75" fmla="*/ 764225 h 1428333"/>
              <a:gd name="connsiteX76" fmla="*/ 3514100 w 5402970"/>
              <a:gd name="connsiteY76" fmla="*/ 814283 h 1428333"/>
              <a:gd name="connsiteX77" fmla="*/ 3617554 w 5402970"/>
              <a:gd name="connsiteY77" fmla="*/ 814283 h 1428333"/>
              <a:gd name="connsiteX78" fmla="*/ 3617554 w 5402970"/>
              <a:gd name="connsiteY78" fmla="*/ 837644 h 1428333"/>
              <a:gd name="connsiteX79" fmla="*/ 3731019 w 5402970"/>
              <a:gd name="connsiteY79" fmla="*/ 837644 h 1428333"/>
              <a:gd name="connsiteX80" fmla="*/ 3731019 w 5402970"/>
              <a:gd name="connsiteY80" fmla="*/ 911063 h 1428333"/>
              <a:gd name="connsiteX81" fmla="*/ 3894544 w 5402970"/>
              <a:gd name="connsiteY81" fmla="*/ 911063 h 1428333"/>
              <a:gd name="connsiteX82" fmla="*/ 3894544 w 5402970"/>
              <a:gd name="connsiteY82" fmla="*/ 961121 h 1428333"/>
              <a:gd name="connsiteX83" fmla="*/ 4064742 w 5402970"/>
              <a:gd name="connsiteY83" fmla="*/ 961121 h 1428333"/>
              <a:gd name="connsiteX84" fmla="*/ 4064742 w 5402970"/>
              <a:gd name="connsiteY84" fmla="*/ 1041215 h 1428333"/>
              <a:gd name="connsiteX85" fmla="*/ 4064742 w 5402970"/>
              <a:gd name="connsiteY85" fmla="*/ 1041215 h 1428333"/>
              <a:gd name="connsiteX86" fmla="*/ 4091440 w 5402970"/>
              <a:gd name="connsiteY86" fmla="*/ 1067913 h 1428333"/>
              <a:gd name="connsiteX87" fmla="*/ 4091440 w 5402970"/>
              <a:gd name="connsiteY87" fmla="*/ 1067913 h 1428333"/>
              <a:gd name="connsiteX88" fmla="*/ 4091440 w 5402970"/>
              <a:gd name="connsiteY88" fmla="*/ 1094610 h 1428333"/>
              <a:gd name="connsiteX89" fmla="*/ 4418488 w 5402970"/>
              <a:gd name="connsiteY89" fmla="*/ 1094610 h 1428333"/>
              <a:gd name="connsiteX90" fmla="*/ 4418488 w 5402970"/>
              <a:gd name="connsiteY90" fmla="*/ 1161355 h 1428333"/>
              <a:gd name="connsiteX91" fmla="*/ 4518605 w 5402970"/>
              <a:gd name="connsiteY91" fmla="*/ 1161355 h 1428333"/>
              <a:gd name="connsiteX92" fmla="*/ 4518605 w 5402970"/>
              <a:gd name="connsiteY92" fmla="*/ 1221425 h 1428333"/>
              <a:gd name="connsiteX93" fmla="*/ 4598698 w 5402970"/>
              <a:gd name="connsiteY93" fmla="*/ 1221425 h 1428333"/>
              <a:gd name="connsiteX94" fmla="*/ 4598698 w 5402970"/>
              <a:gd name="connsiteY94" fmla="*/ 1304855 h 1428333"/>
              <a:gd name="connsiteX95" fmla="*/ 4775571 w 5402970"/>
              <a:gd name="connsiteY95" fmla="*/ 1304855 h 1428333"/>
              <a:gd name="connsiteX96" fmla="*/ 4775571 w 5402970"/>
              <a:gd name="connsiteY96" fmla="*/ 1428333 h 1428333"/>
              <a:gd name="connsiteX97" fmla="*/ 5402970 w 5402970"/>
              <a:gd name="connsiteY97" fmla="*/ 1428333 h 1428333"/>
              <a:gd name="connsiteX0" fmla="*/ 0 w 5402970"/>
              <a:gd name="connsiteY0" fmla="*/ 0 h 1428333"/>
              <a:gd name="connsiteX1" fmla="*/ 203571 w 5402970"/>
              <a:gd name="connsiteY1" fmla="*/ 0 h 1428333"/>
              <a:gd name="connsiteX2" fmla="*/ 203571 w 5402970"/>
              <a:gd name="connsiteY2" fmla="*/ 20023 h 1428333"/>
              <a:gd name="connsiteX3" fmla="*/ 510596 w 5402970"/>
              <a:gd name="connsiteY3" fmla="*/ 20023 h 1428333"/>
              <a:gd name="connsiteX4" fmla="*/ 510596 w 5402970"/>
              <a:gd name="connsiteY4" fmla="*/ 46721 h 1428333"/>
              <a:gd name="connsiteX5" fmla="*/ 537294 w 5402970"/>
              <a:gd name="connsiteY5" fmla="*/ 46721 h 1428333"/>
              <a:gd name="connsiteX6" fmla="*/ 537294 w 5402970"/>
              <a:gd name="connsiteY6" fmla="*/ 46721 h 1428333"/>
              <a:gd name="connsiteX7" fmla="*/ 537294 w 5402970"/>
              <a:gd name="connsiteY7" fmla="*/ 70082 h 1428333"/>
              <a:gd name="connsiteX8" fmla="*/ 630736 w 5402970"/>
              <a:gd name="connsiteY8" fmla="*/ 70082 h 1428333"/>
              <a:gd name="connsiteX9" fmla="*/ 630736 w 5402970"/>
              <a:gd name="connsiteY9" fmla="*/ 83431 h 1428333"/>
              <a:gd name="connsiteX10" fmla="*/ 630736 w 5402970"/>
              <a:gd name="connsiteY10" fmla="*/ 103455 h 1428333"/>
              <a:gd name="connsiteX11" fmla="*/ 654097 w 5402970"/>
              <a:gd name="connsiteY11" fmla="*/ 106792 h 1428333"/>
              <a:gd name="connsiteX12" fmla="*/ 680795 w 5402970"/>
              <a:gd name="connsiteY12" fmla="*/ 106792 h 1428333"/>
              <a:gd name="connsiteX13" fmla="*/ 680795 w 5402970"/>
              <a:gd name="connsiteY13" fmla="*/ 140163 h 1428333"/>
              <a:gd name="connsiteX14" fmla="*/ 700818 w 5402970"/>
              <a:gd name="connsiteY14" fmla="*/ 140163 h 1428333"/>
              <a:gd name="connsiteX15" fmla="*/ 700818 w 5402970"/>
              <a:gd name="connsiteY15" fmla="*/ 140163 h 1428333"/>
              <a:gd name="connsiteX16" fmla="*/ 727516 w 5402970"/>
              <a:gd name="connsiteY16" fmla="*/ 140163 h 1428333"/>
              <a:gd name="connsiteX17" fmla="*/ 934424 w 5402970"/>
              <a:gd name="connsiteY17" fmla="*/ 140163 h 1428333"/>
              <a:gd name="connsiteX18" fmla="*/ 934424 w 5402970"/>
              <a:gd name="connsiteY18" fmla="*/ 166861 h 1428333"/>
              <a:gd name="connsiteX19" fmla="*/ 1057901 w 5402970"/>
              <a:gd name="connsiteY19" fmla="*/ 166861 h 1428333"/>
              <a:gd name="connsiteX20" fmla="*/ 1057901 w 5402970"/>
              <a:gd name="connsiteY20" fmla="*/ 166861 h 1428333"/>
              <a:gd name="connsiteX21" fmla="*/ 1057901 w 5402970"/>
              <a:gd name="connsiteY21" fmla="*/ 190222 h 1428333"/>
              <a:gd name="connsiteX22" fmla="*/ 1191390 w 5402970"/>
              <a:gd name="connsiteY22" fmla="*/ 190222 h 1428333"/>
              <a:gd name="connsiteX23" fmla="*/ 1191390 w 5402970"/>
              <a:gd name="connsiteY23" fmla="*/ 203571 h 1428333"/>
              <a:gd name="connsiteX24" fmla="*/ 1284833 w 5402970"/>
              <a:gd name="connsiteY24" fmla="*/ 203571 h 1428333"/>
              <a:gd name="connsiteX25" fmla="*/ 1284833 w 5402970"/>
              <a:gd name="connsiteY25" fmla="*/ 220257 h 1428333"/>
              <a:gd name="connsiteX26" fmla="*/ 1364926 w 5402970"/>
              <a:gd name="connsiteY26" fmla="*/ 220257 h 1428333"/>
              <a:gd name="connsiteX27" fmla="*/ 1364926 w 5402970"/>
              <a:gd name="connsiteY27" fmla="*/ 233606 h 1428333"/>
              <a:gd name="connsiteX28" fmla="*/ 1391624 w 5402970"/>
              <a:gd name="connsiteY28" fmla="*/ 233606 h 1428333"/>
              <a:gd name="connsiteX29" fmla="*/ 1398298 w 5402970"/>
              <a:gd name="connsiteY29" fmla="*/ 240280 h 1428333"/>
              <a:gd name="connsiteX30" fmla="*/ 1485066 w 5402970"/>
              <a:gd name="connsiteY30" fmla="*/ 240280 h 1428333"/>
              <a:gd name="connsiteX31" fmla="*/ 1485066 w 5402970"/>
              <a:gd name="connsiteY31" fmla="*/ 276990 h 1428333"/>
              <a:gd name="connsiteX32" fmla="*/ 1518438 w 5402970"/>
              <a:gd name="connsiteY32" fmla="*/ 276990 h 1428333"/>
              <a:gd name="connsiteX33" fmla="*/ 1518438 w 5402970"/>
              <a:gd name="connsiteY33" fmla="*/ 276990 h 1428333"/>
              <a:gd name="connsiteX34" fmla="*/ 1518438 w 5402970"/>
              <a:gd name="connsiteY34" fmla="*/ 300350 h 1428333"/>
              <a:gd name="connsiteX35" fmla="*/ 1638579 w 5402970"/>
              <a:gd name="connsiteY35" fmla="*/ 300350 h 1428333"/>
              <a:gd name="connsiteX36" fmla="*/ 1638579 w 5402970"/>
              <a:gd name="connsiteY36" fmla="*/ 317036 h 1428333"/>
              <a:gd name="connsiteX37" fmla="*/ 1715335 w 5402970"/>
              <a:gd name="connsiteY37" fmla="*/ 317036 h 1428333"/>
              <a:gd name="connsiteX38" fmla="*/ 1715335 w 5402970"/>
              <a:gd name="connsiteY38" fmla="*/ 333723 h 1428333"/>
              <a:gd name="connsiteX39" fmla="*/ 1762056 w 5402970"/>
              <a:gd name="connsiteY39" fmla="*/ 333723 h 1428333"/>
              <a:gd name="connsiteX40" fmla="*/ 1762056 w 5402970"/>
              <a:gd name="connsiteY40" fmla="*/ 357083 h 1428333"/>
              <a:gd name="connsiteX41" fmla="*/ 1788754 w 5402970"/>
              <a:gd name="connsiteY41" fmla="*/ 357083 h 1428333"/>
              <a:gd name="connsiteX42" fmla="*/ 1788754 w 5402970"/>
              <a:gd name="connsiteY42" fmla="*/ 373769 h 1428333"/>
              <a:gd name="connsiteX43" fmla="*/ 1818789 w 5402970"/>
              <a:gd name="connsiteY43" fmla="*/ 373769 h 1428333"/>
              <a:gd name="connsiteX44" fmla="*/ 1818789 w 5402970"/>
              <a:gd name="connsiteY44" fmla="*/ 393793 h 1428333"/>
              <a:gd name="connsiteX45" fmla="*/ 1955615 w 5402970"/>
              <a:gd name="connsiteY45" fmla="*/ 393793 h 1428333"/>
              <a:gd name="connsiteX46" fmla="*/ 1955615 w 5402970"/>
              <a:gd name="connsiteY46" fmla="*/ 417153 h 1428333"/>
              <a:gd name="connsiteX47" fmla="*/ 2002336 w 5402970"/>
              <a:gd name="connsiteY47" fmla="*/ 417153 h 1428333"/>
              <a:gd name="connsiteX48" fmla="*/ 2002336 w 5402970"/>
              <a:gd name="connsiteY48" fmla="*/ 467212 h 1428333"/>
              <a:gd name="connsiteX49" fmla="*/ 2179209 w 5402970"/>
              <a:gd name="connsiteY49" fmla="*/ 467212 h 1428333"/>
              <a:gd name="connsiteX50" fmla="*/ 2179209 w 5402970"/>
              <a:gd name="connsiteY50" fmla="*/ 503921 h 1428333"/>
              <a:gd name="connsiteX51" fmla="*/ 2222593 w 5402970"/>
              <a:gd name="connsiteY51" fmla="*/ 503921 h 1428333"/>
              <a:gd name="connsiteX52" fmla="*/ 2225930 w 5402970"/>
              <a:gd name="connsiteY52" fmla="*/ 523944 h 1428333"/>
              <a:gd name="connsiteX53" fmla="*/ 2402803 w 5402970"/>
              <a:gd name="connsiteY53" fmla="*/ 520607 h 1428333"/>
              <a:gd name="connsiteX54" fmla="*/ 2402803 w 5402970"/>
              <a:gd name="connsiteY54" fmla="*/ 547305 h 1428333"/>
              <a:gd name="connsiteX55" fmla="*/ 2486234 w 5402970"/>
              <a:gd name="connsiteY55" fmla="*/ 547305 h 1428333"/>
              <a:gd name="connsiteX56" fmla="*/ 2486234 w 5402970"/>
              <a:gd name="connsiteY56" fmla="*/ 580677 h 1428333"/>
              <a:gd name="connsiteX57" fmla="*/ 2576339 w 5402970"/>
              <a:gd name="connsiteY57" fmla="*/ 580677 h 1428333"/>
              <a:gd name="connsiteX58" fmla="*/ 2576339 w 5402970"/>
              <a:gd name="connsiteY58" fmla="*/ 590689 h 1428333"/>
              <a:gd name="connsiteX59" fmla="*/ 2623060 w 5402970"/>
              <a:gd name="connsiteY59" fmla="*/ 590689 h 1428333"/>
              <a:gd name="connsiteX60" fmla="*/ 2623060 w 5402970"/>
              <a:gd name="connsiteY60" fmla="*/ 604038 h 1428333"/>
              <a:gd name="connsiteX61" fmla="*/ 2713165 w 5402970"/>
              <a:gd name="connsiteY61" fmla="*/ 604038 h 1428333"/>
              <a:gd name="connsiteX62" fmla="*/ 2713165 w 5402970"/>
              <a:gd name="connsiteY62" fmla="*/ 630736 h 1428333"/>
              <a:gd name="connsiteX63" fmla="*/ 2849992 w 5402970"/>
              <a:gd name="connsiteY63" fmla="*/ 630736 h 1428333"/>
              <a:gd name="connsiteX64" fmla="*/ 2849992 w 5402970"/>
              <a:gd name="connsiteY64" fmla="*/ 647422 h 1428333"/>
              <a:gd name="connsiteX65" fmla="*/ 2913399 w 5402970"/>
              <a:gd name="connsiteY65" fmla="*/ 647422 h 1428333"/>
              <a:gd name="connsiteX66" fmla="*/ 2930085 w 5402970"/>
              <a:gd name="connsiteY66" fmla="*/ 664108 h 1428333"/>
              <a:gd name="connsiteX67" fmla="*/ 2983481 w 5402970"/>
              <a:gd name="connsiteY67" fmla="*/ 664108 h 1428333"/>
              <a:gd name="connsiteX68" fmla="*/ 2993492 w 5402970"/>
              <a:gd name="connsiteY68" fmla="*/ 674119 h 1428333"/>
              <a:gd name="connsiteX69" fmla="*/ 3157017 w 5402970"/>
              <a:gd name="connsiteY69" fmla="*/ 674119 h 1428333"/>
              <a:gd name="connsiteX70" fmla="*/ 3157017 w 5402970"/>
              <a:gd name="connsiteY70" fmla="*/ 690806 h 1428333"/>
              <a:gd name="connsiteX71" fmla="*/ 3397297 w 5402970"/>
              <a:gd name="connsiteY71" fmla="*/ 690806 h 1428333"/>
              <a:gd name="connsiteX72" fmla="*/ 3397297 w 5402970"/>
              <a:gd name="connsiteY72" fmla="*/ 740864 h 1428333"/>
              <a:gd name="connsiteX73" fmla="*/ 3477390 w 5402970"/>
              <a:gd name="connsiteY73" fmla="*/ 740864 h 1428333"/>
              <a:gd name="connsiteX74" fmla="*/ 3477390 w 5402970"/>
              <a:gd name="connsiteY74" fmla="*/ 764225 h 1428333"/>
              <a:gd name="connsiteX75" fmla="*/ 3514100 w 5402970"/>
              <a:gd name="connsiteY75" fmla="*/ 764225 h 1428333"/>
              <a:gd name="connsiteX76" fmla="*/ 3514100 w 5402970"/>
              <a:gd name="connsiteY76" fmla="*/ 814283 h 1428333"/>
              <a:gd name="connsiteX77" fmla="*/ 3617554 w 5402970"/>
              <a:gd name="connsiteY77" fmla="*/ 814283 h 1428333"/>
              <a:gd name="connsiteX78" fmla="*/ 3617554 w 5402970"/>
              <a:gd name="connsiteY78" fmla="*/ 837644 h 1428333"/>
              <a:gd name="connsiteX79" fmla="*/ 3731019 w 5402970"/>
              <a:gd name="connsiteY79" fmla="*/ 837644 h 1428333"/>
              <a:gd name="connsiteX80" fmla="*/ 3731019 w 5402970"/>
              <a:gd name="connsiteY80" fmla="*/ 911063 h 1428333"/>
              <a:gd name="connsiteX81" fmla="*/ 3894544 w 5402970"/>
              <a:gd name="connsiteY81" fmla="*/ 911063 h 1428333"/>
              <a:gd name="connsiteX82" fmla="*/ 3894544 w 5402970"/>
              <a:gd name="connsiteY82" fmla="*/ 961121 h 1428333"/>
              <a:gd name="connsiteX83" fmla="*/ 4064742 w 5402970"/>
              <a:gd name="connsiteY83" fmla="*/ 961121 h 1428333"/>
              <a:gd name="connsiteX84" fmla="*/ 4064742 w 5402970"/>
              <a:gd name="connsiteY84" fmla="*/ 1041215 h 1428333"/>
              <a:gd name="connsiteX85" fmla="*/ 4064742 w 5402970"/>
              <a:gd name="connsiteY85" fmla="*/ 1041215 h 1428333"/>
              <a:gd name="connsiteX86" fmla="*/ 4091440 w 5402970"/>
              <a:gd name="connsiteY86" fmla="*/ 1067913 h 1428333"/>
              <a:gd name="connsiteX87" fmla="*/ 4091440 w 5402970"/>
              <a:gd name="connsiteY87" fmla="*/ 1067913 h 1428333"/>
              <a:gd name="connsiteX88" fmla="*/ 4091440 w 5402970"/>
              <a:gd name="connsiteY88" fmla="*/ 1094610 h 1428333"/>
              <a:gd name="connsiteX89" fmla="*/ 4418488 w 5402970"/>
              <a:gd name="connsiteY89" fmla="*/ 1094610 h 1428333"/>
              <a:gd name="connsiteX90" fmla="*/ 4418488 w 5402970"/>
              <a:gd name="connsiteY90" fmla="*/ 1161355 h 1428333"/>
              <a:gd name="connsiteX91" fmla="*/ 4518605 w 5402970"/>
              <a:gd name="connsiteY91" fmla="*/ 1161355 h 1428333"/>
              <a:gd name="connsiteX92" fmla="*/ 4518605 w 5402970"/>
              <a:gd name="connsiteY92" fmla="*/ 1221425 h 1428333"/>
              <a:gd name="connsiteX93" fmla="*/ 4598698 w 5402970"/>
              <a:gd name="connsiteY93" fmla="*/ 1221425 h 1428333"/>
              <a:gd name="connsiteX94" fmla="*/ 4598698 w 5402970"/>
              <a:gd name="connsiteY94" fmla="*/ 1304855 h 1428333"/>
              <a:gd name="connsiteX95" fmla="*/ 4775571 w 5402970"/>
              <a:gd name="connsiteY95" fmla="*/ 1304855 h 1428333"/>
              <a:gd name="connsiteX96" fmla="*/ 4775571 w 5402970"/>
              <a:gd name="connsiteY96" fmla="*/ 1428333 h 1428333"/>
              <a:gd name="connsiteX97" fmla="*/ 5402970 w 5402970"/>
              <a:gd name="connsiteY97" fmla="*/ 1428333 h 14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402970" h="1428333">
                <a:moveTo>
                  <a:pt x="0" y="0"/>
                </a:moveTo>
                <a:lnTo>
                  <a:pt x="203571" y="0"/>
                </a:lnTo>
                <a:lnTo>
                  <a:pt x="203571" y="20023"/>
                </a:lnTo>
                <a:lnTo>
                  <a:pt x="510596" y="20023"/>
                </a:lnTo>
                <a:lnTo>
                  <a:pt x="510596" y="46721"/>
                </a:lnTo>
                <a:lnTo>
                  <a:pt x="537294" y="46721"/>
                </a:lnTo>
                <a:lnTo>
                  <a:pt x="537294" y="46721"/>
                </a:lnTo>
                <a:lnTo>
                  <a:pt x="537294" y="70082"/>
                </a:lnTo>
                <a:lnTo>
                  <a:pt x="630736" y="70082"/>
                </a:lnTo>
                <a:lnTo>
                  <a:pt x="630736" y="83431"/>
                </a:lnTo>
                <a:lnTo>
                  <a:pt x="630736" y="103455"/>
                </a:lnTo>
                <a:lnTo>
                  <a:pt x="654097" y="106792"/>
                </a:lnTo>
                <a:lnTo>
                  <a:pt x="680795" y="106792"/>
                </a:lnTo>
                <a:lnTo>
                  <a:pt x="680795" y="140163"/>
                </a:lnTo>
                <a:lnTo>
                  <a:pt x="700818" y="140163"/>
                </a:lnTo>
                <a:lnTo>
                  <a:pt x="700818" y="140163"/>
                </a:lnTo>
                <a:lnTo>
                  <a:pt x="727516" y="140163"/>
                </a:lnTo>
                <a:lnTo>
                  <a:pt x="934424" y="140163"/>
                </a:lnTo>
                <a:lnTo>
                  <a:pt x="934424" y="166861"/>
                </a:lnTo>
                <a:lnTo>
                  <a:pt x="1057901" y="166861"/>
                </a:lnTo>
                <a:lnTo>
                  <a:pt x="1057901" y="166861"/>
                </a:lnTo>
                <a:lnTo>
                  <a:pt x="1057901" y="190222"/>
                </a:lnTo>
                <a:lnTo>
                  <a:pt x="1191390" y="190222"/>
                </a:lnTo>
                <a:lnTo>
                  <a:pt x="1191390" y="203571"/>
                </a:lnTo>
                <a:lnTo>
                  <a:pt x="1284833" y="203571"/>
                </a:lnTo>
                <a:lnTo>
                  <a:pt x="1284833" y="220257"/>
                </a:lnTo>
                <a:lnTo>
                  <a:pt x="1364926" y="220257"/>
                </a:lnTo>
                <a:lnTo>
                  <a:pt x="1364926" y="233606"/>
                </a:lnTo>
                <a:lnTo>
                  <a:pt x="1391624" y="233606"/>
                </a:lnTo>
                <a:lnTo>
                  <a:pt x="1398298" y="240280"/>
                </a:lnTo>
                <a:lnTo>
                  <a:pt x="1485066" y="240280"/>
                </a:lnTo>
                <a:lnTo>
                  <a:pt x="1485066" y="276990"/>
                </a:lnTo>
                <a:lnTo>
                  <a:pt x="1518438" y="276990"/>
                </a:lnTo>
                <a:lnTo>
                  <a:pt x="1518438" y="276990"/>
                </a:lnTo>
                <a:lnTo>
                  <a:pt x="1518438" y="300350"/>
                </a:lnTo>
                <a:lnTo>
                  <a:pt x="1638579" y="300350"/>
                </a:lnTo>
                <a:lnTo>
                  <a:pt x="1638579" y="317036"/>
                </a:lnTo>
                <a:lnTo>
                  <a:pt x="1715335" y="317036"/>
                </a:lnTo>
                <a:lnTo>
                  <a:pt x="1715335" y="333723"/>
                </a:lnTo>
                <a:lnTo>
                  <a:pt x="1762056" y="333723"/>
                </a:lnTo>
                <a:lnTo>
                  <a:pt x="1762056" y="357083"/>
                </a:lnTo>
                <a:lnTo>
                  <a:pt x="1788754" y="357083"/>
                </a:lnTo>
                <a:lnTo>
                  <a:pt x="1788754" y="373769"/>
                </a:lnTo>
                <a:lnTo>
                  <a:pt x="1818789" y="373769"/>
                </a:lnTo>
                <a:lnTo>
                  <a:pt x="1818789" y="393793"/>
                </a:lnTo>
                <a:lnTo>
                  <a:pt x="1955615" y="393793"/>
                </a:lnTo>
                <a:lnTo>
                  <a:pt x="1955615" y="417153"/>
                </a:lnTo>
                <a:lnTo>
                  <a:pt x="2002336" y="417153"/>
                </a:lnTo>
                <a:lnTo>
                  <a:pt x="2002336" y="467212"/>
                </a:lnTo>
                <a:lnTo>
                  <a:pt x="2179209" y="467212"/>
                </a:lnTo>
                <a:lnTo>
                  <a:pt x="2179209" y="503921"/>
                </a:lnTo>
                <a:lnTo>
                  <a:pt x="2222593" y="503921"/>
                </a:lnTo>
                <a:lnTo>
                  <a:pt x="2225930" y="523944"/>
                </a:lnTo>
                <a:lnTo>
                  <a:pt x="2402803" y="520607"/>
                </a:lnTo>
                <a:lnTo>
                  <a:pt x="2402803" y="547305"/>
                </a:lnTo>
                <a:lnTo>
                  <a:pt x="2486234" y="547305"/>
                </a:lnTo>
                <a:lnTo>
                  <a:pt x="2486234" y="580677"/>
                </a:lnTo>
                <a:lnTo>
                  <a:pt x="2576339" y="580677"/>
                </a:lnTo>
                <a:lnTo>
                  <a:pt x="2576339" y="590689"/>
                </a:lnTo>
                <a:lnTo>
                  <a:pt x="2623060" y="590689"/>
                </a:lnTo>
                <a:lnTo>
                  <a:pt x="2623060" y="604038"/>
                </a:lnTo>
                <a:lnTo>
                  <a:pt x="2713165" y="604038"/>
                </a:lnTo>
                <a:lnTo>
                  <a:pt x="2713165" y="630736"/>
                </a:lnTo>
                <a:lnTo>
                  <a:pt x="2849992" y="630736"/>
                </a:lnTo>
                <a:lnTo>
                  <a:pt x="2849992" y="647422"/>
                </a:lnTo>
                <a:lnTo>
                  <a:pt x="2913399" y="647422"/>
                </a:lnTo>
                <a:lnTo>
                  <a:pt x="2930085" y="664108"/>
                </a:lnTo>
                <a:lnTo>
                  <a:pt x="2983481" y="664108"/>
                </a:lnTo>
                <a:lnTo>
                  <a:pt x="2993492" y="674119"/>
                </a:lnTo>
                <a:lnTo>
                  <a:pt x="3157017" y="674119"/>
                </a:lnTo>
                <a:lnTo>
                  <a:pt x="3157017" y="690806"/>
                </a:lnTo>
                <a:lnTo>
                  <a:pt x="3397297" y="690806"/>
                </a:lnTo>
                <a:lnTo>
                  <a:pt x="3397297" y="740864"/>
                </a:lnTo>
                <a:lnTo>
                  <a:pt x="3477390" y="740864"/>
                </a:lnTo>
                <a:lnTo>
                  <a:pt x="3477390" y="764225"/>
                </a:lnTo>
                <a:lnTo>
                  <a:pt x="3514100" y="764225"/>
                </a:lnTo>
                <a:lnTo>
                  <a:pt x="3514100" y="814283"/>
                </a:lnTo>
                <a:lnTo>
                  <a:pt x="3617554" y="814283"/>
                </a:lnTo>
                <a:lnTo>
                  <a:pt x="3617554" y="837644"/>
                </a:lnTo>
                <a:lnTo>
                  <a:pt x="3731019" y="837644"/>
                </a:lnTo>
                <a:lnTo>
                  <a:pt x="3731019" y="911063"/>
                </a:lnTo>
                <a:lnTo>
                  <a:pt x="3894544" y="911063"/>
                </a:lnTo>
                <a:lnTo>
                  <a:pt x="3894544" y="961121"/>
                </a:lnTo>
                <a:lnTo>
                  <a:pt x="4064742" y="961121"/>
                </a:lnTo>
                <a:lnTo>
                  <a:pt x="4064742" y="1041215"/>
                </a:lnTo>
                <a:lnTo>
                  <a:pt x="4064742" y="1041215"/>
                </a:lnTo>
                <a:lnTo>
                  <a:pt x="4091440" y="1067913"/>
                </a:lnTo>
                <a:lnTo>
                  <a:pt x="4091440" y="1067913"/>
                </a:lnTo>
                <a:lnTo>
                  <a:pt x="4091440" y="1094610"/>
                </a:lnTo>
                <a:lnTo>
                  <a:pt x="4418488" y="1094610"/>
                </a:lnTo>
                <a:lnTo>
                  <a:pt x="4418488" y="1161355"/>
                </a:lnTo>
                <a:lnTo>
                  <a:pt x="4518605" y="1161355"/>
                </a:lnTo>
                <a:lnTo>
                  <a:pt x="4518605" y="1221425"/>
                </a:lnTo>
                <a:lnTo>
                  <a:pt x="4598698" y="1221425"/>
                </a:lnTo>
                <a:lnTo>
                  <a:pt x="4598698" y="1304855"/>
                </a:lnTo>
                <a:lnTo>
                  <a:pt x="4775571" y="1304855"/>
                </a:lnTo>
                <a:lnTo>
                  <a:pt x="4775571" y="1428333"/>
                </a:lnTo>
                <a:lnTo>
                  <a:pt x="5402970" y="1428333"/>
                </a:lnTo>
              </a:path>
            </a:pathLst>
          </a:custGeom>
          <a:noFill/>
          <a:ln w="28575">
            <a:solidFill>
              <a:schemeClr val="accent6"/>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0" name="Group 129">
            <a:extLst>
              <a:ext uri="{FF2B5EF4-FFF2-40B4-BE49-F238E27FC236}">
                <a16:creationId xmlns:a16="http://schemas.microsoft.com/office/drawing/2014/main" id="{59B9C2A5-E382-EFDB-0A2A-C1CDAA08CF19}"/>
              </a:ext>
            </a:extLst>
          </p:cNvPr>
          <p:cNvGrpSpPr/>
          <p:nvPr/>
        </p:nvGrpSpPr>
        <p:grpSpPr>
          <a:xfrm>
            <a:off x="1499537" y="1568154"/>
            <a:ext cx="5268358" cy="1539896"/>
            <a:chOff x="1499537" y="1568154"/>
            <a:chExt cx="5268358" cy="1539896"/>
          </a:xfrm>
        </p:grpSpPr>
        <p:cxnSp>
          <p:nvCxnSpPr>
            <p:cNvPr id="68" name="Straight Connector 67">
              <a:extLst>
                <a:ext uri="{FF2B5EF4-FFF2-40B4-BE49-F238E27FC236}">
                  <a16:creationId xmlns:a16="http://schemas.microsoft.com/office/drawing/2014/main" id="{80AE587A-D9C3-CAE5-D3B9-02ABB2160853}"/>
                </a:ext>
              </a:extLst>
            </p:cNvPr>
            <p:cNvCxnSpPr/>
            <p:nvPr/>
          </p:nvCxnSpPr>
          <p:spPr bwMode="auto">
            <a:xfrm>
              <a:off x="1499537" y="156815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280E6615-2E48-6231-C99B-372DBD994A02}"/>
                </a:ext>
              </a:extLst>
            </p:cNvPr>
            <p:cNvCxnSpPr/>
            <p:nvPr/>
          </p:nvCxnSpPr>
          <p:spPr bwMode="auto">
            <a:xfrm>
              <a:off x="1985660" y="1635241"/>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256172B-F958-89BF-9DB0-D8A73F4D08F9}"/>
                </a:ext>
              </a:extLst>
            </p:cNvPr>
            <p:cNvCxnSpPr/>
            <p:nvPr/>
          </p:nvCxnSpPr>
          <p:spPr bwMode="auto">
            <a:xfrm>
              <a:off x="3416218" y="203532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5263D6B8-8A9C-6ECA-4110-A2E8E58625C6}"/>
                </a:ext>
              </a:extLst>
            </p:cNvPr>
            <p:cNvCxnSpPr/>
            <p:nvPr/>
          </p:nvCxnSpPr>
          <p:spPr bwMode="auto">
            <a:xfrm>
              <a:off x="3681786" y="208667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36142D46-B3A5-551E-7ED4-8143D8156610}"/>
                </a:ext>
              </a:extLst>
            </p:cNvPr>
            <p:cNvCxnSpPr/>
            <p:nvPr/>
          </p:nvCxnSpPr>
          <p:spPr bwMode="auto">
            <a:xfrm>
              <a:off x="3767739" y="208667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9440E21C-B8A8-16EB-7C95-77A5590CE98A}"/>
                </a:ext>
              </a:extLst>
            </p:cNvPr>
            <p:cNvCxnSpPr/>
            <p:nvPr/>
          </p:nvCxnSpPr>
          <p:spPr bwMode="auto">
            <a:xfrm>
              <a:off x="3789997" y="2104812"/>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4C6FA5A1-3687-7A36-A9BB-A6527115F46F}"/>
                </a:ext>
              </a:extLst>
            </p:cNvPr>
            <p:cNvCxnSpPr/>
            <p:nvPr/>
          </p:nvCxnSpPr>
          <p:spPr bwMode="auto">
            <a:xfrm>
              <a:off x="3855414" y="2125896"/>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C7FB062-8CA8-0984-1A82-5FC3EE587A2E}"/>
                </a:ext>
              </a:extLst>
            </p:cNvPr>
            <p:cNvCxnSpPr/>
            <p:nvPr/>
          </p:nvCxnSpPr>
          <p:spPr bwMode="auto">
            <a:xfrm>
              <a:off x="3911103" y="2145408"/>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4887A731-44DA-213C-5177-9C7F7AB6DB25}"/>
                </a:ext>
              </a:extLst>
            </p:cNvPr>
            <p:cNvCxnSpPr/>
            <p:nvPr/>
          </p:nvCxnSpPr>
          <p:spPr bwMode="auto">
            <a:xfrm>
              <a:off x="3986884" y="2160380"/>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B65A33E3-34BE-5B37-EBB3-85FE0A6482B8}"/>
                </a:ext>
              </a:extLst>
            </p:cNvPr>
            <p:cNvCxnSpPr/>
            <p:nvPr/>
          </p:nvCxnSpPr>
          <p:spPr bwMode="auto">
            <a:xfrm>
              <a:off x="4008029" y="217461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E4BEB318-0859-62EF-A2C3-2039590FA244}"/>
                </a:ext>
              </a:extLst>
            </p:cNvPr>
            <p:cNvCxnSpPr/>
            <p:nvPr/>
          </p:nvCxnSpPr>
          <p:spPr bwMode="auto">
            <a:xfrm>
              <a:off x="4044718" y="2177956"/>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02E1965B-C93A-87A9-F62B-FB39A8B926BF}"/>
                </a:ext>
              </a:extLst>
            </p:cNvPr>
            <p:cNvCxnSpPr/>
            <p:nvPr/>
          </p:nvCxnSpPr>
          <p:spPr bwMode="auto">
            <a:xfrm>
              <a:off x="4059200" y="2177956"/>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0E696DF0-7703-CC42-4A30-2B67D407048C}"/>
                </a:ext>
              </a:extLst>
            </p:cNvPr>
            <p:cNvCxnSpPr/>
            <p:nvPr/>
          </p:nvCxnSpPr>
          <p:spPr bwMode="auto">
            <a:xfrm>
              <a:off x="4109242" y="2194132"/>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B724DF03-5565-FCEC-D3DE-2639C18462A8}"/>
                </a:ext>
              </a:extLst>
            </p:cNvPr>
            <p:cNvCxnSpPr/>
            <p:nvPr/>
          </p:nvCxnSpPr>
          <p:spPr bwMode="auto">
            <a:xfrm>
              <a:off x="4165063" y="2194131"/>
              <a:ext cx="0" cy="110795"/>
            </a:xfrm>
            <a:prstGeom prst="line">
              <a:avLst/>
            </a:prstGeom>
            <a:noFill/>
            <a:ln w="57150" cap="flat" cmpd="sng" algn="ctr">
              <a:solidFill>
                <a:schemeClr val="accent6"/>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1089AC37-8DBC-F457-0CB9-AE29A8820A4B}"/>
                </a:ext>
              </a:extLst>
            </p:cNvPr>
            <p:cNvCxnSpPr/>
            <p:nvPr/>
          </p:nvCxnSpPr>
          <p:spPr bwMode="auto">
            <a:xfrm>
              <a:off x="4212713" y="2192656"/>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285AD457-48F8-92AB-D741-5560FFC240D4}"/>
                </a:ext>
              </a:extLst>
            </p:cNvPr>
            <p:cNvCxnSpPr/>
            <p:nvPr/>
          </p:nvCxnSpPr>
          <p:spPr bwMode="auto">
            <a:xfrm>
              <a:off x="4252412" y="2208205"/>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A34E7ED3-B79B-1AD9-02F0-31C38D0581BD}"/>
                </a:ext>
              </a:extLst>
            </p:cNvPr>
            <p:cNvCxnSpPr/>
            <p:nvPr/>
          </p:nvCxnSpPr>
          <p:spPr bwMode="auto">
            <a:xfrm>
              <a:off x="4298021" y="221911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ABC7FB2E-F279-2CE5-9FE2-73DE9DDF381E}"/>
                </a:ext>
              </a:extLst>
            </p:cNvPr>
            <p:cNvCxnSpPr/>
            <p:nvPr/>
          </p:nvCxnSpPr>
          <p:spPr bwMode="auto">
            <a:xfrm>
              <a:off x="4356978" y="2230017"/>
              <a:ext cx="0" cy="110795"/>
            </a:xfrm>
            <a:prstGeom prst="line">
              <a:avLst/>
            </a:prstGeom>
            <a:noFill/>
            <a:ln w="38100" cap="flat" cmpd="sng" algn="ctr">
              <a:solidFill>
                <a:schemeClr val="accent6"/>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1E925033-34C7-8CD6-3587-7E13ED9EEA4B}"/>
                </a:ext>
              </a:extLst>
            </p:cNvPr>
            <p:cNvCxnSpPr/>
            <p:nvPr/>
          </p:nvCxnSpPr>
          <p:spPr bwMode="auto">
            <a:xfrm>
              <a:off x="4385901" y="224137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4B17F84-960F-0DD5-CA5E-5F9CF03AC37C}"/>
                </a:ext>
              </a:extLst>
            </p:cNvPr>
            <p:cNvCxnSpPr/>
            <p:nvPr/>
          </p:nvCxnSpPr>
          <p:spPr bwMode="auto">
            <a:xfrm>
              <a:off x="4421498" y="2244716"/>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571C45AA-CE3E-4D17-4B6B-BB2BC7B36A6C}"/>
                </a:ext>
              </a:extLst>
            </p:cNvPr>
            <p:cNvCxnSpPr/>
            <p:nvPr/>
          </p:nvCxnSpPr>
          <p:spPr bwMode="auto">
            <a:xfrm>
              <a:off x="4459836" y="224565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869A503B-F22C-AC28-C796-EB21F92506D7}"/>
                </a:ext>
              </a:extLst>
            </p:cNvPr>
            <p:cNvCxnSpPr/>
            <p:nvPr/>
          </p:nvCxnSpPr>
          <p:spPr bwMode="auto">
            <a:xfrm>
              <a:off x="4502704" y="224565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40C69835-F465-C7E1-09A4-9C180CA8B185}"/>
                </a:ext>
              </a:extLst>
            </p:cNvPr>
            <p:cNvCxnSpPr/>
            <p:nvPr/>
          </p:nvCxnSpPr>
          <p:spPr bwMode="auto">
            <a:xfrm>
              <a:off x="4531608" y="224713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853E1845-3569-1A77-9508-60AF0101A6CC}"/>
                </a:ext>
              </a:extLst>
            </p:cNvPr>
            <p:cNvCxnSpPr/>
            <p:nvPr/>
          </p:nvCxnSpPr>
          <p:spPr bwMode="auto">
            <a:xfrm>
              <a:off x="4558632" y="2260265"/>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A819F23A-538B-0680-C8D5-AF8BC7539F15}"/>
                </a:ext>
              </a:extLst>
            </p:cNvPr>
            <p:cNvCxnSpPr/>
            <p:nvPr/>
          </p:nvCxnSpPr>
          <p:spPr bwMode="auto">
            <a:xfrm>
              <a:off x="4702919" y="2263602"/>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2AFAD95E-ECF7-FBF6-5ABF-6556D940EF69}"/>
                </a:ext>
              </a:extLst>
            </p:cNvPr>
            <p:cNvCxnSpPr/>
            <p:nvPr/>
          </p:nvCxnSpPr>
          <p:spPr bwMode="auto">
            <a:xfrm>
              <a:off x="4767023" y="2263602"/>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57891684-7381-D855-C763-328AEAE60CF8}"/>
                </a:ext>
              </a:extLst>
            </p:cNvPr>
            <p:cNvCxnSpPr/>
            <p:nvPr/>
          </p:nvCxnSpPr>
          <p:spPr bwMode="auto">
            <a:xfrm>
              <a:off x="4827509" y="2316353"/>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45D43DB-0DF7-5218-586E-57E9B7DFC644}"/>
                </a:ext>
              </a:extLst>
            </p:cNvPr>
            <p:cNvCxnSpPr/>
            <p:nvPr/>
          </p:nvCxnSpPr>
          <p:spPr bwMode="auto">
            <a:xfrm>
              <a:off x="4899815" y="2378863"/>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D680AE08-B189-85D5-D877-8FA4E1A67359}"/>
                </a:ext>
              </a:extLst>
            </p:cNvPr>
            <p:cNvCxnSpPr/>
            <p:nvPr/>
          </p:nvCxnSpPr>
          <p:spPr bwMode="auto">
            <a:xfrm>
              <a:off x="4655535" y="2263865"/>
              <a:ext cx="0" cy="110795"/>
            </a:xfrm>
            <a:prstGeom prst="line">
              <a:avLst/>
            </a:prstGeom>
            <a:noFill/>
            <a:ln w="76200" cap="flat" cmpd="sng" algn="ctr">
              <a:solidFill>
                <a:schemeClr val="accent6"/>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B9F869D7-3824-3FB0-00E1-0E84ECA21953}"/>
                </a:ext>
              </a:extLst>
            </p:cNvPr>
            <p:cNvCxnSpPr/>
            <p:nvPr/>
          </p:nvCxnSpPr>
          <p:spPr bwMode="auto">
            <a:xfrm>
              <a:off x="4916155" y="2378863"/>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FD150C04-37FE-8795-562D-9024C0F5C608}"/>
                </a:ext>
              </a:extLst>
            </p:cNvPr>
            <p:cNvCxnSpPr/>
            <p:nvPr/>
          </p:nvCxnSpPr>
          <p:spPr bwMode="auto">
            <a:xfrm>
              <a:off x="4950986" y="2378863"/>
              <a:ext cx="0" cy="110795"/>
            </a:xfrm>
            <a:prstGeom prst="line">
              <a:avLst/>
            </a:prstGeom>
            <a:noFill/>
            <a:ln w="38100" cap="flat" cmpd="sng" algn="ctr">
              <a:solidFill>
                <a:schemeClr val="accent6"/>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898070CF-7CDD-7AE3-A801-1D8135DBC70C}"/>
                </a:ext>
              </a:extLst>
            </p:cNvPr>
            <p:cNvCxnSpPr/>
            <p:nvPr/>
          </p:nvCxnSpPr>
          <p:spPr bwMode="auto">
            <a:xfrm>
              <a:off x="5009943" y="2402312"/>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566F0AF4-A9CE-EC94-4C2E-4F2DBC3374AA}"/>
                </a:ext>
              </a:extLst>
            </p:cNvPr>
            <p:cNvCxnSpPr/>
            <p:nvPr/>
          </p:nvCxnSpPr>
          <p:spPr bwMode="auto">
            <a:xfrm>
              <a:off x="5065564" y="240564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275D3C7-AEDA-235A-CA6F-BFC6F98F3FBE}"/>
                </a:ext>
              </a:extLst>
            </p:cNvPr>
            <p:cNvCxnSpPr/>
            <p:nvPr/>
          </p:nvCxnSpPr>
          <p:spPr bwMode="auto">
            <a:xfrm>
              <a:off x="5097824" y="240684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14A89096-0486-1240-E84F-B16119A9FF07}"/>
                </a:ext>
              </a:extLst>
            </p:cNvPr>
            <p:cNvCxnSpPr/>
            <p:nvPr/>
          </p:nvCxnSpPr>
          <p:spPr bwMode="auto">
            <a:xfrm>
              <a:off x="5136758" y="2476310"/>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61561C90-A08A-E28C-E731-B482C1B6454E}"/>
                </a:ext>
              </a:extLst>
            </p:cNvPr>
            <p:cNvCxnSpPr/>
            <p:nvPr/>
          </p:nvCxnSpPr>
          <p:spPr bwMode="auto">
            <a:xfrm>
              <a:off x="5245773" y="2477287"/>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E1F7FA52-A41B-C098-1771-EF20AE79D923}"/>
                </a:ext>
              </a:extLst>
            </p:cNvPr>
            <p:cNvCxnSpPr/>
            <p:nvPr/>
          </p:nvCxnSpPr>
          <p:spPr bwMode="auto">
            <a:xfrm>
              <a:off x="5294720" y="2531707"/>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375EE4A3-2D45-7D05-3055-868725B8E310}"/>
                </a:ext>
              </a:extLst>
            </p:cNvPr>
            <p:cNvCxnSpPr/>
            <p:nvPr/>
          </p:nvCxnSpPr>
          <p:spPr bwMode="auto">
            <a:xfrm>
              <a:off x="5463806" y="264583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795905FB-B790-D0E7-A84C-2DE4FD647113}"/>
                </a:ext>
              </a:extLst>
            </p:cNvPr>
            <p:cNvCxnSpPr/>
            <p:nvPr/>
          </p:nvCxnSpPr>
          <p:spPr bwMode="auto">
            <a:xfrm>
              <a:off x="5526101" y="2658745"/>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624D011E-0268-531C-3388-AF9FB6F68B90}"/>
                </a:ext>
              </a:extLst>
            </p:cNvPr>
            <p:cNvCxnSpPr/>
            <p:nvPr/>
          </p:nvCxnSpPr>
          <p:spPr bwMode="auto">
            <a:xfrm>
              <a:off x="5575047" y="2660271"/>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A3367DE3-AAB2-2CE9-A20C-D0565B2D774B}"/>
                </a:ext>
              </a:extLst>
            </p:cNvPr>
            <p:cNvCxnSpPr/>
            <p:nvPr/>
          </p:nvCxnSpPr>
          <p:spPr bwMode="auto">
            <a:xfrm>
              <a:off x="5680926" y="2658744"/>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D25401DE-06A0-0672-D0EC-1DBA8A5C74BE}"/>
                </a:ext>
              </a:extLst>
            </p:cNvPr>
            <p:cNvCxnSpPr/>
            <p:nvPr/>
          </p:nvCxnSpPr>
          <p:spPr bwMode="auto">
            <a:xfrm>
              <a:off x="5395969" y="2536128"/>
              <a:ext cx="0" cy="110795"/>
            </a:xfrm>
            <a:prstGeom prst="line">
              <a:avLst/>
            </a:prstGeom>
            <a:noFill/>
            <a:ln w="38100" cap="flat" cmpd="sng" algn="ctr">
              <a:solidFill>
                <a:schemeClr val="accent6"/>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9DD523F2-DF20-F269-F4A8-1AE969D74A72}"/>
                </a:ext>
              </a:extLst>
            </p:cNvPr>
            <p:cNvCxnSpPr/>
            <p:nvPr/>
          </p:nvCxnSpPr>
          <p:spPr bwMode="auto">
            <a:xfrm>
              <a:off x="5344799" y="2536128"/>
              <a:ext cx="0" cy="110795"/>
            </a:xfrm>
            <a:prstGeom prst="line">
              <a:avLst/>
            </a:prstGeom>
            <a:noFill/>
            <a:ln w="57150" cap="flat" cmpd="sng" algn="ctr">
              <a:solidFill>
                <a:schemeClr val="accent6"/>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FA3074DD-CED0-BBDD-AB46-832A8814611B}"/>
                </a:ext>
              </a:extLst>
            </p:cNvPr>
            <p:cNvCxnSpPr/>
            <p:nvPr/>
          </p:nvCxnSpPr>
          <p:spPr bwMode="auto">
            <a:xfrm>
              <a:off x="5627351" y="2660271"/>
              <a:ext cx="0" cy="110795"/>
            </a:xfrm>
            <a:prstGeom prst="line">
              <a:avLst/>
            </a:prstGeom>
            <a:noFill/>
            <a:ln w="57150" cap="flat" cmpd="sng" algn="ctr">
              <a:solidFill>
                <a:schemeClr val="accent6"/>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A45A90F3-A240-87E4-6FB3-A028443EDB6D}"/>
                </a:ext>
              </a:extLst>
            </p:cNvPr>
            <p:cNvCxnSpPr/>
            <p:nvPr/>
          </p:nvCxnSpPr>
          <p:spPr bwMode="auto">
            <a:xfrm>
              <a:off x="5733209" y="2661213"/>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92F4D465-C61C-A089-792E-737C85EA4B04}"/>
                </a:ext>
              </a:extLst>
            </p:cNvPr>
            <p:cNvCxnSpPr/>
            <p:nvPr/>
          </p:nvCxnSpPr>
          <p:spPr bwMode="auto">
            <a:xfrm>
              <a:off x="5788458" y="2661212"/>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4493A0D8-9917-2214-C8BD-5A3910DB038C}"/>
                </a:ext>
              </a:extLst>
            </p:cNvPr>
            <p:cNvCxnSpPr/>
            <p:nvPr/>
          </p:nvCxnSpPr>
          <p:spPr bwMode="auto">
            <a:xfrm>
              <a:off x="5841114" y="2726621"/>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D23E74F1-1F4F-E87B-C106-AC6E018EA918}"/>
                </a:ext>
              </a:extLst>
            </p:cNvPr>
            <p:cNvCxnSpPr/>
            <p:nvPr/>
          </p:nvCxnSpPr>
          <p:spPr bwMode="auto">
            <a:xfrm>
              <a:off x="5872632" y="2726621"/>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CA942C6F-FB5C-61AB-A01E-1E402E197C87}"/>
                </a:ext>
              </a:extLst>
            </p:cNvPr>
            <p:cNvCxnSpPr/>
            <p:nvPr/>
          </p:nvCxnSpPr>
          <p:spPr bwMode="auto">
            <a:xfrm>
              <a:off x="5902665" y="2788516"/>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B7544DC0-8269-0B34-9CB1-41462060F275}"/>
                </a:ext>
              </a:extLst>
            </p:cNvPr>
            <p:cNvCxnSpPr/>
            <p:nvPr/>
          </p:nvCxnSpPr>
          <p:spPr bwMode="auto">
            <a:xfrm>
              <a:off x="5951611" y="278799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3D45A202-3588-BB02-FD62-A476E6D17310}"/>
                </a:ext>
              </a:extLst>
            </p:cNvPr>
            <p:cNvCxnSpPr/>
            <p:nvPr/>
          </p:nvCxnSpPr>
          <p:spPr bwMode="auto">
            <a:xfrm>
              <a:off x="5997220" y="2871859"/>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CD31C189-E376-AEF2-B9FC-98D64B47C759}"/>
                </a:ext>
              </a:extLst>
            </p:cNvPr>
            <p:cNvCxnSpPr/>
            <p:nvPr/>
          </p:nvCxnSpPr>
          <p:spPr bwMode="auto">
            <a:xfrm>
              <a:off x="6045981" y="2871858"/>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09EB1F01-FAF0-1914-7C01-9F1011BA4B90}"/>
                </a:ext>
              </a:extLst>
            </p:cNvPr>
            <p:cNvCxnSpPr/>
            <p:nvPr/>
          </p:nvCxnSpPr>
          <p:spPr bwMode="auto">
            <a:xfrm>
              <a:off x="6178542" y="2994827"/>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311F31F2-E6BA-260E-D7F7-C9BE60202750}"/>
                </a:ext>
              </a:extLst>
            </p:cNvPr>
            <p:cNvCxnSpPr/>
            <p:nvPr/>
          </p:nvCxnSpPr>
          <p:spPr bwMode="auto">
            <a:xfrm>
              <a:off x="6222068" y="2994827"/>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E54E993B-0D09-E263-2A35-6F1400AD037C}"/>
                </a:ext>
              </a:extLst>
            </p:cNvPr>
            <p:cNvCxnSpPr/>
            <p:nvPr/>
          </p:nvCxnSpPr>
          <p:spPr bwMode="auto">
            <a:xfrm>
              <a:off x="6256411" y="2994827"/>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63BF59E1-1DBB-482C-69F6-9F729F908990}"/>
                </a:ext>
              </a:extLst>
            </p:cNvPr>
            <p:cNvCxnSpPr/>
            <p:nvPr/>
          </p:nvCxnSpPr>
          <p:spPr bwMode="auto">
            <a:xfrm>
              <a:off x="6328717" y="2997255"/>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49DF385F-0A9C-2F18-ED4C-5DAB8197BCE3}"/>
                </a:ext>
              </a:extLst>
            </p:cNvPr>
            <p:cNvCxnSpPr/>
            <p:nvPr/>
          </p:nvCxnSpPr>
          <p:spPr bwMode="auto">
            <a:xfrm>
              <a:off x="6381246" y="2994827"/>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3DF881C9-1B68-3D28-1290-C08D3ABDBE43}"/>
                </a:ext>
              </a:extLst>
            </p:cNvPr>
            <p:cNvCxnSpPr/>
            <p:nvPr/>
          </p:nvCxnSpPr>
          <p:spPr bwMode="auto">
            <a:xfrm>
              <a:off x="6416598" y="2993918"/>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105BA302-CC26-B735-361C-CD1CD16E22E4}"/>
                </a:ext>
              </a:extLst>
            </p:cNvPr>
            <p:cNvCxnSpPr/>
            <p:nvPr/>
          </p:nvCxnSpPr>
          <p:spPr bwMode="auto">
            <a:xfrm>
              <a:off x="6522277" y="2996001"/>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3EF23130-444C-ED3F-B9DA-59B1BDA4454C}"/>
                </a:ext>
              </a:extLst>
            </p:cNvPr>
            <p:cNvCxnSpPr/>
            <p:nvPr/>
          </p:nvCxnSpPr>
          <p:spPr bwMode="auto">
            <a:xfrm>
              <a:off x="6581234" y="2997255"/>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08D1E3F3-AFC9-C1BB-88A4-40693CCAE63A}"/>
                </a:ext>
              </a:extLst>
            </p:cNvPr>
            <p:cNvCxnSpPr/>
            <p:nvPr/>
          </p:nvCxnSpPr>
          <p:spPr bwMode="auto">
            <a:xfrm>
              <a:off x="6670227" y="2993918"/>
              <a:ext cx="0" cy="110795"/>
            </a:xfrm>
            <a:prstGeom prst="line">
              <a:avLst/>
            </a:prstGeom>
            <a:noFill/>
            <a:ln w="28575" cap="flat" cmpd="sng" algn="ctr">
              <a:solidFill>
                <a:schemeClr val="accent6"/>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5ED87770-3344-1B04-77F3-691D2223A021}"/>
                </a:ext>
              </a:extLst>
            </p:cNvPr>
            <p:cNvCxnSpPr/>
            <p:nvPr/>
          </p:nvCxnSpPr>
          <p:spPr bwMode="auto">
            <a:xfrm>
              <a:off x="6767895" y="2993918"/>
              <a:ext cx="0" cy="110795"/>
            </a:xfrm>
            <a:prstGeom prst="line">
              <a:avLst/>
            </a:prstGeom>
            <a:noFill/>
            <a:ln w="28575" cap="flat" cmpd="sng" algn="ctr">
              <a:solidFill>
                <a:schemeClr val="accent6"/>
              </a:solidFill>
              <a:prstDash val="solid"/>
              <a:round/>
              <a:headEnd type="none" w="med" len="med"/>
              <a:tailEnd type="none" w="med" len="med"/>
            </a:ln>
            <a:effectLst/>
          </p:spPr>
        </p:cxnSp>
      </p:grpSp>
      <p:sp>
        <p:nvSpPr>
          <p:cNvPr id="62" name="Freeform: Shape 61">
            <a:extLst>
              <a:ext uri="{FF2B5EF4-FFF2-40B4-BE49-F238E27FC236}">
                <a16:creationId xmlns:a16="http://schemas.microsoft.com/office/drawing/2014/main" id="{8FDD3460-4414-CFD7-93FF-3EDE1E1A5855}"/>
              </a:ext>
            </a:extLst>
          </p:cNvPr>
          <p:cNvSpPr/>
          <p:nvPr/>
        </p:nvSpPr>
        <p:spPr bwMode="auto">
          <a:xfrm>
            <a:off x="1381612" y="1625229"/>
            <a:ext cx="5392957" cy="2162523"/>
          </a:xfrm>
          <a:custGeom>
            <a:avLst/>
            <a:gdLst>
              <a:gd name="connsiteX0" fmla="*/ 0 w 5392957"/>
              <a:gd name="connsiteY0" fmla="*/ 0 h 2162523"/>
              <a:gd name="connsiteX1" fmla="*/ 200233 w 5392957"/>
              <a:gd name="connsiteY1" fmla="*/ 0 h 2162523"/>
              <a:gd name="connsiteX2" fmla="*/ 200233 w 5392957"/>
              <a:gd name="connsiteY2" fmla="*/ 20024 h 2162523"/>
              <a:gd name="connsiteX3" fmla="*/ 330385 w 5392957"/>
              <a:gd name="connsiteY3" fmla="*/ 20024 h 2162523"/>
              <a:gd name="connsiteX4" fmla="*/ 330385 w 5392957"/>
              <a:gd name="connsiteY4" fmla="*/ 20024 h 2162523"/>
              <a:gd name="connsiteX5" fmla="*/ 387118 w 5392957"/>
              <a:gd name="connsiteY5" fmla="*/ 20024 h 2162523"/>
              <a:gd name="connsiteX6" fmla="*/ 387118 w 5392957"/>
              <a:gd name="connsiteY6" fmla="*/ 43384 h 2162523"/>
              <a:gd name="connsiteX7" fmla="*/ 460537 w 5392957"/>
              <a:gd name="connsiteY7" fmla="*/ 43384 h 2162523"/>
              <a:gd name="connsiteX8" fmla="*/ 460537 w 5392957"/>
              <a:gd name="connsiteY8" fmla="*/ 60070 h 2162523"/>
              <a:gd name="connsiteX9" fmla="*/ 574003 w 5392957"/>
              <a:gd name="connsiteY9" fmla="*/ 60070 h 2162523"/>
              <a:gd name="connsiteX10" fmla="*/ 567328 w 5392957"/>
              <a:gd name="connsiteY10" fmla="*/ 66745 h 2162523"/>
              <a:gd name="connsiteX11" fmla="*/ 887702 w 5392957"/>
              <a:gd name="connsiteY11" fmla="*/ 66745 h 2162523"/>
              <a:gd name="connsiteX12" fmla="*/ 887702 w 5392957"/>
              <a:gd name="connsiteY12" fmla="*/ 86768 h 2162523"/>
              <a:gd name="connsiteX13" fmla="*/ 1031203 w 5392957"/>
              <a:gd name="connsiteY13" fmla="*/ 86768 h 2162523"/>
              <a:gd name="connsiteX14" fmla="*/ 1031203 w 5392957"/>
              <a:gd name="connsiteY14" fmla="*/ 86768 h 2162523"/>
              <a:gd name="connsiteX15" fmla="*/ 1194727 w 5392957"/>
              <a:gd name="connsiteY15" fmla="*/ 86768 h 2162523"/>
              <a:gd name="connsiteX16" fmla="*/ 1194727 w 5392957"/>
              <a:gd name="connsiteY16" fmla="*/ 123478 h 2162523"/>
              <a:gd name="connsiteX17" fmla="*/ 1465042 w 5392957"/>
              <a:gd name="connsiteY17" fmla="*/ 123478 h 2162523"/>
              <a:gd name="connsiteX18" fmla="*/ 1465042 w 5392957"/>
              <a:gd name="connsiteY18" fmla="*/ 133489 h 2162523"/>
              <a:gd name="connsiteX19" fmla="*/ 1688636 w 5392957"/>
              <a:gd name="connsiteY19" fmla="*/ 133489 h 2162523"/>
              <a:gd name="connsiteX20" fmla="*/ 1688636 w 5392957"/>
              <a:gd name="connsiteY20" fmla="*/ 163524 h 2162523"/>
              <a:gd name="connsiteX21" fmla="*/ 1732020 w 5392957"/>
              <a:gd name="connsiteY21" fmla="*/ 163524 h 2162523"/>
              <a:gd name="connsiteX22" fmla="*/ 1732020 w 5392957"/>
              <a:gd name="connsiteY22" fmla="*/ 176873 h 2162523"/>
              <a:gd name="connsiteX23" fmla="*/ 1792090 w 5392957"/>
              <a:gd name="connsiteY23" fmla="*/ 176873 h 2162523"/>
              <a:gd name="connsiteX24" fmla="*/ 1792090 w 5392957"/>
              <a:gd name="connsiteY24" fmla="*/ 193559 h 2162523"/>
              <a:gd name="connsiteX25" fmla="*/ 1938928 w 5392957"/>
              <a:gd name="connsiteY25" fmla="*/ 193559 h 2162523"/>
              <a:gd name="connsiteX26" fmla="*/ 1938928 w 5392957"/>
              <a:gd name="connsiteY26" fmla="*/ 210245 h 2162523"/>
              <a:gd name="connsiteX27" fmla="*/ 1988987 w 5392957"/>
              <a:gd name="connsiteY27" fmla="*/ 210245 h 2162523"/>
              <a:gd name="connsiteX28" fmla="*/ 1988987 w 5392957"/>
              <a:gd name="connsiteY28" fmla="*/ 223594 h 2162523"/>
              <a:gd name="connsiteX29" fmla="*/ 2122476 w 5392957"/>
              <a:gd name="connsiteY29" fmla="*/ 223594 h 2162523"/>
              <a:gd name="connsiteX30" fmla="*/ 2112464 w 5392957"/>
              <a:gd name="connsiteY30" fmla="*/ 233606 h 2162523"/>
              <a:gd name="connsiteX31" fmla="*/ 2239279 w 5392957"/>
              <a:gd name="connsiteY31" fmla="*/ 233606 h 2162523"/>
              <a:gd name="connsiteX32" fmla="*/ 2239279 w 5392957"/>
              <a:gd name="connsiteY32" fmla="*/ 260304 h 2162523"/>
              <a:gd name="connsiteX33" fmla="*/ 2379442 w 5392957"/>
              <a:gd name="connsiteY33" fmla="*/ 260304 h 2162523"/>
              <a:gd name="connsiteX34" fmla="*/ 2379442 w 5392957"/>
              <a:gd name="connsiteY34" fmla="*/ 283664 h 2162523"/>
              <a:gd name="connsiteX35" fmla="*/ 2516268 w 5392957"/>
              <a:gd name="connsiteY35" fmla="*/ 283664 h 2162523"/>
              <a:gd name="connsiteX36" fmla="*/ 2516268 w 5392957"/>
              <a:gd name="connsiteY36" fmla="*/ 310362 h 2162523"/>
              <a:gd name="connsiteX37" fmla="*/ 2646420 w 5392957"/>
              <a:gd name="connsiteY37" fmla="*/ 310362 h 2162523"/>
              <a:gd name="connsiteX38" fmla="*/ 2646420 w 5392957"/>
              <a:gd name="connsiteY38" fmla="*/ 350409 h 2162523"/>
              <a:gd name="connsiteX39" fmla="*/ 2753211 w 5392957"/>
              <a:gd name="connsiteY39" fmla="*/ 350409 h 2162523"/>
              <a:gd name="connsiteX40" fmla="*/ 2753211 w 5392957"/>
              <a:gd name="connsiteY40" fmla="*/ 377107 h 2162523"/>
              <a:gd name="connsiteX41" fmla="*/ 2799933 w 5392957"/>
              <a:gd name="connsiteY41" fmla="*/ 377107 h 2162523"/>
              <a:gd name="connsiteX42" fmla="*/ 2799933 w 5392957"/>
              <a:gd name="connsiteY42" fmla="*/ 390456 h 2162523"/>
              <a:gd name="connsiteX43" fmla="*/ 2900049 w 5392957"/>
              <a:gd name="connsiteY43" fmla="*/ 390456 h 2162523"/>
              <a:gd name="connsiteX44" fmla="*/ 2900049 w 5392957"/>
              <a:gd name="connsiteY44" fmla="*/ 413816 h 2162523"/>
              <a:gd name="connsiteX45" fmla="*/ 2963457 w 5392957"/>
              <a:gd name="connsiteY45" fmla="*/ 413816 h 2162523"/>
              <a:gd name="connsiteX46" fmla="*/ 2963457 w 5392957"/>
              <a:gd name="connsiteY46" fmla="*/ 433840 h 2162523"/>
              <a:gd name="connsiteX47" fmla="*/ 3080260 w 5392957"/>
              <a:gd name="connsiteY47" fmla="*/ 433840 h 2162523"/>
              <a:gd name="connsiteX48" fmla="*/ 3080260 w 5392957"/>
              <a:gd name="connsiteY48" fmla="*/ 483898 h 2162523"/>
              <a:gd name="connsiteX49" fmla="*/ 3123643 w 5392957"/>
              <a:gd name="connsiteY49" fmla="*/ 483898 h 2162523"/>
              <a:gd name="connsiteX50" fmla="*/ 3123643 w 5392957"/>
              <a:gd name="connsiteY50" fmla="*/ 510596 h 2162523"/>
              <a:gd name="connsiteX51" fmla="*/ 3277156 w 5392957"/>
              <a:gd name="connsiteY51" fmla="*/ 510596 h 2162523"/>
              <a:gd name="connsiteX52" fmla="*/ 3277156 w 5392957"/>
              <a:gd name="connsiteY52" fmla="*/ 540631 h 2162523"/>
              <a:gd name="connsiteX53" fmla="*/ 3460703 w 5392957"/>
              <a:gd name="connsiteY53" fmla="*/ 540631 h 2162523"/>
              <a:gd name="connsiteX54" fmla="*/ 3460703 w 5392957"/>
              <a:gd name="connsiteY54" fmla="*/ 563991 h 2162523"/>
              <a:gd name="connsiteX55" fmla="*/ 3497413 w 5392957"/>
              <a:gd name="connsiteY55" fmla="*/ 563991 h 2162523"/>
              <a:gd name="connsiteX56" fmla="*/ 3497413 w 5392957"/>
              <a:gd name="connsiteY56" fmla="*/ 580678 h 2162523"/>
              <a:gd name="connsiteX57" fmla="*/ 3637576 w 5392957"/>
              <a:gd name="connsiteY57" fmla="*/ 580678 h 2162523"/>
              <a:gd name="connsiteX58" fmla="*/ 3637576 w 5392957"/>
              <a:gd name="connsiteY58" fmla="*/ 617387 h 2162523"/>
              <a:gd name="connsiteX59" fmla="*/ 3824461 w 5392957"/>
              <a:gd name="connsiteY59" fmla="*/ 617387 h 2162523"/>
              <a:gd name="connsiteX60" fmla="*/ 3824461 w 5392957"/>
              <a:gd name="connsiteY60" fmla="*/ 637410 h 2162523"/>
              <a:gd name="connsiteX61" fmla="*/ 3844484 w 5392957"/>
              <a:gd name="connsiteY61" fmla="*/ 637410 h 2162523"/>
              <a:gd name="connsiteX62" fmla="*/ 3844484 w 5392957"/>
              <a:gd name="connsiteY62" fmla="*/ 680794 h 2162523"/>
              <a:gd name="connsiteX63" fmla="*/ 3864508 w 5392957"/>
              <a:gd name="connsiteY63" fmla="*/ 680794 h 2162523"/>
              <a:gd name="connsiteX64" fmla="*/ 3864508 w 5392957"/>
              <a:gd name="connsiteY64" fmla="*/ 710829 h 2162523"/>
              <a:gd name="connsiteX65" fmla="*/ 4008008 w 5392957"/>
              <a:gd name="connsiteY65" fmla="*/ 710829 h 2162523"/>
              <a:gd name="connsiteX66" fmla="*/ 4008008 w 5392957"/>
              <a:gd name="connsiteY66" fmla="*/ 807609 h 2162523"/>
              <a:gd name="connsiteX67" fmla="*/ 4101451 w 5392957"/>
              <a:gd name="connsiteY67" fmla="*/ 807609 h 2162523"/>
              <a:gd name="connsiteX68" fmla="*/ 4114800 w 5392957"/>
              <a:gd name="connsiteY68" fmla="*/ 807609 h 2162523"/>
              <a:gd name="connsiteX69" fmla="*/ 4114800 w 5392957"/>
              <a:gd name="connsiteY69" fmla="*/ 854330 h 2162523"/>
              <a:gd name="connsiteX70" fmla="*/ 4221591 w 5392957"/>
              <a:gd name="connsiteY70" fmla="*/ 854330 h 2162523"/>
              <a:gd name="connsiteX71" fmla="*/ 4221591 w 5392957"/>
              <a:gd name="connsiteY71" fmla="*/ 897714 h 2162523"/>
              <a:gd name="connsiteX72" fmla="*/ 4234940 w 5392957"/>
              <a:gd name="connsiteY72" fmla="*/ 897714 h 2162523"/>
              <a:gd name="connsiteX73" fmla="*/ 4234940 w 5392957"/>
              <a:gd name="connsiteY73" fmla="*/ 974470 h 2162523"/>
              <a:gd name="connsiteX74" fmla="*/ 4358417 w 5392957"/>
              <a:gd name="connsiteY74" fmla="*/ 974470 h 2162523"/>
              <a:gd name="connsiteX75" fmla="*/ 4358417 w 5392957"/>
              <a:gd name="connsiteY75" fmla="*/ 1027866 h 2162523"/>
              <a:gd name="connsiteX76" fmla="*/ 4498581 w 5392957"/>
              <a:gd name="connsiteY76" fmla="*/ 1027866 h 2162523"/>
              <a:gd name="connsiteX77" fmla="*/ 4498581 w 5392957"/>
              <a:gd name="connsiteY77" fmla="*/ 1158018 h 2162523"/>
              <a:gd name="connsiteX78" fmla="*/ 4775570 w 5392957"/>
              <a:gd name="connsiteY78" fmla="*/ 1158018 h 2162523"/>
              <a:gd name="connsiteX79" fmla="*/ 4775570 w 5392957"/>
              <a:gd name="connsiteY79" fmla="*/ 1311530 h 2162523"/>
              <a:gd name="connsiteX80" fmla="*/ 4802268 w 5392957"/>
              <a:gd name="connsiteY80" fmla="*/ 1311530 h 2162523"/>
              <a:gd name="connsiteX81" fmla="*/ 4802268 w 5392957"/>
              <a:gd name="connsiteY81" fmla="*/ 1641916 h 2162523"/>
              <a:gd name="connsiteX82" fmla="*/ 4859001 w 5392957"/>
              <a:gd name="connsiteY82" fmla="*/ 1641916 h 2162523"/>
              <a:gd name="connsiteX83" fmla="*/ 4859001 w 5392957"/>
              <a:gd name="connsiteY83" fmla="*/ 1832137 h 2162523"/>
              <a:gd name="connsiteX84" fmla="*/ 5222759 w 5392957"/>
              <a:gd name="connsiteY84" fmla="*/ 1832137 h 2162523"/>
              <a:gd name="connsiteX85" fmla="*/ 5222759 w 5392957"/>
              <a:gd name="connsiteY85" fmla="*/ 2162523 h 2162523"/>
              <a:gd name="connsiteX86" fmla="*/ 5392957 w 5392957"/>
              <a:gd name="connsiteY86" fmla="*/ 2162523 h 2162523"/>
              <a:gd name="connsiteX0" fmla="*/ 0 w 5392957"/>
              <a:gd name="connsiteY0" fmla="*/ 0 h 2162523"/>
              <a:gd name="connsiteX1" fmla="*/ 200233 w 5392957"/>
              <a:gd name="connsiteY1" fmla="*/ 0 h 2162523"/>
              <a:gd name="connsiteX2" fmla="*/ 200233 w 5392957"/>
              <a:gd name="connsiteY2" fmla="*/ 20024 h 2162523"/>
              <a:gd name="connsiteX3" fmla="*/ 330385 w 5392957"/>
              <a:gd name="connsiteY3" fmla="*/ 20024 h 2162523"/>
              <a:gd name="connsiteX4" fmla="*/ 330385 w 5392957"/>
              <a:gd name="connsiteY4" fmla="*/ 20024 h 2162523"/>
              <a:gd name="connsiteX5" fmla="*/ 387118 w 5392957"/>
              <a:gd name="connsiteY5" fmla="*/ 20024 h 2162523"/>
              <a:gd name="connsiteX6" fmla="*/ 387118 w 5392957"/>
              <a:gd name="connsiteY6" fmla="*/ 43384 h 2162523"/>
              <a:gd name="connsiteX7" fmla="*/ 460537 w 5392957"/>
              <a:gd name="connsiteY7" fmla="*/ 43384 h 2162523"/>
              <a:gd name="connsiteX8" fmla="*/ 460537 w 5392957"/>
              <a:gd name="connsiteY8" fmla="*/ 60070 h 2162523"/>
              <a:gd name="connsiteX9" fmla="*/ 574003 w 5392957"/>
              <a:gd name="connsiteY9" fmla="*/ 60070 h 2162523"/>
              <a:gd name="connsiteX10" fmla="*/ 567328 w 5392957"/>
              <a:gd name="connsiteY10" fmla="*/ 66745 h 2162523"/>
              <a:gd name="connsiteX11" fmla="*/ 887702 w 5392957"/>
              <a:gd name="connsiteY11" fmla="*/ 66745 h 2162523"/>
              <a:gd name="connsiteX12" fmla="*/ 887702 w 5392957"/>
              <a:gd name="connsiteY12" fmla="*/ 86768 h 2162523"/>
              <a:gd name="connsiteX13" fmla="*/ 1031203 w 5392957"/>
              <a:gd name="connsiteY13" fmla="*/ 86768 h 2162523"/>
              <a:gd name="connsiteX14" fmla="*/ 1031203 w 5392957"/>
              <a:gd name="connsiteY14" fmla="*/ 86768 h 2162523"/>
              <a:gd name="connsiteX15" fmla="*/ 1194727 w 5392957"/>
              <a:gd name="connsiteY15" fmla="*/ 86768 h 2162523"/>
              <a:gd name="connsiteX16" fmla="*/ 1194727 w 5392957"/>
              <a:gd name="connsiteY16" fmla="*/ 123478 h 2162523"/>
              <a:gd name="connsiteX17" fmla="*/ 1465042 w 5392957"/>
              <a:gd name="connsiteY17" fmla="*/ 123478 h 2162523"/>
              <a:gd name="connsiteX18" fmla="*/ 1465042 w 5392957"/>
              <a:gd name="connsiteY18" fmla="*/ 133489 h 2162523"/>
              <a:gd name="connsiteX19" fmla="*/ 1688636 w 5392957"/>
              <a:gd name="connsiteY19" fmla="*/ 133489 h 2162523"/>
              <a:gd name="connsiteX20" fmla="*/ 1688636 w 5392957"/>
              <a:gd name="connsiteY20" fmla="*/ 163524 h 2162523"/>
              <a:gd name="connsiteX21" fmla="*/ 1732020 w 5392957"/>
              <a:gd name="connsiteY21" fmla="*/ 163524 h 2162523"/>
              <a:gd name="connsiteX22" fmla="*/ 1732020 w 5392957"/>
              <a:gd name="connsiteY22" fmla="*/ 176873 h 2162523"/>
              <a:gd name="connsiteX23" fmla="*/ 1792090 w 5392957"/>
              <a:gd name="connsiteY23" fmla="*/ 176873 h 2162523"/>
              <a:gd name="connsiteX24" fmla="*/ 1792090 w 5392957"/>
              <a:gd name="connsiteY24" fmla="*/ 193559 h 2162523"/>
              <a:gd name="connsiteX25" fmla="*/ 1938928 w 5392957"/>
              <a:gd name="connsiteY25" fmla="*/ 193559 h 2162523"/>
              <a:gd name="connsiteX26" fmla="*/ 1938928 w 5392957"/>
              <a:gd name="connsiteY26" fmla="*/ 210245 h 2162523"/>
              <a:gd name="connsiteX27" fmla="*/ 1988987 w 5392957"/>
              <a:gd name="connsiteY27" fmla="*/ 210245 h 2162523"/>
              <a:gd name="connsiteX28" fmla="*/ 1988987 w 5392957"/>
              <a:gd name="connsiteY28" fmla="*/ 223594 h 2162523"/>
              <a:gd name="connsiteX29" fmla="*/ 2122476 w 5392957"/>
              <a:gd name="connsiteY29" fmla="*/ 223594 h 2162523"/>
              <a:gd name="connsiteX30" fmla="*/ 2122476 w 5392957"/>
              <a:gd name="connsiteY30" fmla="*/ 233606 h 2162523"/>
              <a:gd name="connsiteX31" fmla="*/ 2239279 w 5392957"/>
              <a:gd name="connsiteY31" fmla="*/ 233606 h 2162523"/>
              <a:gd name="connsiteX32" fmla="*/ 2239279 w 5392957"/>
              <a:gd name="connsiteY32" fmla="*/ 260304 h 2162523"/>
              <a:gd name="connsiteX33" fmla="*/ 2379442 w 5392957"/>
              <a:gd name="connsiteY33" fmla="*/ 260304 h 2162523"/>
              <a:gd name="connsiteX34" fmla="*/ 2379442 w 5392957"/>
              <a:gd name="connsiteY34" fmla="*/ 283664 h 2162523"/>
              <a:gd name="connsiteX35" fmla="*/ 2516268 w 5392957"/>
              <a:gd name="connsiteY35" fmla="*/ 283664 h 2162523"/>
              <a:gd name="connsiteX36" fmla="*/ 2516268 w 5392957"/>
              <a:gd name="connsiteY36" fmla="*/ 310362 h 2162523"/>
              <a:gd name="connsiteX37" fmla="*/ 2646420 w 5392957"/>
              <a:gd name="connsiteY37" fmla="*/ 310362 h 2162523"/>
              <a:gd name="connsiteX38" fmla="*/ 2646420 w 5392957"/>
              <a:gd name="connsiteY38" fmla="*/ 350409 h 2162523"/>
              <a:gd name="connsiteX39" fmla="*/ 2753211 w 5392957"/>
              <a:gd name="connsiteY39" fmla="*/ 350409 h 2162523"/>
              <a:gd name="connsiteX40" fmla="*/ 2753211 w 5392957"/>
              <a:gd name="connsiteY40" fmla="*/ 377107 h 2162523"/>
              <a:gd name="connsiteX41" fmla="*/ 2799933 w 5392957"/>
              <a:gd name="connsiteY41" fmla="*/ 377107 h 2162523"/>
              <a:gd name="connsiteX42" fmla="*/ 2799933 w 5392957"/>
              <a:gd name="connsiteY42" fmla="*/ 390456 h 2162523"/>
              <a:gd name="connsiteX43" fmla="*/ 2900049 w 5392957"/>
              <a:gd name="connsiteY43" fmla="*/ 390456 h 2162523"/>
              <a:gd name="connsiteX44" fmla="*/ 2900049 w 5392957"/>
              <a:gd name="connsiteY44" fmla="*/ 413816 h 2162523"/>
              <a:gd name="connsiteX45" fmla="*/ 2963457 w 5392957"/>
              <a:gd name="connsiteY45" fmla="*/ 413816 h 2162523"/>
              <a:gd name="connsiteX46" fmla="*/ 2963457 w 5392957"/>
              <a:gd name="connsiteY46" fmla="*/ 433840 h 2162523"/>
              <a:gd name="connsiteX47" fmla="*/ 3080260 w 5392957"/>
              <a:gd name="connsiteY47" fmla="*/ 433840 h 2162523"/>
              <a:gd name="connsiteX48" fmla="*/ 3080260 w 5392957"/>
              <a:gd name="connsiteY48" fmla="*/ 483898 h 2162523"/>
              <a:gd name="connsiteX49" fmla="*/ 3123643 w 5392957"/>
              <a:gd name="connsiteY49" fmla="*/ 483898 h 2162523"/>
              <a:gd name="connsiteX50" fmla="*/ 3123643 w 5392957"/>
              <a:gd name="connsiteY50" fmla="*/ 510596 h 2162523"/>
              <a:gd name="connsiteX51" fmla="*/ 3277156 w 5392957"/>
              <a:gd name="connsiteY51" fmla="*/ 510596 h 2162523"/>
              <a:gd name="connsiteX52" fmla="*/ 3277156 w 5392957"/>
              <a:gd name="connsiteY52" fmla="*/ 540631 h 2162523"/>
              <a:gd name="connsiteX53" fmla="*/ 3460703 w 5392957"/>
              <a:gd name="connsiteY53" fmla="*/ 540631 h 2162523"/>
              <a:gd name="connsiteX54" fmla="*/ 3460703 w 5392957"/>
              <a:gd name="connsiteY54" fmla="*/ 563991 h 2162523"/>
              <a:gd name="connsiteX55" fmla="*/ 3497413 w 5392957"/>
              <a:gd name="connsiteY55" fmla="*/ 563991 h 2162523"/>
              <a:gd name="connsiteX56" fmla="*/ 3497413 w 5392957"/>
              <a:gd name="connsiteY56" fmla="*/ 580678 h 2162523"/>
              <a:gd name="connsiteX57" fmla="*/ 3637576 w 5392957"/>
              <a:gd name="connsiteY57" fmla="*/ 580678 h 2162523"/>
              <a:gd name="connsiteX58" fmla="*/ 3637576 w 5392957"/>
              <a:gd name="connsiteY58" fmla="*/ 617387 h 2162523"/>
              <a:gd name="connsiteX59" fmla="*/ 3824461 w 5392957"/>
              <a:gd name="connsiteY59" fmla="*/ 617387 h 2162523"/>
              <a:gd name="connsiteX60" fmla="*/ 3824461 w 5392957"/>
              <a:gd name="connsiteY60" fmla="*/ 637410 h 2162523"/>
              <a:gd name="connsiteX61" fmla="*/ 3844484 w 5392957"/>
              <a:gd name="connsiteY61" fmla="*/ 637410 h 2162523"/>
              <a:gd name="connsiteX62" fmla="*/ 3844484 w 5392957"/>
              <a:gd name="connsiteY62" fmla="*/ 680794 h 2162523"/>
              <a:gd name="connsiteX63" fmla="*/ 3864508 w 5392957"/>
              <a:gd name="connsiteY63" fmla="*/ 680794 h 2162523"/>
              <a:gd name="connsiteX64" fmla="*/ 3864508 w 5392957"/>
              <a:gd name="connsiteY64" fmla="*/ 710829 h 2162523"/>
              <a:gd name="connsiteX65" fmla="*/ 4008008 w 5392957"/>
              <a:gd name="connsiteY65" fmla="*/ 710829 h 2162523"/>
              <a:gd name="connsiteX66" fmla="*/ 4008008 w 5392957"/>
              <a:gd name="connsiteY66" fmla="*/ 807609 h 2162523"/>
              <a:gd name="connsiteX67" fmla="*/ 4101451 w 5392957"/>
              <a:gd name="connsiteY67" fmla="*/ 807609 h 2162523"/>
              <a:gd name="connsiteX68" fmla="*/ 4114800 w 5392957"/>
              <a:gd name="connsiteY68" fmla="*/ 807609 h 2162523"/>
              <a:gd name="connsiteX69" fmla="*/ 4114800 w 5392957"/>
              <a:gd name="connsiteY69" fmla="*/ 854330 h 2162523"/>
              <a:gd name="connsiteX70" fmla="*/ 4221591 w 5392957"/>
              <a:gd name="connsiteY70" fmla="*/ 854330 h 2162523"/>
              <a:gd name="connsiteX71" fmla="*/ 4221591 w 5392957"/>
              <a:gd name="connsiteY71" fmla="*/ 897714 h 2162523"/>
              <a:gd name="connsiteX72" fmla="*/ 4234940 w 5392957"/>
              <a:gd name="connsiteY72" fmla="*/ 897714 h 2162523"/>
              <a:gd name="connsiteX73" fmla="*/ 4234940 w 5392957"/>
              <a:gd name="connsiteY73" fmla="*/ 974470 h 2162523"/>
              <a:gd name="connsiteX74" fmla="*/ 4358417 w 5392957"/>
              <a:gd name="connsiteY74" fmla="*/ 974470 h 2162523"/>
              <a:gd name="connsiteX75" fmla="*/ 4358417 w 5392957"/>
              <a:gd name="connsiteY75" fmla="*/ 1027866 h 2162523"/>
              <a:gd name="connsiteX76" fmla="*/ 4498581 w 5392957"/>
              <a:gd name="connsiteY76" fmla="*/ 1027866 h 2162523"/>
              <a:gd name="connsiteX77" fmla="*/ 4498581 w 5392957"/>
              <a:gd name="connsiteY77" fmla="*/ 1158018 h 2162523"/>
              <a:gd name="connsiteX78" fmla="*/ 4775570 w 5392957"/>
              <a:gd name="connsiteY78" fmla="*/ 1158018 h 2162523"/>
              <a:gd name="connsiteX79" fmla="*/ 4775570 w 5392957"/>
              <a:gd name="connsiteY79" fmla="*/ 1311530 h 2162523"/>
              <a:gd name="connsiteX80" fmla="*/ 4802268 w 5392957"/>
              <a:gd name="connsiteY80" fmla="*/ 1311530 h 2162523"/>
              <a:gd name="connsiteX81" fmla="*/ 4802268 w 5392957"/>
              <a:gd name="connsiteY81" fmla="*/ 1641916 h 2162523"/>
              <a:gd name="connsiteX82" fmla="*/ 4859001 w 5392957"/>
              <a:gd name="connsiteY82" fmla="*/ 1641916 h 2162523"/>
              <a:gd name="connsiteX83" fmla="*/ 4859001 w 5392957"/>
              <a:gd name="connsiteY83" fmla="*/ 1832137 h 2162523"/>
              <a:gd name="connsiteX84" fmla="*/ 5222759 w 5392957"/>
              <a:gd name="connsiteY84" fmla="*/ 1832137 h 2162523"/>
              <a:gd name="connsiteX85" fmla="*/ 5222759 w 5392957"/>
              <a:gd name="connsiteY85" fmla="*/ 2162523 h 2162523"/>
              <a:gd name="connsiteX86" fmla="*/ 5392957 w 5392957"/>
              <a:gd name="connsiteY86" fmla="*/ 2162523 h 216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92957" h="2162523">
                <a:moveTo>
                  <a:pt x="0" y="0"/>
                </a:moveTo>
                <a:lnTo>
                  <a:pt x="200233" y="0"/>
                </a:lnTo>
                <a:lnTo>
                  <a:pt x="200233" y="20024"/>
                </a:lnTo>
                <a:lnTo>
                  <a:pt x="330385" y="20024"/>
                </a:lnTo>
                <a:lnTo>
                  <a:pt x="330385" y="20024"/>
                </a:lnTo>
                <a:lnTo>
                  <a:pt x="387118" y="20024"/>
                </a:lnTo>
                <a:lnTo>
                  <a:pt x="387118" y="43384"/>
                </a:lnTo>
                <a:lnTo>
                  <a:pt x="460537" y="43384"/>
                </a:lnTo>
                <a:lnTo>
                  <a:pt x="460537" y="60070"/>
                </a:lnTo>
                <a:lnTo>
                  <a:pt x="574003" y="60070"/>
                </a:lnTo>
                <a:lnTo>
                  <a:pt x="567328" y="66745"/>
                </a:lnTo>
                <a:lnTo>
                  <a:pt x="887702" y="66745"/>
                </a:lnTo>
                <a:lnTo>
                  <a:pt x="887702" y="86768"/>
                </a:lnTo>
                <a:lnTo>
                  <a:pt x="1031203" y="86768"/>
                </a:lnTo>
                <a:lnTo>
                  <a:pt x="1031203" y="86768"/>
                </a:lnTo>
                <a:lnTo>
                  <a:pt x="1194727" y="86768"/>
                </a:lnTo>
                <a:lnTo>
                  <a:pt x="1194727" y="123478"/>
                </a:lnTo>
                <a:lnTo>
                  <a:pt x="1465042" y="123478"/>
                </a:lnTo>
                <a:lnTo>
                  <a:pt x="1465042" y="133489"/>
                </a:lnTo>
                <a:lnTo>
                  <a:pt x="1688636" y="133489"/>
                </a:lnTo>
                <a:lnTo>
                  <a:pt x="1688636" y="163524"/>
                </a:lnTo>
                <a:lnTo>
                  <a:pt x="1732020" y="163524"/>
                </a:lnTo>
                <a:lnTo>
                  <a:pt x="1732020" y="176873"/>
                </a:lnTo>
                <a:lnTo>
                  <a:pt x="1792090" y="176873"/>
                </a:lnTo>
                <a:lnTo>
                  <a:pt x="1792090" y="193559"/>
                </a:lnTo>
                <a:lnTo>
                  <a:pt x="1938928" y="193559"/>
                </a:lnTo>
                <a:lnTo>
                  <a:pt x="1938928" y="210245"/>
                </a:lnTo>
                <a:lnTo>
                  <a:pt x="1988987" y="210245"/>
                </a:lnTo>
                <a:lnTo>
                  <a:pt x="1988987" y="223594"/>
                </a:lnTo>
                <a:lnTo>
                  <a:pt x="2122476" y="223594"/>
                </a:lnTo>
                <a:lnTo>
                  <a:pt x="2122476" y="233606"/>
                </a:lnTo>
                <a:lnTo>
                  <a:pt x="2239279" y="233606"/>
                </a:lnTo>
                <a:lnTo>
                  <a:pt x="2239279" y="260304"/>
                </a:lnTo>
                <a:lnTo>
                  <a:pt x="2379442" y="260304"/>
                </a:lnTo>
                <a:lnTo>
                  <a:pt x="2379442" y="283664"/>
                </a:lnTo>
                <a:lnTo>
                  <a:pt x="2516268" y="283664"/>
                </a:lnTo>
                <a:lnTo>
                  <a:pt x="2516268" y="310362"/>
                </a:lnTo>
                <a:lnTo>
                  <a:pt x="2646420" y="310362"/>
                </a:lnTo>
                <a:lnTo>
                  <a:pt x="2646420" y="350409"/>
                </a:lnTo>
                <a:lnTo>
                  <a:pt x="2753211" y="350409"/>
                </a:lnTo>
                <a:lnTo>
                  <a:pt x="2753211" y="377107"/>
                </a:lnTo>
                <a:lnTo>
                  <a:pt x="2799933" y="377107"/>
                </a:lnTo>
                <a:lnTo>
                  <a:pt x="2799933" y="390456"/>
                </a:lnTo>
                <a:lnTo>
                  <a:pt x="2900049" y="390456"/>
                </a:lnTo>
                <a:lnTo>
                  <a:pt x="2900049" y="413816"/>
                </a:lnTo>
                <a:lnTo>
                  <a:pt x="2963457" y="413816"/>
                </a:lnTo>
                <a:lnTo>
                  <a:pt x="2963457" y="433840"/>
                </a:lnTo>
                <a:lnTo>
                  <a:pt x="3080260" y="433840"/>
                </a:lnTo>
                <a:lnTo>
                  <a:pt x="3080260" y="483898"/>
                </a:lnTo>
                <a:lnTo>
                  <a:pt x="3123643" y="483898"/>
                </a:lnTo>
                <a:lnTo>
                  <a:pt x="3123643" y="510596"/>
                </a:lnTo>
                <a:lnTo>
                  <a:pt x="3277156" y="510596"/>
                </a:lnTo>
                <a:lnTo>
                  <a:pt x="3277156" y="540631"/>
                </a:lnTo>
                <a:lnTo>
                  <a:pt x="3460703" y="540631"/>
                </a:lnTo>
                <a:lnTo>
                  <a:pt x="3460703" y="563991"/>
                </a:lnTo>
                <a:lnTo>
                  <a:pt x="3497413" y="563991"/>
                </a:lnTo>
                <a:lnTo>
                  <a:pt x="3497413" y="580678"/>
                </a:lnTo>
                <a:lnTo>
                  <a:pt x="3637576" y="580678"/>
                </a:lnTo>
                <a:lnTo>
                  <a:pt x="3637576" y="617387"/>
                </a:lnTo>
                <a:lnTo>
                  <a:pt x="3824461" y="617387"/>
                </a:lnTo>
                <a:lnTo>
                  <a:pt x="3824461" y="637410"/>
                </a:lnTo>
                <a:lnTo>
                  <a:pt x="3844484" y="637410"/>
                </a:lnTo>
                <a:lnTo>
                  <a:pt x="3844484" y="680794"/>
                </a:lnTo>
                <a:lnTo>
                  <a:pt x="3864508" y="680794"/>
                </a:lnTo>
                <a:lnTo>
                  <a:pt x="3864508" y="710829"/>
                </a:lnTo>
                <a:lnTo>
                  <a:pt x="4008008" y="710829"/>
                </a:lnTo>
                <a:lnTo>
                  <a:pt x="4008008" y="807609"/>
                </a:lnTo>
                <a:lnTo>
                  <a:pt x="4101451" y="807609"/>
                </a:lnTo>
                <a:lnTo>
                  <a:pt x="4114800" y="807609"/>
                </a:lnTo>
                <a:lnTo>
                  <a:pt x="4114800" y="854330"/>
                </a:lnTo>
                <a:lnTo>
                  <a:pt x="4221591" y="854330"/>
                </a:lnTo>
                <a:lnTo>
                  <a:pt x="4221591" y="897714"/>
                </a:lnTo>
                <a:lnTo>
                  <a:pt x="4234940" y="897714"/>
                </a:lnTo>
                <a:lnTo>
                  <a:pt x="4234940" y="974470"/>
                </a:lnTo>
                <a:lnTo>
                  <a:pt x="4358417" y="974470"/>
                </a:lnTo>
                <a:lnTo>
                  <a:pt x="4358417" y="1027866"/>
                </a:lnTo>
                <a:lnTo>
                  <a:pt x="4498581" y="1027866"/>
                </a:lnTo>
                <a:lnTo>
                  <a:pt x="4498581" y="1158018"/>
                </a:lnTo>
                <a:lnTo>
                  <a:pt x="4775570" y="1158018"/>
                </a:lnTo>
                <a:lnTo>
                  <a:pt x="4775570" y="1311530"/>
                </a:lnTo>
                <a:lnTo>
                  <a:pt x="4802268" y="1311530"/>
                </a:lnTo>
                <a:lnTo>
                  <a:pt x="4802268" y="1641916"/>
                </a:lnTo>
                <a:lnTo>
                  <a:pt x="4859001" y="1641916"/>
                </a:lnTo>
                <a:lnTo>
                  <a:pt x="4859001" y="1832137"/>
                </a:lnTo>
                <a:lnTo>
                  <a:pt x="5222759" y="1832137"/>
                </a:lnTo>
                <a:lnTo>
                  <a:pt x="5222759" y="2162523"/>
                </a:lnTo>
                <a:lnTo>
                  <a:pt x="5392957" y="2162523"/>
                </a:lnTo>
              </a:path>
            </a:pathLst>
          </a:custGeom>
          <a:noFill/>
          <a:ln w="2857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 name="Freeform: Shape 60">
            <a:extLst>
              <a:ext uri="{FF2B5EF4-FFF2-40B4-BE49-F238E27FC236}">
                <a16:creationId xmlns:a16="http://schemas.microsoft.com/office/drawing/2014/main" id="{BF0E7F23-2176-1AFA-6B0F-F21D2D277D04}"/>
              </a:ext>
            </a:extLst>
          </p:cNvPr>
          <p:cNvSpPr/>
          <p:nvPr/>
        </p:nvSpPr>
        <p:spPr bwMode="auto">
          <a:xfrm>
            <a:off x="1381612" y="1635241"/>
            <a:ext cx="5326213" cy="694143"/>
          </a:xfrm>
          <a:custGeom>
            <a:avLst/>
            <a:gdLst>
              <a:gd name="connsiteX0" fmla="*/ 0 w 5326213"/>
              <a:gd name="connsiteY0" fmla="*/ 0 h 694143"/>
              <a:gd name="connsiteX1" fmla="*/ 160187 w 5326213"/>
              <a:gd name="connsiteY1" fmla="*/ 0 h 694143"/>
              <a:gd name="connsiteX2" fmla="*/ 160187 w 5326213"/>
              <a:gd name="connsiteY2" fmla="*/ 0 h 694143"/>
              <a:gd name="connsiteX3" fmla="*/ 160187 w 5326213"/>
              <a:gd name="connsiteY3" fmla="*/ 20023 h 694143"/>
              <a:gd name="connsiteX4" fmla="*/ 233606 w 5326213"/>
              <a:gd name="connsiteY4" fmla="*/ 20023 h 694143"/>
              <a:gd name="connsiteX5" fmla="*/ 233606 w 5326213"/>
              <a:gd name="connsiteY5" fmla="*/ 30035 h 694143"/>
              <a:gd name="connsiteX6" fmla="*/ 674119 w 5326213"/>
              <a:gd name="connsiteY6" fmla="*/ 30035 h 694143"/>
              <a:gd name="connsiteX7" fmla="*/ 657433 w 5326213"/>
              <a:gd name="connsiteY7" fmla="*/ 46721 h 694143"/>
              <a:gd name="connsiteX8" fmla="*/ 1034540 w 5326213"/>
              <a:gd name="connsiteY8" fmla="*/ 46721 h 694143"/>
              <a:gd name="connsiteX9" fmla="*/ 1034540 w 5326213"/>
              <a:gd name="connsiteY9" fmla="*/ 60070 h 694143"/>
              <a:gd name="connsiteX10" fmla="*/ 1201401 w 5326213"/>
              <a:gd name="connsiteY10" fmla="*/ 60070 h 694143"/>
              <a:gd name="connsiteX11" fmla="*/ 1201401 w 5326213"/>
              <a:gd name="connsiteY11" fmla="*/ 80093 h 694143"/>
              <a:gd name="connsiteX12" fmla="*/ 1408309 w 5326213"/>
              <a:gd name="connsiteY12" fmla="*/ 80093 h 694143"/>
              <a:gd name="connsiteX13" fmla="*/ 1408309 w 5326213"/>
              <a:gd name="connsiteY13" fmla="*/ 90105 h 694143"/>
              <a:gd name="connsiteX14" fmla="*/ 1501752 w 5326213"/>
              <a:gd name="connsiteY14" fmla="*/ 90105 h 694143"/>
              <a:gd name="connsiteX15" fmla="*/ 1501752 w 5326213"/>
              <a:gd name="connsiteY15" fmla="*/ 100117 h 694143"/>
              <a:gd name="connsiteX16" fmla="*/ 1762055 w 5326213"/>
              <a:gd name="connsiteY16" fmla="*/ 100117 h 694143"/>
              <a:gd name="connsiteX17" fmla="*/ 1762055 w 5326213"/>
              <a:gd name="connsiteY17" fmla="*/ 100117 h 694143"/>
              <a:gd name="connsiteX18" fmla="*/ 1762055 w 5326213"/>
              <a:gd name="connsiteY18" fmla="*/ 113466 h 694143"/>
              <a:gd name="connsiteX19" fmla="*/ 1998998 w 5326213"/>
              <a:gd name="connsiteY19" fmla="*/ 113466 h 694143"/>
              <a:gd name="connsiteX20" fmla="*/ 1998998 w 5326213"/>
              <a:gd name="connsiteY20" fmla="*/ 150175 h 694143"/>
              <a:gd name="connsiteX21" fmla="*/ 2032370 w 5326213"/>
              <a:gd name="connsiteY21" fmla="*/ 150175 h 694143"/>
              <a:gd name="connsiteX22" fmla="*/ 2032370 w 5326213"/>
              <a:gd name="connsiteY22" fmla="*/ 176873 h 694143"/>
              <a:gd name="connsiteX23" fmla="*/ 2075754 w 5326213"/>
              <a:gd name="connsiteY23" fmla="*/ 176873 h 694143"/>
              <a:gd name="connsiteX24" fmla="*/ 2075754 w 5326213"/>
              <a:gd name="connsiteY24" fmla="*/ 196896 h 694143"/>
              <a:gd name="connsiteX25" fmla="*/ 2202569 w 5326213"/>
              <a:gd name="connsiteY25" fmla="*/ 196896 h 694143"/>
              <a:gd name="connsiteX26" fmla="*/ 2202569 w 5326213"/>
              <a:gd name="connsiteY26" fmla="*/ 216920 h 694143"/>
              <a:gd name="connsiteX27" fmla="*/ 2449524 w 5326213"/>
              <a:gd name="connsiteY27" fmla="*/ 216920 h 694143"/>
              <a:gd name="connsiteX28" fmla="*/ 2449524 w 5326213"/>
              <a:gd name="connsiteY28" fmla="*/ 223594 h 694143"/>
              <a:gd name="connsiteX29" fmla="*/ 2536292 w 5326213"/>
              <a:gd name="connsiteY29" fmla="*/ 223594 h 694143"/>
              <a:gd name="connsiteX30" fmla="*/ 2536292 w 5326213"/>
              <a:gd name="connsiteY30" fmla="*/ 246955 h 694143"/>
              <a:gd name="connsiteX31" fmla="*/ 2676455 w 5326213"/>
              <a:gd name="connsiteY31" fmla="*/ 246955 h 694143"/>
              <a:gd name="connsiteX32" fmla="*/ 2689804 w 5326213"/>
              <a:gd name="connsiteY32" fmla="*/ 260304 h 694143"/>
              <a:gd name="connsiteX33" fmla="*/ 2890038 w 5326213"/>
              <a:gd name="connsiteY33" fmla="*/ 260304 h 694143"/>
              <a:gd name="connsiteX34" fmla="*/ 2890038 w 5326213"/>
              <a:gd name="connsiteY34" fmla="*/ 280327 h 694143"/>
              <a:gd name="connsiteX35" fmla="*/ 2976806 w 5326213"/>
              <a:gd name="connsiteY35" fmla="*/ 280327 h 694143"/>
              <a:gd name="connsiteX36" fmla="*/ 2976806 w 5326213"/>
              <a:gd name="connsiteY36" fmla="*/ 297013 h 694143"/>
              <a:gd name="connsiteX37" fmla="*/ 3193725 w 5326213"/>
              <a:gd name="connsiteY37" fmla="*/ 297013 h 694143"/>
              <a:gd name="connsiteX38" fmla="*/ 3193725 w 5326213"/>
              <a:gd name="connsiteY38" fmla="*/ 327048 h 694143"/>
              <a:gd name="connsiteX39" fmla="*/ 3293842 w 5326213"/>
              <a:gd name="connsiteY39" fmla="*/ 327048 h 694143"/>
              <a:gd name="connsiteX40" fmla="*/ 3293842 w 5326213"/>
              <a:gd name="connsiteY40" fmla="*/ 353746 h 694143"/>
              <a:gd name="connsiteX41" fmla="*/ 3427331 w 5326213"/>
              <a:gd name="connsiteY41" fmla="*/ 353746 h 694143"/>
              <a:gd name="connsiteX42" fmla="*/ 3427331 w 5326213"/>
              <a:gd name="connsiteY42" fmla="*/ 373769 h 694143"/>
              <a:gd name="connsiteX43" fmla="*/ 3540797 w 5326213"/>
              <a:gd name="connsiteY43" fmla="*/ 373769 h 694143"/>
              <a:gd name="connsiteX44" fmla="*/ 3540797 w 5326213"/>
              <a:gd name="connsiteY44" fmla="*/ 400467 h 694143"/>
              <a:gd name="connsiteX45" fmla="*/ 3751042 w 5326213"/>
              <a:gd name="connsiteY45" fmla="*/ 400467 h 694143"/>
              <a:gd name="connsiteX46" fmla="*/ 3751042 w 5326213"/>
              <a:gd name="connsiteY46" fmla="*/ 457200 h 694143"/>
              <a:gd name="connsiteX47" fmla="*/ 4632070 w 5326213"/>
              <a:gd name="connsiteY47" fmla="*/ 457200 h 694143"/>
              <a:gd name="connsiteX48" fmla="*/ 4632070 w 5326213"/>
              <a:gd name="connsiteY48" fmla="*/ 570666 h 694143"/>
              <a:gd name="connsiteX49" fmla="*/ 4735524 w 5326213"/>
              <a:gd name="connsiteY49" fmla="*/ 570666 h 694143"/>
              <a:gd name="connsiteX50" fmla="*/ 4735524 w 5326213"/>
              <a:gd name="connsiteY50" fmla="*/ 694143 h 694143"/>
              <a:gd name="connsiteX51" fmla="*/ 5326213 w 5326213"/>
              <a:gd name="connsiteY51" fmla="*/ 694143 h 69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26213" h="694143">
                <a:moveTo>
                  <a:pt x="0" y="0"/>
                </a:moveTo>
                <a:lnTo>
                  <a:pt x="160187" y="0"/>
                </a:lnTo>
                <a:lnTo>
                  <a:pt x="160187" y="0"/>
                </a:lnTo>
                <a:lnTo>
                  <a:pt x="160187" y="20023"/>
                </a:lnTo>
                <a:lnTo>
                  <a:pt x="233606" y="20023"/>
                </a:lnTo>
                <a:lnTo>
                  <a:pt x="233606" y="30035"/>
                </a:lnTo>
                <a:lnTo>
                  <a:pt x="674119" y="30035"/>
                </a:lnTo>
                <a:lnTo>
                  <a:pt x="657433" y="46721"/>
                </a:lnTo>
                <a:lnTo>
                  <a:pt x="1034540" y="46721"/>
                </a:lnTo>
                <a:lnTo>
                  <a:pt x="1034540" y="60070"/>
                </a:lnTo>
                <a:lnTo>
                  <a:pt x="1201401" y="60070"/>
                </a:lnTo>
                <a:lnTo>
                  <a:pt x="1201401" y="80093"/>
                </a:lnTo>
                <a:lnTo>
                  <a:pt x="1408309" y="80093"/>
                </a:lnTo>
                <a:lnTo>
                  <a:pt x="1408309" y="90105"/>
                </a:lnTo>
                <a:lnTo>
                  <a:pt x="1501752" y="90105"/>
                </a:lnTo>
                <a:lnTo>
                  <a:pt x="1501752" y="100117"/>
                </a:lnTo>
                <a:lnTo>
                  <a:pt x="1762055" y="100117"/>
                </a:lnTo>
                <a:lnTo>
                  <a:pt x="1762055" y="100117"/>
                </a:lnTo>
                <a:lnTo>
                  <a:pt x="1762055" y="113466"/>
                </a:lnTo>
                <a:lnTo>
                  <a:pt x="1998998" y="113466"/>
                </a:lnTo>
                <a:lnTo>
                  <a:pt x="1998998" y="150175"/>
                </a:lnTo>
                <a:lnTo>
                  <a:pt x="2032370" y="150175"/>
                </a:lnTo>
                <a:lnTo>
                  <a:pt x="2032370" y="176873"/>
                </a:lnTo>
                <a:lnTo>
                  <a:pt x="2075754" y="176873"/>
                </a:lnTo>
                <a:lnTo>
                  <a:pt x="2075754" y="196896"/>
                </a:lnTo>
                <a:lnTo>
                  <a:pt x="2202569" y="196896"/>
                </a:lnTo>
                <a:lnTo>
                  <a:pt x="2202569" y="216920"/>
                </a:lnTo>
                <a:lnTo>
                  <a:pt x="2449524" y="216920"/>
                </a:lnTo>
                <a:lnTo>
                  <a:pt x="2449524" y="223594"/>
                </a:lnTo>
                <a:lnTo>
                  <a:pt x="2536292" y="223594"/>
                </a:lnTo>
                <a:lnTo>
                  <a:pt x="2536292" y="246955"/>
                </a:lnTo>
                <a:lnTo>
                  <a:pt x="2676455" y="246955"/>
                </a:lnTo>
                <a:lnTo>
                  <a:pt x="2689804" y="260304"/>
                </a:lnTo>
                <a:lnTo>
                  <a:pt x="2890038" y="260304"/>
                </a:lnTo>
                <a:lnTo>
                  <a:pt x="2890038" y="280327"/>
                </a:lnTo>
                <a:lnTo>
                  <a:pt x="2976806" y="280327"/>
                </a:lnTo>
                <a:lnTo>
                  <a:pt x="2976806" y="297013"/>
                </a:lnTo>
                <a:lnTo>
                  <a:pt x="3193725" y="297013"/>
                </a:lnTo>
                <a:lnTo>
                  <a:pt x="3193725" y="327048"/>
                </a:lnTo>
                <a:lnTo>
                  <a:pt x="3293842" y="327048"/>
                </a:lnTo>
                <a:lnTo>
                  <a:pt x="3293842" y="353746"/>
                </a:lnTo>
                <a:lnTo>
                  <a:pt x="3427331" y="353746"/>
                </a:lnTo>
                <a:lnTo>
                  <a:pt x="3427331" y="373769"/>
                </a:lnTo>
                <a:lnTo>
                  <a:pt x="3540797" y="373769"/>
                </a:lnTo>
                <a:lnTo>
                  <a:pt x="3540797" y="400467"/>
                </a:lnTo>
                <a:lnTo>
                  <a:pt x="3751042" y="400467"/>
                </a:lnTo>
                <a:lnTo>
                  <a:pt x="3751042" y="457200"/>
                </a:lnTo>
                <a:lnTo>
                  <a:pt x="4632070" y="457200"/>
                </a:lnTo>
                <a:lnTo>
                  <a:pt x="4632070" y="570666"/>
                </a:lnTo>
                <a:lnTo>
                  <a:pt x="4735524" y="570666"/>
                </a:lnTo>
                <a:lnTo>
                  <a:pt x="4735524" y="694143"/>
                </a:lnTo>
                <a:lnTo>
                  <a:pt x="5326213" y="694143"/>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0" name="Freeform: Shape 59">
            <a:extLst>
              <a:ext uri="{FF2B5EF4-FFF2-40B4-BE49-F238E27FC236}">
                <a16:creationId xmlns:a16="http://schemas.microsoft.com/office/drawing/2014/main" id="{68BD7AF5-B5BC-392A-4A0B-D81B4403D278}"/>
              </a:ext>
            </a:extLst>
          </p:cNvPr>
          <p:cNvSpPr/>
          <p:nvPr/>
        </p:nvSpPr>
        <p:spPr bwMode="auto">
          <a:xfrm>
            <a:off x="1394727" y="1618879"/>
            <a:ext cx="5422356" cy="555045"/>
          </a:xfrm>
          <a:custGeom>
            <a:avLst/>
            <a:gdLst>
              <a:gd name="connsiteX0" fmla="*/ 0 w 5422356"/>
              <a:gd name="connsiteY0" fmla="*/ 0 h 555045"/>
              <a:gd name="connsiteX1" fmla="*/ 85391 w 5422356"/>
              <a:gd name="connsiteY1" fmla="*/ 0 h 555045"/>
              <a:gd name="connsiteX2" fmla="*/ 85391 w 5422356"/>
              <a:gd name="connsiteY2" fmla="*/ 21348 h 555045"/>
              <a:gd name="connsiteX3" fmla="*/ 594182 w 5422356"/>
              <a:gd name="connsiteY3" fmla="*/ 21348 h 555045"/>
              <a:gd name="connsiteX4" fmla="*/ 583508 w 5422356"/>
              <a:gd name="connsiteY4" fmla="*/ 32022 h 555045"/>
              <a:gd name="connsiteX5" fmla="*/ 804103 w 5422356"/>
              <a:gd name="connsiteY5" fmla="*/ 32022 h 555045"/>
              <a:gd name="connsiteX6" fmla="*/ 804103 w 5422356"/>
              <a:gd name="connsiteY6" fmla="*/ 32022 h 555045"/>
              <a:gd name="connsiteX7" fmla="*/ 804103 w 5422356"/>
              <a:gd name="connsiteY7" fmla="*/ 53370 h 555045"/>
              <a:gd name="connsiteX8" fmla="*/ 1199038 w 5422356"/>
              <a:gd name="connsiteY8" fmla="*/ 53370 h 555045"/>
              <a:gd name="connsiteX9" fmla="*/ 1199038 w 5422356"/>
              <a:gd name="connsiteY9" fmla="*/ 64044 h 555045"/>
              <a:gd name="connsiteX10" fmla="*/ 1348473 w 5422356"/>
              <a:gd name="connsiteY10" fmla="*/ 64044 h 555045"/>
              <a:gd name="connsiteX11" fmla="*/ 1348473 w 5422356"/>
              <a:gd name="connsiteY11" fmla="*/ 81834 h 555045"/>
              <a:gd name="connsiteX12" fmla="*/ 1430306 w 5422356"/>
              <a:gd name="connsiteY12" fmla="*/ 81834 h 555045"/>
              <a:gd name="connsiteX13" fmla="*/ 1430306 w 5422356"/>
              <a:gd name="connsiteY13" fmla="*/ 99624 h 555045"/>
              <a:gd name="connsiteX14" fmla="*/ 2113438 w 5422356"/>
              <a:gd name="connsiteY14" fmla="*/ 99624 h 555045"/>
              <a:gd name="connsiteX15" fmla="*/ 2113438 w 5422356"/>
              <a:gd name="connsiteY15" fmla="*/ 117414 h 555045"/>
              <a:gd name="connsiteX16" fmla="*/ 2234409 w 5422356"/>
              <a:gd name="connsiteY16" fmla="*/ 117414 h 555045"/>
              <a:gd name="connsiteX17" fmla="*/ 2234409 w 5422356"/>
              <a:gd name="connsiteY17" fmla="*/ 117414 h 555045"/>
              <a:gd name="connsiteX18" fmla="*/ 2245083 w 5422356"/>
              <a:gd name="connsiteY18" fmla="*/ 128088 h 555045"/>
              <a:gd name="connsiteX19" fmla="*/ 2362496 w 5422356"/>
              <a:gd name="connsiteY19" fmla="*/ 128088 h 555045"/>
              <a:gd name="connsiteX20" fmla="*/ 2362496 w 5422356"/>
              <a:gd name="connsiteY20" fmla="*/ 156551 h 555045"/>
              <a:gd name="connsiteX21" fmla="*/ 2472794 w 5422356"/>
              <a:gd name="connsiteY21" fmla="*/ 156551 h 555045"/>
              <a:gd name="connsiteX22" fmla="*/ 2472794 w 5422356"/>
              <a:gd name="connsiteY22" fmla="*/ 163667 h 555045"/>
              <a:gd name="connsiteX23" fmla="*/ 2540395 w 5422356"/>
              <a:gd name="connsiteY23" fmla="*/ 163667 h 555045"/>
              <a:gd name="connsiteX24" fmla="*/ 2540395 w 5422356"/>
              <a:gd name="connsiteY24" fmla="*/ 185015 h 555045"/>
              <a:gd name="connsiteX25" fmla="*/ 2615113 w 5422356"/>
              <a:gd name="connsiteY25" fmla="*/ 185015 h 555045"/>
              <a:gd name="connsiteX26" fmla="*/ 2615113 w 5422356"/>
              <a:gd name="connsiteY26" fmla="*/ 195689 h 555045"/>
              <a:gd name="connsiteX27" fmla="*/ 2746758 w 5422356"/>
              <a:gd name="connsiteY27" fmla="*/ 195689 h 555045"/>
              <a:gd name="connsiteX28" fmla="*/ 2746758 w 5422356"/>
              <a:gd name="connsiteY28" fmla="*/ 217037 h 555045"/>
              <a:gd name="connsiteX29" fmla="*/ 2803685 w 5422356"/>
              <a:gd name="connsiteY29" fmla="*/ 217037 h 555045"/>
              <a:gd name="connsiteX30" fmla="*/ 2803685 w 5422356"/>
              <a:gd name="connsiteY30" fmla="*/ 217037 h 555045"/>
              <a:gd name="connsiteX31" fmla="*/ 2828591 w 5422356"/>
              <a:gd name="connsiteY31" fmla="*/ 241943 h 555045"/>
              <a:gd name="connsiteX32" fmla="*/ 3234201 w 5422356"/>
              <a:gd name="connsiteY32" fmla="*/ 241943 h 555045"/>
              <a:gd name="connsiteX33" fmla="*/ 3234201 w 5422356"/>
              <a:gd name="connsiteY33" fmla="*/ 277523 h 555045"/>
              <a:gd name="connsiteX34" fmla="*/ 3522397 w 5422356"/>
              <a:gd name="connsiteY34" fmla="*/ 277523 h 555045"/>
              <a:gd name="connsiteX35" fmla="*/ 3522397 w 5422356"/>
              <a:gd name="connsiteY35" fmla="*/ 302428 h 555045"/>
              <a:gd name="connsiteX36" fmla="*/ 3792803 w 5422356"/>
              <a:gd name="connsiteY36" fmla="*/ 302428 h 555045"/>
              <a:gd name="connsiteX37" fmla="*/ 3792803 w 5422356"/>
              <a:gd name="connsiteY37" fmla="*/ 330892 h 555045"/>
              <a:gd name="connsiteX38" fmla="*/ 4298036 w 5422356"/>
              <a:gd name="connsiteY38" fmla="*/ 330892 h 555045"/>
              <a:gd name="connsiteX39" fmla="*/ 4298036 w 5422356"/>
              <a:gd name="connsiteY39" fmla="*/ 384262 h 555045"/>
              <a:gd name="connsiteX40" fmla="*/ 4379869 w 5422356"/>
              <a:gd name="connsiteY40" fmla="*/ 384262 h 555045"/>
              <a:gd name="connsiteX41" fmla="*/ 4379869 w 5422356"/>
              <a:gd name="connsiteY41" fmla="*/ 480327 h 555045"/>
              <a:gd name="connsiteX42" fmla="*/ 4461703 w 5422356"/>
              <a:gd name="connsiteY42" fmla="*/ 480327 h 555045"/>
              <a:gd name="connsiteX43" fmla="*/ 4461703 w 5422356"/>
              <a:gd name="connsiteY43" fmla="*/ 555045 h 555045"/>
              <a:gd name="connsiteX44" fmla="*/ 5422356 w 5422356"/>
              <a:gd name="connsiteY44" fmla="*/ 555045 h 55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422356" h="555045">
                <a:moveTo>
                  <a:pt x="0" y="0"/>
                </a:moveTo>
                <a:lnTo>
                  <a:pt x="85391" y="0"/>
                </a:lnTo>
                <a:lnTo>
                  <a:pt x="85391" y="21348"/>
                </a:lnTo>
                <a:lnTo>
                  <a:pt x="594182" y="21348"/>
                </a:lnTo>
                <a:lnTo>
                  <a:pt x="583508" y="32022"/>
                </a:lnTo>
                <a:lnTo>
                  <a:pt x="804103" y="32022"/>
                </a:lnTo>
                <a:lnTo>
                  <a:pt x="804103" y="32022"/>
                </a:lnTo>
                <a:lnTo>
                  <a:pt x="804103" y="53370"/>
                </a:lnTo>
                <a:lnTo>
                  <a:pt x="1199038" y="53370"/>
                </a:lnTo>
                <a:lnTo>
                  <a:pt x="1199038" y="64044"/>
                </a:lnTo>
                <a:lnTo>
                  <a:pt x="1348473" y="64044"/>
                </a:lnTo>
                <a:lnTo>
                  <a:pt x="1348473" y="81834"/>
                </a:lnTo>
                <a:lnTo>
                  <a:pt x="1430306" y="81834"/>
                </a:lnTo>
                <a:lnTo>
                  <a:pt x="1430306" y="99624"/>
                </a:lnTo>
                <a:lnTo>
                  <a:pt x="2113438" y="99624"/>
                </a:lnTo>
                <a:lnTo>
                  <a:pt x="2113438" y="117414"/>
                </a:lnTo>
                <a:lnTo>
                  <a:pt x="2234409" y="117414"/>
                </a:lnTo>
                <a:lnTo>
                  <a:pt x="2234409" y="117414"/>
                </a:lnTo>
                <a:lnTo>
                  <a:pt x="2245083" y="128088"/>
                </a:lnTo>
                <a:lnTo>
                  <a:pt x="2362496" y="128088"/>
                </a:lnTo>
                <a:lnTo>
                  <a:pt x="2362496" y="156551"/>
                </a:lnTo>
                <a:lnTo>
                  <a:pt x="2472794" y="156551"/>
                </a:lnTo>
                <a:lnTo>
                  <a:pt x="2472794" y="163667"/>
                </a:lnTo>
                <a:lnTo>
                  <a:pt x="2540395" y="163667"/>
                </a:lnTo>
                <a:lnTo>
                  <a:pt x="2540395" y="185015"/>
                </a:lnTo>
                <a:lnTo>
                  <a:pt x="2615113" y="185015"/>
                </a:lnTo>
                <a:lnTo>
                  <a:pt x="2615113" y="195689"/>
                </a:lnTo>
                <a:lnTo>
                  <a:pt x="2746758" y="195689"/>
                </a:lnTo>
                <a:lnTo>
                  <a:pt x="2746758" y="217037"/>
                </a:lnTo>
                <a:lnTo>
                  <a:pt x="2803685" y="217037"/>
                </a:lnTo>
                <a:lnTo>
                  <a:pt x="2803685" y="217037"/>
                </a:lnTo>
                <a:lnTo>
                  <a:pt x="2828591" y="241943"/>
                </a:lnTo>
                <a:lnTo>
                  <a:pt x="3234201" y="241943"/>
                </a:lnTo>
                <a:lnTo>
                  <a:pt x="3234201" y="277523"/>
                </a:lnTo>
                <a:lnTo>
                  <a:pt x="3522397" y="277523"/>
                </a:lnTo>
                <a:lnTo>
                  <a:pt x="3522397" y="302428"/>
                </a:lnTo>
                <a:lnTo>
                  <a:pt x="3792803" y="302428"/>
                </a:lnTo>
                <a:lnTo>
                  <a:pt x="3792803" y="330892"/>
                </a:lnTo>
                <a:lnTo>
                  <a:pt x="4298036" y="330892"/>
                </a:lnTo>
                <a:lnTo>
                  <a:pt x="4298036" y="384262"/>
                </a:lnTo>
                <a:lnTo>
                  <a:pt x="4379869" y="384262"/>
                </a:lnTo>
                <a:lnTo>
                  <a:pt x="4379869" y="480327"/>
                </a:lnTo>
                <a:lnTo>
                  <a:pt x="4461703" y="480327"/>
                </a:lnTo>
                <a:lnTo>
                  <a:pt x="4461703" y="555045"/>
                </a:lnTo>
                <a:lnTo>
                  <a:pt x="5422356" y="555045"/>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lstStyle/>
          <a:p>
            <a:r>
              <a:rPr lang="en-US" dirty="0"/>
              <a:t>GAIA/CLL13: PFS With Time-Limited First-line Venetoclax + Anti-CD20 Ab ± Ibrutinib for CLL</a:t>
            </a:r>
          </a:p>
        </p:txBody>
      </p:sp>
      <p:sp>
        <p:nvSpPr>
          <p:cNvPr id="5" name="Content Placeholder 4">
            <a:extLst>
              <a:ext uri="{FF2B5EF4-FFF2-40B4-BE49-F238E27FC236}">
                <a16:creationId xmlns:a16="http://schemas.microsoft.com/office/drawing/2014/main" id="{FC385D24-6983-9D8D-8114-8310E64A0A71}"/>
              </a:ext>
            </a:extLst>
          </p:cNvPr>
          <p:cNvSpPr>
            <a:spLocks noGrp="1"/>
          </p:cNvSpPr>
          <p:nvPr>
            <p:ph idx="1"/>
          </p:nvPr>
        </p:nvSpPr>
        <p:spPr>
          <a:xfrm>
            <a:off x="604675" y="5805803"/>
            <a:ext cx="10877529" cy="357929"/>
          </a:xfrm>
        </p:spPr>
        <p:txBody>
          <a:bodyPr/>
          <a:lstStyle/>
          <a:p>
            <a:r>
              <a:rPr lang="en-US" sz="1800" dirty="0"/>
              <a:t>Median follow-up: 38.8 mo (range: 0-59.2)</a:t>
            </a:r>
          </a:p>
          <a:p>
            <a:endParaRPr lang="en-US" sz="1800" dirty="0"/>
          </a:p>
        </p:txBody>
      </p:sp>
      <p:graphicFrame>
        <p:nvGraphicFramePr>
          <p:cNvPr id="13" name="Tabelle 5">
            <a:extLst>
              <a:ext uri="{FF2B5EF4-FFF2-40B4-BE49-F238E27FC236}">
                <a16:creationId xmlns:a16="http://schemas.microsoft.com/office/drawing/2014/main" id="{0975F055-DD40-2523-5FCC-ED75A92B2E51}"/>
              </a:ext>
            </a:extLst>
          </p:cNvPr>
          <p:cNvGraphicFramePr>
            <a:graphicFrameLocks noGrp="1"/>
          </p:cNvGraphicFramePr>
          <p:nvPr/>
        </p:nvGraphicFramePr>
        <p:xfrm>
          <a:off x="250257" y="4928351"/>
          <a:ext cx="5958814" cy="747852"/>
        </p:xfrm>
        <a:graphic>
          <a:graphicData uri="http://schemas.openxmlformats.org/drawingml/2006/table">
            <a:tbl>
              <a:tblPr firstRow="1" firstCol="1" bandRow="1"/>
              <a:tblGrid>
                <a:gridCol w="976272">
                  <a:extLst>
                    <a:ext uri="{9D8B030D-6E8A-4147-A177-3AD203B41FA5}">
                      <a16:colId xmlns:a16="http://schemas.microsoft.com/office/drawing/2014/main" val="3033508786"/>
                    </a:ext>
                  </a:extLst>
                </a:gridCol>
                <a:gridCol w="1061370">
                  <a:extLst>
                    <a:ext uri="{9D8B030D-6E8A-4147-A177-3AD203B41FA5}">
                      <a16:colId xmlns:a16="http://schemas.microsoft.com/office/drawing/2014/main" val="1385309261"/>
                    </a:ext>
                  </a:extLst>
                </a:gridCol>
                <a:gridCol w="1120334">
                  <a:extLst>
                    <a:ext uri="{9D8B030D-6E8A-4147-A177-3AD203B41FA5}">
                      <a16:colId xmlns:a16="http://schemas.microsoft.com/office/drawing/2014/main" val="165733281"/>
                    </a:ext>
                  </a:extLst>
                </a:gridCol>
                <a:gridCol w="1112965">
                  <a:extLst>
                    <a:ext uri="{9D8B030D-6E8A-4147-A177-3AD203B41FA5}">
                      <a16:colId xmlns:a16="http://schemas.microsoft.com/office/drawing/2014/main" val="2424425842"/>
                    </a:ext>
                  </a:extLst>
                </a:gridCol>
                <a:gridCol w="1120334">
                  <a:extLst>
                    <a:ext uri="{9D8B030D-6E8A-4147-A177-3AD203B41FA5}">
                      <a16:colId xmlns:a16="http://schemas.microsoft.com/office/drawing/2014/main" val="1338087116"/>
                    </a:ext>
                  </a:extLst>
                </a:gridCol>
                <a:gridCol w="567539">
                  <a:extLst>
                    <a:ext uri="{9D8B030D-6E8A-4147-A177-3AD203B41FA5}">
                      <a16:colId xmlns:a16="http://schemas.microsoft.com/office/drawing/2014/main" val="3195743869"/>
                    </a:ext>
                  </a:extLst>
                </a:gridCol>
              </a:tblGrid>
              <a:tr h="186963">
                <a:tc>
                  <a:txBody>
                    <a:bodyPr/>
                    <a:lstStyle/>
                    <a:p>
                      <a:pPr algn="r">
                        <a:spcAft>
                          <a:spcPts val="0"/>
                        </a:spcAft>
                      </a:pPr>
                      <a:r>
                        <a:rPr lang="de-DE" sz="1200"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CIT</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229</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197</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172</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98</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28</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94136542"/>
                  </a:ext>
                </a:extLst>
              </a:tr>
              <a:tr h="186963">
                <a:tc>
                  <a:txBody>
                    <a:bodyPr/>
                    <a:lstStyle/>
                    <a:p>
                      <a:pPr algn="r">
                        <a:spcAft>
                          <a:spcPts val="0"/>
                        </a:spcAft>
                      </a:pPr>
                      <a:r>
                        <a:rPr lang="de-DE" sz="1200" dirty="0">
                          <a:solidFill>
                            <a:schemeClr val="accent4"/>
                          </a:solidFill>
                          <a:effectLst/>
                          <a:latin typeface="Calibri" panose="020F0502020204030204" pitchFamily="34" charset="0"/>
                          <a:ea typeface="Times New Roman" panose="02020603050405020304" pitchFamily="18" charset="0"/>
                          <a:cs typeface="Calibri" panose="020F0502020204030204" pitchFamily="34" charset="0"/>
                        </a:rPr>
                        <a:t>V + R</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237</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226</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212</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119</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32</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799320"/>
                  </a:ext>
                </a:extLst>
              </a:tr>
              <a:tr h="1869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200" b="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V + O</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229</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221</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208</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125</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42</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48564679"/>
                  </a:ext>
                </a:extLst>
              </a:tr>
              <a:tr h="1869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2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 + V + O</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231</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227</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217</a:t>
                      </a:r>
                      <a:endParaRPr lang="de-DE" sz="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132</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tc>
                  <a:txBody>
                    <a:bodyPr/>
                    <a:lstStyle/>
                    <a:p>
                      <a:pPr>
                        <a:spcAft>
                          <a:spcPts val="0"/>
                        </a:spcAft>
                      </a:pPr>
                      <a:r>
                        <a:rPr lang="en-US"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44</a:t>
                      </a:r>
                      <a:endParaRPr lang="de-DE"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92295572"/>
                  </a:ext>
                </a:extLst>
              </a:tr>
            </a:tbl>
          </a:graphicData>
        </a:graphic>
      </p:graphicFrame>
      <p:sp>
        <p:nvSpPr>
          <p:cNvPr id="15" name="Text Box 15">
            <a:extLst>
              <a:ext uri="{FF2B5EF4-FFF2-40B4-BE49-F238E27FC236}">
                <a16:creationId xmlns:a16="http://schemas.microsoft.com/office/drawing/2014/main" id="{71288BAD-D5B3-7CAE-CA89-6A4CF0F76F63}"/>
              </a:ext>
            </a:extLst>
          </p:cNvPr>
          <p:cNvSpPr txBox="1">
            <a:spLocks noChangeArrowheads="1"/>
          </p:cNvSpPr>
          <p:nvPr/>
        </p:nvSpPr>
        <p:spPr bwMode="auto">
          <a:xfrm>
            <a:off x="412750" y="6385837"/>
            <a:ext cx="7692672"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Eichhorst. EHA 2022. Abstr LB2365. </a:t>
            </a:r>
          </a:p>
        </p:txBody>
      </p:sp>
      <p:graphicFrame>
        <p:nvGraphicFramePr>
          <p:cNvPr id="16" name="Table 15">
            <a:extLst>
              <a:ext uri="{FF2B5EF4-FFF2-40B4-BE49-F238E27FC236}">
                <a16:creationId xmlns:a16="http://schemas.microsoft.com/office/drawing/2014/main" id="{F2988A6A-D626-B20D-3515-4723A335F1FD}"/>
              </a:ext>
            </a:extLst>
          </p:cNvPr>
          <p:cNvGraphicFramePr>
            <a:graphicFrameLocks noGrp="1"/>
          </p:cNvGraphicFramePr>
          <p:nvPr>
            <p:extLst>
              <p:ext uri="{D42A27DB-BD31-4B8C-83A1-F6EECF244321}">
                <p14:modId xmlns:p14="http://schemas.microsoft.com/office/powerpoint/2010/main" val="3080347378"/>
              </p:ext>
            </p:extLst>
          </p:nvPr>
        </p:nvGraphicFramePr>
        <p:xfrm>
          <a:off x="7479214" y="1596317"/>
          <a:ext cx="4279399" cy="1668336"/>
        </p:xfrm>
        <a:graphic>
          <a:graphicData uri="http://schemas.openxmlformats.org/drawingml/2006/table">
            <a:tbl>
              <a:tblPr/>
              <a:tblGrid>
                <a:gridCol w="1499329">
                  <a:extLst>
                    <a:ext uri="{9D8B030D-6E8A-4147-A177-3AD203B41FA5}">
                      <a16:colId xmlns:a16="http://schemas.microsoft.com/office/drawing/2014/main" val="1432137031"/>
                    </a:ext>
                  </a:extLst>
                </a:gridCol>
                <a:gridCol w="1455941">
                  <a:extLst>
                    <a:ext uri="{9D8B030D-6E8A-4147-A177-3AD203B41FA5}">
                      <a16:colId xmlns:a16="http://schemas.microsoft.com/office/drawing/2014/main" val="1053474933"/>
                    </a:ext>
                  </a:extLst>
                </a:gridCol>
                <a:gridCol w="1324129">
                  <a:extLst>
                    <a:ext uri="{9D8B030D-6E8A-4147-A177-3AD203B41FA5}">
                      <a16:colId xmlns:a16="http://schemas.microsoft.com/office/drawing/2014/main" val="878558775"/>
                    </a:ext>
                  </a:extLst>
                </a:gridCol>
              </a:tblGrid>
              <a:tr h="168038">
                <a:tc>
                  <a:txBody>
                    <a:bodyPr/>
                    <a:lstStyle/>
                    <a:p>
                      <a:r>
                        <a:rPr lang="en-US" sz="1600" b="1" dirty="0">
                          <a:latin typeface="Calibri" panose="020F0502020204030204" pitchFamily="34" charset="0"/>
                          <a:cs typeface="Calibri" panose="020F0502020204030204" pitchFamily="34" charset="0"/>
                        </a:rPr>
                        <a:t>Regimen</a:t>
                      </a:r>
                    </a:p>
                  </a:txBody>
                  <a:tcPr marL="36195" marR="36195" marT="36195" marB="361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effectLst/>
                          <a:latin typeface="Calibri" panose="020F0502020204030204" pitchFamily="34" charset="0"/>
                          <a:ea typeface="Calibri" panose="020F0502020204030204" pitchFamily="34" charset="0"/>
                          <a:cs typeface="Calibri" panose="020F0502020204030204" pitchFamily="34" charset="0"/>
                        </a:rPr>
                        <a:t>Median PFS, Mo</a:t>
                      </a:r>
                    </a:p>
                  </a:txBody>
                  <a:tcPr marL="36195" marR="36195" marT="36195" marB="361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effectLst/>
                          <a:latin typeface="Calibri" panose="020F0502020204030204" pitchFamily="34" charset="0"/>
                          <a:ea typeface="Calibri" panose="020F0502020204030204" pitchFamily="34" charset="0"/>
                          <a:cs typeface="Calibri" panose="020F0502020204030204" pitchFamily="34" charset="0"/>
                        </a:rPr>
                        <a:t>3-Yr PFS, %</a:t>
                      </a:r>
                    </a:p>
                  </a:txBody>
                  <a:tcPr marL="36195" marR="36195" marT="36195" marB="361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870009374"/>
                  </a:ext>
                </a:extLst>
              </a:tr>
              <a:tr h="0">
                <a:tc>
                  <a:txBody>
                    <a:bodyPr/>
                    <a:lstStyle/>
                    <a:p>
                      <a:pPr algn="l">
                        <a:lnSpc>
                          <a:spcPct val="107000"/>
                        </a:lnSpc>
                      </a:pPr>
                      <a:r>
                        <a:rPr lang="de-DE"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 V + 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NR</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90.5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677600682"/>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V + 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NR</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87.7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173054385"/>
                  </a:ext>
                </a:extLst>
              </a:tr>
              <a:tr h="0">
                <a:tc>
                  <a:txBody>
                    <a:bodyPr/>
                    <a:lstStyle/>
                    <a:p>
                      <a:pPr algn="l">
                        <a:lnSpc>
                          <a:spcPct val="107000"/>
                        </a:lnSpc>
                      </a:pPr>
                      <a:r>
                        <a:rPr lang="de-DE"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 + R</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52.3</a:t>
                      </a:r>
                    </a:p>
                  </a:txBody>
                  <a:tcPr marL="33739" marR="33739" marT="33739" marB="3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80.8</a:t>
                      </a:r>
                    </a:p>
                  </a:txBody>
                  <a:tcPr marL="33739" marR="33739" marT="33739" marB="3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24933853"/>
                  </a:ext>
                </a:extLst>
              </a:tr>
              <a:tr h="11876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CIT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lang="en-US" sz="1600" dirty="0">
                          <a:solidFill>
                            <a:schemeClr val="bg1"/>
                          </a:solidFill>
                          <a:latin typeface="Calibri" panose="020F0502020204030204" pitchFamily="34" charset="0"/>
                          <a:cs typeface="Calibri" panose="020F0502020204030204" pitchFamily="34" charset="0"/>
                        </a:rPr>
                        <a:t>52.0</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lang="en-US" sz="1600" dirty="0">
                          <a:solidFill>
                            <a:schemeClr val="bg1"/>
                          </a:solidFill>
                          <a:latin typeface="Calibri" panose="020F0502020204030204" pitchFamily="34" charset="0"/>
                          <a:cs typeface="Calibri" panose="020F0502020204030204" pitchFamily="34" charset="0"/>
                        </a:rPr>
                        <a:t>75.5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219650015"/>
                  </a:ext>
                </a:extLst>
              </a:tr>
            </a:tbl>
          </a:graphicData>
        </a:graphic>
      </p:graphicFrame>
      <p:sp>
        <p:nvSpPr>
          <p:cNvPr id="8" name="Rectangle 49">
            <a:extLst>
              <a:ext uri="{FF2B5EF4-FFF2-40B4-BE49-F238E27FC236}">
                <a16:creationId xmlns:a16="http://schemas.microsoft.com/office/drawing/2014/main" id="{0A68A7F5-4D3C-15A6-B83E-E4FE9FCD0491}"/>
              </a:ext>
            </a:extLst>
          </p:cNvPr>
          <p:cNvSpPr>
            <a:spLocks noChangeArrowheads="1"/>
          </p:cNvSpPr>
          <p:nvPr/>
        </p:nvSpPr>
        <p:spPr bwMode="auto">
          <a:xfrm rot="16200000">
            <a:off x="-708790" y="2917193"/>
            <a:ext cx="299360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90000"/>
              </a:lnSpc>
              <a:spcBef>
                <a:spcPts val="1000"/>
              </a:spcBef>
              <a:spcAft>
                <a:spcPts val="700"/>
              </a:spcAft>
              <a:buClr>
                <a:srgbClr val="FEFDDE"/>
              </a:buClr>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sym typeface="Wingdings" panose="05000000000000000000" pitchFamily="2" charset="2"/>
              </a:rPr>
              <a:t>PFS (Proportion)</a:t>
            </a:r>
            <a:endParaRPr kumimoji="0" lang="de-DE"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9" name="Line 38">
            <a:extLst>
              <a:ext uri="{FF2B5EF4-FFF2-40B4-BE49-F238E27FC236}">
                <a16:creationId xmlns:a16="http://schemas.microsoft.com/office/drawing/2014/main" id="{96FE9E9C-FCF4-070A-8F60-7F0F3B9C85D1}"/>
              </a:ext>
            </a:extLst>
          </p:cNvPr>
          <p:cNvSpPr>
            <a:spLocks noChangeShapeType="1"/>
          </p:cNvSpPr>
          <p:nvPr/>
        </p:nvSpPr>
        <p:spPr bwMode="auto">
          <a:xfrm flipV="1">
            <a:off x="1379596" y="1615956"/>
            <a:ext cx="0" cy="281750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Rectangle 39">
            <a:extLst>
              <a:ext uri="{FF2B5EF4-FFF2-40B4-BE49-F238E27FC236}">
                <a16:creationId xmlns:a16="http://schemas.microsoft.com/office/drawing/2014/main" id="{940D6244-4C9E-5A2E-7D43-0B2E86B228C9}"/>
              </a:ext>
            </a:extLst>
          </p:cNvPr>
          <p:cNvSpPr>
            <a:spLocks noChangeArrowheads="1"/>
          </p:cNvSpPr>
          <p:nvPr/>
        </p:nvSpPr>
        <p:spPr bwMode="auto">
          <a:xfrm>
            <a:off x="1169315" y="4328860"/>
            <a:ext cx="92127" cy="1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 name="Rectangle 41">
            <a:extLst>
              <a:ext uri="{FF2B5EF4-FFF2-40B4-BE49-F238E27FC236}">
                <a16:creationId xmlns:a16="http://schemas.microsoft.com/office/drawing/2014/main" id="{E1BDCFDA-4743-6022-9059-9FEA28599BE5}"/>
              </a:ext>
            </a:extLst>
          </p:cNvPr>
          <p:cNvSpPr>
            <a:spLocks noChangeArrowheads="1"/>
          </p:cNvSpPr>
          <p:nvPr/>
        </p:nvSpPr>
        <p:spPr bwMode="auto">
          <a:xfrm>
            <a:off x="1001756" y="3769326"/>
            <a:ext cx="25968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 name="Rectangle 43">
            <a:extLst>
              <a:ext uri="{FF2B5EF4-FFF2-40B4-BE49-F238E27FC236}">
                <a16:creationId xmlns:a16="http://schemas.microsoft.com/office/drawing/2014/main" id="{547A13E1-8472-ECA1-22BA-E84E135D3B42}"/>
              </a:ext>
            </a:extLst>
          </p:cNvPr>
          <p:cNvSpPr>
            <a:spLocks noChangeArrowheads="1"/>
          </p:cNvSpPr>
          <p:nvPr/>
        </p:nvSpPr>
        <p:spPr bwMode="auto">
          <a:xfrm>
            <a:off x="1001756" y="3209793"/>
            <a:ext cx="25968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Rectangle 45">
            <a:extLst>
              <a:ext uri="{FF2B5EF4-FFF2-40B4-BE49-F238E27FC236}">
                <a16:creationId xmlns:a16="http://schemas.microsoft.com/office/drawing/2014/main" id="{979B5727-99DE-7B1F-2455-83F4BEEA7742}"/>
              </a:ext>
            </a:extLst>
          </p:cNvPr>
          <p:cNvSpPr>
            <a:spLocks noChangeArrowheads="1"/>
          </p:cNvSpPr>
          <p:nvPr/>
        </p:nvSpPr>
        <p:spPr bwMode="auto">
          <a:xfrm>
            <a:off x="1001756" y="2650260"/>
            <a:ext cx="25968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 name="Rectangle 47">
            <a:extLst>
              <a:ext uri="{FF2B5EF4-FFF2-40B4-BE49-F238E27FC236}">
                <a16:creationId xmlns:a16="http://schemas.microsoft.com/office/drawing/2014/main" id="{DF06BBEE-7C1F-6958-C65D-D02090F46776}"/>
              </a:ext>
            </a:extLst>
          </p:cNvPr>
          <p:cNvSpPr>
            <a:spLocks noChangeArrowheads="1"/>
          </p:cNvSpPr>
          <p:nvPr/>
        </p:nvSpPr>
        <p:spPr bwMode="auto">
          <a:xfrm>
            <a:off x="1001756" y="2090727"/>
            <a:ext cx="25968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Line 79">
            <a:extLst>
              <a:ext uri="{FF2B5EF4-FFF2-40B4-BE49-F238E27FC236}">
                <a16:creationId xmlns:a16="http://schemas.microsoft.com/office/drawing/2014/main" id="{F52EF58B-008C-8147-024E-4B84E3D7282F}"/>
              </a:ext>
            </a:extLst>
          </p:cNvPr>
          <p:cNvSpPr>
            <a:spLocks noChangeShapeType="1"/>
          </p:cNvSpPr>
          <p:nvPr/>
        </p:nvSpPr>
        <p:spPr bwMode="auto">
          <a:xfrm flipH="1">
            <a:off x="1319236" y="2200806"/>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Line 81">
            <a:extLst>
              <a:ext uri="{FF2B5EF4-FFF2-40B4-BE49-F238E27FC236}">
                <a16:creationId xmlns:a16="http://schemas.microsoft.com/office/drawing/2014/main" id="{08669CF6-C706-3285-536A-63184ECF1D55}"/>
              </a:ext>
            </a:extLst>
          </p:cNvPr>
          <p:cNvSpPr>
            <a:spLocks noChangeShapeType="1"/>
          </p:cNvSpPr>
          <p:nvPr/>
        </p:nvSpPr>
        <p:spPr bwMode="auto">
          <a:xfrm flipH="1">
            <a:off x="1319236" y="2754865"/>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Line 83">
            <a:extLst>
              <a:ext uri="{FF2B5EF4-FFF2-40B4-BE49-F238E27FC236}">
                <a16:creationId xmlns:a16="http://schemas.microsoft.com/office/drawing/2014/main" id="{23425A3F-EB74-6DFA-D75A-39759DBAF337}"/>
              </a:ext>
            </a:extLst>
          </p:cNvPr>
          <p:cNvSpPr>
            <a:spLocks noChangeShapeType="1"/>
          </p:cNvSpPr>
          <p:nvPr/>
        </p:nvSpPr>
        <p:spPr bwMode="auto">
          <a:xfrm flipH="1">
            <a:off x="1319236" y="3307759"/>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 name="Line 85">
            <a:extLst>
              <a:ext uri="{FF2B5EF4-FFF2-40B4-BE49-F238E27FC236}">
                <a16:creationId xmlns:a16="http://schemas.microsoft.com/office/drawing/2014/main" id="{70317262-F3B1-83D4-4D20-09EDBEA42A97}"/>
              </a:ext>
            </a:extLst>
          </p:cNvPr>
          <p:cNvSpPr>
            <a:spLocks noChangeShapeType="1"/>
          </p:cNvSpPr>
          <p:nvPr/>
        </p:nvSpPr>
        <p:spPr bwMode="auto">
          <a:xfrm flipH="1">
            <a:off x="1319236" y="3867292"/>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 name="Line 87">
            <a:extLst>
              <a:ext uri="{FF2B5EF4-FFF2-40B4-BE49-F238E27FC236}">
                <a16:creationId xmlns:a16="http://schemas.microsoft.com/office/drawing/2014/main" id="{EFF629CC-107E-ECF6-27CC-D0F69E9BC3CC}"/>
              </a:ext>
            </a:extLst>
          </p:cNvPr>
          <p:cNvSpPr>
            <a:spLocks noChangeShapeType="1"/>
          </p:cNvSpPr>
          <p:nvPr/>
        </p:nvSpPr>
        <p:spPr bwMode="auto">
          <a:xfrm flipH="1">
            <a:off x="1319236" y="4433662"/>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Line 88">
            <a:extLst>
              <a:ext uri="{FF2B5EF4-FFF2-40B4-BE49-F238E27FC236}">
                <a16:creationId xmlns:a16="http://schemas.microsoft.com/office/drawing/2014/main" id="{82C54B80-70C7-843A-9365-8EE935B9BE4E}"/>
              </a:ext>
            </a:extLst>
          </p:cNvPr>
          <p:cNvSpPr>
            <a:spLocks noChangeShapeType="1"/>
          </p:cNvSpPr>
          <p:nvPr/>
        </p:nvSpPr>
        <p:spPr bwMode="auto">
          <a:xfrm flipH="1">
            <a:off x="1318184" y="4433463"/>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5" name="Line 89">
            <a:extLst>
              <a:ext uri="{FF2B5EF4-FFF2-40B4-BE49-F238E27FC236}">
                <a16:creationId xmlns:a16="http://schemas.microsoft.com/office/drawing/2014/main" id="{CFF31802-5CE6-0E63-28E3-417FE0081200}"/>
              </a:ext>
            </a:extLst>
          </p:cNvPr>
          <p:cNvSpPr>
            <a:spLocks noChangeShapeType="1"/>
          </p:cNvSpPr>
          <p:nvPr/>
        </p:nvSpPr>
        <p:spPr bwMode="auto">
          <a:xfrm>
            <a:off x="1368273" y="4434747"/>
            <a:ext cx="552685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 name="Rectangle 48">
            <a:extLst>
              <a:ext uri="{FF2B5EF4-FFF2-40B4-BE49-F238E27FC236}">
                <a16:creationId xmlns:a16="http://schemas.microsoft.com/office/drawing/2014/main" id="{C97CAB9D-3B80-1A9B-ED03-D87B664FF8B4}"/>
              </a:ext>
            </a:extLst>
          </p:cNvPr>
          <p:cNvSpPr>
            <a:spLocks noChangeArrowheads="1"/>
          </p:cNvSpPr>
          <p:nvPr/>
        </p:nvSpPr>
        <p:spPr bwMode="auto">
          <a:xfrm>
            <a:off x="1001755" y="1531193"/>
            <a:ext cx="25968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 name="Line 79">
            <a:extLst>
              <a:ext uri="{FF2B5EF4-FFF2-40B4-BE49-F238E27FC236}">
                <a16:creationId xmlns:a16="http://schemas.microsoft.com/office/drawing/2014/main" id="{EE6D945F-AB8D-F7F5-7575-5F170696FD07}"/>
              </a:ext>
            </a:extLst>
          </p:cNvPr>
          <p:cNvSpPr>
            <a:spLocks noChangeShapeType="1"/>
          </p:cNvSpPr>
          <p:nvPr/>
        </p:nvSpPr>
        <p:spPr bwMode="auto">
          <a:xfrm flipH="1">
            <a:off x="1319236" y="1626231"/>
            <a:ext cx="5137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C5942D7C-73FE-6371-34C2-78BC2A5E159B}"/>
              </a:ext>
            </a:extLst>
          </p:cNvPr>
          <p:cNvGrpSpPr/>
          <p:nvPr/>
        </p:nvGrpSpPr>
        <p:grpSpPr>
          <a:xfrm>
            <a:off x="1379828" y="4430471"/>
            <a:ext cx="5515308" cy="80402"/>
            <a:chOff x="1379829" y="4423097"/>
            <a:chExt cx="2516204" cy="81099"/>
          </a:xfrm>
        </p:grpSpPr>
        <p:sp>
          <p:nvSpPr>
            <p:cNvPr id="18" name="Line 50">
              <a:extLst>
                <a:ext uri="{FF2B5EF4-FFF2-40B4-BE49-F238E27FC236}">
                  <a16:creationId xmlns:a16="http://schemas.microsoft.com/office/drawing/2014/main" id="{C47D9CC8-E18C-86EE-AAD8-90AEBCE6B8E3}"/>
                </a:ext>
              </a:extLst>
            </p:cNvPr>
            <p:cNvSpPr>
              <a:spLocks noChangeShapeType="1"/>
            </p:cNvSpPr>
            <p:nvPr/>
          </p:nvSpPr>
          <p:spPr bwMode="auto">
            <a:xfrm>
              <a:off x="1379829" y="4438601"/>
              <a:ext cx="0" cy="5137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 name="Line 87">
              <a:extLst>
                <a:ext uri="{FF2B5EF4-FFF2-40B4-BE49-F238E27FC236}">
                  <a16:creationId xmlns:a16="http://schemas.microsoft.com/office/drawing/2014/main" id="{781C5AD9-703E-4E02-5A42-974BF07DE720}"/>
                </a:ext>
              </a:extLst>
            </p:cNvPr>
            <p:cNvSpPr>
              <a:spLocks noChangeShapeType="1"/>
            </p:cNvSpPr>
            <p:nvPr/>
          </p:nvSpPr>
          <p:spPr bwMode="auto">
            <a:xfrm flipH="1">
              <a:off x="1886104" y="4423097"/>
              <a:ext cx="0" cy="810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 name="Line 87">
              <a:extLst>
                <a:ext uri="{FF2B5EF4-FFF2-40B4-BE49-F238E27FC236}">
                  <a16:creationId xmlns:a16="http://schemas.microsoft.com/office/drawing/2014/main" id="{3B58E8C3-DBCD-E22B-3C15-56C98B2323D7}"/>
                </a:ext>
              </a:extLst>
            </p:cNvPr>
            <p:cNvSpPr>
              <a:spLocks noChangeShapeType="1"/>
            </p:cNvSpPr>
            <p:nvPr/>
          </p:nvSpPr>
          <p:spPr bwMode="auto">
            <a:xfrm flipH="1">
              <a:off x="2385434" y="4423097"/>
              <a:ext cx="0" cy="810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 name="Line 87">
              <a:extLst>
                <a:ext uri="{FF2B5EF4-FFF2-40B4-BE49-F238E27FC236}">
                  <a16:creationId xmlns:a16="http://schemas.microsoft.com/office/drawing/2014/main" id="{42A81AD3-E054-C54F-D3E3-9919D45CAE76}"/>
                </a:ext>
              </a:extLst>
            </p:cNvPr>
            <p:cNvSpPr>
              <a:spLocks noChangeShapeType="1"/>
            </p:cNvSpPr>
            <p:nvPr/>
          </p:nvSpPr>
          <p:spPr bwMode="auto">
            <a:xfrm flipH="1">
              <a:off x="2877323" y="4423097"/>
              <a:ext cx="0" cy="810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1" name="Line 87">
              <a:extLst>
                <a:ext uri="{FF2B5EF4-FFF2-40B4-BE49-F238E27FC236}">
                  <a16:creationId xmlns:a16="http://schemas.microsoft.com/office/drawing/2014/main" id="{69356460-B9CA-A06D-887F-08D997361025}"/>
                </a:ext>
              </a:extLst>
            </p:cNvPr>
            <p:cNvSpPr>
              <a:spLocks noChangeShapeType="1"/>
            </p:cNvSpPr>
            <p:nvPr/>
          </p:nvSpPr>
          <p:spPr bwMode="auto">
            <a:xfrm flipH="1">
              <a:off x="3387452" y="4423097"/>
              <a:ext cx="0" cy="810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2" name="Line 87">
              <a:extLst>
                <a:ext uri="{FF2B5EF4-FFF2-40B4-BE49-F238E27FC236}">
                  <a16:creationId xmlns:a16="http://schemas.microsoft.com/office/drawing/2014/main" id="{1B91E3F2-C0C2-04D3-2A40-88D798C118B1}"/>
                </a:ext>
              </a:extLst>
            </p:cNvPr>
            <p:cNvSpPr>
              <a:spLocks noChangeShapeType="1"/>
            </p:cNvSpPr>
            <p:nvPr/>
          </p:nvSpPr>
          <p:spPr bwMode="auto">
            <a:xfrm flipH="1">
              <a:off x="3896033" y="4423097"/>
              <a:ext cx="0" cy="810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39" name="Rectangle 38">
            <a:extLst>
              <a:ext uri="{FF2B5EF4-FFF2-40B4-BE49-F238E27FC236}">
                <a16:creationId xmlns:a16="http://schemas.microsoft.com/office/drawing/2014/main" id="{F02FBB88-9F66-CAFC-7B6A-C0134843B371}"/>
              </a:ext>
            </a:extLst>
          </p:cNvPr>
          <p:cNvSpPr>
            <a:spLocks noChangeArrowheads="1"/>
          </p:cNvSpPr>
          <p:nvPr/>
        </p:nvSpPr>
        <p:spPr bwMode="auto">
          <a:xfrm>
            <a:off x="2394087" y="4535762"/>
            <a:ext cx="20839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0" name="Rectangle 41">
            <a:extLst>
              <a:ext uri="{FF2B5EF4-FFF2-40B4-BE49-F238E27FC236}">
                <a16:creationId xmlns:a16="http://schemas.microsoft.com/office/drawing/2014/main" id="{08317BB9-23ED-DA17-4F7D-283A403764BC}"/>
              </a:ext>
            </a:extLst>
          </p:cNvPr>
          <p:cNvSpPr>
            <a:spLocks noChangeArrowheads="1"/>
          </p:cNvSpPr>
          <p:nvPr/>
        </p:nvSpPr>
        <p:spPr bwMode="auto">
          <a:xfrm>
            <a:off x="3473395" y="4535762"/>
            <a:ext cx="20839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1" name="Rectangle 41">
            <a:extLst>
              <a:ext uri="{FF2B5EF4-FFF2-40B4-BE49-F238E27FC236}">
                <a16:creationId xmlns:a16="http://schemas.microsoft.com/office/drawing/2014/main" id="{5E491678-E620-CE6F-D8A6-FDC491588317}"/>
              </a:ext>
            </a:extLst>
          </p:cNvPr>
          <p:cNvSpPr>
            <a:spLocks noChangeArrowheads="1"/>
          </p:cNvSpPr>
          <p:nvPr/>
        </p:nvSpPr>
        <p:spPr bwMode="auto">
          <a:xfrm>
            <a:off x="4558632" y="4535762"/>
            <a:ext cx="20839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id="{F2EFBFBC-291D-CE8D-C91B-CE30644A5C42}"/>
              </a:ext>
            </a:extLst>
          </p:cNvPr>
          <p:cNvSpPr>
            <a:spLocks noChangeArrowheads="1"/>
          </p:cNvSpPr>
          <p:nvPr/>
        </p:nvSpPr>
        <p:spPr bwMode="auto">
          <a:xfrm>
            <a:off x="5684263" y="4535762"/>
            <a:ext cx="20839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Rectangle 41">
            <a:extLst>
              <a:ext uri="{FF2B5EF4-FFF2-40B4-BE49-F238E27FC236}">
                <a16:creationId xmlns:a16="http://schemas.microsoft.com/office/drawing/2014/main" id="{E4F7ED20-24C9-8B5E-F0D7-0181935BA303}"/>
              </a:ext>
            </a:extLst>
          </p:cNvPr>
          <p:cNvSpPr>
            <a:spLocks noChangeArrowheads="1"/>
          </p:cNvSpPr>
          <p:nvPr/>
        </p:nvSpPr>
        <p:spPr bwMode="auto">
          <a:xfrm>
            <a:off x="6786832" y="4535762"/>
            <a:ext cx="21576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1" name="Rectangle 39">
            <a:extLst>
              <a:ext uri="{FF2B5EF4-FFF2-40B4-BE49-F238E27FC236}">
                <a16:creationId xmlns:a16="http://schemas.microsoft.com/office/drawing/2014/main" id="{D78A64DE-8076-12AA-BB26-0F5FAB0900E0}"/>
              </a:ext>
            </a:extLst>
          </p:cNvPr>
          <p:cNvSpPr>
            <a:spLocks noChangeArrowheads="1"/>
          </p:cNvSpPr>
          <p:nvPr/>
        </p:nvSpPr>
        <p:spPr bwMode="auto">
          <a:xfrm>
            <a:off x="1316593" y="4535762"/>
            <a:ext cx="10788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4CB73B5C-6EE3-9E5B-108A-49F70318C926}"/>
              </a:ext>
            </a:extLst>
          </p:cNvPr>
          <p:cNvSpPr txBox="1"/>
          <p:nvPr/>
        </p:nvSpPr>
        <p:spPr bwMode="auto">
          <a:xfrm>
            <a:off x="2094934" y="4671446"/>
            <a:ext cx="4126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Start of Treatment</a:t>
            </a:r>
          </a:p>
        </p:txBody>
      </p:sp>
      <p:grpSp>
        <p:nvGrpSpPr>
          <p:cNvPr id="374" name="Group 373">
            <a:extLst>
              <a:ext uri="{FF2B5EF4-FFF2-40B4-BE49-F238E27FC236}">
                <a16:creationId xmlns:a16="http://schemas.microsoft.com/office/drawing/2014/main" id="{F87CFD03-25C7-9B96-0D5D-57B2B9B0251A}"/>
              </a:ext>
            </a:extLst>
          </p:cNvPr>
          <p:cNvGrpSpPr/>
          <p:nvPr/>
        </p:nvGrpSpPr>
        <p:grpSpPr>
          <a:xfrm>
            <a:off x="2537142" y="1628334"/>
            <a:ext cx="4274368" cy="596941"/>
            <a:chOff x="2537142" y="1628334"/>
            <a:chExt cx="4274368" cy="596941"/>
          </a:xfrm>
        </p:grpSpPr>
        <p:cxnSp>
          <p:nvCxnSpPr>
            <p:cNvPr id="297" name="Straight Connector 296">
              <a:extLst>
                <a:ext uri="{FF2B5EF4-FFF2-40B4-BE49-F238E27FC236}">
                  <a16:creationId xmlns:a16="http://schemas.microsoft.com/office/drawing/2014/main" id="{46A62ACB-5015-1698-057A-7E952D7A03DB}"/>
                </a:ext>
              </a:extLst>
            </p:cNvPr>
            <p:cNvCxnSpPr/>
            <p:nvPr/>
          </p:nvCxnSpPr>
          <p:spPr bwMode="auto">
            <a:xfrm>
              <a:off x="2537142" y="162833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1B9DB59B-F1A7-A16F-0EDC-A0DD62303B83}"/>
                </a:ext>
              </a:extLst>
            </p:cNvPr>
            <p:cNvCxnSpPr/>
            <p:nvPr/>
          </p:nvCxnSpPr>
          <p:spPr bwMode="auto">
            <a:xfrm>
              <a:off x="3657229" y="169451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4B97A8F1-C9C9-B143-1D50-E0FD9863C98B}"/>
                </a:ext>
              </a:extLst>
            </p:cNvPr>
            <p:cNvCxnSpPr/>
            <p:nvPr/>
          </p:nvCxnSpPr>
          <p:spPr bwMode="auto">
            <a:xfrm>
              <a:off x="2856129" y="1669845"/>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0996F5B4-B6D6-6B87-4D29-D656B3C5DB3E}"/>
                </a:ext>
              </a:extLst>
            </p:cNvPr>
            <p:cNvCxnSpPr/>
            <p:nvPr/>
          </p:nvCxnSpPr>
          <p:spPr bwMode="auto">
            <a:xfrm>
              <a:off x="3230761" y="166909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67AF0BBC-5D33-7EB9-D445-5A9A2BD6D03F}"/>
                </a:ext>
              </a:extLst>
            </p:cNvPr>
            <p:cNvCxnSpPr/>
            <p:nvPr/>
          </p:nvCxnSpPr>
          <p:spPr bwMode="auto">
            <a:xfrm>
              <a:off x="3700638" y="169317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6547797E-65AC-2DD3-C40E-100F72A1CF2A}"/>
                </a:ext>
              </a:extLst>
            </p:cNvPr>
            <p:cNvCxnSpPr/>
            <p:nvPr/>
          </p:nvCxnSpPr>
          <p:spPr bwMode="auto">
            <a:xfrm>
              <a:off x="3426378" y="1664049"/>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5D56D160-9321-AC94-D34C-155DFE25C020}"/>
                </a:ext>
              </a:extLst>
            </p:cNvPr>
            <p:cNvCxnSpPr/>
            <p:nvPr/>
          </p:nvCxnSpPr>
          <p:spPr bwMode="auto">
            <a:xfrm>
              <a:off x="3744890" y="169571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900B10B1-F4E9-B4CD-BA56-5ED803B98AB0}"/>
                </a:ext>
              </a:extLst>
            </p:cNvPr>
            <p:cNvCxnSpPr/>
            <p:nvPr/>
          </p:nvCxnSpPr>
          <p:spPr bwMode="auto">
            <a:xfrm>
              <a:off x="3793167" y="171752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7B7CDABE-7F40-F722-D2AE-755E978089B7}"/>
                </a:ext>
              </a:extLst>
            </p:cNvPr>
            <p:cNvCxnSpPr/>
            <p:nvPr/>
          </p:nvCxnSpPr>
          <p:spPr bwMode="auto">
            <a:xfrm>
              <a:off x="3872099" y="173202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id="{AD6D9AC9-5FDB-9DC5-36FC-22D77F78EE2F}"/>
                </a:ext>
              </a:extLst>
            </p:cNvPr>
            <p:cNvCxnSpPr/>
            <p:nvPr/>
          </p:nvCxnSpPr>
          <p:spPr bwMode="auto">
            <a:xfrm>
              <a:off x="3833896" y="1720382"/>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id="{8D011EA6-DA27-0FBA-FF00-F88FE36A29F8}"/>
                </a:ext>
              </a:extLst>
            </p:cNvPr>
            <p:cNvCxnSpPr/>
            <p:nvPr/>
          </p:nvCxnSpPr>
          <p:spPr bwMode="auto">
            <a:xfrm>
              <a:off x="3958606" y="174324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00C176AD-ADBB-BC8C-AEDF-C669E14EC36C}"/>
                </a:ext>
              </a:extLst>
            </p:cNvPr>
            <p:cNvCxnSpPr/>
            <p:nvPr/>
          </p:nvCxnSpPr>
          <p:spPr bwMode="auto">
            <a:xfrm>
              <a:off x="3921263" y="1739129"/>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C6C36295-FF24-4CFE-C14E-860C8D18D0F1}"/>
                </a:ext>
              </a:extLst>
            </p:cNvPr>
            <p:cNvCxnSpPr/>
            <p:nvPr/>
          </p:nvCxnSpPr>
          <p:spPr bwMode="auto">
            <a:xfrm>
              <a:off x="4075550" y="1756615"/>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1BAAB10C-CF37-7110-68EC-C5FC19594043}"/>
                </a:ext>
              </a:extLst>
            </p:cNvPr>
            <p:cNvCxnSpPr/>
            <p:nvPr/>
          </p:nvCxnSpPr>
          <p:spPr bwMode="auto">
            <a:xfrm>
              <a:off x="4397766" y="1799856"/>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61D87084-C403-0FCE-6E57-634423905B84}"/>
                </a:ext>
              </a:extLst>
            </p:cNvPr>
            <p:cNvCxnSpPr/>
            <p:nvPr/>
          </p:nvCxnSpPr>
          <p:spPr bwMode="auto">
            <a:xfrm>
              <a:off x="4259501" y="1796099"/>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1DDE47AF-4939-2C95-FF1E-D9DB868C7D00}"/>
                </a:ext>
              </a:extLst>
            </p:cNvPr>
            <p:cNvCxnSpPr/>
            <p:nvPr/>
          </p:nvCxnSpPr>
          <p:spPr bwMode="auto">
            <a:xfrm>
              <a:off x="4097003" y="1757430"/>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FC1322F9-5D1F-BFEF-8444-DB1C96E25BDE}"/>
                </a:ext>
              </a:extLst>
            </p:cNvPr>
            <p:cNvCxnSpPr/>
            <p:nvPr/>
          </p:nvCxnSpPr>
          <p:spPr bwMode="auto">
            <a:xfrm>
              <a:off x="4330411" y="179938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8F47A01E-2874-BB54-3489-A6A1F42DA273}"/>
                </a:ext>
              </a:extLst>
            </p:cNvPr>
            <p:cNvCxnSpPr/>
            <p:nvPr/>
          </p:nvCxnSpPr>
          <p:spPr bwMode="auto">
            <a:xfrm>
              <a:off x="4041864" y="1752449"/>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89E0701E-6ED6-C0D3-0B2F-3E2152A8CDAC}"/>
                </a:ext>
              </a:extLst>
            </p:cNvPr>
            <p:cNvCxnSpPr/>
            <p:nvPr/>
          </p:nvCxnSpPr>
          <p:spPr bwMode="auto">
            <a:xfrm>
              <a:off x="3998580" y="1743550"/>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ECFC9804-F421-D580-0526-1B97E01D7470}"/>
                </a:ext>
              </a:extLst>
            </p:cNvPr>
            <p:cNvCxnSpPr/>
            <p:nvPr/>
          </p:nvCxnSpPr>
          <p:spPr bwMode="auto">
            <a:xfrm>
              <a:off x="4347825" y="1798639"/>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B3DA324D-DF8A-6A85-60AF-1C5ADEC741D7}"/>
                </a:ext>
              </a:extLst>
            </p:cNvPr>
            <p:cNvCxnSpPr/>
            <p:nvPr/>
          </p:nvCxnSpPr>
          <p:spPr bwMode="auto">
            <a:xfrm>
              <a:off x="4483113" y="180446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id="{B52EA982-E3F5-D194-5803-28C2BAFE8214}"/>
                </a:ext>
              </a:extLst>
            </p:cNvPr>
            <p:cNvCxnSpPr/>
            <p:nvPr/>
          </p:nvCxnSpPr>
          <p:spPr bwMode="auto">
            <a:xfrm>
              <a:off x="4512772" y="1803719"/>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9C351D3D-932C-9322-F24E-828D72181274}"/>
                </a:ext>
              </a:extLst>
            </p:cNvPr>
            <p:cNvCxnSpPr/>
            <p:nvPr/>
          </p:nvCxnSpPr>
          <p:spPr bwMode="auto">
            <a:xfrm>
              <a:off x="4530722" y="180446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01E6DC9F-E392-B377-57E0-78D3D65B5796}"/>
                </a:ext>
              </a:extLst>
            </p:cNvPr>
            <p:cNvCxnSpPr/>
            <p:nvPr/>
          </p:nvCxnSpPr>
          <p:spPr bwMode="auto">
            <a:xfrm>
              <a:off x="4860797" y="184273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1F492DF8-9DBB-870E-E36A-2146F3D2531E}"/>
                </a:ext>
              </a:extLst>
            </p:cNvPr>
            <p:cNvCxnSpPr/>
            <p:nvPr/>
          </p:nvCxnSpPr>
          <p:spPr bwMode="auto">
            <a:xfrm>
              <a:off x="5007403" y="1863897"/>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2D0C2416-5926-F411-E01C-A854C8FA2A7E}"/>
                </a:ext>
              </a:extLst>
            </p:cNvPr>
            <p:cNvCxnSpPr/>
            <p:nvPr/>
          </p:nvCxnSpPr>
          <p:spPr bwMode="auto">
            <a:xfrm>
              <a:off x="4957374" y="1864220"/>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93B10119-79D3-E549-1E75-B8A549BECDFA}"/>
                </a:ext>
              </a:extLst>
            </p:cNvPr>
            <p:cNvCxnSpPr/>
            <p:nvPr/>
          </p:nvCxnSpPr>
          <p:spPr bwMode="auto">
            <a:xfrm>
              <a:off x="5041542" y="186374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B31A4EFF-C313-DA3F-E544-9ED7669089B4}"/>
                </a:ext>
              </a:extLst>
            </p:cNvPr>
            <p:cNvCxnSpPr/>
            <p:nvPr/>
          </p:nvCxnSpPr>
          <p:spPr bwMode="auto">
            <a:xfrm>
              <a:off x="5302340" y="188963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025DF39-DA3B-B370-2DE8-11AA67C3D34A}"/>
                </a:ext>
              </a:extLst>
            </p:cNvPr>
            <p:cNvCxnSpPr/>
            <p:nvPr/>
          </p:nvCxnSpPr>
          <p:spPr bwMode="auto">
            <a:xfrm>
              <a:off x="4819889" y="1840793"/>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8329267A-B0C3-D855-6962-13DE2B90FDAC}"/>
                </a:ext>
              </a:extLst>
            </p:cNvPr>
            <p:cNvCxnSpPr/>
            <p:nvPr/>
          </p:nvCxnSpPr>
          <p:spPr bwMode="auto">
            <a:xfrm>
              <a:off x="4300561" y="1797066"/>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B0DDF00B-179E-02BF-D112-CDBC12187B79}"/>
                </a:ext>
              </a:extLst>
            </p:cNvPr>
            <p:cNvCxnSpPr/>
            <p:nvPr/>
          </p:nvCxnSpPr>
          <p:spPr bwMode="auto">
            <a:xfrm>
              <a:off x="4448274" y="1801920"/>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61CA0626-FEDE-1A72-087B-BF01E7796357}"/>
                </a:ext>
              </a:extLst>
            </p:cNvPr>
            <p:cNvCxnSpPr/>
            <p:nvPr/>
          </p:nvCxnSpPr>
          <p:spPr bwMode="auto">
            <a:xfrm>
              <a:off x="5073633" y="1863216"/>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012E8BD1-4CDD-8839-747C-5CF1E4398301}"/>
                </a:ext>
              </a:extLst>
            </p:cNvPr>
            <p:cNvCxnSpPr/>
            <p:nvPr/>
          </p:nvCxnSpPr>
          <p:spPr bwMode="auto">
            <a:xfrm>
              <a:off x="5354230" y="189173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C2A739D2-F3CB-E7CC-A1CE-29A58EC6DC10}"/>
                </a:ext>
              </a:extLst>
            </p:cNvPr>
            <p:cNvCxnSpPr/>
            <p:nvPr/>
          </p:nvCxnSpPr>
          <p:spPr bwMode="auto">
            <a:xfrm>
              <a:off x="5385114" y="1891679"/>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4F076E99-9B5F-BA74-5D5B-4B781197C48C}"/>
                </a:ext>
              </a:extLst>
            </p:cNvPr>
            <p:cNvCxnSpPr/>
            <p:nvPr/>
          </p:nvCxnSpPr>
          <p:spPr bwMode="auto">
            <a:xfrm>
              <a:off x="5318573" y="189100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B94E9651-4268-BDE9-40F1-D49E10D114C5}"/>
                </a:ext>
              </a:extLst>
            </p:cNvPr>
            <p:cNvCxnSpPr/>
            <p:nvPr/>
          </p:nvCxnSpPr>
          <p:spPr bwMode="auto">
            <a:xfrm>
              <a:off x="5169887" y="186374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656B9F3B-028D-F494-6AF0-8DA30B0C71D6}"/>
                </a:ext>
              </a:extLst>
            </p:cNvPr>
            <p:cNvCxnSpPr/>
            <p:nvPr/>
          </p:nvCxnSpPr>
          <p:spPr bwMode="auto">
            <a:xfrm>
              <a:off x="5438066" y="189354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44AC3FC6-77D9-B4F7-ED45-37480816F421}"/>
                </a:ext>
              </a:extLst>
            </p:cNvPr>
            <p:cNvCxnSpPr/>
            <p:nvPr/>
          </p:nvCxnSpPr>
          <p:spPr bwMode="auto">
            <a:xfrm>
              <a:off x="5417115" y="189354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8A7C7516-334D-55EA-F1C9-0F6E6AB22203}"/>
                </a:ext>
              </a:extLst>
            </p:cNvPr>
            <p:cNvCxnSpPr/>
            <p:nvPr/>
          </p:nvCxnSpPr>
          <p:spPr bwMode="auto">
            <a:xfrm>
              <a:off x="5664906" y="189847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4DC3D1D0-CF35-C5F6-54AE-20F52AE30C90}"/>
                </a:ext>
              </a:extLst>
            </p:cNvPr>
            <p:cNvCxnSpPr/>
            <p:nvPr/>
          </p:nvCxnSpPr>
          <p:spPr bwMode="auto">
            <a:xfrm>
              <a:off x="5484440" y="1891667"/>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4C25176A-BE89-9BF9-C2C9-F1CC5A250D38}"/>
                </a:ext>
              </a:extLst>
            </p:cNvPr>
            <p:cNvCxnSpPr/>
            <p:nvPr/>
          </p:nvCxnSpPr>
          <p:spPr bwMode="auto">
            <a:xfrm>
              <a:off x="4134795" y="1757430"/>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04DEE7EF-4E54-EF52-9EE2-3AC9F03CE853}"/>
                </a:ext>
              </a:extLst>
            </p:cNvPr>
            <p:cNvCxnSpPr/>
            <p:nvPr/>
          </p:nvCxnSpPr>
          <p:spPr bwMode="auto">
            <a:xfrm>
              <a:off x="6468579" y="2114480"/>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306C932A-D189-45EB-FF61-D35B2EFFDD5B}"/>
                </a:ext>
              </a:extLst>
            </p:cNvPr>
            <p:cNvCxnSpPr/>
            <p:nvPr/>
          </p:nvCxnSpPr>
          <p:spPr bwMode="auto">
            <a:xfrm>
              <a:off x="4175411" y="1774844"/>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6ACEA29D-E2CB-9D4F-3E6E-8A01142BB8BF}"/>
                </a:ext>
              </a:extLst>
            </p:cNvPr>
            <p:cNvCxnSpPr/>
            <p:nvPr/>
          </p:nvCxnSpPr>
          <p:spPr bwMode="auto">
            <a:xfrm>
              <a:off x="4594620" y="1805811"/>
              <a:ext cx="0" cy="110795"/>
            </a:xfrm>
            <a:prstGeom prst="line">
              <a:avLst/>
            </a:prstGeom>
            <a:noFill/>
            <a:ln w="76200"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5C182DD4-DF2C-E718-BDA7-29DA8BFA1E3C}"/>
                </a:ext>
              </a:extLst>
            </p:cNvPr>
            <p:cNvCxnSpPr/>
            <p:nvPr/>
          </p:nvCxnSpPr>
          <p:spPr bwMode="auto">
            <a:xfrm>
              <a:off x="5572507" y="189370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C22BB421-9D13-8EA3-21A4-55D6E1191273}"/>
                </a:ext>
              </a:extLst>
            </p:cNvPr>
            <p:cNvCxnSpPr/>
            <p:nvPr/>
          </p:nvCxnSpPr>
          <p:spPr bwMode="auto">
            <a:xfrm>
              <a:off x="4776600" y="1836542"/>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B245395A-0DF4-4923-041E-34F2E8B87981}"/>
                </a:ext>
              </a:extLst>
            </p:cNvPr>
            <p:cNvCxnSpPr/>
            <p:nvPr/>
          </p:nvCxnSpPr>
          <p:spPr bwMode="auto">
            <a:xfrm>
              <a:off x="4909141" y="1841721"/>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6F034212-DFA4-A2F7-E378-A83423779DCA}"/>
                </a:ext>
              </a:extLst>
            </p:cNvPr>
            <p:cNvCxnSpPr/>
            <p:nvPr/>
          </p:nvCxnSpPr>
          <p:spPr bwMode="auto">
            <a:xfrm>
              <a:off x="5700218" y="1944525"/>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8B973182-D951-7D30-4B3D-0CED6D3FA967}"/>
                </a:ext>
              </a:extLst>
            </p:cNvPr>
            <p:cNvCxnSpPr/>
            <p:nvPr/>
          </p:nvCxnSpPr>
          <p:spPr bwMode="auto">
            <a:xfrm>
              <a:off x="4653588" y="1812827"/>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96FEF186-38CA-670E-90DE-19052C266113}"/>
                </a:ext>
              </a:extLst>
            </p:cNvPr>
            <p:cNvCxnSpPr/>
            <p:nvPr/>
          </p:nvCxnSpPr>
          <p:spPr bwMode="auto">
            <a:xfrm>
              <a:off x="5740889" y="1951335"/>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99A214B3-27C3-B77F-BE71-83ACC9521CAD}"/>
                </a:ext>
              </a:extLst>
            </p:cNvPr>
            <p:cNvCxnSpPr/>
            <p:nvPr/>
          </p:nvCxnSpPr>
          <p:spPr bwMode="auto">
            <a:xfrm>
              <a:off x="5780369" y="2052792"/>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1ADB04EE-3DA7-D26A-4F07-E4FBEA08F6AA}"/>
                </a:ext>
              </a:extLst>
            </p:cNvPr>
            <p:cNvCxnSpPr/>
            <p:nvPr/>
          </p:nvCxnSpPr>
          <p:spPr bwMode="auto">
            <a:xfrm>
              <a:off x="5806800" y="205279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0A951411-BF06-3072-A883-1CCE1627AF73}"/>
                </a:ext>
              </a:extLst>
            </p:cNvPr>
            <p:cNvCxnSpPr/>
            <p:nvPr/>
          </p:nvCxnSpPr>
          <p:spPr bwMode="auto">
            <a:xfrm>
              <a:off x="5207326" y="1889128"/>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75A0E726-4394-E0FB-6243-2E136306D92A}"/>
                </a:ext>
              </a:extLst>
            </p:cNvPr>
            <p:cNvCxnSpPr/>
            <p:nvPr/>
          </p:nvCxnSpPr>
          <p:spPr bwMode="auto">
            <a:xfrm>
              <a:off x="4219744" y="1795045"/>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D723A50B-B43E-92E7-0F3B-109D2666650C}"/>
                </a:ext>
              </a:extLst>
            </p:cNvPr>
            <p:cNvCxnSpPr/>
            <p:nvPr/>
          </p:nvCxnSpPr>
          <p:spPr bwMode="auto">
            <a:xfrm>
              <a:off x="5880086" y="2104810"/>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F69C1272-9B9F-E402-28F7-847C33A3E159}"/>
                </a:ext>
              </a:extLst>
            </p:cNvPr>
            <p:cNvCxnSpPr/>
            <p:nvPr/>
          </p:nvCxnSpPr>
          <p:spPr bwMode="auto">
            <a:xfrm>
              <a:off x="4719539" y="1835205"/>
              <a:ext cx="0" cy="110795"/>
            </a:xfrm>
            <a:prstGeom prst="line">
              <a:avLst/>
            </a:prstGeom>
            <a:noFill/>
            <a:ln w="76200" cap="flat" cmpd="sng" algn="ctr">
              <a:solidFill>
                <a:schemeClr val="accent1"/>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2D99F69C-AC55-5B5E-0372-2FD59CBB21AC}"/>
                </a:ext>
              </a:extLst>
            </p:cNvPr>
            <p:cNvCxnSpPr/>
            <p:nvPr/>
          </p:nvCxnSpPr>
          <p:spPr bwMode="auto">
            <a:xfrm>
              <a:off x="5257985" y="1889128"/>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615BE2D6-EF83-BF12-015D-E702C3CB1C19}"/>
                </a:ext>
              </a:extLst>
            </p:cNvPr>
            <p:cNvCxnSpPr/>
            <p:nvPr/>
          </p:nvCxnSpPr>
          <p:spPr bwMode="auto">
            <a:xfrm>
              <a:off x="5121295" y="1863748"/>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C444686B-4496-5BB4-868B-0BDC5FBEB1E6}"/>
                </a:ext>
              </a:extLst>
            </p:cNvPr>
            <p:cNvCxnSpPr/>
            <p:nvPr/>
          </p:nvCxnSpPr>
          <p:spPr bwMode="auto">
            <a:xfrm>
              <a:off x="5621067" y="1895922"/>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87705964-9BF4-B2BD-245F-966993F0D8EA}"/>
                </a:ext>
              </a:extLst>
            </p:cNvPr>
            <p:cNvCxnSpPr/>
            <p:nvPr/>
          </p:nvCxnSpPr>
          <p:spPr bwMode="auto">
            <a:xfrm>
              <a:off x="6683800" y="2110728"/>
              <a:ext cx="0" cy="110795"/>
            </a:xfrm>
            <a:prstGeom prst="line">
              <a:avLst/>
            </a:prstGeom>
            <a:noFill/>
            <a:ln w="57150" cap="flat" cmpd="sng" algn="ctr">
              <a:solidFill>
                <a:schemeClr val="accent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09A766F6-D84A-88A4-0664-225D777C1BC8}"/>
                </a:ext>
              </a:extLst>
            </p:cNvPr>
            <p:cNvCxnSpPr/>
            <p:nvPr/>
          </p:nvCxnSpPr>
          <p:spPr bwMode="auto">
            <a:xfrm>
              <a:off x="5528641" y="1891266"/>
              <a:ext cx="0" cy="110795"/>
            </a:xfrm>
            <a:prstGeom prst="line">
              <a:avLst/>
            </a:prstGeom>
            <a:noFill/>
            <a:ln w="38100"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598EB4BC-D871-1B54-4A08-2812628AAD46}"/>
                </a:ext>
              </a:extLst>
            </p:cNvPr>
            <p:cNvCxnSpPr/>
            <p:nvPr/>
          </p:nvCxnSpPr>
          <p:spPr bwMode="auto">
            <a:xfrm>
              <a:off x="5852672" y="205533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8215A8BC-EA4B-E6FD-CA85-AA4FD628F9FA}"/>
                </a:ext>
              </a:extLst>
            </p:cNvPr>
            <p:cNvCxnSpPr/>
            <p:nvPr/>
          </p:nvCxnSpPr>
          <p:spPr bwMode="auto">
            <a:xfrm>
              <a:off x="5929200" y="210522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DDF3A357-AFA4-FAC9-1912-17F09A012EA3}"/>
                </a:ext>
              </a:extLst>
            </p:cNvPr>
            <p:cNvCxnSpPr/>
            <p:nvPr/>
          </p:nvCxnSpPr>
          <p:spPr bwMode="auto">
            <a:xfrm>
              <a:off x="5977933" y="210809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CB01736D-FA92-EC22-BC84-70FBCEF9422F}"/>
                </a:ext>
              </a:extLst>
            </p:cNvPr>
            <p:cNvCxnSpPr/>
            <p:nvPr/>
          </p:nvCxnSpPr>
          <p:spPr bwMode="auto">
            <a:xfrm>
              <a:off x="6009788" y="2108104"/>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EA65E7D-B78B-99FB-1143-3DBF81FF9632}"/>
                </a:ext>
              </a:extLst>
            </p:cNvPr>
            <p:cNvCxnSpPr/>
            <p:nvPr/>
          </p:nvCxnSpPr>
          <p:spPr bwMode="auto">
            <a:xfrm>
              <a:off x="6043801" y="2111372"/>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FBBF3A0B-A217-2172-DC23-AEC6870CA5F8}"/>
                </a:ext>
              </a:extLst>
            </p:cNvPr>
            <p:cNvCxnSpPr/>
            <p:nvPr/>
          </p:nvCxnSpPr>
          <p:spPr bwMode="auto">
            <a:xfrm>
              <a:off x="6130400" y="210809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id="{6B776B90-334B-41C4-3C43-CA32A887E2DE}"/>
                </a:ext>
              </a:extLst>
            </p:cNvPr>
            <p:cNvCxnSpPr/>
            <p:nvPr/>
          </p:nvCxnSpPr>
          <p:spPr bwMode="auto">
            <a:xfrm>
              <a:off x="6169762" y="2110727"/>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id="{C043496A-6C9C-12BF-241C-73E14FACFD61}"/>
                </a:ext>
              </a:extLst>
            </p:cNvPr>
            <p:cNvCxnSpPr/>
            <p:nvPr/>
          </p:nvCxnSpPr>
          <p:spPr bwMode="auto">
            <a:xfrm>
              <a:off x="6200500" y="2110322"/>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4D7E702B-1086-8AE6-7E99-E69D68468AE1}"/>
                </a:ext>
              </a:extLst>
            </p:cNvPr>
            <p:cNvCxnSpPr/>
            <p:nvPr/>
          </p:nvCxnSpPr>
          <p:spPr bwMode="auto">
            <a:xfrm>
              <a:off x="6229464" y="211063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42ECD2B8-BF4F-0A83-1802-CFD1CA9A8200}"/>
                </a:ext>
              </a:extLst>
            </p:cNvPr>
            <p:cNvCxnSpPr/>
            <p:nvPr/>
          </p:nvCxnSpPr>
          <p:spPr bwMode="auto">
            <a:xfrm>
              <a:off x="6260331" y="2111416"/>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4038EB2C-D835-1D44-ED7F-EBA24BE59031}"/>
                </a:ext>
              </a:extLst>
            </p:cNvPr>
            <p:cNvCxnSpPr/>
            <p:nvPr/>
          </p:nvCxnSpPr>
          <p:spPr bwMode="auto">
            <a:xfrm>
              <a:off x="6290421" y="2111940"/>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1878CAF8-5ECC-8255-9747-BB2E727B1A6F}"/>
                </a:ext>
              </a:extLst>
            </p:cNvPr>
            <p:cNvCxnSpPr/>
            <p:nvPr/>
          </p:nvCxnSpPr>
          <p:spPr bwMode="auto">
            <a:xfrm>
              <a:off x="6336807" y="2110321"/>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id="{3122B341-6B73-CD7B-2798-D9669BDA6271}"/>
                </a:ext>
              </a:extLst>
            </p:cNvPr>
            <p:cNvCxnSpPr/>
            <p:nvPr/>
          </p:nvCxnSpPr>
          <p:spPr bwMode="auto">
            <a:xfrm>
              <a:off x="6381246" y="2111372"/>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id="{B5BD6815-B9A9-8426-C250-E40B13A12068}"/>
                </a:ext>
              </a:extLst>
            </p:cNvPr>
            <p:cNvCxnSpPr/>
            <p:nvPr/>
          </p:nvCxnSpPr>
          <p:spPr bwMode="auto">
            <a:xfrm>
              <a:off x="6430787" y="2112860"/>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id="{F2DF7FED-4983-F37A-B8A7-8DBB9EFFC61B}"/>
                </a:ext>
              </a:extLst>
            </p:cNvPr>
            <p:cNvCxnSpPr/>
            <p:nvPr/>
          </p:nvCxnSpPr>
          <p:spPr bwMode="auto">
            <a:xfrm>
              <a:off x="6606047" y="2110638"/>
              <a:ext cx="0" cy="110795"/>
            </a:xfrm>
            <a:prstGeom prst="line">
              <a:avLst/>
            </a:prstGeom>
            <a:noFill/>
            <a:ln w="28575" cap="flat" cmpd="sng" algn="ctr">
              <a:solidFill>
                <a:schemeClr val="accent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id="{6F64DDA4-7D01-F772-E6D1-94316F805B3F}"/>
                </a:ext>
              </a:extLst>
            </p:cNvPr>
            <p:cNvCxnSpPr/>
            <p:nvPr/>
          </p:nvCxnSpPr>
          <p:spPr bwMode="auto">
            <a:xfrm>
              <a:off x="6811510" y="2113178"/>
              <a:ext cx="0" cy="110795"/>
            </a:xfrm>
            <a:prstGeom prst="line">
              <a:avLst/>
            </a:prstGeom>
            <a:noFill/>
            <a:ln w="28575" cap="flat" cmpd="sng" algn="ctr">
              <a:solidFill>
                <a:schemeClr val="accent1"/>
              </a:solidFill>
              <a:prstDash val="solid"/>
              <a:round/>
              <a:headEnd type="none" w="med" len="med"/>
              <a:tailEnd type="none" w="med" len="med"/>
            </a:ln>
            <a:effectLst/>
          </p:spPr>
        </p:cxnSp>
      </p:grpSp>
      <p:sp>
        <p:nvSpPr>
          <p:cNvPr id="375" name="Textfeld 2">
            <a:extLst>
              <a:ext uri="{FF2B5EF4-FFF2-40B4-BE49-F238E27FC236}">
                <a16:creationId xmlns:a16="http://schemas.microsoft.com/office/drawing/2014/main" id="{3696F4BC-BE5D-72D6-AE2B-D1918B7AFCE3}"/>
              </a:ext>
            </a:extLst>
          </p:cNvPr>
          <p:cNvSpPr txBox="1"/>
          <p:nvPr/>
        </p:nvSpPr>
        <p:spPr>
          <a:xfrm>
            <a:off x="1542267" y="3541513"/>
            <a:ext cx="4526888" cy="802711"/>
          </a:xfrm>
          <a:prstGeom prst="rect">
            <a:avLst/>
          </a:prstGeom>
          <a:solidFill>
            <a:schemeClr val="tx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15873"/>
                </a:solidFill>
                <a:effectLst/>
                <a:uLnTx/>
                <a:uFillTx/>
                <a:latin typeface="Calibri"/>
                <a:ea typeface="Calibri" panose="020F0502020204030204" pitchFamily="34" charset="0"/>
                <a:cs typeface="Calibri" panose="020F0502020204030204" pitchFamily="34" charset="0"/>
              </a:rPr>
              <a:t>I + V + O</a:t>
            </a:r>
            <a:r>
              <a:rPr kumimoji="0" lang="en-US" sz="1600" b="1" i="0" u="none" strike="noStrike" kern="1200" cap="none" spc="0" normalizeH="0" baseline="0" noProof="0" dirty="0">
                <a:ln>
                  <a:noFill/>
                </a:ln>
                <a:solidFill>
                  <a:srgbClr val="015873"/>
                </a:solidFill>
                <a:effectLst/>
                <a:uLnTx/>
                <a:uFillTx/>
                <a:latin typeface="Calibri"/>
                <a:ea typeface="Calibri" panose="020F0502020204030204" pitchFamily="34" charset="0"/>
                <a:cs typeface="+mn-cs"/>
              </a:rPr>
              <a:t> </a:t>
            </a: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sym typeface="Wingdings" panose="05000000000000000000" pitchFamily="2" charset="2"/>
              </a:rPr>
              <a:t>vs </a:t>
            </a:r>
            <a:r>
              <a:rPr kumimoji="0" lang="en-US" sz="1600" b="1" i="0" u="none" strike="noStrike" kern="1200" cap="none" spc="0" normalizeH="0" baseline="0" noProof="0" dirty="0">
                <a:ln>
                  <a:noFill/>
                </a:ln>
                <a:solidFill>
                  <a:srgbClr val="682E74"/>
                </a:solidFill>
                <a:effectLst/>
                <a:uLnTx/>
                <a:uFillTx/>
                <a:latin typeface="Calibri"/>
                <a:ea typeface="Calibri" panose="020F0502020204030204" pitchFamily="34" charset="0"/>
                <a:cs typeface="+mn-cs"/>
                <a:sym typeface="Wingdings" panose="05000000000000000000" pitchFamily="2" charset="2"/>
              </a:rPr>
              <a:t>CIT</a:t>
            </a: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sym typeface="Wingdings" panose="05000000000000000000" pitchFamily="2" charset="2"/>
              </a:rPr>
              <a:t>: 	0.32 (0.19-0.54; &lt;.000001)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E1471D"/>
                </a:solidFill>
                <a:effectLst/>
                <a:uLnTx/>
                <a:uFillTx/>
                <a:latin typeface="Calibri"/>
                <a:ea typeface="Calibri" panose="020F0502020204030204" pitchFamily="34" charset="0"/>
                <a:cs typeface="Calibri" panose="020F0502020204030204" pitchFamily="34" charset="0"/>
              </a:rPr>
              <a:t>V + O</a:t>
            </a:r>
            <a:r>
              <a:rPr kumimoji="0" lang="en-US" sz="1600" b="1" i="0" u="none" strike="noStrike" kern="1200" cap="none" spc="0" normalizeH="0" baseline="0" noProof="0" dirty="0">
                <a:ln>
                  <a:noFill/>
                </a:ln>
                <a:solidFill>
                  <a:srgbClr val="E1471D"/>
                </a:solidFill>
                <a:effectLst/>
                <a:uLnTx/>
                <a:uFillTx/>
                <a:latin typeface="Calibri"/>
                <a:ea typeface="Calibri" panose="020F0502020204030204" pitchFamily="34" charset="0"/>
                <a:cs typeface="+mn-cs"/>
              </a:rPr>
              <a:t> </a:t>
            </a: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sym typeface="Wingdings" panose="05000000000000000000" pitchFamily="2" charset="2"/>
              </a:rPr>
              <a:t>vs </a:t>
            </a:r>
            <a:r>
              <a:rPr kumimoji="0" lang="en-US" sz="1600" b="1" i="0" u="none" strike="noStrike" kern="1200" cap="none" spc="0" normalizeH="0" baseline="0" noProof="0" dirty="0">
                <a:ln>
                  <a:noFill/>
                </a:ln>
                <a:solidFill>
                  <a:srgbClr val="682E74"/>
                </a:solidFill>
                <a:effectLst/>
                <a:uLnTx/>
                <a:uFillTx/>
                <a:latin typeface="Calibri"/>
                <a:ea typeface="Calibri" panose="020F0502020204030204" pitchFamily="34" charset="0"/>
                <a:cs typeface="+mn-cs"/>
                <a:sym typeface="Wingdings" panose="05000000000000000000" pitchFamily="2" charset="2"/>
              </a:rPr>
              <a:t>CIT </a:t>
            </a: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sym typeface="Wingdings" panose="05000000000000000000" pitchFamily="2" charset="2"/>
              </a:rPr>
              <a:t>: 	0.42 (0.26-0.68; &lt;.0001)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823B"/>
                </a:solidFill>
                <a:effectLst/>
                <a:uLnTx/>
                <a:uFillTx/>
                <a:latin typeface="Calibri"/>
                <a:ea typeface="Calibri" panose="020F0502020204030204" pitchFamily="34" charset="0"/>
                <a:cs typeface="Calibri" panose="020F0502020204030204" pitchFamily="34" charset="0"/>
              </a:rPr>
              <a:t>V + R</a:t>
            </a:r>
            <a:r>
              <a:rPr kumimoji="0" lang="en-US" sz="1600" b="1" i="0" u="none" strike="noStrike" kern="1200" cap="none" spc="0" normalizeH="0" baseline="0" noProof="0" dirty="0">
                <a:ln>
                  <a:noFill/>
                </a:ln>
                <a:solidFill>
                  <a:srgbClr val="00823B"/>
                </a:solidFill>
                <a:effectLst/>
                <a:uLnTx/>
                <a:uFillTx/>
                <a:latin typeface="Calibri"/>
                <a:ea typeface="Calibri" panose="020F0502020204030204" pitchFamily="34" charset="0"/>
                <a:cs typeface="+mn-cs"/>
              </a:rPr>
              <a:t> </a:t>
            </a: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sym typeface="Wingdings" panose="05000000000000000000" pitchFamily="2" charset="2"/>
              </a:rPr>
              <a:t>vs </a:t>
            </a:r>
            <a:r>
              <a:rPr kumimoji="0" lang="en-US" sz="1600" b="1" i="0" u="none" strike="noStrike" kern="1200" cap="none" spc="0" normalizeH="0" baseline="0" noProof="0" dirty="0">
                <a:ln>
                  <a:noFill/>
                </a:ln>
                <a:solidFill>
                  <a:srgbClr val="682E74"/>
                </a:solidFill>
                <a:effectLst/>
                <a:uLnTx/>
                <a:uFillTx/>
                <a:latin typeface="Calibri"/>
                <a:ea typeface="Calibri" panose="020F0502020204030204" pitchFamily="34" charset="0"/>
                <a:cs typeface="+mn-cs"/>
                <a:sym typeface="Wingdings" panose="05000000000000000000" pitchFamily="2" charset="2"/>
              </a:rPr>
              <a:t>CIT </a:t>
            </a: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sym typeface="Wingdings" panose="05000000000000000000" pitchFamily="2" charset="2"/>
              </a:rPr>
              <a:t>: 	0.79 (0.53-1.18; .183)</a:t>
            </a:r>
            <a:endParaRPr kumimoji="0" lang="de-DE"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76" name="Textfeld 2">
            <a:extLst>
              <a:ext uri="{FF2B5EF4-FFF2-40B4-BE49-F238E27FC236}">
                <a16:creationId xmlns:a16="http://schemas.microsoft.com/office/drawing/2014/main" id="{72114E91-3744-CEA3-8B9D-9F4D7D02EE80}"/>
              </a:ext>
            </a:extLst>
          </p:cNvPr>
          <p:cNvSpPr txBox="1"/>
          <p:nvPr/>
        </p:nvSpPr>
        <p:spPr>
          <a:xfrm>
            <a:off x="2359505" y="3299203"/>
            <a:ext cx="4233152" cy="242310"/>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mn-ea"/>
                <a:cs typeface="+mn-cs"/>
              </a:rPr>
              <a:t>HR (97.5% CI; </a:t>
            </a:r>
            <a:r>
              <a:rPr kumimoji="0" lang="de-DE" sz="1600" b="1" i="1" u="none" strike="noStrike" kern="1200" cap="none" spc="0" normalizeH="0" baseline="0" noProof="0" dirty="0">
                <a:ln>
                  <a:noFill/>
                </a:ln>
                <a:solidFill>
                  <a:srgbClr val="000000"/>
                </a:solidFill>
                <a:effectLst/>
                <a:uLnTx/>
                <a:uFillTx/>
                <a:latin typeface="Calibri"/>
                <a:ea typeface="+mn-ea"/>
                <a:cs typeface="+mn-cs"/>
              </a:rPr>
              <a:t>P</a:t>
            </a:r>
            <a:r>
              <a:rPr kumimoji="0" lang="de-DE" sz="1600" b="1" i="0" u="none" strike="noStrike" kern="1200" cap="none" spc="0" normalizeH="0" baseline="0" noProof="0" dirty="0">
                <a:ln>
                  <a:noFill/>
                </a:ln>
                <a:solidFill>
                  <a:srgbClr val="000000"/>
                </a:solidFill>
                <a:effectLst/>
                <a:uLnTx/>
                <a:uFillTx/>
                <a:latin typeface="Calibri"/>
                <a:ea typeface="+mn-ea"/>
                <a:cs typeface="+mn-cs"/>
              </a:rPr>
              <a:t> Value)</a:t>
            </a:r>
          </a:p>
        </p:txBody>
      </p:sp>
    </p:spTree>
    <p:extLst>
      <p:ext uri="{BB962C8B-B14F-4D97-AF65-F5344CB8AC3E}">
        <p14:creationId xmlns:p14="http://schemas.microsoft.com/office/powerpoint/2010/main" val="1531280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heme/theme1.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0.xml><?xml version="1.0" encoding="utf-8"?>
<a:theme xmlns:a="http://schemas.openxmlformats.org/drawingml/2006/main" name="5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bg1"/>
          </a:solidFill>
          <a:round/>
          <a:headEnd/>
          <a:tailEnd/>
        </a:ln>
        <a:extLst>
          <a:ext uri="{909E8E84-426E-40DD-AFC4-6F175D3DCCD1}">
            <a14:hiddenFill xmlns:a14="http://schemas.microsoft.com/office/drawing/2010/main">
              <a:noFill/>
            </a14:hiddenFill>
          </a:ext>
        </a:extLst>
      </a:spPr>
      <a:bodyPr/>
      <a:lstStyle>
        <a:defPPr algn="l">
          <a:defRPr>
            <a:solidFill>
              <a:schemeClr val="bg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1.xml><?xml version="1.0" encoding="utf-8"?>
<a:theme xmlns:a="http://schemas.openxmlformats.org/drawingml/2006/main" name="2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2.xml><?xml version="1.0" encoding="utf-8"?>
<a:theme xmlns:a="http://schemas.openxmlformats.org/drawingml/2006/main" name="6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3.xml><?xml version="1.0" encoding="utf-8"?>
<a:theme xmlns:a="http://schemas.openxmlformats.org/drawingml/2006/main" name="4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1"/>
          </a:solidFill>
          <a:miter lim="800000"/>
          <a:headEnd/>
          <a:tailEnd/>
        </a:ln>
      </a:spPr>
      <a:bodyPr rtlCol="0" anchor="ctr"/>
      <a:lstStyle>
        <a:defPPr algn="ctr">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4.xml><?xml version="1.0" encoding="utf-8"?>
<a:theme xmlns:a="http://schemas.openxmlformats.org/drawingml/2006/main" name="7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5.xml><?xml version="1.0" encoding="utf-8"?>
<a:theme xmlns:a="http://schemas.openxmlformats.org/drawingml/2006/main" name="8_2017_HTAA_Diabetes">
  <a:themeElements>
    <a:clrScheme name="Custom 10">
      <a:dk1>
        <a:srgbClr val="455560"/>
      </a:dk1>
      <a:lt1>
        <a:srgbClr val="FFFFFF"/>
      </a:lt1>
      <a:dk2>
        <a:srgbClr val="000000"/>
      </a:dk2>
      <a:lt2>
        <a:srgbClr val="CDCDCF"/>
      </a:lt2>
      <a:accent1>
        <a:srgbClr val="0054A0"/>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6.xml><?xml version="1.0" encoding="utf-8"?>
<a:theme xmlns:a="http://schemas.openxmlformats.org/drawingml/2006/main" name="5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7.xml><?xml version="1.0" encoding="utf-8"?>
<a:theme xmlns:a="http://schemas.openxmlformats.org/drawingml/2006/main" name="6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8.xml><?xml version="1.0" encoding="utf-8"?>
<a:theme xmlns:a="http://schemas.openxmlformats.org/drawingml/2006/main" name="7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9.xml><?xml version="1.0" encoding="utf-8"?>
<a:theme xmlns:a="http://schemas.openxmlformats.org/drawingml/2006/main" name="9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2016 RESEARCH Widescreen Template">
  <a:themeElements>
    <a:clrScheme name="2014 OSUCCC - James">
      <a:dk1>
        <a:srgbClr val="000000"/>
      </a:dk1>
      <a:lt1>
        <a:srgbClr val="FFFFFF"/>
      </a:lt1>
      <a:dk2>
        <a:srgbClr val="717070"/>
      </a:dk2>
      <a:lt2>
        <a:srgbClr val="FFFFFF"/>
      </a:lt2>
      <a:accent1>
        <a:srgbClr val="BB0000"/>
      </a:accent1>
      <a:accent2>
        <a:srgbClr val="D25F15"/>
      </a:accent2>
      <a:accent3>
        <a:srgbClr val="365D66"/>
      </a:accent3>
      <a:accent4>
        <a:srgbClr val="740061"/>
      </a:accent4>
      <a:accent5>
        <a:srgbClr val="85B9AE"/>
      </a:accent5>
      <a:accent6>
        <a:srgbClr val="F2DE90"/>
      </a:accent6>
      <a:hlink>
        <a:srgbClr val="A3B5D1"/>
      </a:hlink>
      <a:folHlink>
        <a:srgbClr val="97930E"/>
      </a:folHlink>
    </a:clrScheme>
    <a:fontScheme name="RESEARCH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SEARCH Template 1">
        <a:dk1>
          <a:srgbClr val="000000"/>
        </a:dk1>
        <a:lt1>
          <a:srgbClr val="FFFFFF"/>
        </a:lt1>
        <a:dk2>
          <a:srgbClr val="000000"/>
        </a:dk2>
        <a:lt2>
          <a:srgbClr val="A89487"/>
        </a:lt2>
        <a:accent1>
          <a:srgbClr val="006191"/>
        </a:accent1>
        <a:accent2>
          <a:srgbClr val="6B8C2C"/>
        </a:accent2>
        <a:accent3>
          <a:srgbClr val="FFFFFF"/>
        </a:accent3>
        <a:accent4>
          <a:srgbClr val="000000"/>
        </a:accent4>
        <a:accent5>
          <a:srgbClr val="AAB7C7"/>
        </a:accent5>
        <a:accent6>
          <a:srgbClr val="607E27"/>
        </a:accent6>
        <a:hlink>
          <a:srgbClr val="DA6F2B"/>
        </a:hlink>
        <a:folHlink>
          <a:srgbClr val="C91648"/>
        </a:folHlink>
      </a:clrScheme>
      <a:clrMap bg1="lt1" tx1="dk1" bg2="lt2" tx2="dk2" accent1="accent1" accent2="accent2" accent3="accent3" accent4="accent4" accent5="accent5" accent6="accent6" hlink="hlink" folHlink="folHlink"/>
    </a:extraClrScheme>
    <a:extraClrScheme>
      <a:clrScheme name="RESEARCH Template 2">
        <a:dk1>
          <a:srgbClr val="000000"/>
        </a:dk1>
        <a:lt1>
          <a:srgbClr val="FFFFFF"/>
        </a:lt1>
        <a:dk2>
          <a:srgbClr val="000000"/>
        </a:dk2>
        <a:lt2>
          <a:srgbClr val="A89487"/>
        </a:lt2>
        <a:accent1>
          <a:srgbClr val="006191"/>
        </a:accent1>
        <a:accent2>
          <a:srgbClr val="C91648"/>
        </a:accent2>
        <a:accent3>
          <a:srgbClr val="FFFFFF"/>
        </a:accent3>
        <a:accent4>
          <a:srgbClr val="000000"/>
        </a:accent4>
        <a:accent5>
          <a:srgbClr val="AAB7C7"/>
        </a:accent5>
        <a:accent6>
          <a:srgbClr val="B61340"/>
        </a:accent6>
        <a:hlink>
          <a:srgbClr val="DA6F2B"/>
        </a:hlink>
        <a:folHlink>
          <a:srgbClr val="6B8C2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bg1"/>
          </a:solidFill>
          <a:round/>
          <a:headEnd/>
          <a:tailEnd/>
        </a:ln>
        <a:extLst>
          <a:ext uri="{909E8E84-426E-40DD-AFC4-6F175D3DCCD1}">
            <a14:hiddenFill xmlns:a14="http://schemas.microsoft.com/office/drawing/2010/main">
              <a:noFill/>
            </a14:hiddenFill>
          </a:ext>
        </a:extLst>
      </a:spPr>
      <a:bodyPr/>
      <a:lstStyle>
        <a:defPPr algn="l">
          <a:defRPr>
            <a:solidFill>
              <a:schemeClr val="bg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5.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6.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3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8.xml><?xml version="1.0" encoding="utf-8"?>
<a:theme xmlns:a="http://schemas.openxmlformats.org/drawingml/2006/main" name="1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9.xml><?xml version="1.0" encoding="utf-8"?>
<a:theme xmlns:a="http://schemas.openxmlformats.org/drawingml/2006/main" name="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54cbe69-32bd-412a-b004-9152f949605e">56M7VY3CDVN5-391626834-1</_dlc_DocId>
    <_dlc_DocIdUrl xmlns="d54cbe69-32bd-412a-b004-9152f949605e">
      <Url>https://intranet.clinicaloptions.com/mews/oncology/ONC_2022_CLL_SS_ASH_with_NCCN_(PRP5062)/Slide_Set__3/_layouts/15/DocIdRedir.aspx?ID=56M7VY3CDVN5-391626834-1</Url>
      <Description>56M7VY3CDVN5-391626834-1</Description>
    </_dlc_DocIdUrl>
    <Document_x0020_Category xmlns="d39b3506-bb9b-4493-b05e-73ba058aaacc">Downloadable Slides from Live</Document_x0020_Category>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CE838C136A0E54489BE91AA403AA1EED" ma:contentTypeVersion="1" ma:contentTypeDescription="Create a new document." ma:contentTypeScope="" ma:versionID="bf0a3d1490866460eddbe85833902b71">
  <xsd:schema xmlns:xsd="http://www.w3.org/2001/XMLSchema" xmlns:xs="http://www.w3.org/2001/XMLSchema" xmlns:p="http://schemas.microsoft.com/office/2006/metadata/properties" xmlns:ns2="d54cbe69-32bd-412a-b004-9152f949605e" xmlns:ns3="d39b3506-bb9b-4493-b05e-73ba058aaacc" targetNamespace="http://schemas.microsoft.com/office/2006/metadata/properties" ma:root="true" ma:fieldsID="ea8901b9853c3743c2d5728864b5a5a0" ns2:_="" ns3:_="">
    <xsd:import namespace="d54cbe69-32bd-412a-b004-9152f949605e"/>
    <xsd:import namespace="d39b3506-bb9b-4493-b05e-73ba058aaacc"/>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cbe69-32bd-412a-b004-9152f94960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39b3506-bb9b-4493-b05e-73ba058aaacc"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 Live"/>
          <xsd:enumeration value="Downloadable Slides from Live"/>
          <xsd:enumeration value="Slides - Live Print"/>
          <xsd:enumeration value="Permissions"/>
          <xsd:enumeration value="Outcomes - Questions"/>
          <xsd:enumeration value="Slide Des Req - Full Redra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E151B5-E2EE-4BEC-82C3-105A302A3BE7}">
  <ds:schemaRefs>
    <ds:schemaRef ds:uri="http://schemas.microsoft.com/office/2006/metadata/longProperties"/>
  </ds:schemaRefs>
</ds:datastoreItem>
</file>

<file path=customXml/itemProps2.xml><?xml version="1.0" encoding="utf-8"?>
<ds:datastoreItem xmlns:ds="http://schemas.openxmlformats.org/officeDocument/2006/customXml" ds:itemID="{3A18F4D2-3653-4F4F-B917-116198900D9C}">
  <ds:schemaRefs>
    <ds:schemaRef ds:uri="http://schemas.microsoft.com/sharepoint/v3/contenttype/forms"/>
  </ds:schemaRefs>
</ds:datastoreItem>
</file>

<file path=customXml/itemProps3.xml><?xml version="1.0" encoding="utf-8"?>
<ds:datastoreItem xmlns:ds="http://schemas.openxmlformats.org/officeDocument/2006/customXml" ds:itemID="{5BA55BC3-5A03-47C2-8EC3-D964C3B5E779}">
  <ds:schemaRefs>
    <ds:schemaRef ds:uri="http://schemas.microsoft.com/office/2006/documentManagement/types"/>
    <ds:schemaRef ds:uri="http://purl.org/dc/elements/1.1/"/>
    <ds:schemaRef ds:uri="http://schemas.microsoft.com/office/infopath/2007/PartnerControls"/>
    <ds:schemaRef ds:uri="d54cbe69-32bd-412a-b004-9152f949605e"/>
    <ds:schemaRef ds:uri="http://schemas.microsoft.com/office/2006/metadata/properties"/>
    <ds:schemaRef ds:uri="http://purl.org/dc/dcmitype/"/>
    <ds:schemaRef ds:uri="http://www.w3.org/XML/1998/namespace"/>
    <ds:schemaRef ds:uri="http://schemas.openxmlformats.org/package/2006/metadata/core-properties"/>
    <ds:schemaRef ds:uri="d39b3506-bb9b-4493-b05e-73ba058aaacc"/>
    <ds:schemaRef ds:uri="http://purl.org/dc/terms/"/>
  </ds:schemaRefs>
</ds:datastoreItem>
</file>

<file path=customXml/itemProps4.xml><?xml version="1.0" encoding="utf-8"?>
<ds:datastoreItem xmlns:ds="http://schemas.openxmlformats.org/officeDocument/2006/customXml" ds:itemID="{F7D52C11-D7EA-4129-812F-B32FD7047DB3}">
  <ds:schemaRefs>
    <ds:schemaRef ds:uri="http://schemas.microsoft.com/sharepoint/events"/>
  </ds:schemaRefs>
</ds:datastoreItem>
</file>

<file path=customXml/itemProps5.xml><?xml version="1.0" encoding="utf-8"?>
<ds:datastoreItem xmlns:ds="http://schemas.openxmlformats.org/officeDocument/2006/customXml" ds:itemID="{0EC88D7A-A5EB-4B58-B8EB-EC392D55B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cbe69-32bd-412a-b004-9152f949605e"/>
    <ds:schemaRef ds:uri="d39b3506-bb9b-4493-b05e-73ba058aaa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11604</TotalTime>
  <Words>4944</Words>
  <Application>Microsoft Office PowerPoint</Application>
  <PresentationFormat>Widescreen</PresentationFormat>
  <Paragraphs>1106</Paragraphs>
  <Slides>31</Slides>
  <Notes>26</Notes>
  <HiddenSlides>0</HiddenSlides>
  <MMClips>0</MMClips>
  <ScaleCrop>false</ScaleCrop>
  <HeadingPairs>
    <vt:vector size="6" baseType="variant">
      <vt:variant>
        <vt:lpstr>Fonts Used</vt:lpstr>
      </vt:variant>
      <vt:variant>
        <vt:i4>11</vt:i4>
      </vt:variant>
      <vt:variant>
        <vt:lpstr>Theme</vt:lpstr>
      </vt:variant>
      <vt:variant>
        <vt:i4>19</vt:i4>
      </vt:variant>
      <vt:variant>
        <vt:lpstr>Slide Titles</vt:lpstr>
      </vt:variant>
      <vt:variant>
        <vt:i4>31</vt:i4>
      </vt:variant>
    </vt:vector>
  </HeadingPairs>
  <TitlesOfParts>
    <vt:vector size="61" baseType="lpstr">
      <vt:lpstr> calibri</vt:lpstr>
      <vt:lpstr>acumin-pro</vt:lpstr>
      <vt:lpstr>Arial</vt:lpstr>
      <vt:lpstr>Arial Narrow</vt:lpstr>
      <vt:lpstr>BlinkMacSystemFont</vt:lpstr>
      <vt:lpstr>Calibri</vt:lpstr>
      <vt:lpstr>Roboto</vt:lpstr>
      <vt:lpstr>Roboto Bold</vt:lpstr>
      <vt:lpstr>Times</vt:lpstr>
      <vt:lpstr>Wingdings</vt:lpstr>
      <vt:lpstr>Wingdings 2</vt:lpstr>
      <vt:lpstr>2022_CCO_Template</vt:lpstr>
      <vt:lpstr>2016 RESEARCH Widescreen Template</vt:lpstr>
      <vt:lpstr>2017_HTAA_Diabetes</vt:lpstr>
      <vt:lpstr>2_2017_HTAA_Diabetes</vt:lpstr>
      <vt:lpstr>1_2017_HTAA_Diabetes</vt:lpstr>
      <vt:lpstr>3_2017_HTAA_Diabetes</vt:lpstr>
      <vt:lpstr>3_2022_CCO_Template</vt:lpstr>
      <vt:lpstr>1_2022_CCO_Template</vt:lpstr>
      <vt:lpstr>4_2017_HTAA_Diabetes</vt:lpstr>
      <vt:lpstr>5_2017_HTAA_Diabetes</vt:lpstr>
      <vt:lpstr>2_2022_CCO_Template</vt:lpstr>
      <vt:lpstr>6_2017_HTAA_Diabetes</vt:lpstr>
      <vt:lpstr>4_2022_CCO_Template</vt:lpstr>
      <vt:lpstr>7_2017_HTAA_Diabetes</vt:lpstr>
      <vt:lpstr>8_2017_HTAA_Diabetes</vt:lpstr>
      <vt:lpstr>5_2022_CCO_Template</vt:lpstr>
      <vt:lpstr>6_2022_CCO_Template</vt:lpstr>
      <vt:lpstr>7_2022_CCO_Template</vt:lpstr>
      <vt:lpstr>9_2017_HTAA_Diabetes</vt:lpstr>
      <vt:lpstr>Near Future Directions:  Promising Strategies Under Investigation</vt:lpstr>
      <vt:lpstr>About These Slides</vt:lpstr>
      <vt:lpstr>Faculty</vt:lpstr>
      <vt:lpstr>Novel Therapeutic Agents</vt:lpstr>
      <vt:lpstr>Rationale for Combining Ibrutinib With Venetoclax</vt:lpstr>
      <vt:lpstr>CAPTIVATE: First-line Ibrutinib + Venetoclax in CLL (MRD and Fixed-Dose Cohorts)</vt:lpstr>
      <vt:lpstr>CAPTIVATE (MRD Cohort): 3-Yr PFS</vt:lpstr>
      <vt:lpstr>GAIA/CLL13: Time-Limited First-line Venetoclax +  Anti-CD20 Ab ± Ibrutinib for CLL</vt:lpstr>
      <vt:lpstr>GAIA/CLL13: PFS With Time-Limited First-line Venetoclax + Anti-CD20 Ab ± Ibrutinib for CLL</vt:lpstr>
      <vt:lpstr>GLOW: Fixed-Duration Ibr + Ven vs Chl + Obin for Previously Untreated CLL</vt:lpstr>
      <vt:lpstr>GLOW: PFS With Ibr + Ven vs Clb + O</vt:lpstr>
      <vt:lpstr>GLOW: uMRD Rate &lt;10-4 Higher in Both Compartments With Ibr + Ven</vt:lpstr>
      <vt:lpstr>EVOLVE CLL (SWOG 1925): Early Treatment vs “Watch &amp; Wait” in Asymptomatic, High-Risk, Untreated CLL/SLL</vt:lpstr>
      <vt:lpstr>Novel BTK Inhibitors</vt:lpstr>
      <vt:lpstr>Outcomes With Covalent BTK Inhibition  Limited by Resistance and Intolerance</vt:lpstr>
      <vt:lpstr>BRUIN: Pirtobrutinib (LOXO-305) for  Previously Treated CLL/SLL</vt:lpstr>
      <vt:lpstr>BRUIN CLL/SLL: PFS</vt:lpstr>
      <vt:lpstr>PowerPoint Presentation</vt:lpstr>
      <vt:lpstr>BRUIN: Safety in All Treated Patients</vt:lpstr>
      <vt:lpstr>BELLWAVE-001: Nemtabrutinib for  R/R CLL</vt:lpstr>
      <vt:lpstr>BELLWAVE-001: Safety</vt:lpstr>
      <vt:lpstr>CLL Resistance to BTK Inhibitors </vt:lpstr>
      <vt:lpstr>Ongoing Trials With Noncovalent BTK Inhibitors</vt:lpstr>
      <vt:lpstr>CD19-Targeted CAR T-Cell Therapy</vt:lpstr>
      <vt:lpstr>Autologous CAR T-Cell Therapy: Underlying Principles</vt:lpstr>
      <vt:lpstr>TRANSCEND CLL 004: Lisocabtagene Maraleucel for Patients With Relapsed/Refractory CLL/SLL</vt:lpstr>
      <vt:lpstr>TRANSCEND CLL 004 Monotherapy:  DoR and PFS After Median Follow-up of 24 Mo</vt:lpstr>
      <vt:lpstr>TRANSCEND CLL 004 Monotherapy:  TEAEs, CRS, and Neurologic Events</vt:lpstr>
      <vt:lpstr>Bispecific Antibodies (bsAb)</vt:lpstr>
      <vt:lpstr>Additional ASH 2022 Abstracts</vt:lpstr>
      <vt:lpstr>Go Online for More CCO/NCCN  Coverage of CLL!</vt:lpstr>
    </vt:vector>
  </TitlesOfParts>
  <Company>Preferred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Future Directions: Promising Strategies Under Investigation</dc:title>
  <dc:creator>Preferred User</dc:creator>
  <cp:lastModifiedBy>vwenzel@clinicaloptions.com</cp:lastModifiedBy>
  <cp:revision>585</cp:revision>
  <cp:lastPrinted>2016-09-26T20:21:49Z</cp:lastPrinted>
  <dcterms:created xsi:type="dcterms:W3CDTF">2005-05-27T15:08:01Z</dcterms:created>
  <dcterms:modified xsi:type="dcterms:W3CDTF">2022-12-09T22:56:15Z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40556b51-7306-4897-9fb8-d693cf496ca1</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0x010100CE838C136A0E54489BE91AA403AA1EED</vt:lpwstr>
  </property>
  <property fmtid="{D5CDD505-2E9C-101B-9397-08002B2CF9AE}" pid="9" name="MediaServiceImageTags">
    <vt:lpwstr/>
  </property>
</Properties>
</file>