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5"/>
  </p:sldMasterIdLst>
  <p:notesMasterIdLst>
    <p:notesMasterId r:id="rId22"/>
  </p:notesMasterIdLst>
  <p:sldIdLst>
    <p:sldId id="558" r:id="rId6"/>
    <p:sldId id="544" r:id="rId7"/>
    <p:sldId id="546" r:id="rId8"/>
    <p:sldId id="554" r:id="rId9"/>
    <p:sldId id="543" r:id="rId10"/>
    <p:sldId id="256" r:id="rId11"/>
    <p:sldId id="562" r:id="rId12"/>
    <p:sldId id="564" r:id="rId13"/>
    <p:sldId id="565" r:id="rId14"/>
    <p:sldId id="566" r:id="rId15"/>
    <p:sldId id="569" r:id="rId16"/>
    <p:sldId id="568" r:id="rId17"/>
    <p:sldId id="563" r:id="rId18"/>
    <p:sldId id="560" r:id="rId19"/>
    <p:sldId id="567" r:id="rId20"/>
    <p:sldId id="55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312" userDrawn="1">
          <p15:clr>
            <a:srgbClr val="A4A3A4"/>
          </p15:clr>
        </p15:guide>
        <p15:guide id="3" pos="456" userDrawn="1">
          <p15:clr>
            <a:srgbClr val="A4A3A4"/>
          </p15:clr>
        </p15:guide>
        <p15:guide id="4" pos="7224" userDrawn="1">
          <p15:clr>
            <a:srgbClr val="A4A3A4"/>
          </p15:clr>
        </p15:guide>
        <p15:guide id="5" pos="7416" userDrawn="1">
          <p15:clr>
            <a:srgbClr val="A4A3A4"/>
          </p15:clr>
        </p15:guide>
        <p15:guide id="6" orient="horz" pos="144" userDrawn="1">
          <p15:clr>
            <a:srgbClr val="A4A3A4"/>
          </p15:clr>
        </p15:guide>
        <p15:guide id="7" orient="horz" pos="264" userDrawn="1">
          <p15:clr>
            <a:srgbClr val="A4A3A4"/>
          </p15:clr>
        </p15:guide>
        <p15:guide id="8" orient="horz" pos="1008" userDrawn="1">
          <p15:clr>
            <a:srgbClr val="A4A3A4"/>
          </p15:clr>
        </p15:guide>
        <p15:guide id="9" orient="horz" pos="3912" userDrawn="1">
          <p15:clr>
            <a:srgbClr val="A4A3A4"/>
          </p15:clr>
        </p15:guide>
        <p15:guide id="10" orient="horz" pos="4032" userDrawn="1">
          <p15:clr>
            <a:srgbClr val="A4A3A4"/>
          </p15:clr>
        </p15:guide>
        <p15:guide id="11" orient="horz" pos="4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Schwartz" initials="ZS" lastIdx="14" clrIdx="0">
    <p:extLst>
      <p:ext uri="{19B8F6BF-5375-455C-9EA6-DF929625EA0E}">
        <p15:presenceInfo xmlns:p15="http://schemas.microsoft.com/office/powerpoint/2012/main" userId="S::zschwartz@clinicaloptions.com::64648e91-b212-4092-bee8-eff2e880b6f9" providerId="AD"/>
      </p:ext>
    </p:extLst>
  </p:cmAuthor>
  <p:cmAuthor id="2" name="Tanja Link" initials="TL" lastIdx="8" clrIdx="1">
    <p:extLst>
      <p:ext uri="{19B8F6BF-5375-455C-9EA6-DF929625EA0E}">
        <p15:presenceInfo xmlns:p15="http://schemas.microsoft.com/office/powerpoint/2012/main" userId="S::tlink1@kennesaw.edu::9e8da720-d2fc-4417-9cec-578d010de7b7" providerId="AD"/>
      </p:ext>
    </p:extLst>
  </p:cmAuthor>
  <p:cmAuthor id="3" name="spantry@clinicaloptions.com" initials="s" lastIdx="10" clrIdx="2">
    <p:extLst>
      <p:ext uri="{19B8F6BF-5375-455C-9EA6-DF929625EA0E}">
        <p15:presenceInfo xmlns:p15="http://schemas.microsoft.com/office/powerpoint/2012/main" userId="spantry@clinicaloptions.com" providerId="None"/>
      </p:ext>
    </p:extLst>
  </p:cmAuthor>
  <p:cmAuthor id="4" name="CLINICALOPTIONS\jadams" initials="C" lastIdx="37" clrIdx="3">
    <p:extLst>
      <p:ext uri="{19B8F6BF-5375-455C-9EA6-DF929625EA0E}">
        <p15:presenceInfo xmlns:p15="http://schemas.microsoft.com/office/powerpoint/2012/main" userId="CLINICALOPTIONS\jadams" providerId="None"/>
      </p:ext>
    </p:extLst>
  </p:cmAuthor>
  <p:cmAuthor id="5" name="aboecler@clinicaloptions.com" initials="a" lastIdx="2" clrIdx="4">
    <p:extLst>
      <p:ext uri="{19B8F6BF-5375-455C-9EA6-DF929625EA0E}">
        <p15:presenceInfo xmlns:p15="http://schemas.microsoft.com/office/powerpoint/2012/main" userId="aboecler@clinicaloptions.com" providerId="None"/>
      </p:ext>
    </p:extLst>
  </p:cmAuthor>
  <p:cmAuthor id="6" name="Jaime Flores" initials="JF" lastIdx="1" clrIdx="5">
    <p:extLst>
      <p:ext uri="{19B8F6BF-5375-455C-9EA6-DF929625EA0E}">
        <p15:presenceInfo xmlns:p15="http://schemas.microsoft.com/office/powerpoint/2012/main" userId="S::jaime.flores@sgkinc.com::9e58fc05-d550-4fed-9a16-2ad71c5665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CF1"/>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B2CE7F-D0A8-4137-A2E6-0A0090035A5B}" v="27" dt="2022-11-07T13:56:10.5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4" autoAdjust="0"/>
    <p:restoredTop sz="82286" autoAdjust="0"/>
  </p:normalViewPr>
  <p:slideViewPr>
    <p:cSldViewPr snapToGrid="0">
      <p:cViewPr varScale="1">
        <p:scale>
          <a:sx n="70" d="100"/>
          <a:sy n="70" d="100"/>
        </p:scale>
        <p:origin x="946" y="62"/>
      </p:cViewPr>
      <p:guideLst>
        <p:guide pos="3840"/>
        <p:guide pos="312"/>
        <p:guide pos="456"/>
        <p:guide pos="7224"/>
        <p:guide pos="7416"/>
        <p:guide orient="horz" pos="144"/>
        <p:guide orient="horz" pos="264"/>
        <p:guide orient="horz" pos="1008"/>
        <p:guide orient="horz" pos="3912"/>
        <p:guide orient="horz" pos="4032"/>
        <p:guide orient="horz" pos="4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25F254-E12D-894E-B369-8E407EFF4F02}" type="datetimeFigureOut">
              <a:rPr lang="en-US" smtClean="0"/>
              <a:t>11/9/2022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B4046-9F77-0940-AE47-7BC281E4B576}" type="slidenum">
              <a:rPr lang="en-US" smtClean="0"/>
              <a:t>‹#›</a:t>
            </a:fld>
            <a:endParaRPr lang="en-US" dirty="0"/>
          </a:p>
        </p:txBody>
      </p:sp>
    </p:spTree>
    <p:extLst>
      <p:ext uri="{BB962C8B-B14F-4D97-AF65-F5344CB8AC3E}">
        <p14:creationId xmlns:p14="http://schemas.microsoft.com/office/powerpoint/2010/main" val="1756381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PWH, people with HIV.</a:t>
            </a:r>
          </a:p>
        </p:txBody>
      </p:sp>
      <p:sp>
        <p:nvSpPr>
          <p:cNvPr id="4" name="Slide Number Placeholder 3"/>
          <p:cNvSpPr>
            <a:spLocks noGrp="1"/>
          </p:cNvSpPr>
          <p:nvPr>
            <p:ph type="sldNum" sz="quarter" idx="5"/>
          </p:nvPr>
        </p:nvSpPr>
        <p:spPr/>
        <p:txBody>
          <a:bodyPr/>
          <a:lstStyle/>
          <a:p>
            <a:fld id="{D93B4046-9F77-0940-AE47-7BC281E4B576}" type="slidenum">
              <a:rPr lang="en-US" smtClean="0"/>
              <a:t>1</a:t>
            </a:fld>
            <a:endParaRPr lang="en-US" dirty="0"/>
          </a:p>
        </p:txBody>
      </p:sp>
    </p:spTree>
    <p:extLst>
      <p:ext uri="{BB962C8B-B14F-4D97-AF65-F5344CB8AC3E}">
        <p14:creationId xmlns:p14="http://schemas.microsoft.com/office/powerpoint/2010/main" val="340187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DOR, doravirine; ISL, islatravir; TDF, tenofovir disoproxil fumarate</a:t>
            </a:r>
          </a:p>
          <a:p>
            <a:endParaRPr lang="en-US" dirty="0"/>
          </a:p>
        </p:txBody>
      </p:sp>
      <p:sp>
        <p:nvSpPr>
          <p:cNvPr id="4" name="Slide Number Placeholder 3"/>
          <p:cNvSpPr>
            <a:spLocks noGrp="1"/>
          </p:cNvSpPr>
          <p:nvPr>
            <p:ph type="sldNum" sz="quarter" idx="5"/>
          </p:nvPr>
        </p:nvSpPr>
        <p:spPr/>
        <p:txBody>
          <a:bodyPr/>
          <a:lstStyle/>
          <a:p>
            <a:fld id="{D93B4046-9F77-0940-AE47-7BC281E4B576}" type="slidenum">
              <a:rPr lang="en-US" smtClean="0"/>
              <a:t>10</a:t>
            </a:fld>
            <a:endParaRPr lang="en-US" dirty="0"/>
          </a:p>
        </p:txBody>
      </p:sp>
    </p:spTree>
    <p:extLst>
      <p:ext uri="{BB962C8B-B14F-4D97-AF65-F5344CB8AC3E}">
        <p14:creationId xmlns:p14="http://schemas.microsoft.com/office/powerpoint/2010/main" val="78827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DOR, doravirine; ISL, islatravir; TDF, tenofovir disoproxil fumarate</a:t>
            </a:r>
          </a:p>
          <a:p>
            <a:endParaRPr lang="en-US" dirty="0"/>
          </a:p>
        </p:txBody>
      </p:sp>
      <p:sp>
        <p:nvSpPr>
          <p:cNvPr id="4" name="Slide Number Placeholder 3"/>
          <p:cNvSpPr>
            <a:spLocks noGrp="1"/>
          </p:cNvSpPr>
          <p:nvPr>
            <p:ph type="sldNum" sz="quarter" idx="5"/>
          </p:nvPr>
        </p:nvSpPr>
        <p:spPr/>
        <p:txBody>
          <a:bodyPr/>
          <a:lstStyle/>
          <a:p>
            <a:fld id="{D93B4046-9F77-0940-AE47-7BC281E4B576}" type="slidenum">
              <a:rPr lang="en-US" smtClean="0"/>
              <a:t>11</a:t>
            </a:fld>
            <a:endParaRPr lang="en-US" dirty="0"/>
          </a:p>
        </p:txBody>
      </p:sp>
    </p:spTree>
    <p:extLst>
      <p:ext uri="{BB962C8B-B14F-4D97-AF65-F5344CB8AC3E}">
        <p14:creationId xmlns:p14="http://schemas.microsoft.com/office/powerpoint/2010/main" val="2171949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DOR, doravirine; ISL, islatravir; TDF, tenofovir disoproxil fumarate</a:t>
            </a:r>
          </a:p>
          <a:p>
            <a:endParaRPr lang="en-US" dirty="0"/>
          </a:p>
        </p:txBody>
      </p:sp>
      <p:sp>
        <p:nvSpPr>
          <p:cNvPr id="4" name="Slide Number Placeholder 3"/>
          <p:cNvSpPr>
            <a:spLocks noGrp="1"/>
          </p:cNvSpPr>
          <p:nvPr>
            <p:ph type="sldNum" sz="quarter" idx="5"/>
          </p:nvPr>
        </p:nvSpPr>
        <p:spPr/>
        <p:txBody>
          <a:bodyPr/>
          <a:lstStyle/>
          <a:p>
            <a:fld id="{D93B4046-9F77-0940-AE47-7BC281E4B576}" type="slidenum">
              <a:rPr lang="en-US" smtClean="0"/>
              <a:t>12</a:t>
            </a:fld>
            <a:endParaRPr lang="en-US" dirty="0"/>
          </a:p>
        </p:txBody>
      </p:sp>
    </p:spTree>
    <p:extLst>
      <p:ext uri="{BB962C8B-B14F-4D97-AF65-F5344CB8AC3E}">
        <p14:creationId xmlns:p14="http://schemas.microsoft.com/office/powerpoint/2010/main" val="3134243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DOR, doravirine; ISL, islatravir; TDF, tenofovir disoproxil fumarate.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5780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DOR, doravirine; ISL, islatravir; TDF, tenofovir disoproxil fumarate.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088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DOR, doravirine; ISL, islatravir; TDF, tenofovir disoproxil fumarate.</a:t>
            </a:r>
          </a:p>
          <a:p>
            <a:endParaRPr lang="en-US" b="0" dirty="0"/>
          </a:p>
        </p:txBody>
      </p:sp>
      <p:sp>
        <p:nvSpPr>
          <p:cNvPr id="4" name="Slide Number Placeholder 3"/>
          <p:cNvSpPr>
            <a:spLocks noGrp="1"/>
          </p:cNvSpPr>
          <p:nvPr>
            <p:ph type="sldNum" sz="quarter" idx="5"/>
          </p:nvPr>
        </p:nvSpPr>
        <p:spPr/>
        <p:txBody>
          <a:bodyPr/>
          <a:lstStyle/>
          <a:p>
            <a:fld id="{D93B4046-9F77-0940-AE47-7BC281E4B576}" type="slidenum">
              <a:rPr lang="en-US" smtClean="0"/>
              <a:t>15</a:t>
            </a:fld>
            <a:endParaRPr lang="en-US" dirty="0"/>
          </a:p>
        </p:txBody>
      </p:sp>
    </p:spTree>
    <p:extLst>
      <p:ext uri="{BB962C8B-B14F-4D97-AF65-F5344CB8AC3E}">
        <p14:creationId xmlns:p14="http://schemas.microsoft.com/office/powerpoint/2010/main" val="3452364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5C8260-42BC-4921-8D33-58809AC7BE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a:solidFill>
                <a:srgbClr val="FEFDDE"/>
              </a:solidFill>
              <a:latin typeface="Arial" panose="020B0604020202020204" pitchFamily="34" charset="0"/>
            </a:endParaRPr>
          </a:p>
          <a:p>
            <a:endParaRPr lang="en-US" altLang="en-US" dirty="0">
              <a:latin typeface="Arial" panose="020B0604020202020204" pitchFamily="34" charset="0"/>
            </a:endParaRPr>
          </a:p>
        </p:txBody>
      </p:sp>
    </p:spTree>
    <p:extLst>
      <p:ext uri="{BB962C8B-B14F-4D97-AF65-F5344CB8AC3E}">
        <p14:creationId xmlns:p14="http://schemas.microsoft.com/office/powerpoint/2010/main" val="3287802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ART, antiretroviral therapy; DOR, doravirine; ISL, islatravir; </a:t>
            </a:r>
            <a:r>
              <a:rPr lang="en-US" altLang="en-US" i="1" dirty="0"/>
              <a:t>NRTTI, nucleoside reverse transcriptase translocation inhibitor.</a:t>
            </a:r>
            <a:endParaRPr lang="en-US" i="1"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3</a:t>
            </a:fld>
            <a:endParaRPr lang="en-US" altLang="en-US" dirty="0"/>
          </a:p>
        </p:txBody>
      </p:sp>
    </p:spTree>
    <p:extLst>
      <p:ext uri="{BB962C8B-B14F-4D97-AF65-F5344CB8AC3E}">
        <p14:creationId xmlns:p14="http://schemas.microsoft.com/office/powerpoint/2010/main" val="4198238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BL, baseline; DOR, doravirine; HBV, hepatitis B virus; HCV, hepatitis C virus; ISL, islatravir; PDVF, protocol-defined virologic failure; TDF, tenofovir disoproxil fumarate; VF, virologic failure.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05269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3TC, lamivudine; DOR, doravirine; ISL, islatravir; TDF, tenofovir disoproxil fumarate.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5</a:t>
            </a:fld>
            <a:endParaRPr lang="en-US" altLang="en-US" dirty="0"/>
          </a:p>
        </p:txBody>
      </p:sp>
    </p:spTree>
    <p:extLst>
      <p:ext uri="{BB962C8B-B14F-4D97-AF65-F5344CB8AC3E}">
        <p14:creationId xmlns:p14="http://schemas.microsoft.com/office/powerpoint/2010/main" val="886660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ISL, islatravir; </a:t>
            </a:r>
            <a:endParaRPr lang="en-US" dirty="0"/>
          </a:p>
        </p:txBody>
      </p:sp>
      <p:sp>
        <p:nvSpPr>
          <p:cNvPr id="4" name="Slide Number Placeholder 3"/>
          <p:cNvSpPr>
            <a:spLocks noGrp="1"/>
          </p:cNvSpPr>
          <p:nvPr>
            <p:ph type="sldNum" sz="quarter" idx="5"/>
          </p:nvPr>
        </p:nvSpPr>
        <p:spPr/>
        <p:txBody>
          <a:bodyPr/>
          <a:lstStyle/>
          <a:p>
            <a:fld id="{D93B4046-9F77-0940-AE47-7BC281E4B576}" type="slidenum">
              <a:rPr lang="en-US" smtClean="0"/>
              <a:t>6</a:t>
            </a:fld>
            <a:endParaRPr lang="en-US" dirty="0"/>
          </a:p>
        </p:txBody>
      </p:sp>
    </p:spTree>
    <p:extLst>
      <p:ext uri="{BB962C8B-B14F-4D97-AF65-F5344CB8AC3E}">
        <p14:creationId xmlns:p14="http://schemas.microsoft.com/office/powerpoint/2010/main" val="311381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DOR, doravirine; ISL, islatravir; TDF, tenofovir disoproxil fumarate</a:t>
            </a:r>
          </a:p>
          <a:p>
            <a:endParaRPr lang="en-US" dirty="0"/>
          </a:p>
        </p:txBody>
      </p:sp>
      <p:sp>
        <p:nvSpPr>
          <p:cNvPr id="4" name="Slide Number Placeholder 3"/>
          <p:cNvSpPr>
            <a:spLocks noGrp="1"/>
          </p:cNvSpPr>
          <p:nvPr>
            <p:ph type="sldNum" sz="quarter" idx="5"/>
          </p:nvPr>
        </p:nvSpPr>
        <p:spPr/>
        <p:txBody>
          <a:bodyPr/>
          <a:lstStyle/>
          <a:p>
            <a:fld id="{D93B4046-9F77-0940-AE47-7BC281E4B576}" type="slidenum">
              <a:rPr lang="en-US" smtClean="0"/>
              <a:t>7</a:t>
            </a:fld>
            <a:endParaRPr lang="en-US" dirty="0"/>
          </a:p>
        </p:txBody>
      </p:sp>
    </p:spTree>
    <p:extLst>
      <p:ext uri="{BB962C8B-B14F-4D97-AF65-F5344CB8AC3E}">
        <p14:creationId xmlns:p14="http://schemas.microsoft.com/office/powerpoint/2010/main" val="1919864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DOR, doravirine; ISL, islatravir; TDF, tenofovir disoproxil fumarate</a:t>
            </a:r>
          </a:p>
          <a:p>
            <a:endParaRPr lang="en-US" dirty="0"/>
          </a:p>
        </p:txBody>
      </p:sp>
      <p:sp>
        <p:nvSpPr>
          <p:cNvPr id="4" name="Slide Number Placeholder 3"/>
          <p:cNvSpPr>
            <a:spLocks noGrp="1"/>
          </p:cNvSpPr>
          <p:nvPr>
            <p:ph type="sldNum" sz="quarter" idx="5"/>
          </p:nvPr>
        </p:nvSpPr>
        <p:spPr/>
        <p:txBody>
          <a:bodyPr/>
          <a:lstStyle/>
          <a:p>
            <a:fld id="{D93B4046-9F77-0940-AE47-7BC281E4B576}" type="slidenum">
              <a:rPr lang="en-US" smtClean="0"/>
              <a:t>8</a:t>
            </a:fld>
            <a:endParaRPr lang="en-US" dirty="0"/>
          </a:p>
        </p:txBody>
      </p:sp>
    </p:spTree>
    <p:extLst>
      <p:ext uri="{BB962C8B-B14F-4D97-AF65-F5344CB8AC3E}">
        <p14:creationId xmlns:p14="http://schemas.microsoft.com/office/powerpoint/2010/main" val="3243538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DOR, doravirine; ISL, islatravir; TDF, tenofovir disoproxil fumarate</a:t>
            </a:r>
          </a:p>
          <a:p>
            <a:endParaRPr lang="en-US" dirty="0"/>
          </a:p>
        </p:txBody>
      </p:sp>
      <p:sp>
        <p:nvSpPr>
          <p:cNvPr id="4" name="Slide Number Placeholder 3"/>
          <p:cNvSpPr>
            <a:spLocks noGrp="1"/>
          </p:cNvSpPr>
          <p:nvPr>
            <p:ph type="sldNum" sz="quarter" idx="5"/>
          </p:nvPr>
        </p:nvSpPr>
        <p:spPr/>
        <p:txBody>
          <a:bodyPr/>
          <a:lstStyle/>
          <a:p>
            <a:fld id="{D93B4046-9F77-0940-AE47-7BC281E4B576}" type="slidenum">
              <a:rPr lang="en-US" smtClean="0"/>
              <a:t>9</a:t>
            </a:fld>
            <a:endParaRPr lang="en-US" dirty="0"/>
          </a:p>
        </p:txBody>
      </p:sp>
    </p:spTree>
    <p:extLst>
      <p:ext uri="{BB962C8B-B14F-4D97-AF65-F5344CB8AC3E}">
        <p14:creationId xmlns:p14="http://schemas.microsoft.com/office/powerpoint/2010/main" val="1444565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05D0D76-197A-28C6-4CE1-8BC6D49D6130}"/>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55">
            <a:extLst>
              <a:ext uri="{FF2B5EF4-FFF2-40B4-BE49-F238E27FC236}">
                <a16:creationId xmlns:a16="http://schemas.microsoft.com/office/drawing/2014/main" id="{3999D7C8-A96D-F833-4A82-8C6424D337FB}"/>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a:t>Click to edit Master title style</a:t>
            </a:r>
          </a:p>
        </p:txBody>
      </p:sp>
      <p:cxnSp>
        <p:nvCxnSpPr>
          <p:cNvPr id="20" name="Straight Connector 19">
            <a:extLst>
              <a:ext uri="{FF2B5EF4-FFF2-40B4-BE49-F238E27FC236}">
                <a16:creationId xmlns:a16="http://schemas.microsoft.com/office/drawing/2014/main" id="{5CB8A8DD-7358-E137-C572-52BDA935DE7F}"/>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21" name="Picture 20" descr="Icon&#10;&#10;Description automatically generated">
            <a:extLst>
              <a:ext uri="{FF2B5EF4-FFF2-40B4-BE49-F238E27FC236}">
                <a16:creationId xmlns:a16="http://schemas.microsoft.com/office/drawing/2014/main" id="{C84825E9-B87F-902C-0A9B-54BF88485A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43030" y="5754237"/>
            <a:ext cx="2307156" cy="798963"/>
          </a:xfrm>
          <a:prstGeom prst="rect">
            <a:avLst/>
          </a:prstGeom>
        </p:spPr>
      </p:pic>
    </p:spTree>
    <p:extLst>
      <p:ext uri="{BB962C8B-B14F-4D97-AF65-F5344CB8AC3E}">
        <p14:creationId xmlns:p14="http://schemas.microsoft.com/office/powerpoint/2010/main" val="22646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grpSp>
        <p:nvGrpSpPr>
          <p:cNvPr id="3" name="Group 2">
            <a:extLst>
              <a:ext uri="{FF2B5EF4-FFF2-40B4-BE49-F238E27FC236}">
                <a16:creationId xmlns:a16="http://schemas.microsoft.com/office/drawing/2014/main" id="{88B87460-1489-A7E6-C388-913BBD640CAB}"/>
              </a:ext>
            </a:extLst>
          </p:cNvPr>
          <p:cNvGrpSpPr/>
          <p:nvPr userDrawn="1"/>
        </p:nvGrpSpPr>
        <p:grpSpPr>
          <a:xfrm>
            <a:off x="9392911" y="6212702"/>
            <a:ext cx="2488502" cy="450134"/>
            <a:chOff x="9392911" y="6212702"/>
            <a:chExt cx="2488502" cy="450134"/>
          </a:xfrm>
        </p:grpSpPr>
        <p:pic>
          <p:nvPicPr>
            <p:cNvPr id="4" name="Picture 3" descr="Icon&#10;&#10;Description automatically generated">
              <a:extLst>
                <a:ext uri="{FF2B5EF4-FFF2-40B4-BE49-F238E27FC236}">
                  <a16:creationId xmlns:a16="http://schemas.microsoft.com/office/drawing/2014/main" id="{73676601-6D49-45FB-EFC9-9A6CC1B20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5" name="Rectangle 8">
              <a:extLst>
                <a:ext uri="{FF2B5EF4-FFF2-40B4-BE49-F238E27FC236}">
                  <a16:creationId xmlns:a16="http://schemas.microsoft.com/office/drawing/2014/main" id="{0DEFDF9E-3F9A-D373-496E-25B36737907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00606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6601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logo">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363C55A-914A-0A48-C77B-4197A1E975AA}"/>
              </a:ext>
            </a:extLst>
          </p:cNvPr>
          <p:cNvGrpSpPr/>
          <p:nvPr userDrawn="1"/>
        </p:nvGrpSpPr>
        <p:grpSpPr>
          <a:xfrm>
            <a:off x="9392911" y="6212702"/>
            <a:ext cx="2488502" cy="450134"/>
            <a:chOff x="9392911" y="6212702"/>
            <a:chExt cx="2488502" cy="450134"/>
          </a:xfrm>
        </p:grpSpPr>
        <p:pic>
          <p:nvPicPr>
            <p:cNvPr id="3" name="Picture 2" descr="Icon&#10;&#10;Description automatically generated">
              <a:extLst>
                <a:ext uri="{FF2B5EF4-FFF2-40B4-BE49-F238E27FC236}">
                  <a16:creationId xmlns:a16="http://schemas.microsoft.com/office/drawing/2014/main" id="{06CCC797-5A17-A9B2-5D2C-FD83170EF3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4" name="Rectangle 8">
              <a:extLst>
                <a:ext uri="{FF2B5EF4-FFF2-40B4-BE49-F238E27FC236}">
                  <a16:creationId xmlns:a16="http://schemas.microsoft.com/office/drawing/2014/main" id="{518B5643-1F48-822D-8A06-E9F357ED9FF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110473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3DD1DBC1-47DC-4810-B88C-6E04405379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a:t>Edit Master text styles</a:t>
            </a:r>
          </a:p>
        </p:txBody>
      </p:sp>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713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9674-C960-0045-7833-19A008AA8C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3AC8D5-D6B4-6F05-F57D-AD8BFF2251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D6F5E1-C617-3CC3-C15F-2877890C8897}"/>
              </a:ext>
            </a:extLst>
          </p:cNvPr>
          <p:cNvSpPr>
            <a:spLocks noGrp="1"/>
          </p:cNvSpPr>
          <p:nvPr>
            <p:ph type="dt" sz="half" idx="10"/>
          </p:nvPr>
        </p:nvSpPr>
        <p:spPr/>
        <p:txBody>
          <a:bodyPr/>
          <a:lstStyle/>
          <a:p>
            <a:fld id="{0F8FB3CC-F707-4746-8617-EAE488EA8283}" type="datetimeFigureOut">
              <a:rPr lang="en-US" smtClean="0"/>
              <a:t>11/9/2022</a:t>
            </a:fld>
            <a:endParaRPr lang="en-US" dirty="0"/>
          </a:p>
        </p:txBody>
      </p:sp>
      <p:sp>
        <p:nvSpPr>
          <p:cNvPr id="5" name="Footer Placeholder 4">
            <a:extLst>
              <a:ext uri="{FF2B5EF4-FFF2-40B4-BE49-F238E27FC236}">
                <a16:creationId xmlns:a16="http://schemas.microsoft.com/office/drawing/2014/main" id="{139D6A7E-41F9-EED4-D05C-232530DA23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02FB5A-9E5E-DAD0-2F8F-982D1C673C8A}"/>
              </a:ext>
            </a:extLst>
          </p:cNvPr>
          <p:cNvSpPr>
            <a:spLocks noGrp="1"/>
          </p:cNvSpPr>
          <p:nvPr>
            <p:ph type="sldNum" sz="quarter" idx="12"/>
          </p:nvPr>
        </p:nvSpPr>
        <p:spPr/>
        <p:txBody>
          <a:bodyPr/>
          <a:lstStyle/>
          <a:p>
            <a:fld id="{02AC18AF-DC7A-2F44-A82C-47A4D3CCFA08}" type="slidenum">
              <a:rPr lang="en-US" smtClean="0"/>
              <a:t>‹#›</a:t>
            </a:fld>
            <a:endParaRPr lang="en-US" dirty="0"/>
          </a:p>
        </p:txBody>
      </p:sp>
    </p:spTree>
    <p:extLst>
      <p:ext uri="{BB962C8B-B14F-4D97-AF65-F5344CB8AC3E}">
        <p14:creationId xmlns:p14="http://schemas.microsoft.com/office/powerpoint/2010/main" val="429108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033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9790703F-E851-1D5A-99B7-43DBD5482698}"/>
              </a:ext>
            </a:extLst>
          </p:cNvPr>
          <p:cNvGrpSpPr/>
          <p:nvPr userDrawn="1"/>
        </p:nvGrpSpPr>
        <p:grpSpPr>
          <a:xfrm>
            <a:off x="9392911" y="6212702"/>
            <a:ext cx="2488502" cy="450134"/>
            <a:chOff x="9392911" y="6212702"/>
            <a:chExt cx="2488502" cy="450134"/>
          </a:xfrm>
        </p:grpSpPr>
        <p:pic>
          <p:nvPicPr>
            <p:cNvPr id="5" name="Picture 4" descr="Icon&#10;&#10;Description automatically generated">
              <a:extLst>
                <a:ext uri="{FF2B5EF4-FFF2-40B4-BE49-F238E27FC236}">
                  <a16:creationId xmlns:a16="http://schemas.microsoft.com/office/drawing/2014/main" id="{C714CC1E-7921-3200-C137-F7ADAA953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7555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A10CE991-EF19-4C89-B2F1-8D342C7298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99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1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4B831F98-D110-9641-0056-3FFA4445A19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2C5D1AC3-8115-5D46-33CE-6C6B52129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F667ED7-9C0E-2D48-F6BB-0BF8DBEF1D5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414376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032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Text and Chart+logo">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A188367A-EE46-1DDA-2AFE-9C628EB7244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35BBB51B-0D41-5485-99A1-BEEAE2607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3F85628-F902-1363-8D50-72542C0A030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7054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49199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320981"/>
      </p:ext>
    </p:extLst>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clinicaloptions.com/"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p:txBody>
          <a:bodyPr>
            <a:normAutofit/>
          </a:bodyPr>
          <a:lstStyle/>
          <a:p>
            <a:r>
              <a:rPr lang="en-US" altLang="en-US" sz="4000" dirty="0"/>
              <a:t>Protocol 011: Post Hoc Analysis of Lymphocyte Changes in PWH Receiving Islatravir</a:t>
            </a:r>
          </a:p>
        </p:txBody>
      </p:sp>
      <p:sp>
        <p:nvSpPr>
          <p:cNvPr id="8" name="Rectangle 14">
            <a:extLst>
              <a:ext uri="{FF2B5EF4-FFF2-40B4-BE49-F238E27FC236}">
                <a16:creationId xmlns:a16="http://schemas.microsoft.com/office/drawing/2014/main" id="{328D7AB2-A3C4-7A9B-99B6-4DD66A38D85A}"/>
              </a:ext>
            </a:extLst>
          </p:cNvPr>
          <p:cNvSpPr txBox="1">
            <a:spLocks noChangeArrowheads="1"/>
          </p:cNvSpPr>
          <p:nvPr/>
        </p:nvSpPr>
        <p:spPr bwMode="invGray">
          <a:xfrm>
            <a:off x="704850" y="3221038"/>
            <a:ext cx="6216650" cy="815975"/>
          </a:xfrm>
          <a:prstGeom prst="rect">
            <a:avLst/>
          </a:prstGeom>
          <a:noFill/>
          <a:ln>
            <a:noFill/>
          </a:ln>
        </p:spPr>
        <p:txBody>
          <a:bodyPr lIns="91440" tIns="45720" rIns="91440" bIns="45720" anchor="t"/>
          <a:lstStyle>
            <a:lvl1pPr marL="0" indent="0" algn="l" rtl="0" eaLnBrk="0" fontAlgn="base" hangingPunct="0">
              <a:lnSpc>
                <a:spcPct val="100000"/>
              </a:lnSpc>
              <a:spcBef>
                <a:spcPts val="1000"/>
              </a:spcBef>
              <a:spcAft>
                <a:spcPts val="700"/>
              </a:spcAft>
              <a:buClr>
                <a:srgbClr val="FEFDDE"/>
              </a:buClr>
              <a:buFont typeface="Wingdings" pitchFamily="2" charset="2"/>
              <a:buNone/>
              <a:defRPr sz="1800" b="0">
                <a:solidFill>
                  <a:schemeClr val="tx1"/>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
                <a:srgbClr val="FEFDDE"/>
              </a:buClr>
              <a:buSzTx/>
              <a:buFont typeface="Wingdings" pitchFamily="2" charset="2"/>
              <a:buNone/>
              <a:tabLst/>
              <a:defRPr/>
            </a:pPr>
            <a:r>
              <a:rPr kumimoji="0" lang="en-US" sz="2200" b="1" i="0" u="none" strike="noStrike" kern="0" cap="none" spc="0" normalizeH="0" baseline="0" noProof="0" dirty="0">
                <a:ln>
                  <a:noFill/>
                </a:ln>
                <a:solidFill>
                  <a:srgbClr val="455560"/>
                </a:solidFill>
                <a:effectLst/>
                <a:uLnTx/>
                <a:uFillTx/>
                <a:latin typeface="Calibri"/>
                <a:ea typeface="+mn-ea"/>
                <a:cs typeface="Calibri"/>
              </a:rPr>
              <a:t>CCO Independent Conference Coverage*</a:t>
            </a:r>
            <a:br>
              <a:rPr kumimoji="0" lang="en-US" sz="2200" b="1" i="0" u="none" strike="noStrike" kern="0" cap="none" spc="0" normalizeH="0" baseline="0" noProof="0" dirty="0">
                <a:ln>
                  <a:noFill/>
                </a:ln>
                <a:solidFill>
                  <a:srgbClr val="FFFFFF"/>
                </a:solidFill>
                <a:effectLst/>
                <a:uLnTx/>
                <a:uFillTx/>
                <a:latin typeface="Calibri" panose="020F0502020204030204" pitchFamily="34" charset="0"/>
                <a:ea typeface="+mn-ea"/>
                <a:cs typeface="+mn-cs"/>
              </a:rPr>
            </a:br>
            <a:r>
              <a:rPr kumimoji="0" lang="en-US" sz="1600" b="0" i="0" u="none" strike="noStrike" kern="0" cap="none" spc="0" normalizeH="0" baseline="0" noProof="0" dirty="0">
                <a:ln>
                  <a:noFill/>
                </a:ln>
                <a:solidFill>
                  <a:srgbClr val="455560"/>
                </a:solidFill>
                <a:effectLst/>
                <a:uLnTx/>
                <a:uFillTx/>
                <a:latin typeface="Calibri"/>
                <a:ea typeface="+mn-ea"/>
                <a:cs typeface="Calibri"/>
              </a:rPr>
              <a:t>of New HIV Data From Fall 2022 Conferences</a:t>
            </a:r>
            <a:r>
              <a:rPr kumimoji="0" lang="en-US" sz="1600" b="0" i="1" u="none" strike="noStrike" kern="0" cap="none" spc="0" normalizeH="0" baseline="0" noProof="0" dirty="0">
                <a:ln>
                  <a:noFill/>
                </a:ln>
                <a:solidFill>
                  <a:srgbClr val="455560"/>
                </a:solidFill>
                <a:effectLst/>
                <a:uLnTx/>
                <a:uFillTx/>
                <a:latin typeface="Calibri"/>
                <a:ea typeface="+mn-ea"/>
                <a:cs typeface="Calibri"/>
              </a:rPr>
              <a:t> </a:t>
            </a:r>
            <a:br>
              <a:rPr kumimoji="0" lang="en-US" sz="1600" b="0" i="1" u="none" strike="noStrike" kern="0" cap="none" spc="0" normalizeH="0" baseline="0" noProof="0" dirty="0">
                <a:ln>
                  <a:noFill/>
                </a:ln>
                <a:solidFill>
                  <a:srgbClr val="455560"/>
                </a:solidFill>
                <a:effectLst/>
                <a:uLnTx/>
                <a:uFillTx/>
                <a:latin typeface="Calibri"/>
                <a:ea typeface="+mn-ea"/>
                <a:cs typeface="Calibri"/>
              </a:rPr>
            </a:br>
            <a:r>
              <a:rPr kumimoji="0" lang="en-US" sz="1600" b="0" i="1" u="none" strike="noStrike" kern="0" cap="none" spc="0" normalizeH="0" baseline="0" noProof="0" dirty="0">
                <a:ln>
                  <a:noFill/>
                </a:ln>
                <a:solidFill>
                  <a:srgbClr val="455560"/>
                </a:solidFill>
                <a:effectLst/>
                <a:uLnTx/>
                <a:uFillTx/>
                <a:latin typeface="Calibri"/>
                <a:ea typeface="+mn-ea"/>
                <a:cs typeface="Calibri"/>
              </a:rPr>
              <a:t>October 19-26, 2022 | Washington, DC and Glasgow, Scotland</a:t>
            </a:r>
          </a:p>
        </p:txBody>
      </p:sp>
      <p:sp>
        <p:nvSpPr>
          <p:cNvPr id="10" name="Text Box 10">
            <a:extLst>
              <a:ext uri="{FF2B5EF4-FFF2-40B4-BE49-F238E27FC236}">
                <a16:creationId xmlns:a16="http://schemas.microsoft.com/office/drawing/2014/main" id="{9DD34F7F-8687-0019-5A3B-63E66E42736B}"/>
              </a:ext>
            </a:extLst>
          </p:cNvPr>
          <p:cNvSpPr txBox="1">
            <a:spLocks noChangeArrowheads="1"/>
          </p:cNvSpPr>
          <p:nvPr/>
        </p:nvSpPr>
        <p:spPr bwMode="gray">
          <a:xfrm>
            <a:off x="704850" y="4081463"/>
            <a:ext cx="4879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altLang="en-US" sz="8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*CCO is an independent medical education company that provides state-of-the-art medical information to healthcare professionals through conference coverage and other educational programs.</a:t>
            </a:r>
          </a:p>
        </p:txBody>
      </p:sp>
      <p:sp>
        <p:nvSpPr>
          <p:cNvPr id="2" name="Text Box 21">
            <a:extLst>
              <a:ext uri="{FF2B5EF4-FFF2-40B4-BE49-F238E27FC236}">
                <a16:creationId xmlns:a16="http://schemas.microsoft.com/office/drawing/2014/main" id="{1938CC45-589C-5172-D00A-355D616E41AF}"/>
              </a:ext>
            </a:extLst>
          </p:cNvPr>
          <p:cNvSpPr txBox="1">
            <a:spLocks noChangeArrowheads="1"/>
          </p:cNvSpPr>
          <p:nvPr/>
        </p:nvSpPr>
        <p:spPr bwMode="auto">
          <a:xfrm>
            <a:off x="423864" y="6223602"/>
            <a:ext cx="5464175"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Supported by educational grants from Gilead Sciences, Inc.; </a:t>
            </a:r>
            <a:b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Janssen Therapeutics, Division of Janssen Products, LP; and ViiV Healthcare.</a:t>
            </a:r>
          </a:p>
        </p:txBody>
      </p:sp>
      <p:sp>
        <p:nvSpPr>
          <p:cNvPr id="3" name="TextBox 2">
            <a:extLst>
              <a:ext uri="{FF2B5EF4-FFF2-40B4-BE49-F238E27FC236}">
                <a16:creationId xmlns:a16="http://schemas.microsoft.com/office/drawing/2014/main" id="{118B5A85-A0A0-A393-5C27-03BB08E73B50}"/>
              </a:ext>
            </a:extLst>
          </p:cNvPr>
          <p:cNvSpPr txBox="1"/>
          <p:nvPr/>
        </p:nvSpPr>
        <p:spPr bwMode="auto">
          <a:xfrm>
            <a:off x="755650" y="2473160"/>
            <a:ext cx="6115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pc="-10" dirty="0">
                <a:solidFill>
                  <a:srgbClr val="455560"/>
                </a:solidFill>
                <a:latin typeface="Calibri" panose="020F0502020204030204" pitchFamily="34" charset="0"/>
              </a:rPr>
              <a:t>Correll</a:t>
            </a:r>
            <a:r>
              <a:rPr kumimoji="0" lang="en-US" altLang="en-US" sz="18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HIV Glasgow 2022. Abstr O46.</a:t>
            </a:r>
            <a:endParaRPr kumimoji="0" lang="en-US" altLang="en-US" sz="18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sp>
        <p:nvSpPr>
          <p:cNvPr id="4" name="TextBox 3">
            <a:extLst>
              <a:ext uri="{FF2B5EF4-FFF2-40B4-BE49-F238E27FC236}">
                <a16:creationId xmlns:a16="http://schemas.microsoft.com/office/drawing/2014/main" id="{48D9B2CB-CF84-0C5B-7AB0-187B4E3043C7}"/>
              </a:ext>
            </a:extLst>
          </p:cNvPr>
          <p:cNvSpPr txBox="1"/>
          <p:nvPr/>
        </p:nvSpPr>
        <p:spPr bwMode="auto">
          <a:xfrm>
            <a:off x="7351059" y="600635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endParaRPr lang="en-US" b="0" dirty="0">
              <a:solidFill>
                <a:schemeClr val="bg1"/>
              </a:solidFill>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 name="Group 136">
            <a:extLst>
              <a:ext uri="{FF2B5EF4-FFF2-40B4-BE49-F238E27FC236}">
                <a16:creationId xmlns:a16="http://schemas.microsoft.com/office/drawing/2014/main" id="{D969C12C-570D-50B1-64CF-5E56B3A55E26}"/>
              </a:ext>
            </a:extLst>
          </p:cNvPr>
          <p:cNvGrpSpPr/>
          <p:nvPr/>
        </p:nvGrpSpPr>
        <p:grpSpPr>
          <a:xfrm>
            <a:off x="1213111" y="2868503"/>
            <a:ext cx="6323305" cy="1398594"/>
            <a:chOff x="1112990" y="2555662"/>
            <a:chExt cx="6323305" cy="1398594"/>
          </a:xfrm>
        </p:grpSpPr>
        <p:sp>
          <p:nvSpPr>
            <p:cNvPr id="136" name="Freeform 135">
              <a:extLst>
                <a:ext uri="{FF2B5EF4-FFF2-40B4-BE49-F238E27FC236}">
                  <a16:creationId xmlns:a16="http://schemas.microsoft.com/office/drawing/2014/main" id="{67239BD9-708C-8BE2-62E4-2405255B481F}"/>
                </a:ext>
              </a:extLst>
            </p:cNvPr>
            <p:cNvSpPr/>
            <p:nvPr/>
          </p:nvSpPr>
          <p:spPr bwMode="auto">
            <a:xfrm>
              <a:off x="1150961" y="3020704"/>
              <a:ext cx="6246126" cy="363941"/>
            </a:xfrm>
            <a:custGeom>
              <a:avLst/>
              <a:gdLst>
                <a:gd name="connsiteX0" fmla="*/ 0 w 6246126"/>
                <a:gd name="connsiteY0" fmla="*/ 254759 h 363941"/>
                <a:gd name="connsiteX1" fmla="*/ 1046329 w 6246126"/>
                <a:gd name="connsiteY1" fmla="*/ 0 h 363941"/>
                <a:gd name="connsiteX2" fmla="*/ 2083558 w 6246126"/>
                <a:gd name="connsiteY2" fmla="*/ 163774 h 363941"/>
                <a:gd name="connsiteX3" fmla="*/ 3125338 w 6246126"/>
                <a:gd name="connsiteY3" fmla="*/ 295702 h 363941"/>
                <a:gd name="connsiteX4" fmla="*/ 4171666 w 6246126"/>
                <a:gd name="connsiteY4" fmla="*/ 363941 h 363941"/>
                <a:gd name="connsiteX5" fmla="*/ 5213445 w 6246126"/>
                <a:gd name="connsiteY5" fmla="*/ 86436 h 363941"/>
                <a:gd name="connsiteX6" fmla="*/ 6246126 w 6246126"/>
                <a:gd name="connsiteY6" fmla="*/ 277505 h 363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46126" h="363941">
                  <a:moveTo>
                    <a:pt x="0" y="254759"/>
                  </a:moveTo>
                  <a:lnTo>
                    <a:pt x="1046329" y="0"/>
                  </a:lnTo>
                  <a:lnTo>
                    <a:pt x="2083558" y="163774"/>
                  </a:lnTo>
                  <a:lnTo>
                    <a:pt x="3125338" y="295702"/>
                  </a:lnTo>
                  <a:lnTo>
                    <a:pt x="4171666" y="363941"/>
                  </a:lnTo>
                  <a:lnTo>
                    <a:pt x="5213445" y="86436"/>
                  </a:lnTo>
                  <a:lnTo>
                    <a:pt x="6246126" y="277505"/>
                  </a:lnTo>
                </a:path>
              </a:pathLst>
            </a:custGeom>
            <a:noFill/>
            <a:ln w="28575">
              <a:solidFill>
                <a:srgbClr val="E1471D"/>
              </a:solidFill>
              <a:prstDash val="sysDash"/>
              <a:miter lim="800000"/>
              <a:headEnd/>
              <a:tailEnd/>
            </a:ln>
          </p:spPr>
          <p:txBody>
            <a:bodyPr rtlCol="0" anchor="ctr"/>
            <a:lstStyle/>
            <a:p>
              <a:pPr algn="ctr"/>
              <a:endParaRPr lang="en-US"/>
            </a:p>
          </p:txBody>
        </p:sp>
        <p:grpSp>
          <p:nvGrpSpPr>
            <p:cNvPr id="23" name="Group 22">
              <a:extLst>
                <a:ext uri="{FF2B5EF4-FFF2-40B4-BE49-F238E27FC236}">
                  <a16:creationId xmlns:a16="http://schemas.microsoft.com/office/drawing/2014/main" id="{8BEC1B7F-533A-43C3-DBD3-A36CE09CCE16}"/>
                </a:ext>
              </a:extLst>
            </p:cNvPr>
            <p:cNvGrpSpPr/>
            <p:nvPr/>
          </p:nvGrpSpPr>
          <p:grpSpPr>
            <a:xfrm>
              <a:off x="2159597" y="2555662"/>
              <a:ext cx="73152" cy="941832"/>
              <a:chOff x="1347318" y="2316938"/>
              <a:chExt cx="73152" cy="728770"/>
            </a:xfrm>
          </p:grpSpPr>
          <p:cxnSp>
            <p:nvCxnSpPr>
              <p:cNvPr id="24" name="Straight Connector 23">
                <a:extLst>
                  <a:ext uri="{FF2B5EF4-FFF2-40B4-BE49-F238E27FC236}">
                    <a16:creationId xmlns:a16="http://schemas.microsoft.com/office/drawing/2014/main" id="{4908381B-7795-8C9A-282F-245189D84C9C}"/>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906B3BAA-25E6-4C9B-2A1F-B3A93DDF72AA}"/>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34BCFBD4-0117-C3A1-199E-EBAEDBC8175E}"/>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43" name="Rectangle 42">
              <a:extLst>
                <a:ext uri="{FF2B5EF4-FFF2-40B4-BE49-F238E27FC236}">
                  <a16:creationId xmlns:a16="http://schemas.microsoft.com/office/drawing/2014/main" id="{973774A8-2A25-F276-7E93-53EB68041FD5}"/>
                </a:ext>
              </a:extLst>
            </p:cNvPr>
            <p:cNvSpPr/>
            <p:nvPr/>
          </p:nvSpPr>
          <p:spPr>
            <a:xfrm>
              <a:off x="2155324" y="2978049"/>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10" name="Rectangle 109">
              <a:extLst>
                <a:ext uri="{FF2B5EF4-FFF2-40B4-BE49-F238E27FC236}">
                  <a16:creationId xmlns:a16="http://schemas.microsoft.com/office/drawing/2014/main" id="{83206A2F-3CA3-53E1-FE71-652332C5242A}"/>
                </a:ext>
              </a:extLst>
            </p:cNvPr>
            <p:cNvSpPr/>
            <p:nvPr/>
          </p:nvSpPr>
          <p:spPr>
            <a:xfrm>
              <a:off x="1112990" y="3233544"/>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11" name="Group 110">
              <a:extLst>
                <a:ext uri="{FF2B5EF4-FFF2-40B4-BE49-F238E27FC236}">
                  <a16:creationId xmlns:a16="http://schemas.microsoft.com/office/drawing/2014/main" id="{04028F3C-FF51-E707-8F26-459761E8987E}"/>
                </a:ext>
              </a:extLst>
            </p:cNvPr>
            <p:cNvGrpSpPr/>
            <p:nvPr/>
          </p:nvGrpSpPr>
          <p:grpSpPr>
            <a:xfrm>
              <a:off x="3201054" y="2635037"/>
              <a:ext cx="73152" cy="1097280"/>
              <a:chOff x="1347318" y="2316938"/>
              <a:chExt cx="73152" cy="728770"/>
            </a:xfrm>
          </p:grpSpPr>
          <p:cxnSp>
            <p:nvCxnSpPr>
              <p:cNvPr id="112" name="Straight Connector 111">
                <a:extLst>
                  <a:ext uri="{FF2B5EF4-FFF2-40B4-BE49-F238E27FC236}">
                    <a16:creationId xmlns:a16="http://schemas.microsoft.com/office/drawing/2014/main" id="{3418CC6A-F73D-D077-1E8B-95EEF1AC5624}"/>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8A16C87D-762D-7CB5-1AB0-6AC7122987F5}"/>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CE1483E8-ECD2-1C5D-6AE1-119C8F244048}"/>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15" name="Rectangle 114">
              <a:extLst>
                <a:ext uri="{FF2B5EF4-FFF2-40B4-BE49-F238E27FC236}">
                  <a16:creationId xmlns:a16="http://schemas.microsoft.com/office/drawing/2014/main" id="{F00CEB9B-D8B1-5D7A-090A-828868984664}"/>
                </a:ext>
              </a:extLst>
            </p:cNvPr>
            <p:cNvSpPr/>
            <p:nvPr/>
          </p:nvSpPr>
          <p:spPr>
            <a:xfrm>
              <a:off x="3196781" y="3143149"/>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16" name="Group 115">
              <a:extLst>
                <a:ext uri="{FF2B5EF4-FFF2-40B4-BE49-F238E27FC236}">
                  <a16:creationId xmlns:a16="http://schemas.microsoft.com/office/drawing/2014/main" id="{F435C556-F1AB-520B-58E3-EC79644DAFC0}"/>
                </a:ext>
              </a:extLst>
            </p:cNvPr>
            <p:cNvGrpSpPr/>
            <p:nvPr/>
          </p:nvGrpSpPr>
          <p:grpSpPr>
            <a:xfrm>
              <a:off x="4236086" y="2761333"/>
              <a:ext cx="73152" cy="1115568"/>
              <a:chOff x="1347318" y="2316938"/>
              <a:chExt cx="73152" cy="728770"/>
            </a:xfrm>
          </p:grpSpPr>
          <p:cxnSp>
            <p:nvCxnSpPr>
              <p:cNvPr id="117" name="Straight Connector 116">
                <a:extLst>
                  <a:ext uri="{FF2B5EF4-FFF2-40B4-BE49-F238E27FC236}">
                    <a16:creationId xmlns:a16="http://schemas.microsoft.com/office/drawing/2014/main" id="{F4371F80-EED8-24F0-C905-63BCB38A7C64}"/>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31E752B8-91D1-7140-272D-8A153EF5C7BF}"/>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69043E9B-A9D6-C6F0-E1F5-BA176CB79FA3}"/>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20" name="Rectangle 119">
              <a:extLst>
                <a:ext uri="{FF2B5EF4-FFF2-40B4-BE49-F238E27FC236}">
                  <a16:creationId xmlns:a16="http://schemas.microsoft.com/office/drawing/2014/main" id="{4D307787-B009-C611-EBB7-F8DAE1596C83}"/>
                </a:ext>
              </a:extLst>
            </p:cNvPr>
            <p:cNvSpPr/>
            <p:nvPr/>
          </p:nvSpPr>
          <p:spPr>
            <a:xfrm>
              <a:off x="4231813" y="3278970"/>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21" name="Group 120">
              <a:extLst>
                <a:ext uri="{FF2B5EF4-FFF2-40B4-BE49-F238E27FC236}">
                  <a16:creationId xmlns:a16="http://schemas.microsoft.com/office/drawing/2014/main" id="{CBD4A2ED-69FE-D6B5-3036-9314209FC487}"/>
                </a:ext>
              </a:extLst>
            </p:cNvPr>
            <p:cNvGrpSpPr/>
            <p:nvPr/>
          </p:nvGrpSpPr>
          <p:grpSpPr>
            <a:xfrm>
              <a:off x="5282099" y="2820400"/>
              <a:ext cx="73152" cy="1133856"/>
              <a:chOff x="1347318" y="2316938"/>
              <a:chExt cx="73152" cy="728770"/>
            </a:xfrm>
          </p:grpSpPr>
          <p:cxnSp>
            <p:nvCxnSpPr>
              <p:cNvPr id="122" name="Straight Connector 121">
                <a:extLst>
                  <a:ext uri="{FF2B5EF4-FFF2-40B4-BE49-F238E27FC236}">
                    <a16:creationId xmlns:a16="http://schemas.microsoft.com/office/drawing/2014/main" id="{3593AC5B-AC5A-89F7-E89B-F8DBBE92F74A}"/>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C2A37CD3-DA0E-C70C-8D7E-1BEF055265EE}"/>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209140D6-151D-AEDC-7FF9-B38B6BCADE01}"/>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25" name="Rectangle 124">
              <a:extLst>
                <a:ext uri="{FF2B5EF4-FFF2-40B4-BE49-F238E27FC236}">
                  <a16:creationId xmlns:a16="http://schemas.microsoft.com/office/drawing/2014/main" id="{D3E23070-A75C-0ABF-9FF9-02C5673AC707}"/>
                </a:ext>
              </a:extLst>
            </p:cNvPr>
            <p:cNvSpPr/>
            <p:nvPr/>
          </p:nvSpPr>
          <p:spPr>
            <a:xfrm>
              <a:off x="5277826" y="3341212"/>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26" name="Group 125">
              <a:extLst>
                <a:ext uri="{FF2B5EF4-FFF2-40B4-BE49-F238E27FC236}">
                  <a16:creationId xmlns:a16="http://schemas.microsoft.com/office/drawing/2014/main" id="{D4250261-23C6-DD0C-EF5F-D396B10E0420}"/>
                </a:ext>
              </a:extLst>
            </p:cNvPr>
            <p:cNvGrpSpPr/>
            <p:nvPr/>
          </p:nvGrpSpPr>
          <p:grpSpPr>
            <a:xfrm>
              <a:off x="6320664" y="2607844"/>
              <a:ext cx="73152" cy="987552"/>
              <a:chOff x="1347318" y="2316938"/>
              <a:chExt cx="73152" cy="728770"/>
            </a:xfrm>
          </p:grpSpPr>
          <p:cxnSp>
            <p:nvCxnSpPr>
              <p:cNvPr id="127" name="Straight Connector 126">
                <a:extLst>
                  <a:ext uri="{FF2B5EF4-FFF2-40B4-BE49-F238E27FC236}">
                    <a16:creationId xmlns:a16="http://schemas.microsoft.com/office/drawing/2014/main" id="{E3E014E9-3EFB-AFD8-89BB-C78273AAF365}"/>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18533DD1-FC20-0E1A-3DF5-23AB64053B31}"/>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043E5D26-0824-5043-CE1F-AD40FCE7F069}"/>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30" name="Rectangle 129">
              <a:extLst>
                <a:ext uri="{FF2B5EF4-FFF2-40B4-BE49-F238E27FC236}">
                  <a16:creationId xmlns:a16="http://schemas.microsoft.com/office/drawing/2014/main" id="{1F4140AB-AE74-7233-2E51-D78D7E7E9767}"/>
                </a:ext>
              </a:extLst>
            </p:cNvPr>
            <p:cNvSpPr/>
            <p:nvPr/>
          </p:nvSpPr>
          <p:spPr>
            <a:xfrm>
              <a:off x="6316391" y="3065156"/>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31" name="Group 130">
              <a:extLst>
                <a:ext uri="{FF2B5EF4-FFF2-40B4-BE49-F238E27FC236}">
                  <a16:creationId xmlns:a16="http://schemas.microsoft.com/office/drawing/2014/main" id="{C3BE6283-2A86-5A4D-1A8F-49A989EF26C8}"/>
                </a:ext>
              </a:extLst>
            </p:cNvPr>
            <p:cNvGrpSpPr/>
            <p:nvPr/>
          </p:nvGrpSpPr>
          <p:grpSpPr>
            <a:xfrm>
              <a:off x="7358870" y="2676764"/>
              <a:ext cx="73152" cy="1252728"/>
              <a:chOff x="1347318" y="2316938"/>
              <a:chExt cx="73152" cy="728770"/>
            </a:xfrm>
          </p:grpSpPr>
          <p:cxnSp>
            <p:nvCxnSpPr>
              <p:cNvPr id="132" name="Straight Connector 131">
                <a:extLst>
                  <a:ext uri="{FF2B5EF4-FFF2-40B4-BE49-F238E27FC236}">
                    <a16:creationId xmlns:a16="http://schemas.microsoft.com/office/drawing/2014/main" id="{1D400DCD-F66E-1C1B-5B12-B82403198261}"/>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556CD43E-2633-BE23-7795-6D2339B30ECA}"/>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34" name="Straight Connector 133">
                <a:extLst>
                  <a:ext uri="{FF2B5EF4-FFF2-40B4-BE49-F238E27FC236}">
                    <a16:creationId xmlns:a16="http://schemas.microsoft.com/office/drawing/2014/main" id="{ACEA43A1-6CE6-E43C-2F10-49C4842EE4A9}"/>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35" name="Rectangle 134">
              <a:extLst>
                <a:ext uri="{FF2B5EF4-FFF2-40B4-BE49-F238E27FC236}">
                  <a16:creationId xmlns:a16="http://schemas.microsoft.com/office/drawing/2014/main" id="{915C6566-B956-609B-6976-232C041C6C19}"/>
                </a:ext>
              </a:extLst>
            </p:cNvPr>
            <p:cNvSpPr/>
            <p:nvPr/>
          </p:nvSpPr>
          <p:spPr>
            <a:xfrm>
              <a:off x="7354597" y="3257901"/>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grpSp>
        <p:nvGrpSpPr>
          <p:cNvPr id="109" name="Group 108">
            <a:extLst>
              <a:ext uri="{FF2B5EF4-FFF2-40B4-BE49-F238E27FC236}">
                <a16:creationId xmlns:a16="http://schemas.microsoft.com/office/drawing/2014/main" id="{0D16DC31-817E-EBF7-93F2-FCDD3FBDFA88}"/>
              </a:ext>
            </a:extLst>
          </p:cNvPr>
          <p:cNvGrpSpPr/>
          <p:nvPr/>
        </p:nvGrpSpPr>
        <p:grpSpPr>
          <a:xfrm>
            <a:off x="1143738" y="2788262"/>
            <a:ext cx="6344409" cy="1450419"/>
            <a:chOff x="1028065" y="2478471"/>
            <a:chExt cx="6344409" cy="1450419"/>
          </a:xfrm>
        </p:grpSpPr>
        <p:grpSp>
          <p:nvGrpSpPr>
            <p:cNvPr id="15" name="Group 14">
              <a:extLst>
                <a:ext uri="{FF2B5EF4-FFF2-40B4-BE49-F238E27FC236}">
                  <a16:creationId xmlns:a16="http://schemas.microsoft.com/office/drawing/2014/main" id="{98906339-4634-7E51-3C26-CDF6195ECEC8}"/>
                </a:ext>
              </a:extLst>
            </p:cNvPr>
            <p:cNvGrpSpPr/>
            <p:nvPr/>
          </p:nvGrpSpPr>
          <p:grpSpPr>
            <a:xfrm>
              <a:off x="2088096" y="2812598"/>
              <a:ext cx="73152" cy="649224"/>
              <a:chOff x="1347318" y="2316938"/>
              <a:chExt cx="73152" cy="728770"/>
            </a:xfrm>
          </p:grpSpPr>
          <p:cxnSp>
            <p:nvCxnSpPr>
              <p:cNvPr id="16" name="Straight Connector 15">
                <a:extLst>
                  <a:ext uri="{FF2B5EF4-FFF2-40B4-BE49-F238E27FC236}">
                    <a16:creationId xmlns:a16="http://schemas.microsoft.com/office/drawing/2014/main" id="{B3023A4A-27E2-6975-B75A-4DA34426F0D4}"/>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83D8CAF4-132B-FDC6-75B3-F7FB3DCBE218}"/>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03E55441-3EC4-C233-8826-F2B14708EB92}"/>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28" name="Oval 27">
              <a:extLst>
                <a:ext uri="{FF2B5EF4-FFF2-40B4-BE49-F238E27FC236}">
                  <a16:creationId xmlns:a16="http://schemas.microsoft.com/office/drawing/2014/main" id="{8FC04F31-F744-8E11-29F2-CECE6D435F47}"/>
                </a:ext>
              </a:extLst>
            </p:cNvPr>
            <p:cNvSpPr/>
            <p:nvPr/>
          </p:nvSpPr>
          <p:spPr bwMode="auto">
            <a:xfrm>
              <a:off x="2073557" y="3086467"/>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4" name="Oval 43">
              <a:extLst>
                <a:ext uri="{FF2B5EF4-FFF2-40B4-BE49-F238E27FC236}">
                  <a16:creationId xmlns:a16="http://schemas.microsoft.com/office/drawing/2014/main" id="{68A7FBBF-E459-9B9B-DB22-FBAA7A36CF97}"/>
                </a:ext>
              </a:extLst>
            </p:cNvPr>
            <p:cNvSpPr/>
            <p:nvPr/>
          </p:nvSpPr>
          <p:spPr bwMode="auto">
            <a:xfrm>
              <a:off x="1028065" y="3225500"/>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45" name="Group 44">
              <a:extLst>
                <a:ext uri="{FF2B5EF4-FFF2-40B4-BE49-F238E27FC236}">
                  <a16:creationId xmlns:a16="http://schemas.microsoft.com/office/drawing/2014/main" id="{54FB8DCB-A343-E0CD-57A5-ED00B1F8713C}"/>
                </a:ext>
              </a:extLst>
            </p:cNvPr>
            <p:cNvGrpSpPr/>
            <p:nvPr/>
          </p:nvGrpSpPr>
          <p:grpSpPr>
            <a:xfrm>
              <a:off x="3128287" y="2728746"/>
              <a:ext cx="73152" cy="1005840"/>
              <a:chOff x="1347318" y="2316938"/>
              <a:chExt cx="73152" cy="728770"/>
            </a:xfrm>
          </p:grpSpPr>
          <p:cxnSp>
            <p:nvCxnSpPr>
              <p:cNvPr id="46" name="Straight Connector 45">
                <a:extLst>
                  <a:ext uri="{FF2B5EF4-FFF2-40B4-BE49-F238E27FC236}">
                    <a16:creationId xmlns:a16="http://schemas.microsoft.com/office/drawing/2014/main" id="{C1DDD1B0-B982-0E91-D069-826A1F493EE5}"/>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0A5D0057-E661-A2DD-8777-F05BA8188C7F}"/>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B028DE4D-3E7F-4531-344F-28D714F30F37}"/>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49" name="Oval 48">
              <a:extLst>
                <a:ext uri="{FF2B5EF4-FFF2-40B4-BE49-F238E27FC236}">
                  <a16:creationId xmlns:a16="http://schemas.microsoft.com/office/drawing/2014/main" id="{4A892581-95A1-1E28-ABED-B8EF5DADADC9}"/>
                </a:ext>
              </a:extLst>
            </p:cNvPr>
            <p:cNvSpPr/>
            <p:nvPr/>
          </p:nvSpPr>
          <p:spPr bwMode="auto">
            <a:xfrm>
              <a:off x="3113748" y="3183590"/>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50" name="Group 49">
              <a:extLst>
                <a:ext uri="{FF2B5EF4-FFF2-40B4-BE49-F238E27FC236}">
                  <a16:creationId xmlns:a16="http://schemas.microsoft.com/office/drawing/2014/main" id="{ADBFBB4D-C1A5-980C-8D9C-702BBBF265AB}"/>
                </a:ext>
              </a:extLst>
            </p:cNvPr>
            <p:cNvGrpSpPr/>
            <p:nvPr/>
          </p:nvGrpSpPr>
          <p:grpSpPr>
            <a:xfrm>
              <a:off x="4167235" y="2789558"/>
              <a:ext cx="73152" cy="740664"/>
              <a:chOff x="1347318" y="2316938"/>
              <a:chExt cx="73152" cy="728770"/>
            </a:xfrm>
          </p:grpSpPr>
          <p:cxnSp>
            <p:nvCxnSpPr>
              <p:cNvPr id="51" name="Straight Connector 50">
                <a:extLst>
                  <a:ext uri="{FF2B5EF4-FFF2-40B4-BE49-F238E27FC236}">
                    <a16:creationId xmlns:a16="http://schemas.microsoft.com/office/drawing/2014/main" id="{D565B1B1-92FA-1B9D-D9A3-1A5537A94AF6}"/>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191B9A00-E87C-F3A1-CCD0-AB4AC49F7D44}"/>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C3A1186E-B51F-353E-007D-8AA635A0A95E}"/>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54" name="Oval 53">
              <a:extLst>
                <a:ext uri="{FF2B5EF4-FFF2-40B4-BE49-F238E27FC236}">
                  <a16:creationId xmlns:a16="http://schemas.microsoft.com/office/drawing/2014/main" id="{867F8B20-75F9-01E5-AAE2-4FCDEBF7686A}"/>
                </a:ext>
              </a:extLst>
            </p:cNvPr>
            <p:cNvSpPr/>
            <p:nvPr/>
          </p:nvSpPr>
          <p:spPr bwMode="auto">
            <a:xfrm>
              <a:off x="4152696" y="311105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55" name="Group 54">
              <a:extLst>
                <a:ext uri="{FF2B5EF4-FFF2-40B4-BE49-F238E27FC236}">
                  <a16:creationId xmlns:a16="http://schemas.microsoft.com/office/drawing/2014/main" id="{8292ABDE-24F0-6685-C548-539F7801E8BB}"/>
                </a:ext>
              </a:extLst>
            </p:cNvPr>
            <p:cNvGrpSpPr/>
            <p:nvPr/>
          </p:nvGrpSpPr>
          <p:grpSpPr>
            <a:xfrm>
              <a:off x="5209110" y="3169938"/>
              <a:ext cx="73152" cy="758952"/>
              <a:chOff x="1347318" y="2316938"/>
              <a:chExt cx="73152" cy="728770"/>
            </a:xfrm>
          </p:grpSpPr>
          <p:cxnSp>
            <p:nvCxnSpPr>
              <p:cNvPr id="56" name="Straight Connector 55">
                <a:extLst>
                  <a:ext uri="{FF2B5EF4-FFF2-40B4-BE49-F238E27FC236}">
                    <a16:creationId xmlns:a16="http://schemas.microsoft.com/office/drawing/2014/main" id="{E907A76F-5942-FEFB-6F6E-60E349B04A0C}"/>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6F96E633-0DD4-AF76-3189-BC2F68724573}"/>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2BB66BBE-9FA2-A911-6021-F3BEA199054B}"/>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59" name="Oval 58">
              <a:extLst>
                <a:ext uri="{FF2B5EF4-FFF2-40B4-BE49-F238E27FC236}">
                  <a16:creationId xmlns:a16="http://schemas.microsoft.com/office/drawing/2014/main" id="{7E9B3CB8-C805-6FF0-E708-9BB34A61AF26}"/>
                </a:ext>
              </a:extLst>
            </p:cNvPr>
            <p:cNvSpPr/>
            <p:nvPr/>
          </p:nvSpPr>
          <p:spPr bwMode="auto">
            <a:xfrm>
              <a:off x="5194571" y="349143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60" name="Group 59">
              <a:extLst>
                <a:ext uri="{FF2B5EF4-FFF2-40B4-BE49-F238E27FC236}">
                  <a16:creationId xmlns:a16="http://schemas.microsoft.com/office/drawing/2014/main" id="{2B56CD63-1BD1-5F52-9898-BE54CAA1D2A6}"/>
                </a:ext>
              </a:extLst>
            </p:cNvPr>
            <p:cNvGrpSpPr/>
            <p:nvPr/>
          </p:nvGrpSpPr>
          <p:grpSpPr>
            <a:xfrm>
              <a:off x="6244910" y="2478471"/>
              <a:ext cx="73152" cy="932688"/>
              <a:chOff x="1347318" y="2316938"/>
              <a:chExt cx="73152" cy="728770"/>
            </a:xfrm>
          </p:grpSpPr>
          <p:cxnSp>
            <p:nvCxnSpPr>
              <p:cNvPr id="61" name="Straight Connector 60">
                <a:extLst>
                  <a:ext uri="{FF2B5EF4-FFF2-40B4-BE49-F238E27FC236}">
                    <a16:creationId xmlns:a16="http://schemas.microsoft.com/office/drawing/2014/main" id="{250C58BD-EE39-2FC0-55C6-A73BFA3631E2}"/>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185D4818-07C6-B7A5-574E-FF5BAAB1B718}"/>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3E54BA2C-B48C-CD9A-1CCE-18B2C6D4B808}"/>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65" name="Oval 64">
              <a:extLst>
                <a:ext uri="{FF2B5EF4-FFF2-40B4-BE49-F238E27FC236}">
                  <a16:creationId xmlns:a16="http://schemas.microsoft.com/office/drawing/2014/main" id="{6E4F7531-2986-57B5-C3AB-F1416000EF23}"/>
                </a:ext>
              </a:extLst>
            </p:cNvPr>
            <p:cNvSpPr/>
            <p:nvPr/>
          </p:nvSpPr>
          <p:spPr bwMode="auto">
            <a:xfrm>
              <a:off x="6230371" y="2895215"/>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67" name="Group 66">
              <a:extLst>
                <a:ext uri="{FF2B5EF4-FFF2-40B4-BE49-F238E27FC236}">
                  <a16:creationId xmlns:a16="http://schemas.microsoft.com/office/drawing/2014/main" id="{BCE4747C-DFA5-56F3-290D-C7A6F7461554}"/>
                </a:ext>
              </a:extLst>
            </p:cNvPr>
            <p:cNvGrpSpPr/>
            <p:nvPr/>
          </p:nvGrpSpPr>
          <p:grpSpPr>
            <a:xfrm>
              <a:off x="7289228" y="2967583"/>
              <a:ext cx="73152" cy="822960"/>
              <a:chOff x="1347318" y="2316938"/>
              <a:chExt cx="73152" cy="728770"/>
            </a:xfrm>
          </p:grpSpPr>
          <p:cxnSp>
            <p:nvCxnSpPr>
              <p:cNvPr id="70" name="Straight Connector 69">
                <a:extLst>
                  <a:ext uri="{FF2B5EF4-FFF2-40B4-BE49-F238E27FC236}">
                    <a16:creationId xmlns:a16="http://schemas.microsoft.com/office/drawing/2014/main" id="{C89911CC-5972-6E1D-21DB-4395A435F64B}"/>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02CAB57E-9D3A-1A6C-22B7-E5992FFB6B83}"/>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C9F95BF3-6870-7818-8AF3-77F5531FC1AD}"/>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07" name="Oval 106">
              <a:extLst>
                <a:ext uri="{FF2B5EF4-FFF2-40B4-BE49-F238E27FC236}">
                  <a16:creationId xmlns:a16="http://schemas.microsoft.com/office/drawing/2014/main" id="{864BDCCD-28B5-5084-E1D2-1CA7C232C206}"/>
                </a:ext>
              </a:extLst>
            </p:cNvPr>
            <p:cNvSpPr/>
            <p:nvPr/>
          </p:nvSpPr>
          <p:spPr bwMode="auto">
            <a:xfrm>
              <a:off x="7274689" y="333035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8" name="Freeform 107">
              <a:extLst>
                <a:ext uri="{FF2B5EF4-FFF2-40B4-BE49-F238E27FC236}">
                  <a16:creationId xmlns:a16="http://schemas.microsoft.com/office/drawing/2014/main" id="{4D4AE013-5DBA-A149-07CB-FA3C57CD8F8A}"/>
                </a:ext>
              </a:extLst>
            </p:cNvPr>
            <p:cNvSpPr/>
            <p:nvPr/>
          </p:nvSpPr>
          <p:spPr bwMode="auto">
            <a:xfrm>
              <a:off x="1078029" y="2940518"/>
              <a:ext cx="6251609" cy="611204"/>
            </a:xfrm>
            <a:custGeom>
              <a:avLst/>
              <a:gdLst>
                <a:gd name="connsiteX0" fmla="*/ 0 w 6251609"/>
                <a:gd name="connsiteY0" fmla="*/ 341697 h 611204"/>
                <a:gd name="connsiteX1" fmla="*/ 1049154 w 6251609"/>
                <a:gd name="connsiteY1" fmla="*/ 197318 h 611204"/>
                <a:gd name="connsiteX2" fmla="*/ 2083870 w 6251609"/>
                <a:gd name="connsiteY2" fmla="*/ 298383 h 611204"/>
                <a:gd name="connsiteX3" fmla="*/ 3123398 w 6251609"/>
                <a:gd name="connsiteY3" fmla="*/ 221381 h 611204"/>
                <a:gd name="connsiteX4" fmla="*/ 4167739 w 6251609"/>
                <a:gd name="connsiteY4" fmla="*/ 611204 h 611204"/>
                <a:gd name="connsiteX5" fmla="*/ 5202455 w 6251609"/>
                <a:gd name="connsiteY5" fmla="*/ 0 h 611204"/>
                <a:gd name="connsiteX6" fmla="*/ 6251609 w 6251609"/>
                <a:gd name="connsiteY6" fmla="*/ 442762 h 611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1609" h="611204">
                  <a:moveTo>
                    <a:pt x="0" y="341697"/>
                  </a:moveTo>
                  <a:lnTo>
                    <a:pt x="1049154" y="197318"/>
                  </a:lnTo>
                  <a:lnTo>
                    <a:pt x="2083870" y="298383"/>
                  </a:lnTo>
                  <a:lnTo>
                    <a:pt x="3123398" y="221381"/>
                  </a:lnTo>
                  <a:lnTo>
                    <a:pt x="4167739" y="611204"/>
                  </a:lnTo>
                  <a:lnTo>
                    <a:pt x="5202455" y="0"/>
                  </a:lnTo>
                  <a:lnTo>
                    <a:pt x="6251609" y="442762"/>
                  </a:lnTo>
                </a:path>
              </a:pathLst>
            </a:custGeom>
            <a:noFill/>
            <a:ln w="28575">
              <a:solidFill>
                <a:schemeClr val="accent2"/>
              </a:solidFill>
              <a:prstDash val="sysDot"/>
              <a:miter lim="800000"/>
              <a:headEnd/>
              <a:tailEnd/>
            </a:ln>
          </p:spPr>
          <p:txBody>
            <a:bodyPr rtlCol="0" anchor="ctr"/>
            <a:lstStyle/>
            <a:p>
              <a:pPr algn="ctr"/>
              <a:endParaRPr lang="en-US"/>
            </a:p>
          </p:txBody>
        </p:sp>
      </p:grpSp>
      <p:cxnSp>
        <p:nvCxnSpPr>
          <p:cNvPr id="42" name="Straight Connector 41">
            <a:extLst>
              <a:ext uri="{FF2B5EF4-FFF2-40B4-BE49-F238E27FC236}">
                <a16:creationId xmlns:a16="http://schemas.microsoft.com/office/drawing/2014/main" id="{6CD9A65A-2B75-4837-9F2C-A8C593B8C5A5}"/>
              </a:ext>
            </a:extLst>
          </p:cNvPr>
          <p:cNvCxnSpPr/>
          <p:nvPr/>
        </p:nvCxnSpPr>
        <p:spPr bwMode="auto">
          <a:xfrm>
            <a:off x="1042885" y="3588573"/>
            <a:ext cx="6583680" cy="0"/>
          </a:xfrm>
          <a:prstGeom prst="line">
            <a:avLst/>
          </a:prstGeom>
          <a:noFill/>
          <a:ln w="28575" cap="flat" cmpd="sng" algn="ctr">
            <a:solidFill>
              <a:schemeClr val="tx2"/>
            </a:solidFill>
            <a:prstDash val="solid"/>
            <a:round/>
            <a:headEnd type="none" w="med" len="med"/>
            <a:tailEnd type="none" w="med" len="med"/>
          </a:ln>
          <a:effectLst/>
        </p:spPr>
      </p:cxnSp>
      <p:sp>
        <p:nvSpPr>
          <p:cNvPr id="2" name="Title 1">
            <a:extLst>
              <a:ext uri="{FF2B5EF4-FFF2-40B4-BE49-F238E27FC236}">
                <a16:creationId xmlns:a16="http://schemas.microsoft.com/office/drawing/2014/main" id="{490CE740-03C7-A5A4-FA2D-5D5C002492BF}"/>
              </a:ext>
            </a:extLst>
          </p:cNvPr>
          <p:cNvSpPr>
            <a:spLocks noGrp="1"/>
          </p:cNvSpPr>
          <p:nvPr>
            <p:ph type="title"/>
          </p:nvPr>
        </p:nvSpPr>
        <p:spPr>
          <a:xfrm>
            <a:off x="449898" y="369652"/>
            <a:ext cx="11430491" cy="815128"/>
          </a:xfrm>
        </p:spPr>
        <p:txBody>
          <a:bodyPr/>
          <a:lstStyle/>
          <a:p>
            <a:r>
              <a:rPr lang="en-US" dirty="0"/>
              <a:t>P011: Total Lymphocyte Counts After Switch to ISL 0.75 mg</a:t>
            </a:r>
          </a:p>
        </p:txBody>
      </p:sp>
      <p:graphicFrame>
        <p:nvGraphicFramePr>
          <p:cNvPr id="6" name="Group 32">
            <a:extLst>
              <a:ext uri="{FF2B5EF4-FFF2-40B4-BE49-F238E27FC236}">
                <a16:creationId xmlns:a16="http://schemas.microsoft.com/office/drawing/2014/main" id="{1408E40E-FF0E-63F5-5A24-C62A065FD16A}"/>
              </a:ext>
            </a:extLst>
          </p:cNvPr>
          <p:cNvGraphicFramePr>
            <a:graphicFrameLocks noGrp="1"/>
          </p:cNvGraphicFramePr>
          <p:nvPr/>
        </p:nvGraphicFramePr>
        <p:xfrm>
          <a:off x="8037874" y="1986256"/>
          <a:ext cx="3732162" cy="1920320"/>
        </p:xfrm>
        <a:graphic>
          <a:graphicData uri="http://schemas.openxmlformats.org/drawingml/2006/table">
            <a:tbl>
              <a:tblPr/>
              <a:tblGrid>
                <a:gridCol w="1802778">
                  <a:extLst>
                    <a:ext uri="{9D8B030D-6E8A-4147-A177-3AD203B41FA5}">
                      <a16:colId xmlns:a16="http://schemas.microsoft.com/office/drawing/2014/main" val="20000"/>
                    </a:ext>
                  </a:extLst>
                </a:gridCol>
                <a:gridCol w="484632">
                  <a:extLst>
                    <a:ext uri="{9D8B030D-6E8A-4147-A177-3AD203B41FA5}">
                      <a16:colId xmlns:a16="http://schemas.microsoft.com/office/drawing/2014/main" val="20001"/>
                    </a:ext>
                  </a:extLst>
                </a:gridCol>
                <a:gridCol w="1444752">
                  <a:extLst>
                    <a:ext uri="{9D8B030D-6E8A-4147-A177-3AD203B41FA5}">
                      <a16:colId xmlns:a16="http://schemas.microsoft.com/office/drawing/2014/main" val="20002"/>
                    </a:ext>
                  </a:extLst>
                </a:gridCol>
              </a:tblGrid>
              <a:tr h="539179">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Part 2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Treatment Group</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Change From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Baseline,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268263">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1"/>
                          </a:solidFill>
                          <a:effectLst/>
                          <a:latin typeface="Calibri" panose="020F0502020204030204" pitchFamily="34" charset="0"/>
                        </a:rPr>
                        <a:t>ISL 0.25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-10.8</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2451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0.75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-2.5</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5039818"/>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2.25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21.2</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676494585"/>
                  </a:ext>
                </a:extLst>
              </a:tr>
              <a:tr h="312163">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1"/>
                          </a:solidFill>
                          <a:effectLst/>
                          <a:latin typeface="Calibri" panose="020F0502020204030204" pitchFamily="34" charset="0"/>
                        </a:rPr>
                        <a:t>DOR/3TC/TDF</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521868487"/>
                  </a:ext>
                </a:extLst>
              </a:tr>
            </a:tbl>
          </a:graphicData>
        </a:graphic>
      </p:graphicFrame>
      <p:grpSp>
        <p:nvGrpSpPr>
          <p:cNvPr id="9" name="Group 8">
            <a:extLst>
              <a:ext uri="{FF2B5EF4-FFF2-40B4-BE49-F238E27FC236}">
                <a16:creationId xmlns:a16="http://schemas.microsoft.com/office/drawing/2014/main" id="{06802E54-8CA6-C4A1-34CD-FD1BF2282511}"/>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A13CF9A3-EFD2-A01F-F995-D2F5CA8F63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10">
              <a:extLst>
                <a:ext uri="{FF2B5EF4-FFF2-40B4-BE49-F238E27FC236}">
                  <a16:creationId xmlns:a16="http://schemas.microsoft.com/office/drawing/2014/main" id="{0624313C-5E4E-53FF-25DF-AEF25DE7A966}"/>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3" name="TextBox 2">
            <a:extLst>
              <a:ext uri="{FF2B5EF4-FFF2-40B4-BE49-F238E27FC236}">
                <a16:creationId xmlns:a16="http://schemas.microsoft.com/office/drawing/2014/main" id="{71CF98AD-5E7C-AD40-CEA5-630C702ED907}"/>
              </a:ext>
            </a:extLst>
          </p:cNvPr>
          <p:cNvSpPr txBox="1"/>
          <p:nvPr/>
        </p:nvSpPr>
        <p:spPr bwMode="auto">
          <a:xfrm>
            <a:off x="606344" y="1472785"/>
            <a:ext cx="991891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342900" indent="-342900">
              <a:spcBef>
                <a:spcPct val="50000"/>
              </a:spcBef>
              <a:spcAft>
                <a:spcPct val="0"/>
              </a:spcAft>
              <a:buFont typeface="Wingdings" pitchFamily="2" charset="2"/>
              <a:buChar char="§"/>
            </a:pPr>
            <a:r>
              <a:rPr lang="en-US" sz="2200" dirty="0">
                <a:solidFill>
                  <a:schemeClr val="bg1"/>
                </a:solidFill>
              </a:rPr>
              <a:t>Mean percent change from time of switch to ISL 0.75 mg between Wk 60-84</a:t>
            </a:r>
          </a:p>
        </p:txBody>
      </p:sp>
      <p:sp>
        <p:nvSpPr>
          <p:cNvPr id="7" name="TextBox 6">
            <a:extLst>
              <a:ext uri="{FF2B5EF4-FFF2-40B4-BE49-F238E27FC236}">
                <a16:creationId xmlns:a16="http://schemas.microsoft.com/office/drawing/2014/main" id="{8C05A01B-3BAD-8AC2-72E2-E96271A1D282}"/>
              </a:ext>
            </a:extLst>
          </p:cNvPr>
          <p:cNvSpPr txBox="1"/>
          <p:nvPr/>
        </p:nvSpPr>
        <p:spPr bwMode="auto">
          <a:xfrm>
            <a:off x="638007" y="5974969"/>
            <a:ext cx="208922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Week 0: time of switch</a:t>
            </a:r>
          </a:p>
        </p:txBody>
      </p:sp>
      <p:grpSp>
        <p:nvGrpSpPr>
          <p:cNvPr id="30" name="Group 29">
            <a:extLst>
              <a:ext uri="{FF2B5EF4-FFF2-40B4-BE49-F238E27FC236}">
                <a16:creationId xmlns:a16="http://schemas.microsoft.com/office/drawing/2014/main" id="{51C5CCCD-2ADE-AF58-256D-823A3DEF1853}"/>
              </a:ext>
            </a:extLst>
          </p:cNvPr>
          <p:cNvGrpSpPr/>
          <p:nvPr/>
        </p:nvGrpSpPr>
        <p:grpSpPr>
          <a:xfrm>
            <a:off x="1036532" y="2081103"/>
            <a:ext cx="6592824" cy="2596346"/>
            <a:chOff x="618767" y="1766923"/>
            <a:chExt cx="7328950" cy="2596346"/>
          </a:xfrm>
        </p:grpSpPr>
        <p:sp>
          <p:nvSpPr>
            <p:cNvPr id="31" name="Freeform 30">
              <a:extLst>
                <a:ext uri="{FF2B5EF4-FFF2-40B4-BE49-F238E27FC236}">
                  <a16:creationId xmlns:a16="http://schemas.microsoft.com/office/drawing/2014/main" id="{8B06F6BA-1C87-B5AE-00BC-D0CA71E7ABD4}"/>
                </a:ext>
              </a:extLst>
            </p:cNvPr>
            <p:cNvSpPr/>
            <p:nvPr/>
          </p:nvSpPr>
          <p:spPr bwMode="auto">
            <a:xfrm>
              <a:off x="618767" y="1766923"/>
              <a:ext cx="7328950" cy="2536945"/>
            </a:xfrm>
            <a:custGeom>
              <a:avLst/>
              <a:gdLst>
                <a:gd name="connsiteX0" fmla="*/ 0 w 7328950"/>
                <a:gd name="connsiteY0" fmla="*/ 0 h 2536945"/>
                <a:gd name="connsiteX1" fmla="*/ 0 w 7328950"/>
                <a:gd name="connsiteY1" fmla="*/ 2536945 h 2536945"/>
                <a:gd name="connsiteX2" fmla="*/ 7328950 w 7328950"/>
                <a:gd name="connsiteY2" fmla="*/ 2536945 h 2536945"/>
              </a:gdLst>
              <a:ahLst/>
              <a:cxnLst>
                <a:cxn ang="0">
                  <a:pos x="connsiteX0" y="connsiteY0"/>
                </a:cxn>
                <a:cxn ang="0">
                  <a:pos x="connsiteX1" y="connsiteY1"/>
                </a:cxn>
                <a:cxn ang="0">
                  <a:pos x="connsiteX2" y="connsiteY2"/>
                </a:cxn>
              </a:cxnLst>
              <a:rect l="l" t="t" r="r" b="b"/>
              <a:pathLst>
                <a:path w="7328950" h="2536945">
                  <a:moveTo>
                    <a:pt x="0" y="0"/>
                  </a:moveTo>
                  <a:lnTo>
                    <a:pt x="0" y="2536945"/>
                  </a:lnTo>
                  <a:lnTo>
                    <a:pt x="7328950" y="2536945"/>
                  </a:lnTo>
                </a:path>
              </a:pathLst>
            </a:custGeom>
            <a:noFill/>
            <a:ln w="28575">
              <a:solidFill>
                <a:schemeClr val="bg1"/>
              </a:solidFill>
              <a:miter lim="800000"/>
              <a:headEnd/>
              <a:tailEnd/>
            </a:ln>
          </p:spPr>
          <p:txBody>
            <a:bodyPr rtlCol="0" anchor="ctr"/>
            <a:lstStyle/>
            <a:p>
              <a:pPr algn="ctr"/>
              <a:endParaRPr lang="en-US"/>
            </a:p>
          </p:txBody>
        </p:sp>
        <p:grpSp>
          <p:nvGrpSpPr>
            <p:cNvPr id="32" name="Group 31">
              <a:extLst>
                <a:ext uri="{FF2B5EF4-FFF2-40B4-BE49-F238E27FC236}">
                  <a16:creationId xmlns:a16="http://schemas.microsoft.com/office/drawing/2014/main" id="{AA0C05F7-526C-2655-01FE-C34FAC0B51B2}"/>
                </a:ext>
              </a:extLst>
            </p:cNvPr>
            <p:cNvGrpSpPr/>
            <p:nvPr/>
          </p:nvGrpSpPr>
          <p:grpSpPr>
            <a:xfrm>
              <a:off x="793753" y="4299261"/>
              <a:ext cx="6978881" cy="64008"/>
              <a:chOff x="793753" y="4299261"/>
              <a:chExt cx="6978881" cy="64008"/>
            </a:xfrm>
          </p:grpSpPr>
          <p:grpSp>
            <p:nvGrpSpPr>
              <p:cNvPr id="33" name="Group 32">
                <a:extLst>
                  <a:ext uri="{FF2B5EF4-FFF2-40B4-BE49-F238E27FC236}">
                    <a16:creationId xmlns:a16="http://schemas.microsoft.com/office/drawing/2014/main" id="{308BE43D-166C-9E72-FC4E-1F605F78CA47}"/>
                  </a:ext>
                </a:extLst>
              </p:cNvPr>
              <p:cNvGrpSpPr/>
              <p:nvPr/>
            </p:nvGrpSpPr>
            <p:grpSpPr>
              <a:xfrm>
                <a:off x="793753" y="4299261"/>
                <a:ext cx="5804276" cy="64008"/>
                <a:chOff x="793753" y="4299261"/>
                <a:chExt cx="5804276" cy="64008"/>
              </a:xfrm>
            </p:grpSpPr>
            <p:cxnSp>
              <p:nvCxnSpPr>
                <p:cNvPr id="38" name="Straight Connector 37">
                  <a:extLst>
                    <a:ext uri="{FF2B5EF4-FFF2-40B4-BE49-F238E27FC236}">
                      <a16:creationId xmlns:a16="http://schemas.microsoft.com/office/drawing/2014/main" id="{22C7B9C7-B2AE-491C-0E24-7EDF2E7E6C05}"/>
                    </a:ext>
                  </a:extLst>
                </p:cNvPr>
                <p:cNvCxnSpPr>
                  <a:cxnSpLocks/>
                </p:cNvCxnSpPr>
                <p:nvPr/>
              </p:nvCxnSpPr>
              <p:spPr bwMode="auto">
                <a:xfrm>
                  <a:off x="793753"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30D244E3-5903-4337-C14A-AFBC3645EE13}"/>
                    </a:ext>
                  </a:extLst>
                </p:cNvPr>
                <p:cNvCxnSpPr>
                  <a:cxnSpLocks/>
                </p:cNvCxnSpPr>
                <p:nvPr/>
              </p:nvCxnSpPr>
              <p:spPr bwMode="auto">
                <a:xfrm>
                  <a:off x="6598029"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891D0E04-EFB3-D2A6-74D2-3EA087A04B34}"/>
                    </a:ext>
                  </a:extLst>
                </p:cNvPr>
                <p:cNvCxnSpPr>
                  <a:cxnSpLocks/>
                </p:cNvCxnSpPr>
                <p:nvPr/>
              </p:nvCxnSpPr>
              <p:spPr bwMode="auto">
                <a:xfrm>
                  <a:off x="1970436" y="4299261"/>
                  <a:ext cx="0" cy="64008"/>
                </a:xfrm>
                <a:prstGeom prst="line">
                  <a:avLst/>
                </a:prstGeom>
                <a:noFill/>
                <a:ln w="28575" cap="flat" cmpd="sng" algn="ctr">
                  <a:solidFill>
                    <a:schemeClr val="bg1"/>
                  </a:solidFill>
                  <a:prstDash val="solid"/>
                  <a:round/>
                  <a:headEnd type="none" w="med" len="med"/>
                  <a:tailEnd type="none" w="med" len="med"/>
                </a:ln>
                <a:effectLst/>
              </p:spPr>
            </p:cxnSp>
          </p:grpSp>
          <p:cxnSp>
            <p:nvCxnSpPr>
              <p:cNvPr id="34" name="Straight Connector 33">
                <a:extLst>
                  <a:ext uri="{FF2B5EF4-FFF2-40B4-BE49-F238E27FC236}">
                    <a16:creationId xmlns:a16="http://schemas.microsoft.com/office/drawing/2014/main" id="{9F3563D9-5E48-CCAF-78AC-C1F377979107}"/>
                  </a:ext>
                </a:extLst>
              </p:cNvPr>
              <p:cNvCxnSpPr>
                <a:cxnSpLocks/>
              </p:cNvCxnSpPr>
              <p:nvPr/>
            </p:nvCxnSpPr>
            <p:spPr bwMode="auto">
              <a:xfrm>
                <a:off x="3121028"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759E8124-586D-AF0E-A784-5E0668558DAD}"/>
                  </a:ext>
                </a:extLst>
              </p:cNvPr>
              <p:cNvCxnSpPr>
                <a:cxnSpLocks/>
              </p:cNvCxnSpPr>
              <p:nvPr/>
            </p:nvCxnSpPr>
            <p:spPr bwMode="auto">
              <a:xfrm>
                <a:off x="5450006"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69F6B11C-D419-B997-C3BC-368C84382C99}"/>
                  </a:ext>
                </a:extLst>
              </p:cNvPr>
              <p:cNvCxnSpPr>
                <a:cxnSpLocks/>
              </p:cNvCxnSpPr>
              <p:nvPr/>
            </p:nvCxnSpPr>
            <p:spPr bwMode="auto">
              <a:xfrm>
                <a:off x="7772634"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D837E614-781C-96C2-E0E6-5D9F4975CB5C}"/>
                  </a:ext>
                </a:extLst>
              </p:cNvPr>
              <p:cNvCxnSpPr>
                <a:cxnSpLocks/>
              </p:cNvCxnSpPr>
              <p:nvPr/>
            </p:nvCxnSpPr>
            <p:spPr bwMode="auto">
              <a:xfrm>
                <a:off x="4297711" y="4299261"/>
                <a:ext cx="0" cy="64008"/>
              </a:xfrm>
              <a:prstGeom prst="line">
                <a:avLst/>
              </a:prstGeom>
              <a:noFill/>
              <a:ln w="28575" cap="flat" cmpd="sng" algn="ctr">
                <a:solidFill>
                  <a:schemeClr val="bg1"/>
                </a:solidFill>
                <a:prstDash val="solid"/>
                <a:round/>
                <a:headEnd type="none" w="med" len="med"/>
                <a:tailEnd type="none" w="med" len="med"/>
              </a:ln>
              <a:effectLst/>
            </p:spPr>
          </p:cxnSp>
        </p:grpSp>
      </p:grpSp>
      <p:sp>
        <p:nvSpPr>
          <p:cNvPr id="63" name="TextBox 62">
            <a:extLst>
              <a:ext uri="{FF2B5EF4-FFF2-40B4-BE49-F238E27FC236}">
                <a16:creationId xmlns:a16="http://schemas.microsoft.com/office/drawing/2014/main" id="{3EE5B765-FF39-BE2F-C49B-B01EEB393752}"/>
              </a:ext>
            </a:extLst>
          </p:cNvPr>
          <p:cNvSpPr txBox="1"/>
          <p:nvPr/>
        </p:nvSpPr>
        <p:spPr bwMode="auto">
          <a:xfrm rot="16200000">
            <a:off x="-362422" y="3346474"/>
            <a:ext cx="18318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Percent Change (%)</a:t>
            </a:r>
          </a:p>
        </p:txBody>
      </p:sp>
      <p:grpSp>
        <p:nvGrpSpPr>
          <p:cNvPr id="75" name="Group 74">
            <a:extLst>
              <a:ext uri="{FF2B5EF4-FFF2-40B4-BE49-F238E27FC236}">
                <a16:creationId xmlns:a16="http://schemas.microsoft.com/office/drawing/2014/main" id="{2FD96133-6837-F33F-0163-6E10C7804C48}"/>
              </a:ext>
            </a:extLst>
          </p:cNvPr>
          <p:cNvGrpSpPr/>
          <p:nvPr/>
        </p:nvGrpSpPr>
        <p:grpSpPr>
          <a:xfrm>
            <a:off x="605608" y="2604441"/>
            <a:ext cx="421910" cy="1972970"/>
            <a:chOff x="492620" y="2290261"/>
            <a:chExt cx="421910" cy="1972970"/>
          </a:xfrm>
        </p:grpSpPr>
        <p:sp>
          <p:nvSpPr>
            <p:cNvPr id="71" name="TextBox 70">
              <a:extLst>
                <a:ext uri="{FF2B5EF4-FFF2-40B4-BE49-F238E27FC236}">
                  <a16:creationId xmlns:a16="http://schemas.microsoft.com/office/drawing/2014/main" id="{D39CE5C9-23C6-1A0D-F316-D838D0E0A866}"/>
                </a:ext>
              </a:extLst>
            </p:cNvPr>
            <p:cNvSpPr txBox="1"/>
            <p:nvPr/>
          </p:nvSpPr>
          <p:spPr bwMode="auto">
            <a:xfrm>
              <a:off x="547122" y="2290261"/>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2</a:t>
              </a:r>
              <a:r>
                <a:rPr lang="en-US" sz="1400" b="0" dirty="0">
                  <a:solidFill>
                    <a:schemeClr val="bg1"/>
                  </a:solidFill>
                  <a:latin typeface="Calibri" panose="020F0502020204030204" pitchFamily="34" charset="0"/>
                </a:rPr>
                <a:t>0</a:t>
              </a:r>
            </a:p>
          </p:txBody>
        </p:sp>
        <p:sp>
          <p:nvSpPr>
            <p:cNvPr id="72" name="TextBox 71">
              <a:extLst>
                <a:ext uri="{FF2B5EF4-FFF2-40B4-BE49-F238E27FC236}">
                  <a16:creationId xmlns:a16="http://schemas.microsoft.com/office/drawing/2014/main" id="{4A02C667-DAB7-6DC1-5D84-5709EC05195A}"/>
                </a:ext>
              </a:extLst>
            </p:cNvPr>
            <p:cNvSpPr txBox="1"/>
            <p:nvPr/>
          </p:nvSpPr>
          <p:spPr bwMode="auto">
            <a:xfrm>
              <a:off x="638493" y="3122857"/>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73" name="TextBox 72">
              <a:extLst>
                <a:ext uri="{FF2B5EF4-FFF2-40B4-BE49-F238E27FC236}">
                  <a16:creationId xmlns:a16="http://schemas.microsoft.com/office/drawing/2014/main" id="{4057E3C1-F22B-3D22-9D45-B3D6F246C573}"/>
                </a:ext>
              </a:extLst>
            </p:cNvPr>
            <p:cNvSpPr txBox="1"/>
            <p:nvPr/>
          </p:nvSpPr>
          <p:spPr bwMode="auto">
            <a:xfrm>
              <a:off x="492620" y="3955454"/>
              <a:ext cx="4219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-2</a:t>
              </a:r>
              <a:r>
                <a:rPr lang="en-US" sz="1400" b="0" dirty="0">
                  <a:solidFill>
                    <a:schemeClr val="bg1"/>
                  </a:solidFill>
                  <a:latin typeface="Calibri" panose="020F0502020204030204" pitchFamily="34" charset="0"/>
                </a:rPr>
                <a:t>0</a:t>
              </a:r>
            </a:p>
          </p:txBody>
        </p:sp>
      </p:grpSp>
      <p:grpSp>
        <p:nvGrpSpPr>
          <p:cNvPr id="74" name="Group 73">
            <a:extLst>
              <a:ext uri="{FF2B5EF4-FFF2-40B4-BE49-F238E27FC236}">
                <a16:creationId xmlns:a16="http://schemas.microsoft.com/office/drawing/2014/main" id="{460A0121-540A-EF7F-5C0C-AD52960348C2}"/>
              </a:ext>
            </a:extLst>
          </p:cNvPr>
          <p:cNvGrpSpPr/>
          <p:nvPr/>
        </p:nvGrpSpPr>
        <p:grpSpPr>
          <a:xfrm>
            <a:off x="975626" y="2759625"/>
            <a:ext cx="56036" cy="1667864"/>
            <a:chOff x="862638" y="2445445"/>
            <a:chExt cx="56036" cy="1667864"/>
          </a:xfrm>
        </p:grpSpPr>
        <p:cxnSp>
          <p:nvCxnSpPr>
            <p:cNvPr id="66" name="Straight Connector 65">
              <a:extLst>
                <a:ext uri="{FF2B5EF4-FFF2-40B4-BE49-F238E27FC236}">
                  <a16:creationId xmlns:a16="http://schemas.microsoft.com/office/drawing/2014/main" id="{D0326769-68B2-329C-EEE0-BCBA141F3917}"/>
                </a:ext>
              </a:extLst>
            </p:cNvPr>
            <p:cNvCxnSpPr>
              <a:cxnSpLocks/>
            </p:cNvCxnSpPr>
            <p:nvPr/>
          </p:nvCxnSpPr>
          <p:spPr bwMode="auto">
            <a:xfrm>
              <a:off x="862638" y="2445445"/>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185735B4-0B86-0418-6779-3A18BBD8C9DE}"/>
                </a:ext>
              </a:extLst>
            </p:cNvPr>
            <p:cNvCxnSpPr>
              <a:cxnSpLocks/>
            </p:cNvCxnSpPr>
            <p:nvPr/>
          </p:nvCxnSpPr>
          <p:spPr bwMode="auto">
            <a:xfrm>
              <a:off x="862638" y="3279377"/>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881C96AC-2596-8906-A802-84B148E8F098}"/>
                </a:ext>
              </a:extLst>
            </p:cNvPr>
            <p:cNvCxnSpPr>
              <a:cxnSpLocks/>
            </p:cNvCxnSpPr>
            <p:nvPr/>
          </p:nvCxnSpPr>
          <p:spPr bwMode="auto">
            <a:xfrm>
              <a:off x="862638" y="4113309"/>
              <a:ext cx="56036" cy="0"/>
            </a:xfrm>
            <a:prstGeom prst="line">
              <a:avLst/>
            </a:prstGeom>
            <a:noFill/>
            <a:ln w="28575" cap="flat" cmpd="sng" algn="ctr">
              <a:solidFill>
                <a:schemeClr val="bg1"/>
              </a:solidFill>
              <a:prstDash val="solid"/>
              <a:round/>
              <a:headEnd type="none" w="med" len="med"/>
              <a:tailEnd type="none" w="med" len="med"/>
            </a:ln>
            <a:effectLst/>
          </p:spPr>
        </p:cxnSp>
      </p:grpSp>
      <p:sp>
        <p:nvSpPr>
          <p:cNvPr id="86" name="TextBox 85">
            <a:extLst>
              <a:ext uri="{FF2B5EF4-FFF2-40B4-BE49-F238E27FC236}">
                <a16:creationId xmlns:a16="http://schemas.microsoft.com/office/drawing/2014/main" id="{28136C6C-A04D-73D4-4DCB-47EA2A1D7436}"/>
              </a:ext>
            </a:extLst>
          </p:cNvPr>
          <p:cNvSpPr txBox="1"/>
          <p:nvPr/>
        </p:nvSpPr>
        <p:spPr bwMode="auto">
          <a:xfrm>
            <a:off x="2310685" y="4847174"/>
            <a:ext cx="40592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Weeks after ISL Dose Switch (Weeks in Part 3)</a:t>
            </a:r>
          </a:p>
        </p:txBody>
      </p:sp>
      <p:grpSp>
        <p:nvGrpSpPr>
          <p:cNvPr id="138" name="Group 137">
            <a:extLst>
              <a:ext uri="{FF2B5EF4-FFF2-40B4-BE49-F238E27FC236}">
                <a16:creationId xmlns:a16="http://schemas.microsoft.com/office/drawing/2014/main" id="{22BC9C0F-D0F5-FA48-E947-E7D6B5AADE9D}"/>
              </a:ext>
            </a:extLst>
          </p:cNvPr>
          <p:cNvGrpSpPr/>
          <p:nvPr/>
        </p:nvGrpSpPr>
        <p:grpSpPr>
          <a:xfrm>
            <a:off x="1055983" y="4622080"/>
            <a:ext cx="6610731" cy="307777"/>
            <a:chOff x="942995" y="4307900"/>
            <a:chExt cx="6610731" cy="307777"/>
          </a:xfrm>
        </p:grpSpPr>
        <p:sp>
          <p:nvSpPr>
            <p:cNvPr id="139" name="TextBox 138">
              <a:extLst>
                <a:ext uri="{FF2B5EF4-FFF2-40B4-BE49-F238E27FC236}">
                  <a16:creationId xmlns:a16="http://schemas.microsoft.com/office/drawing/2014/main" id="{BBC6CD17-64E9-B689-E426-C459260EB191}"/>
                </a:ext>
              </a:extLst>
            </p:cNvPr>
            <p:cNvSpPr txBox="1"/>
            <p:nvPr/>
          </p:nvSpPr>
          <p:spPr bwMode="auto">
            <a:xfrm>
              <a:off x="942995"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141" name="TextBox 140">
              <a:extLst>
                <a:ext uri="{FF2B5EF4-FFF2-40B4-BE49-F238E27FC236}">
                  <a16:creationId xmlns:a16="http://schemas.microsoft.com/office/drawing/2014/main" id="{A5BDE9D5-6A9C-45E3-0682-ECAD09206DF6}"/>
                </a:ext>
              </a:extLst>
            </p:cNvPr>
            <p:cNvSpPr txBox="1"/>
            <p:nvPr/>
          </p:nvSpPr>
          <p:spPr bwMode="auto">
            <a:xfrm>
              <a:off x="6119542"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60</a:t>
              </a:r>
            </a:p>
          </p:txBody>
        </p:sp>
        <p:sp>
          <p:nvSpPr>
            <p:cNvPr id="142" name="TextBox 141">
              <a:extLst>
                <a:ext uri="{FF2B5EF4-FFF2-40B4-BE49-F238E27FC236}">
                  <a16:creationId xmlns:a16="http://schemas.microsoft.com/office/drawing/2014/main" id="{B9863E37-D116-C0D8-C773-9B41AAF19B41}"/>
                </a:ext>
              </a:extLst>
            </p:cNvPr>
            <p:cNvSpPr txBox="1"/>
            <p:nvPr/>
          </p:nvSpPr>
          <p:spPr bwMode="auto">
            <a:xfrm>
              <a:off x="1955103"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12</a:t>
              </a:r>
            </a:p>
          </p:txBody>
        </p:sp>
        <p:sp>
          <p:nvSpPr>
            <p:cNvPr id="143" name="TextBox 142">
              <a:extLst>
                <a:ext uri="{FF2B5EF4-FFF2-40B4-BE49-F238E27FC236}">
                  <a16:creationId xmlns:a16="http://schemas.microsoft.com/office/drawing/2014/main" id="{98FFE366-649F-3029-0034-0761A118933A}"/>
                </a:ext>
              </a:extLst>
            </p:cNvPr>
            <p:cNvSpPr txBox="1"/>
            <p:nvPr/>
          </p:nvSpPr>
          <p:spPr bwMode="auto">
            <a:xfrm>
              <a:off x="2985981"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24</a:t>
              </a:r>
            </a:p>
          </p:txBody>
        </p:sp>
        <p:sp>
          <p:nvSpPr>
            <p:cNvPr id="144" name="TextBox 143">
              <a:extLst>
                <a:ext uri="{FF2B5EF4-FFF2-40B4-BE49-F238E27FC236}">
                  <a16:creationId xmlns:a16="http://schemas.microsoft.com/office/drawing/2014/main" id="{1E6D6653-C7A8-503C-114D-19D1038016DD}"/>
                </a:ext>
              </a:extLst>
            </p:cNvPr>
            <p:cNvSpPr txBox="1"/>
            <p:nvPr/>
          </p:nvSpPr>
          <p:spPr bwMode="auto">
            <a:xfrm>
              <a:off x="4043609"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36</a:t>
              </a:r>
            </a:p>
          </p:txBody>
        </p:sp>
        <p:sp>
          <p:nvSpPr>
            <p:cNvPr id="145" name="TextBox 144">
              <a:extLst>
                <a:ext uri="{FF2B5EF4-FFF2-40B4-BE49-F238E27FC236}">
                  <a16:creationId xmlns:a16="http://schemas.microsoft.com/office/drawing/2014/main" id="{AA9C8DFA-164C-76DE-280D-70EE5E43F0F1}"/>
                </a:ext>
              </a:extLst>
            </p:cNvPr>
            <p:cNvSpPr txBox="1"/>
            <p:nvPr/>
          </p:nvSpPr>
          <p:spPr bwMode="auto">
            <a:xfrm>
              <a:off x="5087587"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48</a:t>
              </a:r>
            </a:p>
          </p:txBody>
        </p:sp>
        <p:sp>
          <p:nvSpPr>
            <p:cNvPr id="146" name="TextBox 145">
              <a:extLst>
                <a:ext uri="{FF2B5EF4-FFF2-40B4-BE49-F238E27FC236}">
                  <a16:creationId xmlns:a16="http://schemas.microsoft.com/office/drawing/2014/main" id="{CD231D4F-66D7-20B4-C5AF-A23B5129EC21}"/>
                </a:ext>
              </a:extLst>
            </p:cNvPr>
            <p:cNvSpPr txBox="1"/>
            <p:nvPr/>
          </p:nvSpPr>
          <p:spPr bwMode="auto">
            <a:xfrm>
              <a:off x="7186318"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72</a:t>
              </a:r>
            </a:p>
          </p:txBody>
        </p:sp>
      </p:grpSp>
      <p:grpSp>
        <p:nvGrpSpPr>
          <p:cNvPr id="174" name="Group 173">
            <a:extLst>
              <a:ext uri="{FF2B5EF4-FFF2-40B4-BE49-F238E27FC236}">
                <a16:creationId xmlns:a16="http://schemas.microsoft.com/office/drawing/2014/main" id="{38752B8A-91D5-0693-506D-49C50AFD74A9}"/>
              </a:ext>
            </a:extLst>
          </p:cNvPr>
          <p:cNvGrpSpPr/>
          <p:nvPr/>
        </p:nvGrpSpPr>
        <p:grpSpPr>
          <a:xfrm>
            <a:off x="1118728" y="2606954"/>
            <a:ext cx="6335308" cy="1888763"/>
            <a:chOff x="1001462" y="2297973"/>
            <a:chExt cx="6335308" cy="1888763"/>
          </a:xfrm>
        </p:grpSpPr>
        <p:sp>
          <p:nvSpPr>
            <p:cNvPr id="173" name="Freeform 172">
              <a:extLst>
                <a:ext uri="{FF2B5EF4-FFF2-40B4-BE49-F238E27FC236}">
                  <a16:creationId xmlns:a16="http://schemas.microsoft.com/office/drawing/2014/main" id="{EDC62E48-BAEE-D48B-9447-6D2E522F9BCD}"/>
                </a:ext>
              </a:extLst>
            </p:cNvPr>
            <p:cNvSpPr/>
            <p:nvPr/>
          </p:nvSpPr>
          <p:spPr bwMode="auto">
            <a:xfrm>
              <a:off x="1044341" y="2926080"/>
              <a:ext cx="6241983" cy="808522"/>
            </a:xfrm>
            <a:custGeom>
              <a:avLst/>
              <a:gdLst>
                <a:gd name="connsiteX0" fmla="*/ 0 w 6241983"/>
                <a:gd name="connsiteY0" fmla="*/ 360947 h 808522"/>
                <a:gd name="connsiteX1" fmla="*/ 1044341 w 6241983"/>
                <a:gd name="connsiteY1" fmla="*/ 0 h 808522"/>
                <a:gd name="connsiteX2" fmla="*/ 2083870 w 6241983"/>
                <a:gd name="connsiteY2" fmla="*/ 81815 h 808522"/>
                <a:gd name="connsiteX3" fmla="*/ 3123398 w 6241983"/>
                <a:gd name="connsiteY3" fmla="*/ 620829 h 808522"/>
                <a:gd name="connsiteX4" fmla="*/ 4167739 w 6241983"/>
                <a:gd name="connsiteY4" fmla="*/ 630455 h 808522"/>
                <a:gd name="connsiteX5" fmla="*/ 5197642 w 6241983"/>
                <a:gd name="connsiteY5" fmla="*/ 649705 h 808522"/>
                <a:gd name="connsiteX6" fmla="*/ 6241983 w 6241983"/>
                <a:gd name="connsiteY6" fmla="*/ 808522 h 80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41983" h="808522">
                  <a:moveTo>
                    <a:pt x="0" y="360947"/>
                  </a:moveTo>
                  <a:lnTo>
                    <a:pt x="1044341" y="0"/>
                  </a:lnTo>
                  <a:lnTo>
                    <a:pt x="2083870" y="81815"/>
                  </a:lnTo>
                  <a:lnTo>
                    <a:pt x="3123398" y="620829"/>
                  </a:lnTo>
                  <a:lnTo>
                    <a:pt x="4167739" y="630455"/>
                  </a:lnTo>
                  <a:lnTo>
                    <a:pt x="5197642" y="649705"/>
                  </a:lnTo>
                  <a:lnTo>
                    <a:pt x="6241983" y="808522"/>
                  </a:lnTo>
                </a:path>
              </a:pathLst>
            </a:custGeom>
            <a:noFill/>
            <a:ln w="28575">
              <a:solidFill>
                <a:schemeClr val="accent2">
                  <a:lumMod val="20000"/>
                  <a:lumOff val="80000"/>
                </a:schemeClr>
              </a:solidFill>
              <a:miter lim="800000"/>
              <a:headEnd/>
              <a:tailEnd/>
            </a:ln>
          </p:spPr>
          <p:txBody>
            <a:bodyPr rtlCol="0" anchor="ctr"/>
            <a:lstStyle/>
            <a:p>
              <a:pPr algn="ctr"/>
              <a:endParaRPr lang="en-US"/>
            </a:p>
          </p:txBody>
        </p:sp>
        <p:grpSp>
          <p:nvGrpSpPr>
            <p:cNvPr id="4" name="Group 3">
              <a:extLst>
                <a:ext uri="{FF2B5EF4-FFF2-40B4-BE49-F238E27FC236}">
                  <a16:creationId xmlns:a16="http://schemas.microsoft.com/office/drawing/2014/main" id="{D4F187BD-56CD-4129-62A3-B7E171DC3A58}"/>
                </a:ext>
              </a:extLst>
            </p:cNvPr>
            <p:cNvGrpSpPr/>
            <p:nvPr/>
          </p:nvGrpSpPr>
          <p:grpSpPr>
            <a:xfrm>
              <a:off x="2046821" y="2297973"/>
              <a:ext cx="73152" cy="1243584"/>
              <a:chOff x="1347318" y="2316938"/>
              <a:chExt cx="73152" cy="728770"/>
            </a:xfrm>
          </p:grpSpPr>
          <p:cxnSp>
            <p:nvCxnSpPr>
              <p:cNvPr id="8" name="Straight Connector 7">
                <a:extLst>
                  <a:ext uri="{FF2B5EF4-FFF2-40B4-BE49-F238E27FC236}">
                    <a16:creationId xmlns:a16="http://schemas.microsoft.com/office/drawing/2014/main" id="{EE8A191A-3D0B-9246-14B0-749341B0FF76}"/>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C5868DAA-454A-62DD-D57B-E992C3D8C6AB}"/>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9476035D-563C-0885-3BE2-841A83811BD2}"/>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7" name="Triangle 26">
              <a:extLst>
                <a:ext uri="{FF2B5EF4-FFF2-40B4-BE49-F238E27FC236}">
                  <a16:creationId xmlns:a16="http://schemas.microsoft.com/office/drawing/2014/main" id="{6DEBA651-8665-9246-8F15-8710192EE526}"/>
                </a:ext>
              </a:extLst>
            </p:cNvPr>
            <p:cNvSpPr/>
            <p:nvPr/>
          </p:nvSpPr>
          <p:spPr bwMode="auto">
            <a:xfrm>
              <a:off x="2033753" y="2874165"/>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7" name="Triangle 146">
              <a:extLst>
                <a:ext uri="{FF2B5EF4-FFF2-40B4-BE49-F238E27FC236}">
                  <a16:creationId xmlns:a16="http://schemas.microsoft.com/office/drawing/2014/main" id="{54F08E8C-2152-FDE0-C70A-61C08F27DE8A}"/>
                </a:ext>
              </a:extLst>
            </p:cNvPr>
            <p:cNvSpPr/>
            <p:nvPr/>
          </p:nvSpPr>
          <p:spPr bwMode="auto">
            <a:xfrm>
              <a:off x="1001462" y="3234152"/>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48" name="Group 147">
              <a:extLst>
                <a:ext uri="{FF2B5EF4-FFF2-40B4-BE49-F238E27FC236}">
                  <a16:creationId xmlns:a16="http://schemas.microsoft.com/office/drawing/2014/main" id="{7F423F69-536B-049C-70FF-02DB1061402C}"/>
                </a:ext>
              </a:extLst>
            </p:cNvPr>
            <p:cNvGrpSpPr/>
            <p:nvPr/>
          </p:nvGrpSpPr>
          <p:grpSpPr>
            <a:xfrm>
              <a:off x="3093412" y="2443924"/>
              <a:ext cx="73152" cy="1115568"/>
              <a:chOff x="1347318" y="2316938"/>
              <a:chExt cx="73152" cy="728770"/>
            </a:xfrm>
          </p:grpSpPr>
          <p:cxnSp>
            <p:nvCxnSpPr>
              <p:cNvPr id="149" name="Straight Connector 148">
                <a:extLst>
                  <a:ext uri="{FF2B5EF4-FFF2-40B4-BE49-F238E27FC236}">
                    <a16:creationId xmlns:a16="http://schemas.microsoft.com/office/drawing/2014/main" id="{F74CADAF-7A97-61B5-5BC6-4BE2C9AC7D94}"/>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C5172E3D-5913-BCF8-4051-28D634663DE5}"/>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5DF2C4B4-3077-A887-647D-049712288922}"/>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52" name="Triangle 151">
              <a:extLst>
                <a:ext uri="{FF2B5EF4-FFF2-40B4-BE49-F238E27FC236}">
                  <a16:creationId xmlns:a16="http://schemas.microsoft.com/office/drawing/2014/main" id="{90669B4A-983D-2E14-AD5E-F8D1EB7BB30F}"/>
                </a:ext>
              </a:extLst>
            </p:cNvPr>
            <p:cNvSpPr/>
            <p:nvPr/>
          </p:nvSpPr>
          <p:spPr bwMode="auto">
            <a:xfrm>
              <a:off x="3080344" y="2969316"/>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53" name="Group 152">
              <a:extLst>
                <a:ext uri="{FF2B5EF4-FFF2-40B4-BE49-F238E27FC236}">
                  <a16:creationId xmlns:a16="http://schemas.microsoft.com/office/drawing/2014/main" id="{804301A5-314D-F462-6323-034828200B43}"/>
                </a:ext>
              </a:extLst>
            </p:cNvPr>
            <p:cNvGrpSpPr/>
            <p:nvPr/>
          </p:nvGrpSpPr>
          <p:grpSpPr>
            <a:xfrm>
              <a:off x="4127813" y="3129868"/>
              <a:ext cx="73152" cy="841248"/>
              <a:chOff x="1347318" y="2316938"/>
              <a:chExt cx="73152" cy="728770"/>
            </a:xfrm>
          </p:grpSpPr>
          <p:cxnSp>
            <p:nvCxnSpPr>
              <p:cNvPr id="154" name="Straight Connector 153">
                <a:extLst>
                  <a:ext uri="{FF2B5EF4-FFF2-40B4-BE49-F238E27FC236}">
                    <a16:creationId xmlns:a16="http://schemas.microsoft.com/office/drawing/2014/main" id="{716E9C3B-2CE6-3A5F-3001-42458808B0FA}"/>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393E8ACC-7273-C1DE-C8BB-FECBE7BE4037}"/>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0FDAE9BF-F6B5-23E2-8D54-0E514B1173FC}"/>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57" name="Triangle 156">
              <a:extLst>
                <a:ext uri="{FF2B5EF4-FFF2-40B4-BE49-F238E27FC236}">
                  <a16:creationId xmlns:a16="http://schemas.microsoft.com/office/drawing/2014/main" id="{147B6B34-B3C8-B3C9-60DF-11EB73E20B65}"/>
                </a:ext>
              </a:extLst>
            </p:cNvPr>
            <p:cNvSpPr/>
            <p:nvPr/>
          </p:nvSpPr>
          <p:spPr bwMode="auto">
            <a:xfrm>
              <a:off x="4114745" y="3502860"/>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58" name="Group 157">
              <a:extLst>
                <a:ext uri="{FF2B5EF4-FFF2-40B4-BE49-F238E27FC236}">
                  <a16:creationId xmlns:a16="http://schemas.microsoft.com/office/drawing/2014/main" id="{7B7C69A7-C8F6-CB6E-57C2-30423421D59E}"/>
                </a:ext>
              </a:extLst>
            </p:cNvPr>
            <p:cNvGrpSpPr/>
            <p:nvPr/>
          </p:nvGrpSpPr>
          <p:grpSpPr>
            <a:xfrm>
              <a:off x="5171701" y="3053156"/>
              <a:ext cx="73152" cy="1005840"/>
              <a:chOff x="1347318" y="2316938"/>
              <a:chExt cx="73152" cy="728770"/>
            </a:xfrm>
          </p:grpSpPr>
          <p:cxnSp>
            <p:nvCxnSpPr>
              <p:cNvPr id="159" name="Straight Connector 158">
                <a:extLst>
                  <a:ext uri="{FF2B5EF4-FFF2-40B4-BE49-F238E27FC236}">
                    <a16:creationId xmlns:a16="http://schemas.microsoft.com/office/drawing/2014/main" id="{EA69203D-144B-4C25-225B-0236476A7086}"/>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921DCC9F-6AD5-5F3A-98DF-6B6888EB8F7F}"/>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6BE37859-732F-5A2D-0028-11DB7E9EE8F0}"/>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62" name="Triangle 161">
              <a:extLst>
                <a:ext uri="{FF2B5EF4-FFF2-40B4-BE49-F238E27FC236}">
                  <a16:creationId xmlns:a16="http://schemas.microsoft.com/office/drawing/2014/main" id="{39AE2824-F196-15D4-CF8D-44EED84FC716}"/>
                </a:ext>
              </a:extLst>
            </p:cNvPr>
            <p:cNvSpPr/>
            <p:nvPr/>
          </p:nvSpPr>
          <p:spPr bwMode="auto">
            <a:xfrm>
              <a:off x="5158633" y="3518223"/>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63" name="Group 162">
              <a:extLst>
                <a:ext uri="{FF2B5EF4-FFF2-40B4-BE49-F238E27FC236}">
                  <a16:creationId xmlns:a16="http://schemas.microsoft.com/office/drawing/2014/main" id="{C3058A63-581A-4291-3270-585CBC9D6E08}"/>
                </a:ext>
              </a:extLst>
            </p:cNvPr>
            <p:cNvGrpSpPr/>
            <p:nvPr/>
          </p:nvGrpSpPr>
          <p:grpSpPr>
            <a:xfrm>
              <a:off x="6210964" y="3153295"/>
              <a:ext cx="73152" cy="841248"/>
              <a:chOff x="1347318" y="2316938"/>
              <a:chExt cx="73152" cy="728770"/>
            </a:xfrm>
          </p:grpSpPr>
          <p:cxnSp>
            <p:nvCxnSpPr>
              <p:cNvPr id="164" name="Straight Connector 163">
                <a:extLst>
                  <a:ext uri="{FF2B5EF4-FFF2-40B4-BE49-F238E27FC236}">
                    <a16:creationId xmlns:a16="http://schemas.microsoft.com/office/drawing/2014/main" id="{1F69F8B8-DDDA-6CCB-EA2C-56449F83F643}"/>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5" name="Straight Connector 164">
                <a:extLst>
                  <a:ext uri="{FF2B5EF4-FFF2-40B4-BE49-F238E27FC236}">
                    <a16:creationId xmlns:a16="http://schemas.microsoft.com/office/drawing/2014/main" id="{F9A6A894-ECFD-E014-8913-F23B571AC398}"/>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6" name="Straight Connector 165">
                <a:extLst>
                  <a:ext uri="{FF2B5EF4-FFF2-40B4-BE49-F238E27FC236}">
                    <a16:creationId xmlns:a16="http://schemas.microsoft.com/office/drawing/2014/main" id="{7E80FBEE-D585-1A14-5CCA-FB5326777675}"/>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67" name="Triangle 166">
              <a:extLst>
                <a:ext uri="{FF2B5EF4-FFF2-40B4-BE49-F238E27FC236}">
                  <a16:creationId xmlns:a16="http://schemas.microsoft.com/office/drawing/2014/main" id="{36EEA89D-9EA8-E7D0-9B41-EB7F7A360271}"/>
                </a:ext>
              </a:extLst>
            </p:cNvPr>
            <p:cNvSpPr/>
            <p:nvPr/>
          </p:nvSpPr>
          <p:spPr bwMode="auto">
            <a:xfrm>
              <a:off x="6197896" y="353263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68" name="Group 167">
              <a:extLst>
                <a:ext uri="{FF2B5EF4-FFF2-40B4-BE49-F238E27FC236}">
                  <a16:creationId xmlns:a16="http://schemas.microsoft.com/office/drawing/2014/main" id="{7E50AF1D-41CC-8F7B-FABA-393DA99C223E}"/>
                </a:ext>
              </a:extLst>
            </p:cNvPr>
            <p:cNvGrpSpPr/>
            <p:nvPr/>
          </p:nvGrpSpPr>
          <p:grpSpPr>
            <a:xfrm>
              <a:off x="7255455" y="3263192"/>
              <a:ext cx="73152" cy="923544"/>
              <a:chOff x="1347318" y="2316938"/>
              <a:chExt cx="73152" cy="728770"/>
            </a:xfrm>
          </p:grpSpPr>
          <p:cxnSp>
            <p:nvCxnSpPr>
              <p:cNvPr id="169" name="Straight Connector 168">
                <a:extLst>
                  <a:ext uri="{FF2B5EF4-FFF2-40B4-BE49-F238E27FC236}">
                    <a16:creationId xmlns:a16="http://schemas.microsoft.com/office/drawing/2014/main" id="{9B5FF82E-ED5F-3B05-C8C3-86EE886A4258}"/>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0" name="Straight Connector 169">
                <a:extLst>
                  <a:ext uri="{FF2B5EF4-FFF2-40B4-BE49-F238E27FC236}">
                    <a16:creationId xmlns:a16="http://schemas.microsoft.com/office/drawing/2014/main" id="{A174E70E-7BCE-8020-F23B-C066EE2E1299}"/>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98F0B4EC-76E1-E065-4A6C-9E15E94452CE}"/>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72" name="Triangle 171">
              <a:extLst>
                <a:ext uri="{FF2B5EF4-FFF2-40B4-BE49-F238E27FC236}">
                  <a16:creationId xmlns:a16="http://schemas.microsoft.com/office/drawing/2014/main" id="{3E743A6C-533A-0B2D-98C1-D68E27FAB0BF}"/>
                </a:ext>
              </a:extLst>
            </p:cNvPr>
            <p:cNvSpPr/>
            <p:nvPr/>
          </p:nvSpPr>
          <p:spPr bwMode="auto">
            <a:xfrm>
              <a:off x="7242387" y="3683809"/>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02" name="Group 201">
            <a:extLst>
              <a:ext uri="{FF2B5EF4-FFF2-40B4-BE49-F238E27FC236}">
                <a16:creationId xmlns:a16="http://schemas.microsoft.com/office/drawing/2014/main" id="{D7A13A6E-D0FE-4171-EE07-9DBE8CF1398A}"/>
              </a:ext>
            </a:extLst>
          </p:cNvPr>
          <p:cNvGrpSpPr/>
          <p:nvPr/>
        </p:nvGrpSpPr>
        <p:grpSpPr>
          <a:xfrm>
            <a:off x="1177343" y="2214368"/>
            <a:ext cx="6338601" cy="1530253"/>
            <a:chOff x="1064355" y="1900188"/>
            <a:chExt cx="6338601" cy="1530253"/>
          </a:xfrm>
        </p:grpSpPr>
        <p:grpSp>
          <p:nvGrpSpPr>
            <p:cNvPr id="19" name="Group 18">
              <a:extLst>
                <a:ext uri="{FF2B5EF4-FFF2-40B4-BE49-F238E27FC236}">
                  <a16:creationId xmlns:a16="http://schemas.microsoft.com/office/drawing/2014/main" id="{9975CA84-C57E-ED45-AEDE-C05243BEC065}"/>
                </a:ext>
              </a:extLst>
            </p:cNvPr>
            <p:cNvGrpSpPr/>
            <p:nvPr/>
          </p:nvGrpSpPr>
          <p:grpSpPr>
            <a:xfrm>
              <a:off x="2117937" y="2248094"/>
              <a:ext cx="73152" cy="950976"/>
              <a:chOff x="1347318" y="2316938"/>
              <a:chExt cx="73152" cy="728770"/>
            </a:xfrm>
          </p:grpSpPr>
          <p:cxnSp>
            <p:nvCxnSpPr>
              <p:cNvPr id="20" name="Straight Connector 19">
                <a:extLst>
                  <a:ext uri="{FF2B5EF4-FFF2-40B4-BE49-F238E27FC236}">
                    <a16:creationId xmlns:a16="http://schemas.microsoft.com/office/drawing/2014/main" id="{E9AA5B5B-0CBA-4CE9-877D-B74027F46F04}"/>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2FF3FB5B-A482-4D98-A63A-F18CD3345E1F}"/>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536BE24B-62EF-2B10-64FE-F4E46754EA1C}"/>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9" name="Rectangle 28">
              <a:extLst>
                <a:ext uri="{FF2B5EF4-FFF2-40B4-BE49-F238E27FC236}">
                  <a16:creationId xmlns:a16="http://schemas.microsoft.com/office/drawing/2014/main" id="{CBEB75E3-A536-B3E2-39AC-F87393424363}"/>
                </a:ext>
              </a:extLst>
            </p:cNvPr>
            <p:cNvSpPr/>
            <p:nvPr/>
          </p:nvSpPr>
          <p:spPr>
            <a:xfrm rot="2806714">
              <a:off x="2105755" y="2679833"/>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75" name="Rectangle 174">
              <a:extLst>
                <a:ext uri="{FF2B5EF4-FFF2-40B4-BE49-F238E27FC236}">
                  <a16:creationId xmlns:a16="http://schemas.microsoft.com/office/drawing/2014/main" id="{A337ED89-AB3E-07E5-0496-640E9420034C}"/>
                </a:ext>
              </a:extLst>
            </p:cNvPr>
            <p:cNvSpPr/>
            <p:nvPr/>
          </p:nvSpPr>
          <p:spPr>
            <a:xfrm rot="2806714">
              <a:off x="1064355" y="3232283"/>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76" name="Group 175">
              <a:extLst>
                <a:ext uri="{FF2B5EF4-FFF2-40B4-BE49-F238E27FC236}">
                  <a16:creationId xmlns:a16="http://schemas.microsoft.com/office/drawing/2014/main" id="{C7E12648-7F38-AFC1-66ED-244EA75EDDD2}"/>
                </a:ext>
              </a:extLst>
            </p:cNvPr>
            <p:cNvGrpSpPr/>
            <p:nvPr/>
          </p:nvGrpSpPr>
          <p:grpSpPr>
            <a:xfrm>
              <a:off x="3160081" y="2363530"/>
              <a:ext cx="73152" cy="749808"/>
              <a:chOff x="1347318" y="2316938"/>
              <a:chExt cx="73152" cy="728770"/>
            </a:xfrm>
          </p:grpSpPr>
          <p:cxnSp>
            <p:nvCxnSpPr>
              <p:cNvPr id="177" name="Straight Connector 176">
                <a:extLst>
                  <a:ext uri="{FF2B5EF4-FFF2-40B4-BE49-F238E27FC236}">
                    <a16:creationId xmlns:a16="http://schemas.microsoft.com/office/drawing/2014/main" id="{BF96A361-0117-C542-C222-0A2B124FDAB7}"/>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78" name="Straight Connector 177">
                <a:extLst>
                  <a:ext uri="{FF2B5EF4-FFF2-40B4-BE49-F238E27FC236}">
                    <a16:creationId xmlns:a16="http://schemas.microsoft.com/office/drawing/2014/main" id="{D3DB5154-2AD3-8707-1DD5-37072172486B}"/>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79" name="Straight Connector 178">
                <a:extLst>
                  <a:ext uri="{FF2B5EF4-FFF2-40B4-BE49-F238E27FC236}">
                    <a16:creationId xmlns:a16="http://schemas.microsoft.com/office/drawing/2014/main" id="{CDAF1DF1-ECA6-F7F4-D679-2C823CC9D50D}"/>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80" name="Rectangle 179">
              <a:extLst>
                <a:ext uri="{FF2B5EF4-FFF2-40B4-BE49-F238E27FC236}">
                  <a16:creationId xmlns:a16="http://schemas.microsoft.com/office/drawing/2014/main" id="{8051A1AC-BE42-96AC-625A-D69950C33D75}"/>
                </a:ext>
              </a:extLst>
            </p:cNvPr>
            <p:cNvSpPr/>
            <p:nvPr/>
          </p:nvSpPr>
          <p:spPr>
            <a:xfrm rot="2806714">
              <a:off x="3147899" y="2690494"/>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81" name="Group 180">
              <a:extLst>
                <a:ext uri="{FF2B5EF4-FFF2-40B4-BE49-F238E27FC236}">
                  <a16:creationId xmlns:a16="http://schemas.microsoft.com/office/drawing/2014/main" id="{FBA30E7E-31D5-CA02-1471-6CD52B88CD22}"/>
                </a:ext>
              </a:extLst>
            </p:cNvPr>
            <p:cNvGrpSpPr/>
            <p:nvPr/>
          </p:nvGrpSpPr>
          <p:grpSpPr>
            <a:xfrm>
              <a:off x="4204604" y="2102056"/>
              <a:ext cx="73152" cy="859536"/>
              <a:chOff x="1347318" y="2316938"/>
              <a:chExt cx="73152" cy="728770"/>
            </a:xfrm>
          </p:grpSpPr>
          <p:cxnSp>
            <p:nvCxnSpPr>
              <p:cNvPr id="182" name="Straight Connector 181">
                <a:extLst>
                  <a:ext uri="{FF2B5EF4-FFF2-40B4-BE49-F238E27FC236}">
                    <a16:creationId xmlns:a16="http://schemas.microsoft.com/office/drawing/2014/main" id="{B4395287-B11F-160B-370A-1F9FF761355E}"/>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83" name="Straight Connector 182">
                <a:extLst>
                  <a:ext uri="{FF2B5EF4-FFF2-40B4-BE49-F238E27FC236}">
                    <a16:creationId xmlns:a16="http://schemas.microsoft.com/office/drawing/2014/main" id="{47709BBE-D401-6888-38A0-5C8D22285F95}"/>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84" name="Straight Connector 183">
                <a:extLst>
                  <a:ext uri="{FF2B5EF4-FFF2-40B4-BE49-F238E27FC236}">
                    <a16:creationId xmlns:a16="http://schemas.microsoft.com/office/drawing/2014/main" id="{6EDD8678-363A-DF36-3A91-CCAC7682DFE7}"/>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85" name="Rectangle 184">
              <a:extLst>
                <a:ext uri="{FF2B5EF4-FFF2-40B4-BE49-F238E27FC236}">
                  <a16:creationId xmlns:a16="http://schemas.microsoft.com/office/drawing/2014/main" id="{2DF4D652-C916-56C4-884C-D19AB8CF576F}"/>
                </a:ext>
              </a:extLst>
            </p:cNvPr>
            <p:cNvSpPr/>
            <p:nvPr/>
          </p:nvSpPr>
          <p:spPr>
            <a:xfrm rot="2806714">
              <a:off x="4192422" y="248617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86" name="Group 185">
              <a:extLst>
                <a:ext uri="{FF2B5EF4-FFF2-40B4-BE49-F238E27FC236}">
                  <a16:creationId xmlns:a16="http://schemas.microsoft.com/office/drawing/2014/main" id="{8C66DD2B-CB56-EFBD-3D95-86565A9EEDF3}"/>
                </a:ext>
              </a:extLst>
            </p:cNvPr>
            <p:cNvGrpSpPr/>
            <p:nvPr/>
          </p:nvGrpSpPr>
          <p:grpSpPr>
            <a:xfrm>
              <a:off x="5241441" y="2104561"/>
              <a:ext cx="73152" cy="1325880"/>
              <a:chOff x="1347318" y="2316938"/>
              <a:chExt cx="73152" cy="728770"/>
            </a:xfrm>
          </p:grpSpPr>
          <p:cxnSp>
            <p:nvCxnSpPr>
              <p:cNvPr id="187" name="Straight Connector 186">
                <a:extLst>
                  <a:ext uri="{FF2B5EF4-FFF2-40B4-BE49-F238E27FC236}">
                    <a16:creationId xmlns:a16="http://schemas.microsoft.com/office/drawing/2014/main" id="{A4A7BAE5-112C-080E-3A03-50A3FD88D5D3}"/>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88" name="Straight Connector 187">
                <a:extLst>
                  <a:ext uri="{FF2B5EF4-FFF2-40B4-BE49-F238E27FC236}">
                    <a16:creationId xmlns:a16="http://schemas.microsoft.com/office/drawing/2014/main" id="{81EC3879-6907-ADEE-A331-37A5CA291373}"/>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F0029391-C148-B4A4-9C8D-0A5BDBA054E0}"/>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90" name="Rectangle 189">
              <a:extLst>
                <a:ext uri="{FF2B5EF4-FFF2-40B4-BE49-F238E27FC236}">
                  <a16:creationId xmlns:a16="http://schemas.microsoft.com/office/drawing/2014/main" id="{8F3A17D8-06D3-775F-89B1-2228E135C7C4}"/>
                </a:ext>
              </a:extLst>
            </p:cNvPr>
            <p:cNvSpPr/>
            <p:nvPr/>
          </p:nvSpPr>
          <p:spPr>
            <a:xfrm rot="2806714">
              <a:off x="5229259" y="271410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91" name="Group 190">
              <a:extLst>
                <a:ext uri="{FF2B5EF4-FFF2-40B4-BE49-F238E27FC236}">
                  <a16:creationId xmlns:a16="http://schemas.microsoft.com/office/drawing/2014/main" id="{E57E656F-9498-A9F6-BB14-B84822AFF61E}"/>
                </a:ext>
              </a:extLst>
            </p:cNvPr>
            <p:cNvGrpSpPr/>
            <p:nvPr/>
          </p:nvGrpSpPr>
          <p:grpSpPr>
            <a:xfrm>
              <a:off x="6279766" y="2159557"/>
              <a:ext cx="73152" cy="795528"/>
              <a:chOff x="1347318" y="2316938"/>
              <a:chExt cx="73152" cy="728770"/>
            </a:xfrm>
          </p:grpSpPr>
          <p:cxnSp>
            <p:nvCxnSpPr>
              <p:cNvPr id="192" name="Straight Connector 191">
                <a:extLst>
                  <a:ext uri="{FF2B5EF4-FFF2-40B4-BE49-F238E27FC236}">
                    <a16:creationId xmlns:a16="http://schemas.microsoft.com/office/drawing/2014/main" id="{0B07058D-52D6-9E54-AA75-4344A069DC1C}"/>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93" name="Straight Connector 192">
                <a:extLst>
                  <a:ext uri="{FF2B5EF4-FFF2-40B4-BE49-F238E27FC236}">
                    <a16:creationId xmlns:a16="http://schemas.microsoft.com/office/drawing/2014/main" id="{9B034326-9EB6-E6B3-843A-1B7A3C0452BA}"/>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94" name="Straight Connector 193">
                <a:extLst>
                  <a:ext uri="{FF2B5EF4-FFF2-40B4-BE49-F238E27FC236}">
                    <a16:creationId xmlns:a16="http://schemas.microsoft.com/office/drawing/2014/main" id="{80162D02-CB86-73CB-9A7E-4566C8A78E9C}"/>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95" name="Rectangle 194">
              <a:extLst>
                <a:ext uri="{FF2B5EF4-FFF2-40B4-BE49-F238E27FC236}">
                  <a16:creationId xmlns:a16="http://schemas.microsoft.com/office/drawing/2014/main" id="{6DC0E19B-7670-A01F-AD9E-3CE5BAA5621B}"/>
                </a:ext>
              </a:extLst>
            </p:cNvPr>
            <p:cNvSpPr/>
            <p:nvPr/>
          </p:nvSpPr>
          <p:spPr>
            <a:xfrm rot="2806714">
              <a:off x="6267584" y="2515096"/>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96" name="Group 195">
              <a:extLst>
                <a:ext uri="{FF2B5EF4-FFF2-40B4-BE49-F238E27FC236}">
                  <a16:creationId xmlns:a16="http://schemas.microsoft.com/office/drawing/2014/main" id="{0F43F32E-541E-B5D4-87A8-14C296A71C42}"/>
                </a:ext>
              </a:extLst>
            </p:cNvPr>
            <p:cNvGrpSpPr/>
            <p:nvPr/>
          </p:nvGrpSpPr>
          <p:grpSpPr>
            <a:xfrm>
              <a:off x="7323116" y="1900188"/>
              <a:ext cx="73152" cy="978408"/>
              <a:chOff x="1347318" y="2316938"/>
              <a:chExt cx="73152" cy="728770"/>
            </a:xfrm>
          </p:grpSpPr>
          <p:cxnSp>
            <p:nvCxnSpPr>
              <p:cNvPr id="197" name="Straight Connector 196">
                <a:extLst>
                  <a:ext uri="{FF2B5EF4-FFF2-40B4-BE49-F238E27FC236}">
                    <a16:creationId xmlns:a16="http://schemas.microsoft.com/office/drawing/2014/main" id="{F67443B9-9787-1D80-D1D9-AAE7697AD04A}"/>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98" name="Straight Connector 197">
                <a:extLst>
                  <a:ext uri="{FF2B5EF4-FFF2-40B4-BE49-F238E27FC236}">
                    <a16:creationId xmlns:a16="http://schemas.microsoft.com/office/drawing/2014/main" id="{F78A0EC3-1B2A-140D-D8B9-D7FDBC1D0AA6}"/>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99" name="Straight Connector 198">
                <a:extLst>
                  <a:ext uri="{FF2B5EF4-FFF2-40B4-BE49-F238E27FC236}">
                    <a16:creationId xmlns:a16="http://schemas.microsoft.com/office/drawing/2014/main" id="{6D79BE38-D8E9-0A97-BD67-045B4B7041B6}"/>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00" name="Rectangle 199">
              <a:extLst>
                <a:ext uri="{FF2B5EF4-FFF2-40B4-BE49-F238E27FC236}">
                  <a16:creationId xmlns:a16="http://schemas.microsoft.com/office/drawing/2014/main" id="{5FFA5D27-6E96-2B0A-40D9-324E90F69E7B}"/>
                </a:ext>
              </a:extLst>
            </p:cNvPr>
            <p:cNvSpPr/>
            <p:nvPr/>
          </p:nvSpPr>
          <p:spPr>
            <a:xfrm rot="2806714">
              <a:off x="7310934" y="2341452"/>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201" name="Freeform 200">
              <a:extLst>
                <a:ext uri="{FF2B5EF4-FFF2-40B4-BE49-F238E27FC236}">
                  <a16:creationId xmlns:a16="http://schemas.microsoft.com/office/drawing/2014/main" id="{55781B57-5F73-6EEC-AB52-0C7F357DFDFE}"/>
                </a:ext>
              </a:extLst>
            </p:cNvPr>
            <p:cNvSpPr/>
            <p:nvPr/>
          </p:nvSpPr>
          <p:spPr bwMode="auto">
            <a:xfrm>
              <a:off x="1110018" y="2397457"/>
              <a:ext cx="6255224" cy="878006"/>
            </a:xfrm>
            <a:custGeom>
              <a:avLst/>
              <a:gdLst>
                <a:gd name="connsiteX0" fmla="*/ 0 w 6255224"/>
                <a:gd name="connsiteY0" fmla="*/ 878006 h 878006"/>
                <a:gd name="connsiteX1" fmla="*/ 1041779 w 6255224"/>
                <a:gd name="connsiteY1" fmla="*/ 332095 h 878006"/>
                <a:gd name="connsiteX2" fmla="*/ 2088107 w 6255224"/>
                <a:gd name="connsiteY2" fmla="*/ 345743 h 878006"/>
                <a:gd name="connsiteX3" fmla="*/ 3129886 w 6255224"/>
                <a:gd name="connsiteY3" fmla="*/ 141027 h 878006"/>
                <a:gd name="connsiteX4" fmla="*/ 4171666 w 6255224"/>
                <a:gd name="connsiteY4" fmla="*/ 368489 h 878006"/>
                <a:gd name="connsiteX5" fmla="*/ 5208895 w 6255224"/>
                <a:gd name="connsiteY5" fmla="*/ 172871 h 878006"/>
                <a:gd name="connsiteX6" fmla="*/ 6255224 w 6255224"/>
                <a:gd name="connsiteY6" fmla="*/ 0 h 87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5224" h="878006">
                  <a:moveTo>
                    <a:pt x="0" y="878006"/>
                  </a:moveTo>
                  <a:lnTo>
                    <a:pt x="1041779" y="332095"/>
                  </a:lnTo>
                  <a:lnTo>
                    <a:pt x="2088107" y="345743"/>
                  </a:lnTo>
                  <a:lnTo>
                    <a:pt x="3129886" y="141027"/>
                  </a:lnTo>
                  <a:lnTo>
                    <a:pt x="4171666" y="368489"/>
                  </a:lnTo>
                  <a:lnTo>
                    <a:pt x="5208895" y="172871"/>
                  </a:lnTo>
                  <a:lnTo>
                    <a:pt x="6255224" y="0"/>
                  </a:lnTo>
                </a:path>
              </a:pathLst>
            </a:custGeom>
            <a:noFill/>
            <a:ln w="28575">
              <a:solidFill>
                <a:srgbClr val="015873"/>
              </a:solidFill>
              <a:miter lim="800000"/>
              <a:headEnd/>
              <a:tailEnd/>
            </a:ln>
          </p:spPr>
          <p:txBody>
            <a:bodyPr rtlCol="0" anchor="ctr"/>
            <a:lstStyle/>
            <a:p>
              <a:pPr algn="ctr"/>
              <a:endParaRPr lang="en-US"/>
            </a:p>
          </p:txBody>
        </p:sp>
      </p:grpSp>
      <p:grpSp>
        <p:nvGrpSpPr>
          <p:cNvPr id="39" name="Group 38">
            <a:extLst>
              <a:ext uri="{FF2B5EF4-FFF2-40B4-BE49-F238E27FC236}">
                <a16:creationId xmlns:a16="http://schemas.microsoft.com/office/drawing/2014/main" id="{9339E7E0-CF06-1A40-A467-3F1ED901DC8D}"/>
              </a:ext>
            </a:extLst>
          </p:cNvPr>
          <p:cNvGrpSpPr/>
          <p:nvPr/>
        </p:nvGrpSpPr>
        <p:grpSpPr>
          <a:xfrm>
            <a:off x="1055163" y="5324575"/>
            <a:ext cx="6540238" cy="595347"/>
            <a:chOff x="972155" y="5010395"/>
            <a:chExt cx="6540238" cy="595347"/>
          </a:xfrm>
        </p:grpSpPr>
        <p:grpSp>
          <p:nvGrpSpPr>
            <p:cNvPr id="77" name="Group 76">
              <a:extLst>
                <a:ext uri="{FF2B5EF4-FFF2-40B4-BE49-F238E27FC236}">
                  <a16:creationId xmlns:a16="http://schemas.microsoft.com/office/drawing/2014/main" id="{ACF8E899-EBC8-DDEA-7FBA-E72900E13698}"/>
                </a:ext>
              </a:extLst>
            </p:cNvPr>
            <p:cNvGrpSpPr/>
            <p:nvPr/>
          </p:nvGrpSpPr>
          <p:grpSpPr>
            <a:xfrm>
              <a:off x="6158815" y="5402440"/>
              <a:ext cx="294691" cy="129605"/>
              <a:chOff x="6286462" y="5679830"/>
              <a:chExt cx="294691" cy="129605"/>
            </a:xfrm>
          </p:grpSpPr>
          <p:cxnSp>
            <p:nvCxnSpPr>
              <p:cNvPr id="208" name="Straight Connector 207">
                <a:extLst>
                  <a:ext uri="{FF2B5EF4-FFF2-40B4-BE49-F238E27FC236}">
                    <a16:creationId xmlns:a16="http://schemas.microsoft.com/office/drawing/2014/main" id="{A1D4911E-A274-93B4-30C8-2440A2DD6A74}"/>
                  </a:ext>
                </a:extLst>
              </p:cNvPr>
              <p:cNvCxnSpPr/>
              <p:nvPr/>
            </p:nvCxnSpPr>
            <p:spPr bwMode="auto">
              <a:xfrm>
                <a:off x="6286462" y="5744489"/>
                <a:ext cx="294691" cy="0"/>
              </a:xfrm>
              <a:prstGeom prst="line">
                <a:avLst/>
              </a:prstGeom>
              <a:noFill/>
              <a:ln w="28575" cap="flat" cmpd="sng" algn="ctr">
                <a:solidFill>
                  <a:srgbClr val="E1471D"/>
                </a:solidFill>
                <a:prstDash val="solid"/>
                <a:round/>
                <a:headEnd type="none" w="med" len="med"/>
                <a:tailEnd type="none" w="med" len="med"/>
              </a:ln>
              <a:effectLst/>
            </p:spPr>
          </p:cxnSp>
          <p:sp>
            <p:nvSpPr>
              <p:cNvPr id="209" name="Rectangle 208">
                <a:extLst>
                  <a:ext uri="{FF2B5EF4-FFF2-40B4-BE49-F238E27FC236}">
                    <a16:creationId xmlns:a16="http://schemas.microsoft.com/office/drawing/2014/main" id="{0F4FB9BF-C691-C681-F9DB-3510E803286A}"/>
                  </a:ext>
                </a:extLst>
              </p:cNvPr>
              <p:cNvSpPr/>
              <p:nvPr/>
            </p:nvSpPr>
            <p:spPr>
              <a:xfrm>
                <a:off x="6369004" y="5679830"/>
                <a:ext cx="129605" cy="129605"/>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sp>
          <p:nvSpPr>
            <p:cNvPr id="78" name="TextBox 77">
              <a:extLst>
                <a:ext uri="{FF2B5EF4-FFF2-40B4-BE49-F238E27FC236}">
                  <a16:creationId xmlns:a16="http://schemas.microsoft.com/office/drawing/2014/main" id="{4721594D-B25B-D3D3-EF7E-5823232E080D}"/>
                </a:ext>
              </a:extLst>
            </p:cNvPr>
            <p:cNvSpPr txBox="1"/>
            <p:nvPr/>
          </p:nvSpPr>
          <p:spPr bwMode="auto">
            <a:xfrm>
              <a:off x="1222530" y="5328743"/>
              <a:ext cx="14561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0.25mg + DOR</a:t>
              </a:r>
            </a:p>
          </p:txBody>
        </p:sp>
        <p:sp>
          <p:nvSpPr>
            <p:cNvPr id="79" name="TextBox 78">
              <a:extLst>
                <a:ext uri="{FF2B5EF4-FFF2-40B4-BE49-F238E27FC236}">
                  <a16:creationId xmlns:a16="http://schemas.microsoft.com/office/drawing/2014/main" id="{4A6E21ED-B064-E87F-4752-F16D86B40B17}"/>
                </a:ext>
              </a:extLst>
            </p:cNvPr>
            <p:cNvSpPr txBox="1"/>
            <p:nvPr/>
          </p:nvSpPr>
          <p:spPr bwMode="auto">
            <a:xfrm>
              <a:off x="2934106" y="5328743"/>
              <a:ext cx="14417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0.75 mg + DOR</a:t>
              </a:r>
            </a:p>
          </p:txBody>
        </p:sp>
        <p:sp>
          <p:nvSpPr>
            <p:cNvPr id="80" name="TextBox 79">
              <a:extLst>
                <a:ext uri="{FF2B5EF4-FFF2-40B4-BE49-F238E27FC236}">
                  <a16:creationId xmlns:a16="http://schemas.microsoft.com/office/drawing/2014/main" id="{CF7915CA-C197-68C7-7F1C-F1E589C993F0}"/>
                </a:ext>
              </a:extLst>
            </p:cNvPr>
            <p:cNvSpPr txBox="1"/>
            <p:nvPr/>
          </p:nvSpPr>
          <p:spPr bwMode="auto">
            <a:xfrm>
              <a:off x="4699507" y="5328743"/>
              <a:ext cx="14026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2.25mg + DOR</a:t>
              </a:r>
            </a:p>
          </p:txBody>
        </p:sp>
        <p:sp>
          <p:nvSpPr>
            <p:cNvPr id="81" name="TextBox 80">
              <a:extLst>
                <a:ext uri="{FF2B5EF4-FFF2-40B4-BE49-F238E27FC236}">
                  <a16:creationId xmlns:a16="http://schemas.microsoft.com/office/drawing/2014/main" id="{4AF1694E-8EDA-3FD6-F442-652CE6F266A3}"/>
                </a:ext>
              </a:extLst>
            </p:cNvPr>
            <p:cNvSpPr txBox="1"/>
            <p:nvPr/>
          </p:nvSpPr>
          <p:spPr bwMode="auto">
            <a:xfrm>
              <a:off x="6413310" y="5328743"/>
              <a:ext cx="10990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DOR/3TC/TDF</a:t>
              </a:r>
            </a:p>
          </p:txBody>
        </p:sp>
        <p:grpSp>
          <p:nvGrpSpPr>
            <p:cNvPr id="82" name="Group 81">
              <a:extLst>
                <a:ext uri="{FF2B5EF4-FFF2-40B4-BE49-F238E27FC236}">
                  <a16:creationId xmlns:a16="http://schemas.microsoft.com/office/drawing/2014/main" id="{43FCC966-75DB-A9C8-32BB-855D12D1BA92}"/>
                </a:ext>
              </a:extLst>
            </p:cNvPr>
            <p:cNvGrpSpPr/>
            <p:nvPr/>
          </p:nvGrpSpPr>
          <p:grpSpPr>
            <a:xfrm>
              <a:off x="972155" y="5388178"/>
              <a:ext cx="294691" cy="158129"/>
              <a:chOff x="1225872" y="5586360"/>
              <a:chExt cx="294691" cy="158129"/>
            </a:xfrm>
          </p:grpSpPr>
          <p:cxnSp>
            <p:nvCxnSpPr>
              <p:cNvPr id="206" name="Straight Connector 205">
                <a:extLst>
                  <a:ext uri="{FF2B5EF4-FFF2-40B4-BE49-F238E27FC236}">
                    <a16:creationId xmlns:a16="http://schemas.microsoft.com/office/drawing/2014/main" id="{2E5B9DDB-6047-EC45-D416-932D546CBAA7}"/>
                  </a:ext>
                </a:extLst>
              </p:cNvPr>
              <p:cNvCxnSpPr/>
              <p:nvPr/>
            </p:nvCxnSpPr>
            <p:spPr bwMode="auto">
              <a:xfrm>
                <a:off x="1225872" y="5693802"/>
                <a:ext cx="294691" cy="0"/>
              </a:xfrm>
              <a:prstGeom prst="line">
                <a:avLst/>
              </a:prstGeom>
              <a:noFill/>
              <a:ln w="28575" cap="flat" cmpd="sng" algn="ctr">
                <a:solidFill>
                  <a:schemeClr val="accent2">
                    <a:lumMod val="20000"/>
                    <a:lumOff val="80000"/>
                  </a:schemeClr>
                </a:solidFill>
                <a:prstDash val="solid"/>
                <a:round/>
                <a:headEnd type="none" w="med" len="med"/>
                <a:tailEnd type="none" w="med" len="med"/>
              </a:ln>
              <a:effectLst/>
            </p:spPr>
          </p:cxnSp>
          <p:sp>
            <p:nvSpPr>
              <p:cNvPr id="207" name="Triangle 206">
                <a:extLst>
                  <a:ext uri="{FF2B5EF4-FFF2-40B4-BE49-F238E27FC236}">
                    <a16:creationId xmlns:a16="http://schemas.microsoft.com/office/drawing/2014/main" id="{E0EB78CA-7800-6277-E13A-D6EE9A797034}"/>
                  </a:ext>
                </a:extLst>
              </p:cNvPr>
              <p:cNvSpPr/>
              <p:nvPr/>
            </p:nvSpPr>
            <p:spPr bwMode="auto">
              <a:xfrm>
                <a:off x="1287277" y="5586360"/>
                <a:ext cx="171880" cy="158129"/>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83" name="Group 82">
              <a:extLst>
                <a:ext uri="{FF2B5EF4-FFF2-40B4-BE49-F238E27FC236}">
                  <a16:creationId xmlns:a16="http://schemas.microsoft.com/office/drawing/2014/main" id="{C50A95EF-82A4-36B0-A2C3-5EA92B94170C}"/>
                </a:ext>
              </a:extLst>
            </p:cNvPr>
            <p:cNvGrpSpPr/>
            <p:nvPr/>
          </p:nvGrpSpPr>
          <p:grpSpPr>
            <a:xfrm>
              <a:off x="2676440" y="5391377"/>
              <a:ext cx="294691" cy="151730"/>
              <a:chOff x="2359132" y="5875687"/>
              <a:chExt cx="294691" cy="151730"/>
            </a:xfrm>
          </p:grpSpPr>
          <p:sp>
            <p:nvSpPr>
              <p:cNvPr id="204" name="Oval 203">
                <a:extLst>
                  <a:ext uri="{FF2B5EF4-FFF2-40B4-BE49-F238E27FC236}">
                    <a16:creationId xmlns:a16="http://schemas.microsoft.com/office/drawing/2014/main" id="{E804C64E-EE4F-F3A0-1CEA-5B4672B9BB34}"/>
                  </a:ext>
                </a:extLst>
              </p:cNvPr>
              <p:cNvSpPr/>
              <p:nvPr/>
            </p:nvSpPr>
            <p:spPr bwMode="auto">
              <a:xfrm>
                <a:off x="2430612" y="5875687"/>
                <a:ext cx="151730" cy="151730"/>
              </a:xfrm>
              <a:prstGeom prst="ellipse">
                <a:avLst/>
              </a:prstGeom>
              <a:noFill/>
              <a:ln w="28575">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205" name="Straight Connector 204">
                <a:extLst>
                  <a:ext uri="{FF2B5EF4-FFF2-40B4-BE49-F238E27FC236}">
                    <a16:creationId xmlns:a16="http://schemas.microsoft.com/office/drawing/2014/main" id="{F79B83E6-1AE8-DD90-9074-C4DE690FFB84}"/>
                  </a:ext>
                </a:extLst>
              </p:cNvPr>
              <p:cNvCxnSpPr/>
              <p:nvPr/>
            </p:nvCxnSpPr>
            <p:spPr bwMode="auto">
              <a:xfrm>
                <a:off x="2359132" y="5953913"/>
                <a:ext cx="294691" cy="0"/>
              </a:xfrm>
              <a:prstGeom prst="line">
                <a:avLst/>
              </a:prstGeom>
              <a:noFill/>
              <a:ln w="28575" cap="flat" cmpd="sng" algn="ctr">
                <a:solidFill>
                  <a:schemeClr val="accent2"/>
                </a:solidFill>
                <a:prstDash val="solid"/>
                <a:round/>
                <a:headEnd type="none" w="med" len="med"/>
                <a:tailEnd type="none" w="med" len="med"/>
              </a:ln>
              <a:effectLst/>
            </p:spPr>
          </p:cxnSp>
        </p:grpSp>
        <p:grpSp>
          <p:nvGrpSpPr>
            <p:cNvPr id="84" name="Group 83">
              <a:extLst>
                <a:ext uri="{FF2B5EF4-FFF2-40B4-BE49-F238E27FC236}">
                  <a16:creationId xmlns:a16="http://schemas.microsoft.com/office/drawing/2014/main" id="{AF8B4D48-50D3-0109-E343-E76B934D93AD}"/>
                </a:ext>
              </a:extLst>
            </p:cNvPr>
            <p:cNvGrpSpPr/>
            <p:nvPr/>
          </p:nvGrpSpPr>
          <p:grpSpPr>
            <a:xfrm>
              <a:off x="4429213" y="5399862"/>
              <a:ext cx="294691" cy="134760"/>
              <a:chOff x="4161852" y="5733048"/>
              <a:chExt cx="294691" cy="134760"/>
            </a:xfrm>
          </p:grpSpPr>
          <p:sp>
            <p:nvSpPr>
              <p:cNvPr id="140" name="Rectangle 139">
                <a:extLst>
                  <a:ext uri="{FF2B5EF4-FFF2-40B4-BE49-F238E27FC236}">
                    <a16:creationId xmlns:a16="http://schemas.microsoft.com/office/drawing/2014/main" id="{B604F4C9-E5CA-E3F6-EC7A-9784F6F36883}"/>
                  </a:ext>
                </a:extLst>
              </p:cNvPr>
              <p:cNvSpPr/>
              <p:nvPr/>
            </p:nvSpPr>
            <p:spPr>
              <a:xfrm rot="2806714">
                <a:off x="4241816" y="5733048"/>
                <a:ext cx="134760" cy="134760"/>
              </a:xfrm>
              <a:prstGeom prst="rect">
                <a:avLst/>
              </a:prstGeom>
              <a:noFill/>
              <a:ln w="28575"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cxnSp>
            <p:nvCxnSpPr>
              <p:cNvPr id="203" name="Straight Connector 202">
                <a:extLst>
                  <a:ext uri="{FF2B5EF4-FFF2-40B4-BE49-F238E27FC236}">
                    <a16:creationId xmlns:a16="http://schemas.microsoft.com/office/drawing/2014/main" id="{8A6933E9-5FD7-4000-5E60-C8829CC30BD7}"/>
                  </a:ext>
                </a:extLst>
              </p:cNvPr>
              <p:cNvCxnSpPr/>
              <p:nvPr/>
            </p:nvCxnSpPr>
            <p:spPr bwMode="auto">
              <a:xfrm>
                <a:off x="4161852" y="5803805"/>
                <a:ext cx="294691" cy="0"/>
              </a:xfrm>
              <a:prstGeom prst="line">
                <a:avLst/>
              </a:prstGeom>
              <a:noFill/>
              <a:ln w="28575" cap="flat" cmpd="sng" algn="ctr">
                <a:solidFill>
                  <a:schemeClr val="accent1"/>
                </a:solidFill>
                <a:prstDash val="solid"/>
                <a:round/>
                <a:headEnd type="none" w="med" len="med"/>
                <a:tailEnd type="none" w="med" len="med"/>
              </a:ln>
              <a:effectLst/>
            </p:spPr>
          </p:cxnSp>
        </p:grpSp>
        <p:sp>
          <p:nvSpPr>
            <p:cNvPr id="85" name="TextBox 84">
              <a:extLst>
                <a:ext uri="{FF2B5EF4-FFF2-40B4-BE49-F238E27FC236}">
                  <a16:creationId xmlns:a16="http://schemas.microsoft.com/office/drawing/2014/main" id="{DF395608-7A09-7B0C-9F51-7C63BE71894A}"/>
                </a:ext>
              </a:extLst>
            </p:cNvPr>
            <p:cNvSpPr txBox="1"/>
            <p:nvPr/>
          </p:nvSpPr>
          <p:spPr bwMode="auto">
            <a:xfrm>
              <a:off x="3373096" y="5010395"/>
              <a:ext cx="19115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Part 2 Treatment Group</a:t>
              </a:r>
            </a:p>
          </p:txBody>
        </p:sp>
      </p:grpSp>
      <p:sp>
        <p:nvSpPr>
          <p:cNvPr id="87" name="Text Box 15">
            <a:extLst>
              <a:ext uri="{FF2B5EF4-FFF2-40B4-BE49-F238E27FC236}">
                <a16:creationId xmlns:a16="http://schemas.microsoft.com/office/drawing/2014/main" id="{B203E75B-26B7-CB68-D3C3-30F365DE880A}"/>
              </a:ext>
            </a:extLst>
          </p:cNvPr>
          <p:cNvSpPr txBox="1">
            <a:spLocks noChangeArrowheads="1"/>
          </p:cNvSpPr>
          <p:nvPr/>
        </p:nvSpPr>
        <p:spPr bwMode="auto">
          <a:xfrm>
            <a:off x="388590" y="6375148"/>
            <a:ext cx="3499131"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09778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Connector 41">
            <a:extLst>
              <a:ext uri="{FF2B5EF4-FFF2-40B4-BE49-F238E27FC236}">
                <a16:creationId xmlns:a16="http://schemas.microsoft.com/office/drawing/2014/main" id="{36019976-7D97-FC0A-60CB-83A0E5E4E0BF}"/>
              </a:ext>
            </a:extLst>
          </p:cNvPr>
          <p:cNvCxnSpPr/>
          <p:nvPr/>
        </p:nvCxnSpPr>
        <p:spPr bwMode="auto">
          <a:xfrm>
            <a:off x="1080509" y="3793174"/>
            <a:ext cx="6583680" cy="0"/>
          </a:xfrm>
          <a:prstGeom prst="line">
            <a:avLst/>
          </a:prstGeom>
          <a:noFill/>
          <a:ln w="28575" cap="flat" cmpd="sng" algn="ctr">
            <a:solidFill>
              <a:schemeClr val="tx2"/>
            </a:solidFill>
            <a:prstDash val="solid"/>
            <a:round/>
            <a:headEnd type="none" w="med" len="med"/>
            <a:tailEnd type="none" w="med" len="med"/>
          </a:ln>
          <a:effectLst/>
        </p:spPr>
      </p:cxnSp>
      <p:grpSp>
        <p:nvGrpSpPr>
          <p:cNvPr id="81" name="Group 80">
            <a:extLst>
              <a:ext uri="{FF2B5EF4-FFF2-40B4-BE49-F238E27FC236}">
                <a16:creationId xmlns:a16="http://schemas.microsoft.com/office/drawing/2014/main" id="{F4126C3C-A316-F6EB-48C8-DDA183EAEB34}"/>
              </a:ext>
            </a:extLst>
          </p:cNvPr>
          <p:cNvGrpSpPr/>
          <p:nvPr/>
        </p:nvGrpSpPr>
        <p:grpSpPr>
          <a:xfrm>
            <a:off x="1238106" y="3094105"/>
            <a:ext cx="6340230" cy="969264"/>
            <a:chOff x="1097826" y="2792853"/>
            <a:chExt cx="6340230" cy="969264"/>
          </a:xfrm>
        </p:grpSpPr>
        <p:sp>
          <p:nvSpPr>
            <p:cNvPr id="79" name="Freeform 78">
              <a:extLst>
                <a:ext uri="{FF2B5EF4-FFF2-40B4-BE49-F238E27FC236}">
                  <a16:creationId xmlns:a16="http://schemas.microsoft.com/office/drawing/2014/main" id="{1490C352-F9A5-DFAC-5253-85A911439DDE}"/>
                </a:ext>
              </a:extLst>
            </p:cNvPr>
            <p:cNvSpPr/>
            <p:nvPr/>
          </p:nvSpPr>
          <p:spPr bwMode="auto">
            <a:xfrm>
              <a:off x="1138687" y="3234906"/>
              <a:ext cx="6271404" cy="258792"/>
            </a:xfrm>
            <a:custGeom>
              <a:avLst/>
              <a:gdLst>
                <a:gd name="connsiteX0" fmla="*/ 0 w 6271404"/>
                <a:gd name="connsiteY0" fmla="*/ 258792 h 258792"/>
                <a:gd name="connsiteX1" fmla="*/ 2091905 w 6271404"/>
                <a:gd name="connsiteY1" fmla="*/ 194094 h 258792"/>
                <a:gd name="connsiteX2" fmla="*/ 4175185 w 6271404"/>
                <a:gd name="connsiteY2" fmla="*/ 43132 h 258792"/>
                <a:gd name="connsiteX3" fmla="*/ 5223294 w 6271404"/>
                <a:gd name="connsiteY3" fmla="*/ 0 h 258792"/>
                <a:gd name="connsiteX4" fmla="*/ 6271404 w 6271404"/>
                <a:gd name="connsiteY4" fmla="*/ 43132 h 258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404" h="258792">
                  <a:moveTo>
                    <a:pt x="0" y="258792"/>
                  </a:moveTo>
                  <a:lnTo>
                    <a:pt x="2091905" y="194094"/>
                  </a:lnTo>
                  <a:lnTo>
                    <a:pt x="4175185" y="43132"/>
                  </a:lnTo>
                  <a:lnTo>
                    <a:pt x="5223294" y="0"/>
                  </a:lnTo>
                  <a:lnTo>
                    <a:pt x="6271404" y="43132"/>
                  </a:lnTo>
                </a:path>
              </a:pathLst>
            </a:custGeom>
            <a:noFill/>
            <a:ln w="28575">
              <a:solidFill>
                <a:srgbClr val="E1471D"/>
              </a:solidFill>
              <a:prstDash val="sysDash"/>
              <a:miter lim="800000"/>
              <a:headEnd/>
              <a:tailEnd/>
            </a:ln>
          </p:spPr>
          <p:txBody>
            <a:bodyPr rtlCol="0" anchor="ctr"/>
            <a:lstStyle/>
            <a:p>
              <a:pPr algn="ctr"/>
              <a:endParaRPr lang="en-US"/>
            </a:p>
          </p:txBody>
        </p:sp>
        <p:grpSp>
          <p:nvGrpSpPr>
            <p:cNvPr id="23" name="Group 22">
              <a:extLst>
                <a:ext uri="{FF2B5EF4-FFF2-40B4-BE49-F238E27FC236}">
                  <a16:creationId xmlns:a16="http://schemas.microsoft.com/office/drawing/2014/main" id="{903A7323-EEE4-D0DB-A980-4098BA909703}"/>
                </a:ext>
              </a:extLst>
            </p:cNvPr>
            <p:cNvGrpSpPr/>
            <p:nvPr/>
          </p:nvGrpSpPr>
          <p:grpSpPr>
            <a:xfrm>
              <a:off x="3194512" y="3118374"/>
              <a:ext cx="73152" cy="621792"/>
              <a:chOff x="1347318" y="2316938"/>
              <a:chExt cx="73152" cy="728770"/>
            </a:xfrm>
          </p:grpSpPr>
          <p:cxnSp>
            <p:nvCxnSpPr>
              <p:cNvPr id="24" name="Straight Connector 23">
                <a:extLst>
                  <a:ext uri="{FF2B5EF4-FFF2-40B4-BE49-F238E27FC236}">
                    <a16:creationId xmlns:a16="http://schemas.microsoft.com/office/drawing/2014/main" id="{8D0EAC8A-3A7D-00B8-203F-EA3287B80312}"/>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B1B1DE8F-9A78-8A3E-7F79-3B741CAA87C1}"/>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5EE0EAFF-348E-6AF4-4B12-702BDC7F1957}"/>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0" name="Rectangle 29">
              <a:extLst>
                <a:ext uri="{FF2B5EF4-FFF2-40B4-BE49-F238E27FC236}">
                  <a16:creationId xmlns:a16="http://schemas.microsoft.com/office/drawing/2014/main" id="{4222AA66-6B32-F63D-E317-B9AFB256EBAC}"/>
                </a:ext>
              </a:extLst>
            </p:cNvPr>
            <p:cNvSpPr/>
            <p:nvPr/>
          </p:nvSpPr>
          <p:spPr>
            <a:xfrm>
              <a:off x="3190239" y="3388361"/>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63" name="Rectangle 62">
              <a:extLst>
                <a:ext uri="{FF2B5EF4-FFF2-40B4-BE49-F238E27FC236}">
                  <a16:creationId xmlns:a16="http://schemas.microsoft.com/office/drawing/2014/main" id="{0C5CCC88-ED2E-DEAF-C9AC-3293F173623D}"/>
                </a:ext>
              </a:extLst>
            </p:cNvPr>
            <p:cNvSpPr/>
            <p:nvPr/>
          </p:nvSpPr>
          <p:spPr>
            <a:xfrm>
              <a:off x="1097826" y="3454404"/>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64" name="Group 63">
              <a:extLst>
                <a:ext uri="{FF2B5EF4-FFF2-40B4-BE49-F238E27FC236}">
                  <a16:creationId xmlns:a16="http://schemas.microsoft.com/office/drawing/2014/main" id="{D111DB8F-0E7A-51AB-6C8E-1D1ED114110E}"/>
                </a:ext>
              </a:extLst>
            </p:cNvPr>
            <p:cNvGrpSpPr/>
            <p:nvPr/>
          </p:nvGrpSpPr>
          <p:grpSpPr>
            <a:xfrm>
              <a:off x="5279666" y="2848212"/>
              <a:ext cx="73152" cy="850392"/>
              <a:chOff x="1347318" y="2316938"/>
              <a:chExt cx="73152" cy="728770"/>
            </a:xfrm>
          </p:grpSpPr>
          <p:cxnSp>
            <p:nvCxnSpPr>
              <p:cNvPr id="65" name="Straight Connector 64">
                <a:extLst>
                  <a:ext uri="{FF2B5EF4-FFF2-40B4-BE49-F238E27FC236}">
                    <a16:creationId xmlns:a16="http://schemas.microsoft.com/office/drawing/2014/main" id="{125FC396-6FEB-0FD7-27FC-1CAE9892A6A7}"/>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8C43ADC8-0999-A7B7-4F6B-F3BF60BB25E1}"/>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9337DF31-9799-EDAF-82A9-F5A38FE105D6}"/>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68" name="Rectangle 67">
              <a:extLst>
                <a:ext uri="{FF2B5EF4-FFF2-40B4-BE49-F238E27FC236}">
                  <a16:creationId xmlns:a16="http://schemas.microsoft.com/office/drawing/2014/main" id="{2F3102A8-29D8-7375-363D-E21260F1544B}"/>
                </a:ext>
              </a:extLst>
            </p:cNvPr>
            <p:cNvSpPr/>
            <p:nvPr/>
          </p:nvSpPr>
          <p:spPr>
            <a:xfrm>
              <a:off x="5275393" y="3235674"/>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69" name="Group 68">
              <a:extLst>
                <a:ext uri="{FF2B5EF4-FFF2-40B4-BE49-F238E27FC236}">
                  <a16:creationId xmlns:a16="http://schemas.microsoft.com/office/drawing/2014/main" id="{0F6F5EA2-C640-841A-A0DE-50830640F608}"/>
                </a:ext>
              </a:extLst>
            </p:cNvPr>
            <p:cNvGrpSpPr/>
            <p:nvPr/>
          </p:nvGrpSpPr>
          <p:grpSpPr>
            <a:xfrm>
              <a:off x="6322596" y="2823807"/>
              <a:ext cx="73152" cy="813816"/>
              <a:chOff x="1347318" y="2316938"/>
              <a:chExt cx="73152" cy="728770"/>
            </a:xfrm>
          </p:grpSpPr>
          <p:cxnSp>
            <p:nvCxnSpPr>
              <p:cNvPr id="70" name="Straight Connector 69">
                <a:extLst>
                  <a:ext uri="{FF2B5EF4-FFF2-40B4-BE49-F238E27FC236}">
                    <a16:creationId xmlns:a16="http://schemas.microsoft.com/office/drawing/2014/main" id="{55511194-D5F8-5BB8-585E-E40F1DC7741B}"/>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C445199A-0699-A3FF-B76A-E1985F126ACC}"/>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D4726C00-BC8E-0A50-2984-7AF9F663F14F}"/>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73" name="Rectangle 72">
              <a:extLst>
                <a:ext uri="{FF2B5EF4-FFF2-40B4-BE49-F238E27FC236}">
                  <a16:creationId xmlns:a16="http://schemas.microsoft.com/office/drawing/2014/main" id="{E6257044-3BF6-ABF0-C586-D5B0DBB27C3D}"/>
                </a:ext>
              </a:extLst>
            </p:cNvPr>
            <p:cNvSpPr/>
            <p:nvPr/>
          </p:nvSpPr>
          <p:spPr>
            <a:xfrm>
              <a:off x="6318323" y="3189044"/>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74" name="Group 73">
              <a:extLst>
                <a:ext uri="{FF2B5EF4-FFF2-40B4-BE49-F238E27FC236}">
                  <a16:creationId xmlns:a16="http://schemas.microsoft.com/office/drawing/2014/main" id="{D5ADBCE0-AA15-5AB4-A76F-FF920B932B10}"/>
                </a:ext>
              </a:extLst>
            </p:cNvPr>
            <p:cNvGrpSpPr/>
            <p:nvPr/>
          </p:nvGrpSpPr>
          <p:grpSpPr>
            <a:xfrm>
              <a:off x="7360631" y="2792853"/>
              <a:ext cx="73152" cy="969264"/>
              <a:chOff x="1347318" y="2316938"/>
              <a:chExt cx="73152" cy="728770"/>
            </a:xfrm>
          </p:grpSpPr>
          <p:cxnSp>
            <p:nvCxnSpPr>
              <p:cNvPr id="75" name="Straight Connector 74">
                <a:extLst>
                  <a:ext uri="{FF2B5EF4-FFF2-40B4-BE49-F238E27FC236}">
                    <a16:creationId xmlns:a16="http://schemas.microsoft.com/office/drawing/2014/main" id="{142EAE8E-5CA5-B606-80B1-7322BC4773F3}"/>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83B4ED04-7482-0346-7CBC-2BD8A8AFBC57}"/>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D7B91207-429D-D16F-5CA4-1DCCD28147F1}"/>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78" name="Rectangle 77">
              <a:extLst>
                <a:ext uri="{FF2B5EF4-FFF2-40B4-BE49-F238E27FC236}">
                  <a16:creationId xmlns:a16="http://schemas.microsoft.com/office/drawing/2014/main" id="{00C0040A-2434-5B1A-E746-B77BE9BD71D3}"/>
                </a:ext>
              </a:extLst>
            </p:cNvPr>
            <p:cNvSpPr/>
            <p:nvPr/>
          </p:nvSpPr>
          <p:spPr>
            <a:xfrm>
              <a:off x="7356358" y="3234290"/>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sp>
        <p:nvSpPr>
          <p:cNvPr id="2" name="Title 1">
            <a:extLst>
              <a:ext uri="{FF2B5EF4-FFF2-40B4-BE49-F238E27FC236}">
                <a16:creationId xmlns:a16="http://schemas.microsoft.com/office/drawing/2014/main" id="{BEB121E3-7F4F-67A7-C9C9-1F1CC01DEE2A}"/>
              </a:ext>
            </a:extLst>
          </p:cNvPr>
          <p:cNvSpPr>
            <a:spLocks noGrp="1"/>
          </p:cNvSpPr>
          <p:nvPr>
            <p:ph type="title"/>
          </p:nvPr>
        </p:nvSpPr>
        <p:spPr/>
        <p:txBody>
          <a:bodyPr/>
          <a:lstStyle/>
          <a:p>
            <a:r>
              <a:rPr lang="en-US" dirty="0"/>
              <a:t>P011: CD4+ T-Cell Counts After Switch to ISL 0.75 mg</a:t>
            </a:r>
          </a:p>
        </p:txBody>
      </p:sp>
      <p:sp>
        <p:nvSpPr>
          <p:cNvPr id="3" name="Content Placeholder 2">
            <a:extLst>
              <a:ext uri="{FF2B5EF4-FFF2-40B4-BE49-F238E27FC236}">
                <a16:creationId xmlns:a16="http://schemas.microsoft.com/office/drawing/2014/main" id="{29C94278-1C28-FEA4-7D92-4C480667A235}"/>
              </a:ext>
            </a:extLst>
          </p:cNvPr>
          <p:cNvSpPr>
            <a:spLocks noGrp="1"/>
          </p:cNvSpPr>
          <p:nvPr>
            <p:ph idx="1"/>
          </p:nvPr>
        </p:nvSpPr>
        <p:spPr>
          <a:xfrm>
            <a:off x="610840" y="1498481"/>
            <a:ext cx="10185245" cy="427937"/>
          </a:xfrm>
        </p:spPr>
        <p:txBody>
          <a:bodyPr/>
          <a:lstStyle/>
          <a:p>
            <a:r>
              <a:rPr lang="en-US" sz="2200" dirty="0">
                <a:solidFill>
                  <a:schemeClr val="bg1"/>
                </a:solidFill>
              </a:rPr>
              <a:t>Mean percent change from time of switch to ISL 0.75 mg between </a:t>
            </a:r>
            <a:r>
              <a:rPr lang="en-US" sz="2200" dirty="0" err="1">
                <a:solidFill>
                  <a:schemeClr val="bg1"/>
                </a:solidFill>
              </a:rPr>
              <a:t>Wk</a:t>
            </a:r>
            <a:r>
              <a:rPr lang="en-US" sz="2200" dirty="0">
                <a:solidFill>
                  <a:schemeClr val="bg1"/>
                </a:solidFill>
              </a:rPr>
              <a:t> 60-84</a:t>
            </a:r>
          </a:p>
          <a:p>
            <a:pPr marL="0" indent="0">
              <a:buNone/>
            </a:pPr>
            <a:endParaRPr lang="en-US" sz="2200" dirty="0"/>
          </a:p>
        </p:txBody>
      </p:sp>
      <p:graphicFrame>
        <p:nvGraphicFramePr>
          <p:cNvPr id="6" name="Group 32">
            <a:extLst>
              <a:ext uri="{FF2B5EF4-FFF2-40B4-BE49-F238E27FC236}">
                <a16:creationId xmlns:a16="http://schemas.microsoft.com/office/drawing/2014/main" id="{A2800A18-EBB6-706A-7F25-09653FFDF312}"/>
              </a:ext>
            </a:extLst>
          </p:cNvPr>
          <p:cNvGraphicFramePr>
            <a:graphicFrameLocks noGrp="1"/>
          </p:cNvGraphicFramePr>
          <p:nvPr/>
        </p:nvGraphicFramePr>
        <p:xfrm>
          <a:off x="8054194" y="1979961"/>
          <a:ext cx="3715177" cy="1920320"/>
        </p:xfrm>
        <a:graphic>
          <a:graphicData uri="http://schemas.openxmlformats.org/drawingml/2006/table">
            <a:tbl>
              <a:tblPr/>
              <a:tblGrid>
                <a:gridCol w="1771133">
                  <a:extLst>
                    <a:ext uri="{9D8B030D-6E8A-4147-A177-3AD203B41FA5}">
                      <a16:colId xmlns:a16="http://schemas.microsoft.com/office/drawing/2014/main" val="20000"/>
                    </a:ext>
                  </a:extLst>
                </a:gridCol>
                <a:gridCol w="463728">
                  <a:extLst>
                    <a:ext uri="{9D8B030D-6E8A-4147-A177-3AD203B41FA5}">
                      <a16:colId xmlns:a16="http://schemas.microsoft.com/office/drawing/2014/main" val="20001"/>
                    </a:ext>
                  </a:extLst>
                </a:gridCol>
                <a:gridCol w="1480316">
                  <a:extLst>
                    <a:ext uri="{9D8B030D-6E8A-4147-A177-3AD203B41FA5}">
                      <a16:colId xmlns:a16="http://schemas.microsoft.com/office/drawing/2014/main" val="20002"/>
                    </a:ext>
                  </a:extLst>
                </a:gridCol>
              </a:tblGrid>
              <a:tr h="51921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Part 2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Treatment Group</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Change From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Baseline,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169882">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1"/>
                          </a:solidFill>
                          <a:effectLst/>
                          <a:latin typeface="Calibri" panose="020F0502020204030204" pitchFamily="34" charset="0"/>
                        </a:rPr>
                        <a:t>ISL 0.25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19401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0.75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5039818"/>
                  </a:ext>
                </a:extLst>
              </a:tr>
              <a:tr h="21814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2.25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676494585"/>
                  </a:ext>
                </a:extLst>
              </a:tr>
              <a:tr h="300601">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1"/>
                          </a:solidFill>
                          <a:effectLst/>
                          <a:latin typeface="Calibri" panose="020F0502020204030204" pitchFamily="34" charset="0"/>
                        </a:rPr>
                        <a:t>DOR/3TC/TDF</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521868487"/>
                  </a:ext>
                </a:extLst>
              </a:tr>
            </a:tbl>
          </a:graphicData>
        </a:graphic>
      </p:graphicFrame>
      <p:grpSp>
        <p:nvGrpSpPr>
          <p:cNvPr id="8" name="Group 7">
            <a:extLst>
              <a:ext uri="{FF2B5EF4-FFF2-40B4-BE49-F238E27FC236}">
                <a16:creationId xmlns:a16="http://schemas.microsoft.com/office/drawing/2014/main" id="{6236CB1B-403A-8686-EBD5-6CD3D47DEEB2}"/>
              </a:ext>
            </a:extLst>
          </p:cNvPr>
          <p:cNvGrpSpPr/>
          <p:nvPr/>
        </p:nvGrpSpPr>
        <p:grpSpPr>
          <a:xfrm>
            <a:off x="9392911" y="6207927"/>
            <a:ext cx="2488502" cy="454909"/>
            <a:chOff x="9392911" y="6207927"/>
            <a:chExt cx="2488502" cy="454909"/>
          </a:xfrm>
        </p:grpSpPr>
        <p:pic>
          <p:nvPicPr>
            <p:cNvPr id="9" name="Picture 8" descr="A picture containing text, ax, wheel&#10;&#10;Description automatically generated">
              <a:extLst>
                <a:ext uri="{FF2B5EF4-FFF2-40B4-BE49-F238E27FC236}">
                  <a16:creationId xmlns:a16="http://schemas.microsoft.com/office/drawing/2014/main" id="{B65FA966-A87F-348A-5D5E-671C476CF8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0" name="Rectangle 9">
              <a:extLst>
                <a:ext uri="{FF2B5EF4-FFF2-40B4-BE49-F238E27FC236}">
                  <a16:creationId xmlns:a16="http://schemas.microsoft.com/office/drawing/2014/main" id="{68F9639E-1020-56F2-0A96-FEDE421C61A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1" name="TextBox 10">
            <a:extLst>
              <a:ext uri="{FF2B5EF4-FFF2-40B4-BE49-F238E27FC236}">
                <a16:creationId xmlns:a16="http://schemas.microsoft.com/office/drawing/2014/main" id="{355E7900-2D06-59CD-A186-32387938AF84}"/>
              </a:ext>
            </a:extLst>
          </p:cNvPr>
          <p:cNvSpPr txBox="1"/>
          <p:nvPr/>
        </p:nvSpPr>
        <p:spPr bwMode="auto">
          <a:xfrm>
            <a:off x="619977" y="5958555"/>
            <a:ext cx="2107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solidFill>
                  <a:schemeClr val="bg1"/>
                </a:solidFill>
                <a:latin typeface="Calibri" panose="020F0502020204030204" pitchFamily="34" charset="0"/>
              </a:rPr>
              <a:t>Wk 0: time of switch</a:t>
            </a:r>
          </a:p>
        </p:txBody>
      </p:sp>
      <p:sp>
        <p:nvSpPr>
          <p:cNvPr id="31" name="Freeform 30">
            <a:extLst>
              <a:ext uri="{FF2B5EF4-FFF2-40B4-BE49-F238E27FC236}">
                <a16:creationId xmlns:a16="http://schemas.microsoft.com/office/drawing/2014/main" id="{057940D7-A3BA-3C0F-686F-9759701C1738}"/>
              </a:ext>
            </a:extLst>
          </p:cNvPr>
          <p:cNvSpPr/>
          <p:nvPr/>
        </p:nvSpPr>
        <p:spPr bwMode="auto">
          <a:xfrm>
            <a:off x="1074156" y="2076704"/>
            <a:ext cx="6592824" cy="2536945"/>
          </a:xfrm>
          <a:custGeom>
            <a:avLst/>
            <a:gdLst>
              <a:gd name="connsiteX0" fmla="*/ 0 w 7328950"/>
              <a:gd name="connsiteY0" fmla="*/ 0 h 2536945"/>
              <a:gd name="connsiteX1" fmla="*/ 0 w 7328950"/>
              <a:gd name="connsiteY1" fmla="*/ 2536945 h 2536945"/>
              <a:gd name="connsiteX2" fmla="*/ 7328950 w 7328950"/>
              <a:gd name="connsiteY2" fmla="*/ 2536945 h 2536945"/>
            </a:gdLst>
            <a:ahLst/>
            <a:cxnLst>
              <a:cxn ang="0">
                <a:pos x="connsiteX0" y="connsiteY0"/>
              </a:cxn>
              <a:cxn ang="0">
                <a:pos x="connsiteX1" y="connsiteY1"/>
              </a:cxn>
              <a:cxn ang="0">
                <a:pos x="connsiteX2" y="connsiteY2"/>
              </a:cxn>
            </a:cxnLst>
            <a:rect l="l" t="t" r="r" b="b"/>
            <a:pathLst>
              <a:path w="7328950" h="2536945">
                <a:moveTo>
                  <a:pt x="0" y="0"/>
                </a:moveTo>
                <a:lnTo>
                  <a:pt x="0" y="2536945"/>
                </a:lnTo>
                <a:lnTo>
                  <a:pt x="7328950" y="2536945"/>
                </a:lnTo>
              </a:path>
            </a:pathLst>
          </a:custGeom>
          <a:noFill/>
          <a:ln w="28575">
            <a:solidFill>
              <a:schemeClr val="bg1"/>
            </a:solidFill>
            <a:miter lim="800000"/>
            <a:headEnd/>
            <a:tailEnd/>
          </a:ln>
        </p:spPr>
        <p:txBody>
          <a:bodyPr rtlCol="0" anchor="ctr"/>
          <a:lstStyle/>
          <a:p>
            <a:pPr algn="ctr"/>
            <a:endParaRPr lang="en-US"/>
          </a:p>
        </p:txBody>
      </p:sp>
      <p:grpSp>
        <p:nvGrpSpPr>
          <p:cNvPr id="32" name="Group 31">
            <a:extLst>
              <a:ext uri="{FF2B5EF4-FFF2-40B4-BE49-F238E27FC236}">
                <a16:creationId xmlns:a16="http://schemas.microsoft.com/office/drawing/2014/main" id="{4E55183E-7B4A-A4C0-9B53-756822F6F507}"/>
              </a:ext>
            </a:extLst>
          </p:cNvPr>
          <p:cNvGrpSpPr/>
          <p:nvPr/>
        </p:nvGrpSpPr>
        <p:grpSpPr>
          <a:xfrm>
            <a:off x="1231566" y="4609042"/>
            <a:ext cx="6277916" cy="64008"/>
            <a:chOff x="793753" y="4299261"/>
            <a:chExt cx="6978881" cy="64008"/>
          </a:xfrm>
        </p:grpSpPr>
        <p:cxnSp>
          <p:nvCxnSpPr>
            <p:cNvPr id="38" name="Straight Connector 37">
              <a:extLst>
                <a:ext uri="{FF2B5EF4-FFF2-40B4-BE49-F238E27FC236}">
                  <a16:creationId xmlns:a16="http://schemas.microsoft.com/office/drawing/2014/main" id="{93BEDF81-7DCB-7226-6EF2-C17ECB4ED2FE}"/>
                </a:ext>
              </a:extLst>
            </p:cNvPr>
            <p:cNvCxnSpPr>
              <a:cxnSpLocks/>
            </p:cNvCxnSpPr>
            <p:nvPr/>
          </p:nvCxnSpPr>
          <p:spPr bwMode="auto">
            <a:xfrm>
              <a:off x="793753"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49AA0602-220F-0A97-C232-020C022F9908}"/>
                </a:ext>
              </a:extLst>
            </p:cNvPr>
            <p:cNvCxnSpPr>
              <a:cxnSpLocks/>
            </p:cNvCxnSpPr>
            <p:nvPr/>
          </p:nvCxnSpPr>
          <p:spPr bwMode="auto">
            <a:xfrm>
              <a:off x="3121028"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12FB58E-82A1-AA2F-033F-1838DF43A6D0}"/>
                </a:ext>
              </a:extLst>
            </p:cNvPr>
            <p:cNvCxnSpPr>
              <a:cxnSpLocks/>
            </p:cNvCxnSpPr>
            <p:nvPr/>
          </p:nvCxnSpPr>
          <p:spPr bwMode="auto">
            <a:xfrm>
              <a:off x="5450006"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F51CA109-992E-F671-274B-2A123B55FE64}"/>
                </a:ext>
              </a:extLst>
            </p:cNvPr>
            <p:cNvCxnSpPr>
              <a:cxnSpLocks/>
            </p:cNvCxnSpPr>
            <p:nvPr/>
          </p:nvCxnSpPr>
          <p:spPr bwMode="auto">
            <a:xfrm>
              <a:off x="7772634"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453E7D77-4B69-4262-4FB0-745C8191E544}"/>
                </a:ext>
              </a:extLst>
            </p:cNvPr>
            <p:cNvCxnSpPr>
              <a:cxnSpLocks/>
            </p:cNvCxnSpPr>
            <p:nvPr/>
          </p:nvCxnSpPr>
          <p:spPr bwMode="auto">
            <a:xfrm>
              <a:off x="6602001" y="4299261"/>
              <a:ext cx="0" cy="64008"/>
            </a:xfrm>
            <a:prstGeom prst="line">
              <a:avLst/>
            </a:prstGeom>
            <a:noFill/>
            <a:ln w="28575" cap="flat" cmpd="sng" algn="ctr">
              <a:solidFill>
                <a:schemeClr val="bg1"/>
              </a:solidFill>
              <a:prstDash val="solid"/>
              <a:round/>
              <a:headEnd type="none" w="med" len="med"/>
              <a:tailEnd type="none" w="med" len="med"/>
            </a:ln>
            <a:effectLst/>
          </p:spPr>
        </p:cxnSp>
      </p:grpSp>
      <p:sp>
        <p:nvSpPr>
          <p:cNvPr id="80" name="TextBox 79">
            <a:extLst>
              <a:ext uri="{FF2B5EF4-FFF2-40B4-BE49-F238E27FC236}">
                <a16:creationId xmlns:a16="http://schemas.microsoft.com/office/drawing/2014/main" id="{E1593874-7CAD-C1A6-AD55-A1976B0EF4D9}"/>
              </a:ext>
            </a:extLst>
          </p:cNvPr>
          <p:cNvSpPr txBox="1"/>
          <p:nvPr/>
        </p:nvSpPr>
        <p:spPr bwMode="auto">
          <a:xfrm rot="16200000">
            <a:off x="-347948" y="3093221"/>
            <a:ext cx="18318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Percent Change (%)</a:t>
            </a:r>
          </a:p>
        </p:txBody>
      </p:sp>
      <p:grpSp>
        <p:nvGrpSpPr>
          <p:cNvPr id="91" name="Group 90">
            <a:extLst>
              <a:ext uri="{FF2B5EF4-FFF2-40B4-BE49-F238E27FC236}">
                <a16:creationId xmlns:a16="http://schemas.microsoft.com/office/drawing/2014/main" id="{0C8B5879-B8DC-0504-C5ED-56382F52FF0C}"/>
              </a:ext>
            </a:extLst>
          </p:cNvPr>
          <p:cNvGrpSpPr/>
          <p:nvPr/>
        </p:nvGrpSpPr>
        <p:grpSpPr>
          <a:xfrm>
            <a:off x="643232" y="2269222"/>
            <a:ext cx="421910" cy="2373384"/>
            <a:chOff x="492620" y="1959441"/>
            <a:chExt cx="421910" cy="2373384"/>
          </a:xfrm>
        </p:grpSpPr>
        <p:sp>
          <p:nvSpPr>
            <p:cNvPr id="87" name="TextBox 86">
              <a:extLst>
                <a:ext uri="{FF2B5EF4-FFF2-40B4-BE49-F238E27FC236}">
                  <a16:creationId xmlns:a16="http://schemas.microsoft.com/office/drawing/2014/main" id="{EEC1307C-C2ED-EA55-347A-BC1D0F55E60D}"/>
                </a:ext>
              </a:extLst>
            </p:cNvPr>
            <p:cNvSpPr txBox="1"/>
            <p:nvPr/>
          </p:nvSpPr>
          <p:spPr bwMode="auto">
            <a:xfrm>
              <a:off x="547122" y="1959441"/>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40</a:t>
              </a:r>
            </a:p>
          </p:txBody>
        </p:sp>
        <p:sp>
          <p:nvSpPr>
            <p:cNvPr id="88" name="TextBox 87">
              <a:extLst>
                <a:ext uri="{FF2B5EF4-FFF2-40B4-BE49-F238E27FC236}">
                  <a16:creationId xmlns:a16="http://schemas.microsoft.com/office/drawing/2014/main" id="{733B2F20-CCF8-E932-6CAF-37FBD44AC89A}"/>
                </a:ext>
              </a:extLst>
            </p:cNvPr>
            <p:cNvSpPr txBox="1"/>
            <p:nvPr/>
          </p:nvSpPr>
          <p:spPr bwMode="auto">
            <a:xfrm>
              <a:off x="547122" y="2647977"/>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2</a:t>
              </a:r>
              <a:r>
                <a:rPr lang="en-US" sz="1400" b="0" dirty="0">
                  <a:solidFill>
                    <a:schemeClr val="bg1"/>
                  </a:solidFill>
                  <a:latin typeface="Calibri" panose="020F0502020204030204" pitchFamily="34" charset="0"/>
                </a:rPr>
                <a:t>0</a:t>
              </a:r>
            </a:p>
          </p:txBody>
        </p:sp>
        <p:sp>
          <p:nvSpPr>
            <p:cNvPr id="89" name="TextBox 88">
              <a:extLst>
                <a:ext uri="{FF2B5EF4-FFF2-40B4-BE49-F238E27FC236}">
                  <a16:creationId xmlns:a16="http://schemas.microsoft.com/office/drawing/2014/main" id="{577F2CF8-2196-F4E9-8E48-C14DBBA46ED9}"/>
                </a:ext>
              </a:extLst>
            </p:cNvPr>
            <p:cNvSpPr txBox="1"/>
            <p:nvPr/>
          </p:nvSpPr>
          <p:spPr bwMode="auto">
            <a:xfrm>
              <a:off x="638493" y="3336513"/>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90" name="TextBox 89">
              <a:extLst>
                <a:ext uri="{FF2B5EF4-FFF2-40B4-BE49-F238E27FC236}">
                  <a16:creationId xmlns:a16="http://schemas.microsoft.com/office/drawing/2014/main" id="{99633E48-EFAB-2434-0261-31725EC9BA7A}"/>
                </a:ext>
              </a:extLst>
            </p:cNvPr>
            <p:cNvSpPr txBox="1"/>
            <p:nvPr/>
          </p:nvSpPr>
          <p:spPr bwMode="auto">
            <a:xfrm>
              <a:off x="492620" y="4025048"/>
              <a:ext cx="4219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-2</a:t>
              </a:r>
              <a:r>
                <a:rPr lang="en-US" sz="1400" b="0" dirty="0">
                  <a:solidFill>
                    <a:schemeClr val="bg1"/>
                  </a:solidFill>
                  <a:latin typeface="Calibri" panose="020F0502020204030204" pitchFamily="34" charset="0"/>
                </a:rPr>
                <a:t>0</a:t>
              </a:r>
            </a:p>
          </p:txBody>
        </p:sp>
      </p:grpSp>
      <p:grpSp>
        <p:nvGrpSpPr>
          <p:cNvPr id="92" name="Group 91">
            <a:extLst>
              <a:ext uri="{FF2B5EF4-FFF2-40B4-BE49-F238E27FC236}">
                <a16:creationId xmlns:a16="http://schemas.microsoft.com/office/drawing/2014/main" id="{FD5D8CFE-C8A5-B8DA-962E-8FBD2FF43990}"/>
              </a:ext>
            </a:extLst>
          </p:cNvPr>
          <p:cNvGrpSpPr/>
          <p:nvPr/>
        </p:nvGrpSpPr>
        <p:grpSpPr>
          <a:xfrm>
            <a:off x="1013250" y="2419935"/>
            <a:ext cx="56036" cy="2077296"/>
            <a:chOff x="862638" y="2110154"/>
            <a:chExt cx="56036" cy="2077296"/>
          </a:xfrm>
        </p:grpSpPr>
        <p:cxnSp>
          <p:nvCxnSpPr>
            <p:cNvPr id="83" name="Straight Connector 82">
              <a:extLst>
                <a:ext uri="{FF2B5EF4-FFF2-40B4-BE49-F238E27FC236}">
                  <a16:creationId xmlns:a16="http://schemas.microsoft.com/office/drawing/2014/main" id="{F40B1418-CDEC-48B9-2B58-AD0134F94364}"/>
                </a:ext>
              </a:extLst>
            </p:cNvPr>
            <p:cNvCxnSpPr>
              <a:cxnSpLocks/>
            </p:cNvCxnSpPr>
            <p:nvPr/>
          </p:nvCxnSpPr>
          <p:spPr bwMode="auto">
            <a:xfrm>
              <a:off x="862638" y="2110154"/>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45AD734C-3A72-2CA4-44EA-D5595DD0A640}"/>
                </a:ext>
              </a:extLst>
            </p:cNvPr>
            <p:cNvCxnSpPr>
              <a:cxnSpLocks/>
            </p:cNvCxnSpPr>
            <p:nvPr/>
          </p:nvCxnSpPr>
          <p:spPr bwMode="auto">
            <a:xfrm>
              <a:off x="862638" y="2802586"/>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CF44B764-86FE-53C0-C461-1C372E059832}"/>
                </a:ext>
              </a:extLst>
            </p:cNvPr>
            <p:cNvCxnSpPr>
              <a:cxnSpLocks/>
            </p:cNvCxnSpPr>
            <p:nvPr/>
          </p:nvCxnSpPr>
          <p:spPr bwMode="auto">
            <a:xfrm>
              <a:off x="862638" y="3495018"/>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B2DE6D1A-73B7-7CB9-8249-8B4A1978CE27}"/>
                </a:ext>
              </a:extLst>
            </p:cNvPr>
            <p:cNvCxnSpPr>
              <a:cxnSpLocks/>
            </p:cNvCxnSpPr>
            <p:nvPr/>
          </p:nvCxnSpPr>
          <p:spPr bwMode="auto">
            <a:xfrm>
              <a:off x="862638" y="4187450"/>
              <a:ext cx="56036" cy="0"/>
            </a:xfrm>
            <a:prstGeom prst="line">
              <a:avLst/>
            </a:prstGeom>
            <a:noFill/>
            <a:ln w="28575" cap="flat" cmpd="sng" algn="ctr">
              <a:solidFill>
                <a:schemeClr val="bg1"/>
              </a:solidFill>
              <a:prstDash val="solid"/>
              <a:round/>
              <a:headEnd type="none" w="med" len="med"/>
              <a:tailEnd type="none" w="med" len="med"/>
            </a:ln>
            <a:effectLst/>
          </p:spPr>
        </p:cxnSp>
      </p:grpSp>
      <p:grpSp>
        <p:nvGrpSpPr>
          <p:cNvPr id="103" name="Group 102">
            <a:extLst>
              <a:ext uri="{FF2B5EF4-FFF2-40B4-BE49-F238E27FC236}">
                <a16:creationId xmlns:a16="http://schemas.microsoft.com/office/drawing/2014/main" id="{AFB7F1C3-CCC4-9306-9852-88916383384A}"/>
              </a:ext>
            </a:extLst>
          </p:cNvPr>
          <p:cNvGrpSpPr/>
          <p:nvPr/>
        </p:nvGrpSpPr>
        <p:grpSpPr>
          <a:xfrm>
            <a:off x="1093607" y="4617681"/>
            <a:ext cx="6610731" cy="307777"/>
            <a:chOff x="942995" y="4307900"/>
            <a:chExt cx="6610731" cy="307777"/>
          </a:xfrm>
        </p:grpSpPr>
        <p:sp>
          <p:nvSpPr>
            <p:cNvPr id="95" name="TextBox 94">
              <a:extLst>
                <a:ext uri="{FF2B5EF4-FFF2-40B4-BE49-F238E27FC236}">
                  <a16:creationId xmlns:a16="http://schemas.microsoft.com/office/drawing/2014/main" id="{B213CBB4-B35C-BAF2-CB26-29929D6238A0}"/>
                </a:ext>
              </a:extLst>
            </p:cNvPr>
            <p:cNvSpPr txBox="1"/>
            <p:nvPr/>
          </p:nvSpPr>
          <p:spPr bwMode="auto">
            <a:xfrm>
              <a:off x="942995"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99" name="TextBox 98">
              <a:extLst>
                <a:ext uri="{FF2B5EF4-FFF2-40B4-BE49-F238E27FC236}">
                  <a16:creationId xmlns:a16="http://schemas.microsoft.com/office/drawing/2014/main" id="{B865AD46-CB41-135C-49D8-9851407F0C0D}"/>
                </a:ext>
              </a:extLst>
            </p:cNvPr>
            <p:cNvSpPr txBox="1"/>
            <p:nvPr/>
          </p:nvSpPr>
          <p:spPr bwMode="auto">
            <a:xfrm>
              <a:off x="2985981"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24</a:t>
              </a:r>
            </a:p>
          </p:txBody>
        </p:sp>
        <p:sp>
          <p:nvSpPr>
            <p:cNvPr id="100" name="TextBox 99">
              <a:extLst>
                <a:ext uri="{FF2B5EF4-FFF2-40B4-BE49-F238E27FC236}">
                  <a16:creationId xmlns:a16="http://schemas.microsoft.com/office/drawing/2014/main" id="{094FCF11-CD42-CD87-D8C2-E5D2B9910FA4}"/>
                </a:ext>
              </a:extLst>
            </p:cNvPr>
            <p:cNvSpPr txBox="1"/>
            <p:nvPr/>
          </p:nvSpPr>
          <p:spPr bwMode="auto">
            <a:xfrm>
              <a:off x="6118764"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60</a:t>
              </a:r>
            </a:p>
          </p:txBody>
        </p:sp>
        <p:sp>
          <p:nvSpPr>
            <p:cNvPr id="101" name="TextBox 100">
              <a:extLst>
                <a:ext uri="{FF2B5EF4-FFF2-40B4-BE49-F238E27FC236}">
                  <a16:creationId xmlns:a16="http://schemas.microsoft.com/office/drawing/2014/main" id="{373C8078-3E03-5BC1-72F1-0E0785B701FC}"/>
                </a:ext>
              </a:extLst>
            </p:cNvPr>
            <p:cNvSpPr txBox="1"/>
            <p:nvPr/>
          </p:nvSpPr>
          <p:spPr bwMode="auto">
            <a:xfrm>
              <a:off x="5087587"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48</a:t>
              </a:r>
            </a:p>
          </p:txBody>
        </p:sp>
        <p:sp>
          <p:nvSpPr>
            <p:cNvPr id="102" name="TextBox 101">
              <a:extLst>
                <a:ext uri="{FF2B5EF4-FFF2-40B4-BE49-F238E27FC236}">
                  <a16:creationId xmlns:a16="http://schemas.microsoft.com/office/drawing/2014/main" id="{73A7FCF5-250A-1F17-C23C-1D0264BFA267}"/>
                </a:ext>
              </a:extLst>
            </p:cNvPr>
            <p:cNvSpPr txBox="1"/>
            <p:nvPr/>
          </p:nvSpPr>
          <p:spPr bwMode="auto">
            <a:xfrm>
              <a:off x="7186318"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72</a:t>
              </a:r>
            </a:p>
          </p:txBody>
        </p:sp>
      </p:grpSp>
      <p:sp>
        <p:nvSpPr>
          <p:cNvPr id="104" name="TextBox 103">
            <a:extLst>
              <a:ext uri="{FF2B5EF4-FFF2-40B4-BE49-F238E27FC236}">
                <a16:creationId xmlns:a16="http://schemas.microsoft.com/office/drawing/2014/main" id="{8700DD44-925C-4FCB-6283-26004ABF372C}"/>
              </a:ext>
            </a:extLst>
          </p:cNvPr>
          <p:cNvSpPr txBox="1"/>
          <p:nvPr/>
        </p:nvSpPr>
        <p:spPr bwMode="auto">
          <a:xfrm>
            <a:off x="2348309" y="4842775"/>
            <a:ext cx="40592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Weeks after ISL Dose Switch (Weeks in Part 3)</a:t>
            </a:r>
          </a:p>
        </p:txBody>
      </p:sp>
      <p:grpSp>
        <p:nvGrpSpPr>
          <p:cNvPr id="62" name="Group 61">
            <a:extLst>
              <a:ext uri="{FF2B5EF4-FFF2-40B4-BE49-F238E27FC236}">
                <a16:creationId xmlns:a16="http://schemas.microsoft.com/office/drawing/2014/main" id="{2885CF8A-03DB-0FB9-E109-706AB5B7EB8F}"/>
              </a:ext>
            </a:extLst>
          </p:cNvPr>
          <p:cNvGrpSpPr/>
          <p:nvPr/>
        </p:nvGrpSpPr>
        <p:grpSpPr>
          <a:xfrm>
            <a:off x="1163149" y="3195930"/>
            <a:ext cx="6351737" cy="1330809"/>
            <a:chOff x="1021715" y="2882445"/>
            <a:chExt cx="6351737" cy="1330809"/>
          </a:xfrm>
        </p:grpSpPr>
        <p:grpSp>
          <p:nvGrpSpPr>
            <p:cNvPr id="15" name="Group 14">
              <a:extLst>
                <a:ext uri="{FF2B5EF4-FFF2-40B4-BE49-F238E27FC236}">
                  <a16:creationId xmlns:a16="http://schemas.microsoft.com/office/drawing/2014/main" id="{4320797D-01EC-683F-9BD7-748540D55DDB}"/>
                </a:ext>
              </a:extLst>
            </p:cNvPr>
            <p:cNvGrpSpPr/>
            <p:nvPr/>
          </p:nvGrpSpPr>
          <p:grpSpPr>
            <a:xfrm>
              <a:off x="3123587" y="2914806"/>
              <a:ext cx="73152" cy="1298448"/>
              <a:chOff x="1347318" y="2316938"/>
              <a:chExt cx="73152" cy="728770"/>
            </a:xfrm>
          </p:grpSpPr>
          <p:cxnSp>
            <p:nvCxnSpPr>
              <p:cNvPr id="16" name="Straight Connector 15">
                <a:extLst>
                  <a:ext uri="{FF2B5EF4-FFF2-40B4-BE49-F238E27FC236}">
                    <a16:creationId xmlns:a16="http://schemas.microsoft.com/office/drawing/2014/main" id="{306FA0CE-621A-1CA0-2D1A-AB6F2BB4EB44}"/>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B2EE70C-2D15-A98C-74EC-4B322E0A0238}"/>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465F47DC-81FF-90B0-9CC8-02F496CC9042}"/>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28" name="Oval 27">
              <a:extLst>
                <a:ext uri="{FF2B5EF4-FFF2-40B4-BE49-F238E27FC236}">
                  <a16:creationId xmlns:a16="http://schemas.microsoft.com/office/drawing/2014/main" id="{5411634F-0A80-EA60-B16B-4F0D190A77C7}"/>
                </a:ext>
              </a:extLst>
            </p:cNvPr>
            <p:cNvSpPr/>
            <p:nvPr/>
          </p:nvSpPr>
          <p:spPr bwMode="auto">
            <a:xfrm>
              <a:off x="3109048" y="3513647"/>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3" name="Oval 32">
              <a:extLst>
                <a:ext uri="{FF2B5EF4-FFF2-40B4-BE49-F238E27FC236}">
                  <a16:creationId xmlns:a16="http://schemas.microsoft.com/office/drawing/2014/main" id="{F35663B2-87CF-9BAC-4B65-20CA41C1D32E}"/>
                </a:ext>
              </a:extLst>
            </p:cNvPr>
            <p:cNvSpPr/>
            <p:nvPr/>
          </p:nvSpPr>
          <p:spPr bwMode="auto">
            <a:xfrm>
              <a:off x="1021715" y="3448133"/>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9" name="Group 38">
              <a:extLst>
                <a:ext uri="{FF2B5EF4-FFF2-40B4-BE49-F238E27FC236}">
                  <a16:creationId xmlns:a16="http://schemas.microsoft.com/office/drawing/2014/main" id="{D4F7577F-CAAC-48DA-6813-040813C6A1C7}"/>
                </a:ext>
              </a:extLst>
            </p:cNvPr>
            <p:cNvGrpSpPr/>
            <p:nvPr/>
          </p:nvGrpSpPr>
          <p:grpSpPr>
            <a:xfrm>
              <a:off x="5209949" y="3022030"/>
              <a:ext cx="73152" cy="969264"/>
              <a:chOff x="1347318" y="2316938"/>
              <a:chExt cx="73152" cy="728770"/>
            </a:xfrm>
          </p:grpSpPr>
          <p:cxnSp>
            <p:nvCxnSpPr>
              <p:cNvPr id="40" name="Straight Connector 39">
                <a:extLst>
                  <a:ext uri="{FF2B5EF4-FFF2-40B4-BE49-F238E27FC236}">
                    <a16:creationId xmlns:a16="http://schemas.microsoft.com/office/drawing/2014/main" id="{2B7BF388-CD8C-E20F-1987-BFA61BDECF0D}"/>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18CA0859-E607-8A04-8598-F4F692731923}"/>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4AB01139-30B5-9A87-C70E-E6E396D84973}"/>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44" name="Oval 43">
              <a:extLst>
                <a:ext uri="{FF2B5EF4-FFF2-40B4-BE49-F238E27FC236}">
                  <a16:creationId xmlns:a16="http://schemas.microsoft.com/office/drawing/2014/main" id="{47555D5B-BAA8-7195-E029-E63BB417B40F}"/>
                </a:ext>
              </a:extLst>
            </p:cNvPr>
            <p:cNvSpPr/>
            <p:nvPr/>
          </p:nvSpPr>
          <p:spPr bwMode="auto">
            <a:xfrm>
              <a:off x="5195410" y="3465296"/>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45" name="Group 44">
              <a:extLst>
                <a:ext uri="{FF2B5EF4-FFF2-40B4-BE49-F238E27FC236}">
                  <a16:creationId xmlns:a16="http://schemas.microsoft.com/office/drawing/2014/main" id="{03B63120-F7DB-E2DE-C919-F3E9176960D2}"/>
                </a:ext>
              </a:extLst>
            </p:cNvPr>
            <p:cNvGrpSpPr/>
            <p:nvPr/>
          </p:nvGrpSpPr>
          <p:grpSpPr>
            <a:xfrm>
              <a:off x="6249539" y="2882445"/>
              <a:ext cx="73152" cy="777240"/>
              <a:chOff x="1347318" y="2316938"/>
              <a:chExt cx="73152" cy="728770"/>
            </a:xfrm>
          </p:grpSpPr>
          <p:cxnSp>
            <p:nvCxnSpPr>
              <p:cNvPr id="46" name="Straight Connector 45">
                <a:extLst>
                  <a:ext uri="{FF2B5EF4-FFF2-40B4-BE49-F238E27FC236}">
                    <a16:creationId xmlns:a16="http://schemas.microsoft.com/office/drawing/2014/main" id="{374D2B16-4EFB-7394-0920-71826D4C4AE7}"/>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8CB534A7-B9DD-61DA-B949-603A7406CD16}"/>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F9857F9B-EE94-4875-5190-E45DDC0EB536}"/>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49" name="Oval 48">
              <a:extLst>
                <a:ext uri="{FF2B5EF4-FFF2-40B4-BE49-F238E27FC236}">
                  <a16:creationId xmlns:a16="http://schemas.microsoft.com/office/drawing/2014/main" id="{76075CF9-78EA-110D-3C42-E1671F512733}"/>
                </a:ext>
              </a:extLst>
            </p:cNvPr>
            <p:cNvSpPr/>
            <p:nvPr/>
          </p:nvSpPr>
          <p:spPr bwMode="auto">
            <a:xfrm>
              <a:off x="6235000" y="3220936"/>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55" name="Group 54">
              <a:extLst>
                <a:ext uri="{FF2B5EF4-FFF2-40B4-BE49-F238E27FC236}">
                  <a16:creationId xmlns:a16="http://schemas.microsoft.com/office/drawing/2014/main" id="{8C6ADBE1-9D6B-206F-A610-5DA9353BE2C6}"/>
                </a:ext>
              </a:extLst>
            </p:cNvPr>
            <p:cNvGrpSpPr/>
            <p:nvPr/>
          </p:nvGrpSpPr>
          <p:grpSpPr>
            <a:xfrm>
              <a:off x="7290206" y="2953122"/>
              <a:ext cx="73152" cy="841248"/>
              <a:chOff x="1347318" y="2316938"/>
              <a:chExt cx="73152" cy="728770"/>
            </a:xfrm>
          </p:grpSpPr>
          <p:cxnSp>
            <p:nvCxnSpPr>
              <p:cNvPr id="56" name="Straight Connector 55">
                <a:extLst>
                  <a:ext uri="{FF2B5EF4-FFF2-40B4-BE49-F238E27FC236}">
                    <a16:creationId xmlns:a16="http://schemas.microsoft.com/office/drawing/2014/main" id="{A1C2ED82-BEFB-B942-C366-417977C2B5E1}"/>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98E81808-8B8C-42C9-D754-AE5D83BC9EA4}"/>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F08E263A-4B0F-2097-931C-1174369943DD}"/>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59" name="Oval 58">
              <a:extLst>
                <a:ext uri="{FF2B5EF4-FFF2-40B4-BE49-F238E27FC236}">
                  <a16:creationId xmlns:a16="http://schemas.microsoft.com/office/drawing/2014/main" id="{38610FE5-E947-1425-9798-2764AE57322A}"/>
                </a:ext>
              </a:extLst>
            </p:cNvPr>
            <p:cNvSpPr/>
            <p:nvPr/>
          </p:nvSpPr>
          <p:spPr bwMode="auto">
            <a:xfrm>
              <a:off x="7275667" y="3320188"/>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1" name="Freeform 60">
              <a:extLst>
                <a:ext uri="{FF2B5EF4-FFF2-40B4-BE49-F238E27FC236}">
                  <a16:creationId xmlns:a16="http://schemas.microsoft.com/office/drawing/2014/main" id="{4F8AF578-7AF2-B774-A8FB-D41BB6AD1C25}"/>
                </a:ext>
              </a:extLst>
            </p:cNvPr>
            <p:cNvSpPr/>
            <p:nvPr/>
          </p:nvSpPr>
          <p:spPr bwMode="auto">
            <a:xfrm>
              <a:off x="1076960" y="3271520"/>
              <a:ext cx="6258560" cy="299720"/>
            </a:xfrm>
            <a:custGeom>
              <a:avLst/>
              <a:gdLst>
                <a:gd name="connsiteX0" fmla="*/ 0 w 6258560"/>
                <a:gd name="connsiteY0" fmla="*/ 223520 h 299720"/>
                <a:gd name="connsiteX1" fmla="*/ 2087880 w 6258560"/>
                <a:gd name="connsiteY1" fmla="*/ 299720 h 299720"/>
                <a:gd name="connsiteX2" fmla="*/ 4175760 w 6258560"/>
                <a:gd name="connsiteY2" fmla="*/ 238760 h 299720"/>
                <a:gd name="connsiteX3" fmla="*/ 5212080 w 6258560"/>
                <a:gd name="connsiteY3" fmla="*/ 0 h 299720"/>
                <a:gd name="connsiteX4" fmla="*/ 6258560 w 6258560"/>
                <a:gd name="connsiteY4" fmla="*/ 111760 h 299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8560" h="299720">
                  <a:moveTo>
                    <a:pt x="0" y="223520"/>
                  </a:moveTo>
                  <a:lnTo>
                    <a:pt x="2087880" y="299720"/>
                  </a:lnTo>
                  <a:lnTo>
                    <a:pt x="4175760" y="238760"/>
                  </a:lnTo>
                  <a:lnTo>
                    <a:pt x="5212080" y="0"/>
                  </a:lnTo>
                  <a:lnTo>
                    <a:pt x="6258560" y="111760"/>
                  </a:lnTo>
                </a:path>
              </a:pathLst>
            </a:custGeom>
            <a:noFill/>
            <a:ln w="28575">
              <a:solidFill>
                <a:schemeClr val="accent2"/>
              </a:solidFill>
              <a:prstDash val="sysDash"/>
              <a:miter lim="800000"/>
              <a:headEnd/>
              <a:tailEnd/>
            </a:ln>
          </p:spPr>
          <p:txBody>
            <a:bodyPr rtlCol="0" anchor="ctr"/>
            <a:lstStyle/>
            <a:p>
              <a:pPr algn="ctr"/>
              <a:endParaRPr lang="en-US"/>
            </a:p>
          </p:txBody>
        </p:sp>
      </p:grpSp>
      <p:grpSp>
        <p:nvGrpSpPr>
          <p:cNvPr id="135" name="Group 134">
            <a:extLst>
              <a:ext uri="{FF2B5EF4-FFF2-40B4-BE49-F238E27FC236}">
                <a16:creationId xmlns:a16="http://schemas.microsoft.com/office/drawing/2014/main" id="{971F23CA-FEAF-2674-9C83-DB359EACDCB6}"/>
              </a:ext>
            </a:extLst>
          </p:cNvPr>
          <p:cNvGrpSpPr/>
          <p:nvPr/>
        </p:nvGrpSpPr>
        <p:grpSpPr>
          <a:xfrm>
            <a:off x="1139811" y="3102842"/>
            <a:ext cx="6351668" cy="1207008"/>
            <a:chOff x="990328" y="2801258"/>
            <a:chExt cx="6351668" cy="1207008"/>
          </a:xfrm>
        </p:grpSpPr>
        <p:grpSp>
          <p:nvGrpSpPr>
            <p:cNvPr id="4" name="Group 3">
              <a:extLst>
                <a:ext uri="{FF2B5EF4-FFF2-40B4-BE49-F238E27FC236}">
                  <a16:creationId xmlns:a16="http://schemas.microsoft.com/office/drawing/2014/main" id="{9E227B20-1DEF-7EC0-7FEE-1FEC9A9592B0}"/>
                </a:ext>
              </a:extLst>
            </p:cNvPr>
            <p:cNvGrpSpPr/>
            <p:nvPr/>
          </p:nvGrpSpPr>
          <p:grpSpPr>
            <a:xfrm>
              <a:off x="3089967" y="2801258"/>
              <a:ext cx="73152" cy="1207008"/>
              <a:chOff x="1347318" y="2316938"/>
              <a:chExt cx="73152" cy="728770"/>
            </a:xfrm>
          </p:grpSpPr>
          <p:cxnSp>
            <p:nvCxnSpPr>
              <p:cNvPr id="12" name="Straight Connector 11">
                <a:extLst>
                  <a:ext uri="{FF2B5EF4-FFF2-40B4-BE49-F238E27FC236}">
                    <a16:creationId xmlns:a16="http://schemas.microsoft.com/office/drawing/2014/main" id="{7E67008C-68BB-9F21-1E25-3B0F16BA19DC}"/>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E9A002B3-D863-67B5-985C-E7AC0893571B}"/>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B0131B8-1096-9E51-8FFE-AE2D665C80DE}"/>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7" name="Triangle 26">
              <a:extLst>
                <a:ext uri="{FF2B5EF4-FFF2-40B4-BE49-F238E27FC236}">
                  <a16:creationId xmlns:a16="http://schemas.microsoft.com/office/drawing/2014/main" id="{51E5A2CB-C2B4-C0F9-C905-D55D0581D5D7}"/>
                </a:ext>
              </a:extLst>
            </p:cNvPr>
            <p:cNvSpPr/>
            <p:nvPr/>
          </p:nvSpPr>
          <p:spPr bwMode="auto">
            <a:xfrm>
              <a:off x="3080074" y="3358400"/>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2" name="Triangle 81">
              <a:extLst>
                <a:ext uri="{FF2B5EF4-FFF2-40B4-BE49-F238E27FC236}">
                  <a16:creationId xmlns:a16="http://schemas.microsoft.com/office/drawing/2014/main" id="{2E081CE1-1138-95FF-48C0-69592B76B2A0}"/>
                </a:ext>
              </a:extLst>
            </p:cNvPr>
            <p:cNvSpPr/>
            <p:nvPr/>
          </p:nvSpPr>
          <p:spPr bwMode="auto">
            <a:xfrm>
              <a:off x="990328" y="3447461"/>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93" name="Group 92">
              <a:extLst>
                <a:ext uri="{FF2B5EF4-FFF2-40B4-BE49-F238E27FC236}">
                  <a16:creationId xmlns:a16="http://schemas.microsoft.com/office/drawing/2014/main" id="{F5700863-DE1F-E7A2-2339-312739F844C7}"/>
                </a:ext>
              </a:extLst>
            </p:cNvPr>
            <p:cNvGrpSpPr/>
            <p:nvPr/>
          </p:nvGrpSpPr>
          <p:grpSpPr>
            <a:xfrm>
              <a:off x="5173967" y="3016845"/>
              <a:ext cx="73152" cy="804672"/>
              <a:chOff x="1347318" y="2316938"/>
              <a:chExt cx="73152" cy="728770"/>
            </a:xfrm>
          </p:grpSpPr>
          <p:cxnSp>
            <p:nvCxnSpPr>
              <p:cNvPr id="94" name="Straight Connector 93">
                <a:extLst>
                  <a:ext uri="{FF2B5EF4-FFF2-40B4-BE49-F238E27FC236}">
                    <a16:creationId xmlns:a16="http://schemas.microsoft.com/office/drawing/2014/main" id="{16EDFC8D-E74C-1ABE-B37B-75F343249293}"/>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4966EA5F-811C-C706-AB49-E38974074D14}"/>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70C3C5A0-8CBA-ED7E-A9D7-09F157BD65EE}"/>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98" name="Triangle 97">
              <a:extLst>
                <a:ext uri="{FF2B5EF4-FFF2-40B4-BE49-F238E27FC236}">
                  <a16:creationId xmlns:a16="http://schemas.microsoft.com/office/drawing/2014/main" id="{3A3DA4A5-A3C7-6867-3D46-8E1309B46B30}"/>
                </a:ext>
              </a:extLst>
            </p:cNvPr>
            <p:cNvSpPr/>
            <p:nvPr/>
          </p:nvSpPr>
          <p:spPr bwMode="auto">
            <a:xfrm>
              <a:off x="5164074" y="3380312"/>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24" name="Group 123">
              <a:extLst>
                <a:ext uri="{FF2B5EF4-FFF2-40B4-BE49-F238E27FC236}">
                  <a16:creationId xmlns:a16="http://schemas.microsoft.com/office/drawing/2014/main" id="{57305177-90DB-E133-97E2-44950D19DCE7}"/>
                </a:ext>
              </a:extLst>
            </p:cNvPr>
            <p:cNvGrpSpPr/>
            <p:nvPr/>
          </p:nvGrpSpPr>
          <p:grpSpPr>
            <a:xfrm>
              <a:off x="6210149" y="3150563"/>
              <a:ext cx="73152" cy="658368"/>
              <a:chOff x="1347318" y="2316938"/>
              <a:chExt cx="73152" cy="728770"/>
            </a:xfrm>
          </p:grpSpPr>
          <p:cxnSp>
            <p:nvCxnSpPr>
              <p:cNvPr id="125" name="Straight Connector 124">
                <a:extLst>
                  <a:ext uri="{FF2B5EF4-FFF2-40B4-BE49-F238E27FC236}">
                    <a16:creationId xmlns:a16="http://schemas.microsoft.com/office/drawing/2014/main" id="{B0A110DA-65F0-F637-F0DE-E413E16038A7}"/>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DFB744F8-1C48-873B-F18E-ABFFB2E60482}"/>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145EDBF0-1ABB-79B3-5C1B-343CD117E144}"/>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28" name="Triangle 127">
              <a:extLst>
                <a:ext uri="{FF2B5EF4-FFF2-40B4-BE49-F238E27FC236}">
                  <a16:creationId xmlns:a16="http://schemas.microsoft.com/office/drawing/2014/main" id="{206943F1-1D0F-3DD8-A237-47E5C3C2B9AD}"/>
                </a:ext>
              </a:extLst>
            </p:cNvPr>
            <p:cNvSpPr/>
            <p:nvPr/>
          </p:nvSpPr>
          <p:spPr bwMode="auto">
            <a:xfrm>
              <a:off x="6200256" y="3437830"/>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29" name="Group 128">
              <a:extLst>
                <a:ext uri="{FF2B5EF4-FFF2-40B4-BE49-F238E27FC236}">
                  <a16:creationId xmlns:a16="http://schemas.microsoft.com/office/drawing/2014/main" id="{65A251B6-1F8B-7D05-0AFC-87879C020F43}"/>
                </a:ext>
              </a:extLst>
            </p:cNvPr>
            <p:cNvGrpSpPr/>
            <p:nvPr/>
          </p:nvGrpSpPr>
          <p:grpSpPr>
            <a:xfrm>
              <a:off x="7257506" y="3213222"/>
              <a:ext cx="73152" cy="704088"/>
              <a:chOff x="1347318" y="2316938"/>
              <a:chExt cx="73152" cy="728770"/>
            </a:xfrm>
          </p:grpSpPr>
          <p:cxnSp>
            <p:nvCxnSpPr>
              <p:cNvPr id="130" name="Straight Connector 129">
                <a:extLst>
                  <a:ext uri="{FF2B5EF4-FFF2-40B4-BE49-F238E27FC236}">
                    <a16:creationId xmlns:a16="http://schemas.microsoft.com/office/drawing/2014/main" id="{7BF361C1-10F5-DC62-95CB-AE8B1197F577}"/>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32318533-8B32-34E4-9B22-9F5587FA4992}"/>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31F6D1B9-E141-467C-00C6-4894B93D350E}"/>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33" name="Triangle 132">
              <a:extLst>
                <a:ext uri="{FF2B5EF4-FFF2-40B4-BE49-F238E27FC236}">
                  <a16:creationId xmlns:a16="http://schemas.microsoft.com/office/drawing/2014/main" id="{D36D77E6-6613-0786-E692-C32D4CB3901F}"/>
                </a:ext>
              </a:extLst>
            </p:cNvPr>
            <p:cNvSpPr/>
            <p:nvPr/>
          </p:nvSpPr>
          <p:spPr bwMode="auto">
            <a:xfrm>
              <a:off x="7247613" y="3510014"/>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4" name="Freeform 133">
              <a:extLst>
                <a:ext uri="{FF2B5EF4-FFF2-40B4-BE49-F238E27FC236}">
                  <a16:creationId xmlns:a16="http://schemas.microsoft.com/office/drawing/2014/main" id="{D26B5094-D7E3-4651-DA6E-01DB0AD19243}"/>
                </a:ext>
              </a:extLst>
            </p:cNvPr>
            <p:cNvSpPr/>
            <p:nvPr/>
          </p:nvSpPr>
          <p:spPr bwMode="auto">
            <a:xfrm>
              <a:off x="1035170" y="3411747"/>
              <a:ext cx="6262777" cy="159589"/>
            </a:xfrm>
            <a:custGeom>
              <a:avLst/>
              <a:gdLst>
                <a:gd name="connsiteX0" fmla="*/ 0 w 6262777"/>
                <a:gd name="connsiteY0" fmla="*/ 94891 h 159589"/>
                <a:gd name="connsiteX1" fmla="*/ 2100532 w 6262777"/>
                <a:gd name="connsiteY1" fmla="*/ 0 h 159589"/>
                <a:gd name="connsiteX2" fmla="*/ 4179498 w 6262777"/>
                <a:gd name="connsiteY2" fmla="*/ 8627 h 159589"/>
                <a:gd name="connsiteX3" fmla="*/ 5210355 w 6262777"/>
                <a:gd name="connsiteY3" fmla="*/ 77638 h 159589"/>
                <a:gd name="connsiteX4" fmla="*/ 6262777 w 6262777"/>
                <a:gd name="connsiteY4" fmla="*/ 159589 h 1595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2777" h="159589">
                  <a:moveTo>
                    <a:pt x="0" y="94891"/>
                  </a:moveTo>
                  <a:lnTo>
                    <a:pt x="2100532" y="0"/>
                  </a:lnTo>
                  <a:lnTo>
                    <a:pt x="4179498" y="8627"/>
                  </a:lnTo>
                  <a:lnTo>
                    <a:pt x="5210355" y="77638"/>
                  </a:lnTo>
                  <a:lnTo>
                    <a:pt x="6262777" y="159589"/>
                  </a:lnTo>
                </a:path>
              </a:pathLst>
            </a:custGeom>
            <a:noFill/>
            <a:ln w="28575">
              <a:solidFill>
                <a:schemeClr val="accent2">
                  <a:lumMod val="20000"/>
                  <a:lumOff val="80000"/>
                </a:schemeClr>
              </a:solidFill>
              <a:miter lim="800000"/>
              <a:headEnd/>
              <a:tailEnd/>
            </a:ln>
          </p:spPr>
          <p:txBody>
            <a:bodyPr rtlCol="0" anchor="ctr"/>
            <a:lstStyle/>
            <a:p>
              <a:pPr algn="ctr"/>
              <a:endParaRPr lang="en-US"/>
            </a:p>
          </p:txBody>
        </p:sp>
      </p:grpSp>
      <p:grpSp>
        <p:nvGrpSpPr>
          <p:cNvPr id="155" name="Group 154">
            <a:extLst>
              <a:ext uri="{FF2B5EF4-FFF2-40B4-BE49-F238E27FC236}">
                <a16:creationId xmlns:a16="http://schemas.microsoft.com/office/drawing/2014/main" id="{A7AB4D62-E14E-67AA-67A1-D5347350BA4B}"/>
              </a:ext>
            </a:extLst>
          </p:cNvPr>
          <p:cNvGrpSpPr/>
          <p:nvPr/>
        </p:nvGrpSpPr>
        <p:grpSpPr>
          <a:xfrm>
            <a:off x="1224090" y="2206228"/>
            <a:ext cx="6338567" cy="1651709"/>
            <a:chOff x="1073478" y="1896447"/>
            <a:chExt cx="6338567" cy="1651709"/>
          </a:xfrm>
        </p:grpSpPr>
        <p:grpSp>
          <p:nvGrpSpPr>
            <p:cNvPr id="153" name="Group 152">
              <a:extLst>
                <a:ext uri="{FF2B5EF4-FFF2-40B4-BE49-F238E27FC236}">
                  <a16:creationId xmlns:a16="http://schemas.microsoft.com/office/drawing/2014/main" id="{3E00B7D3-9E3A-2DAA-EF84-2E53B8102BA6}"/>
                </a:ext>
              </a:extLst>
            </p:cNvPr>
            <p:cNvGrpSpPr/>
            <p:nvPr/>
          </p:nvGrpSpPr>
          <p:grpSpPr>
            <a:xfrm>
              <a:off x="1073478" y="1896447"/>
              <a:ext cx="6338567" cy="1651709"/>
              <a:chOff x="1066657" y="1895363"/>
              <a:chExt cx="6338567" cy="1651709"/>
            </a:xfrm>
          </p:grpSpPr>
          <p:grpSp>
            <p:nvGrpSpPr>
              <p:cNvPr id="19" name="Group 18">
                <a:extLst>
                  <a:ext uri="{FF2B5EF4-FFF2-40B4-BE49-F238E27FC236}">
                    <a16:creationId xmlns:a16="http://schemas.microsoft.com/office/drawing/2014/main" id="{C1D61929-4891-90E9-A827-1BCF782B8DAE}"/>
                  </a:ext>
                </a:extLst>
              </p:cNvPr>
              <p:cNvGrpSpPr/>
              <p:nvPr/>
            </p:nvGrpSpPr>
            <p:grpSpPr>
              <a:xfrm>
                <a:off x="3157153" y="2865887"/>
                <a:ext cx="73152" cy="612648"/>
                <a:chOff x="1347318" y="2316938"/>
                <a:chExt cx="73152" cy="728770"/>
              </a:xfrm>
            </p:grpSpPr>
            <p:cxnSp>
              <p:nvCxnSpPr>
                <p:cNvPr id="20" name="Straight Connector 19">
                  <a:extLst>
                    <a:ext uri="{FF2B5EF4-FFF2-40B4-BE49-F238E27FC236}">
                      <a16:creationId xmlns:a16="http://schemas.microsoft.com/office/drawing/2014/main" id="{4055B0D8-CAEA-D8B2-F64C-176D9C420A99}"/>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39B72DC7-C4CF-F9A5-D0BD-35EC47D17AD9}"/>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401FB4BB-7A5D-6DAD-2B2E-E715312D7DDE}"/>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9" name="Rectangle 28">
                <a:extLst>
                  <a:ext uri="{FF2B5EF4-FFF2-40B4-BE49-F238E27FC236}">
                    <a16:creationId xmlns:a16="http://schemas.microsoft.com/office/drawing/2014/main" id="{5763E719-BAE1-0BAB-9702-E4E508607E21}"/>
                  </a:ext>
                </a:extLst>
              </p:cNvPr>
              <p:cNvSpPr/>
              <p:nvPr/>
            </p:nvSpPr>
            <p:spPr>
              <a:xfrm rot="2806714">
                <a:off x="3144971" y="3119826"/>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36" name="Rectangle 135">
                <a:extLst>
                  <a:ext uri="{FF2B5EF4-FFF2-40B4-BE49-F238E27FC236}">
                    <a16:creationId xmlns:a16="http://schemas.microsoft.com/office/drawing/2014/main" id="{8DC983B1-41EE-7851-6B92-32612CB4222B}"/>
                  </a:ext>
                </a:extLst>
              </p:cNvPr>
              <p:cNvSpPr/>
              <p:nvPr/>
            </p:nvSpPr>
            <p:spPr>
              <a:xfrm rot="2806714">
                <a:off x="1066657" y="345505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38" name="Group 137">
                <a:extLst>
                  <a:ext uri="{FF2B5EF4-FFF2-40B4-BE49-F238E27FC236}">
                    <a16:creationId xmlns:a16="http://schemas.microsoft.com/office/drawing/2014/main" id="{4F34ACAD-F3FB-6775-83B7-F0AC478B6229}"/>
                  </a:ext>
                </a:extLst>
              </p:cNvPr>
              <p:cNvGrpSpPr/>
              <p:nvPr/>
            </p:nvGrpSpPr>
            <p:grpSpPr>
              <a:xfrm>
                <a:off x="5241939" y="2698305"/>
                <a:ext cx="73152" cy="749808"/>
                <a:chOff x="1347318" y="2316938"/>
                <a:chExt cx="73152" cy="728770"/>
              </a:xfrm>
            </p:grpSpPr>
            <p:cxnSp>
              <p:nvCxnSpPr>
                <p:cNvPr id="139" name="Straight Connector 138">
                  <a:extLst>
                    <a:ext uri="{FF2B5EF4-FFF2-40B4-BE49-F238E27FC236}">
                      <a16:creationId xmlns:a16="http://schemas.microsoft.com/office/drawing/2014/main" id="{CA36361E-4503-867A-D62E-E5F7F2201BE8}"/>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F4C2063A-BD46-5CCD-073B-EEE779588FD4}"/>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732359D2-2BAA-B6BB-9A6A-0705412BEC26}"/>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42" name="Rectangle 141">
                <a:extLst>
                  <a:ext uri="{FF2B5EF4-FFF2-40B4-BE49-F238E27FC236}">
                    <a16:creationId xmlns:a16="http://schemas.microsoft.com/office/drawing/2014/main" id="{DE594A34-E97C-00BD-F342-77F25A60BB25}"/>
                  </a:ext>
                </a:extLst>
              </p:cNvPr>
              <p:cNvSpPr/>
              <p:nvPr/>
            </p:nvSpPr>
            <p:spPr>
              <a:xfrm rot="2806714">
                <a:off x="5229757" y="3028444"/>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43" name="Group 142">
                <a:extLst>
                  <a:ext uri="{FF2B5EF4-FFF2-40B4-BE49-F238E27FC236}">
                    <a16:creationId xmlns:a16="http://schemas.microsoft.com/office/drawing/2014/main" id="{8E2224BC-3704-B18B-C345-1ED82A5FB15B}"/>
                  </a:ext>
                </a:extLst>
              </p:cNvPr>
              <p:cNvGrpSpPr/>
              <p:nvPr/>
            </p:nvGrpSpPr>
            <p:grpSpPr>
              <a:xfrm>
                <a:off x="6289891" y="2474697"/>
                <a:ext cx="73152" cy="868680"/>
                <a:chOff x="1347318" y="2316938"/>
                <a:chExt cx="73152" cy="728770"/>
              </a:xfrm>
            </p:grpSpPr>
            <p:cxnSp>
              <p:nvCxnSpPr>
                <p:cNvPr id="144" name="Straight Connector 143">
                  <a:extLst>
                    <a:ext uri="{FF2B5EF4-FFF2-40B4-BE49-F238E27FC236}">
                      <a16:creationId xmlns:a16="http://schemas.microsoft.com/office/drawing/2014/main" id="{2FB1CA47-F42B-D711-00E2-7D3E7EB0314F}"/>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2884E636-FA70-9A95-C4B3-E2BDF99A257D}"/>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13C783B4-5C67-8346-F678-C6DDA54F5DD7}"/>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47" name="Rectangle 146">
                <a:extLst>
                  <a:ext uri="{FF2B5EF4-FFF2-40B4-BE49-F238E27FC236}">
                    <a16:creationId xmlns:a16="http://schemas.microsoft.com/office/drawing/2014/main" id="{3D231A0D-C75A-DBF0-264A-B00B430860D6}"/>
                  </a:ext>
                </a:extLst>
              </p:cNvPr>
              <p:cNvSpPr/>
              <p:nvPr/>
            </p:nvSpPr>
            <p:spPr>
              <a:xfrm rot="2806714">
                <a:off x="6277709" y="2861986"/>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48" name="Group 147">
                <a:extLst>
                  <a:ext uri="{FF2B5EF4-FFF2-40B4-BE49-F238E27FC236}">
                    <a16:creationId xmlns:a16="http://schemas.microsoft.com/office/drawing/2014/main" id="{65417D81-E49E-BD1C-9A61-0264C71E7EB9}"/>
                  </a:ext>
                </a:extLst>
              </p:cNvPr>
              <p:cNvGrpSpPr/>
              <p:nvPr/>
            </p:nvGrpSpPr>
            <p:grpSpPr>
              <a:xfrm>
                <a:off x="7325384" y="1895363"/>
                <a:ext cx="73152" cy="1243584"/>
                <a:chOff x="1347318" y="2316938"/>
                <a:chExt cx="73152" cy="728770"/>
              </a:xfrm>
            </p:grpSpPr>
            <p:cxnSp>
              <p:nvCxnSpPr>
                <p:cNvPr id="149" name="Straight Connector 148">
                  <a:extLst>
                    <a:ext uri="{FF2B5EF4-FFF2-40B4-BE49-F238E27FC236}">
                      <a16:creationId xmlns:a16="http://schemas.microsoft.com/office/drawing/2014/main" id="{B9210903-6512-70D8-AFEC-E8D3DF51C26A}"/>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C80BE5B4-DABF-8514-19B2-0747828EA622}"/>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F2310FBE-AB92-86CD-E26B-F725178B2320}"/>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52" name="Rectangle 151">
                <a:extLst>
                  <a:ext uri="{FF2B5EF4-FFF2-40B4-BE49-F238E27FC236}">
                    <a16:creationId xmlns:a16="http://schemas.microsoft.com/office/drawing/2014/main" id="{BC659F3B-9622-45BF-3EF2-4631260840E0}"/>
                  </a:ext>
                </a:extLst>
              </p:cNvPr>
              <p:cNvSpPr/>
              <p:nvPr/>
            </p:nvSpPr>
            <p:spPr>
              <a:xfrm rot="2806714">
                <a:off x="7313202" y="2469977"/>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sp>
          <p:nvSpPr>
            <p:cNvPr id="154" name="Freeform 153">
              <a:extLst>
                <a:ext uri="{FF2B5EF4-FFF2-40B4-BE49-F238E27FC236}">
                  <a16:creationId xmlns:a16="http://schemas.microsoft.com/office/drawing/2014/main" id="{1848A6F6-78FC-DB08-338C-5C760BA82F0A}"/>
                </a:ext>
              </a:extLst>
            </p:cNvPr>
            <p:cNvSpPr/>
            <p:nvPr/>
          </p:nvSpPr>
          <p:spPr bwMode="auto">
            <a:xfrm>
              <a:off x="1106905" y="2517006"/>
              <a:ext cx="6266047" cy="986590"/>
            </a:xfrm>
            <a:custGeom>
              <a:avLst/>
              <a:gdLst>
                <a:gd name="connsiteX0" fmla="*/ 0 w 6266047"/>
                <a:gd name="connsiteY0" fmla="*/ 986590 h 986590"/>
                <a:gd name="connsiteX1" fmla="*/ 2093495 w 6266047"/>
                <a:gd name="connsiteY1" fmla="*/ 654518 h 986590"/>
                <a:gd name="connsiteX2" fmla="*/ 4182177 w 6266047"/>
                <a:gd name="connsiteY2" fmla="*/ 558266 h 986590"/>
                <a:gd name="connsiteX3" fmla="*/ 5236143 w 6266047"/>
                <a:gd name="connsiteY3" fmla="*/ 394636 h 986590"/>
                <a:gd name="connsiteX4" fmla="*/ 6266047 w 6266047"/>
                <a:gd name="connsiteY4" fmla="*/ 0 h 98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6047" h="986590">
                  <a:moveTo>
                    <a:pt x="0" y="986590"/>
                  </a:moveTo>
                  <a:lnTo>
                    <a:pt x="2093495" y="654518"/>
                  </a:lnTo>
                  <a:lnTo>
                    <a:pt x="4182177" y="558266"/>
                  </a:lnTo>
                  <a:lnTo>
                    <a:pt x="5236143" y="394636"/>
                  </a:lnTo>
                  <a:lnTo>
                    <a:pt x="6266047" y="0"/>
                  </a:lnTo>
                </a:path>
              </a:pathLst>
            </a:custGeom>
            <a:noFill/>
            <a:ln w="28575">
              <a:solidFill>
                <a:srgbClr val="015873"/>
              </a:solidFill>
              <a:miter lim="800000"/>
              <a:headEnd/>
              <a:tailEnd/>
            </a:ln>
          </p:spPr>
          <p:txBody>
            <a:bodyPr rtlCol="0" anchor="ctr"/>
            <a:lstStyle/>
            <a:p>
              <a:pPr algn="ctr"/>
              <a:endParaRPr lang="en-US"/>
            </a:p>
          </p:txBody>
        </p:sp>
      </p:grpSp>
      <p:grpSp>
        <p:nvGrpSpPr>
          <p:cNvPr id="156" name="Group 155">
            <a:extLst>
              <a:ext uri="{FF2B5EF4-FFF2-40B4-BE49-F238E27FC236}">
                <a16:creationId xmlns:a16="http://schemas.microsoft.com/office/drawing/2014/main" id="{CB182AA2-2C72-9730-6F6D-7E16FA71AC31}"/>
              </a:ext>
            </a:extLst>
          </p:cNvPr>
          <p:cNvGrpSpPr/>
          <p:nvPr/>
        </p:nvGrpSpPr>
        <p:grpSpPr>
          <a:xfrm>
            <a:off x="1092787" y="5320176"/>
            <a:ext cx="6540238" cy="595347"/>
            <a:chOff x="972155" y="5010395"/>
            <a:chExt cx="6540238" cy="595347"/>
          </a:xfrm>
        </p:grpSpPr>
        <p:grpSp>
          <p:nvGrpSpPr>
            <p:cNvPr id="157" name="Group 156">
              <a:extLst>
                <a:ext uri="{FF2B5EF4-FFF2-40B4-BE49-F238E27FC236}">
                  <a16:creationId xmlns:a16="http://schemas.microsoft.com/office/drawing/2014/main" id="{1C849B88-E55D-E724-D2FD-896924E74409}"/>
                </a:ext>
              </a:extLst>
            </p:cNvPr>
            <p:cNvGrpSpPr/>
            <p:nvPr/>
          </p:nvGrpSpPr>
          <p:grpSpPr>
            <a:xfrm>
              <a:off x="6158815" y="5402440"/>
              <a:ext cx="294691" cy="129605"/>
              <a:chOff x="6286462" y="5679830"/>
              <a:chExt cx="294691" cy="129605"/>
            </a:xfrm>
          </p:grpSpPr>
          <p:cxnSp>
            <p:nvCxnSpPr>
              <p:cNvPr id="172" name="Straight Connector 171">
                <a:extLst>
                  <a:ext uri="{FF2B5EF4-FFF2-40B4-BE49-F238E27FC236}">
                    <a16:creationId xmlns:a16="http://schemas.microsoft.com/office/drawing/2014/main" id="{710A029C-ED5F-E3FD-09A7-24689D216175}"/>
                  </a:ext>
                </a:extLst>
              </p:cNvPr>
              <p:cNvCxnSpPr/>
              <p:nvPr/>
            </p:nvCxnSpPr>
            <p:spPr bwMode="auto">
              <a:xfrm>
                <a:off x="6286462" y="5744489"/>
                <a:ext cx="294691" cy="0"/>
              </a:xfrm>
              <a:prstGeom prst="line">
                <a:avLst/>
              </a:prstGeom>
              <a:noFill/>
              <a:ln w="28575" cap="flat" cmpd="sng" algn="ctr">
                <a:solidFill>
                  <a:srgbClr val="E1471D"/>
                </a:solidFill>
                <a:prstDash val="solid"/>
                <a:round/>
                <a:headEnd type="none" w="med" len="med"/>
                <a:tailEnd type="none" w="med" len="med"/>
              </a:ln>
              <a:effectLst/>
            </p:spPr>
          </p:cxnSp>
          <p:sp>
            <p:nvSpPr>
              <p:cNvPr id="173" name="Rectangle 172">
                <a:extLst>
                  <a:ext uri="{FF2B5EF4-FFF2-40B4-BE49-F238E27FC236}">
                    <a16:creationId xmlns:a16="http://schemas.microsoft.com/office/drawing/2014/main" id="{E8FEB59A-07F6-D899-5EAB-03D3C69532C0}"/>
                  </a:ext>
                </a:extLst>
              </p:cNvPr>
              <p:cNvSpPr/>
              <p:nvPr/>
            </p:nvSpPr>
            <p:spPr>
              <a:xfrm>
                <a:off x="6369004" y="5679830"/>
                <a:ext cx="129605" cy="129605"/>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sp>
          <p:nvSpPr>
            <p:cNvPr id="158" name="TextBox 157">
              <a:extLst>
                <a:ext uri="{FF2B5EF4-FFF2-40B4-BE49-F238E27FC236}">
                  <a16:creationId xmlns:a16="http://schemas.microsoft.com/office/drawing/2014/main" id="{FCA191AD-A500-1BFE-8A88-A629B6C01F92}"/>
                </a:ext>
              </a:extLst>
            </p:cNvPr>
            <p:cNvSpPr txBox="1"/>
            <p:nvPr/>
          </p:nvSpPr>
          <p:spPr bwMode="auto">
            <a:xfrm>
              <a:off x="1222530" y="5328743"/>
              <a:ext cx="14561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0.25mg + DOR</a:t>
              </a:r>
            </a:p>
          </p:txBody>
        </p:sp>
        <p:sp>
          <p:nvSpPr>
            <p:cNvPr id="159" name="TextBox 158">
              <a:extLst>
                <a:ext uri="{FF2B5EF4-FFF2-40B4-BE49-F238E27FC236}">
                  <a16:creationId xmlns:a16="http://schemas.microsoft.com/office/drawing/2014/main" id="{E797DF2E-1C91-2789-8BF1-BF5BDEE5D03E}"/>
                </a:ext>
              </a:extLst>
            </p:cNvPr>
            <p:cNvSpPr txBox="1"/>
            <p:nvPr/>
          </p:nvSpPr>
          <p:spPr bwMode="auto">
            <a:xfrm>
              <a:off x="2934106" y="5328743"/>
              <a:ext cx="14417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0.75 mg + DOR</a:t>
              </a:r>
            </a:p>
          </p:txBody>
        </p:sp>
        <p:sp>
          <p:nvSpPr>
            <p:cNvPr id="160" name="TextBox 159">
              <a:extLst>
                <a:ext uri="{FF2B5EF4-FFF2-40B4-BE49-F238E27FC236}">
                  <a16:creationId xmlns:a16="http://schemas.microsoft.com/office/drawing/2014/main" id="{8AA2FD24-9CA5-C979-1314-F5F676A06BE3}"/>
                </a:ext>
              </a:extLst>
            </p:cNvPr>
            <p:cNvSpPr txBox="1"/>
            <p:nvPr/>
          </p:nvSpPr>
          <p:spPr bwMode="auto">
            <a:xfrm>
              <a:off x="4699507" y="5328743"/>
              <a:ext cx="14026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2.25mg + DOR</a:t>
              </a:r>
            </a:p>
          </p:txBody>
        </p:sp>
        <p:sp>
          <p:nvSpPr>
            <p:cNvPr id="161" name="TextBox 160">
              <a:extLst>
                <a:ext uri="{FF2B5EF4-FFF2-40B4-BE49-F238E27FC236}">
                  <a16:creationId xmlns:a16="http://schemas.microsoft.com/office/drawing/2014/main" id="{76FF47ED-B177-2432-D2CC-FF1C87E591B0}"/>
                </a:ext>
              </a:extLst>
            </p:cNvPr>
            <p:cNvSpPr txBox="1"/>
            <p:nvPr/>
          </p:nvSpPr>
          <p:spPr bwMode="auto">
            <a:xfrm>
              <a:off x="6413310" y="5328743"/>
              <a:ext cx="10990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DOR/3TC/TDF</a:t>
              </a:r>
            </a:p>
          </p:txBody>
        </p:sp>
        <p:grpSp>
          <p:nvGrpSpPr>
            <p:cNvPr id="162" name="Group 161">
              <a:extLst>
                <a:ext uri="{FF2B5EF4-FFF2-40B4-BE49-F238E27FC236}">
                  <a16:creationId xmlns:a16="http://schemas.microsoft.com/office/drawing/2014/main" id="{3F20480C-DF85-7CCD-AE94-C285E7985701}"/>
                </a:ext>
              </a:extLst>
            </p:cNvPr>
            <p:cNvGrpSpPr/>
            <p:nvPr/>
          </p:nvGrpSpPr>
          <p:grpSpPr>
            <a:xfrm>
              <a:off x="972155" y="5388178"/>
              <a:ext cx="294691" cy="158129"/>
              <a:chOff x="1225872" y="5586360"/>
              <a:chExt cx="294691" cy="158129"/>
            </a:xfrm>
          </p:grpSpPr>
          <p:cxnSp>
            <p:nvCxnSpPr>
              <p:cNvPr id="170" name="Straight Connector 169">
                <a:extLst>
                  <a:ext uri="{FF2B5EF4-FFF2-40B4-BE49-F238E27FC236}">
                    <a16:creationId xmlns:a16="http://schemas.microsoft.com/office/drawing/2014/main" id="{E95BACBA-E13B-D038-FF89-B7F9F6104A97}"/>
                  </a:ext>
                </a:extLst>
              </p:cNvPr>
              <p:cNvCxnSpPr/>
              <p:nvPr/>
            </p:nvCxnSpPr>
            <p:spPr bwMode="auto">
              <a:xfrm>
                <a:off x="1225872" y="5693802"/>
                <a:ext cx="294691" cy="0"/>
              </a:xfrm>
              <a:prstGeom prst="line">
                <a:avLst/>
              </a:prstGeom>
              <a:noFill/>
              <a:ln w="28575" cap="flat" cmpd="sng" algn="ctr">
                <a:solidFill>
                  <a:schemeClr val="accent2">
                    <a:lumMod val="20000"/>
                    <a:lumOff val="80000"/>
                  </a:schemeClr>
                </a:solidFill>
                <a:prstDash val="solid"/>
                <a:round/>
                <a:headEnd type="none" w="med" len="med"/>
                <a:tailEnd type="none" w="med" len="med"/>
              </a:ln>
              <a:effectLst/>
            </p:spPr>
          </p:cxnSp>
          <p:sp>
            <p:nvSpPr>
              <p:cNvPr id="171" name="Triangle 170">
                <a:extLst>
                  <a:ext uri="{FF2B5EF4-FFF2-40B4-BE49-F238E27FC236}">
                    <a16:creationId xmlns:a16="http://schemas.microsoft.com/office/drawing/2014/main" id="{F413F341-86CE-BD6F-CE36-E6F694E2EC41}"/>
                  </a:ext>
                </a:extLst>
              </p:cNvPr>
              <p:cNvSpPr/>
              <p:nvPr/>
            </p:nvSpPr>
            <p:spPr bwMode="auto">
              <a:xfrm>
                <a:off x="1287277" y="5586360"/>
                <a:ext cx="171880" cy="158129"/>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163" name="Group 162">
              <a:extLst>
                <a:ext uri="{FF2B5EF4-FFF2-40B4-BE49-F238E27FC236}">
                  <a16:creationId xmlns:a16="http://schemas.microsoft.com/office/drawing/2014/main" id="{30DE1D99-BADE-A07F-9A76-CD80EFBAD159}"/>
                </a:ext>
              </a:extLst>
            </p:cNvPr>
            <p:cNvGrpSpPr/>
            <p:nvPr/>
          </p:nvGrpSpPr>
          <p:grpSpPr>
            <a:xfrm>
              <a:off x="2676440" y="5391377"/>
              <a:ext cx="294691" cy="151730"/>
              <a:chOff x="2359132" y="5875687"/>
              <a:chExt cx="294691" cy="151730"/>
            </a:xfrm>
          </p:grpSpPr>
          <p:sp>
            <p:nvSpPr>
              <p:cNvPr id="168" name="Oval 167">
                <a:extLst>
                  <a:ext uri="{FF2B5EF4-FFF2-40B4-BE49-F238E27FC236}">
                    <a16:creationId xmlns:a16="http://schemas.microsoft.com/office/drawing/2014/main" id="{57A980D8-4690-354B-1538-060C4AE85510}"/>
                  </a:ext>
                </a:extLst>
              </p:cNvPr>
              <p:cNvSpPr/>
              <p:nvPr/>
            </p:nvSpPr>
            <p:spPr bwMode="auto">
              <a:xfrm>
                <a:off x="2430612" y="5875687"/>
                <a:ext cx="151730" cy="151730"/>
              </a:xfrm>
              <a:prstGeom prst="ellipse">
                <a:avLst/>
              </a:prstGeom>
              <a:noFill/>
              <a:ln w="28575">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169" name="Straight Connector 168">
                <a:extLst>
                  <a:ext uri="{FF2B5EF4-FFF2-40B4-BE49-F238E27FC236}">
                    <a16:creationId xmlns:a16="http://schemas.microsoft.com/office/drawing/2014/main" id="{17A79AC4-99A5-2600-9314-719F2BC94344}"/>
                  </a:ext>
                </a:extLst>
              </p:cNvPr>
              <p:cNvCxnSpPr/>
              <p:nvPr/>
            </p:nvCxnSpPr>
            <p:spPr bwMode="auto">
              <a:xfrm>
                <a:off x="2359132" y="5953913"/>
                <a:ext cx="294691" cy="0"/>
              </a:xfrm>
              <a:prstGeom prst="line">
                <a:avLst/>
              </a:prstGeom>
              <a:noFill/>
              <a:ln w="28575" cap="flat" cmpd="sng" algn="ctr">
                <a:solidFill>
                  <a:schemeClr val="accent2"/>
                </a:solidFill>
                <a:prstDash val="solid"/>
                <a:round/>
                <a:headEnd type="none" w="med" len="med"/>
                <a:tailEnd type="none" w="med" len="med"/>
              </a:ln>
              <a:effectLst/>
            </p:spPr>
          </p:cxnSp>
        </p:grpSp>
        <p:grpSp>
          <p:nvGrpSpPr>
            <p:cNvPr id="164" name="Group 163">
              <a:extLst>
                <a:ext uri="{FF2B5EF4-FFF2-40B4-BE49-F238E27FC236}">
                  <a16:creationId xmlns:a16="http://schemas.microsoft.com/office/drawing/2014/main" id="{614583C6-005A-B42E-B4FD-98A8D43232B9}"/>
                </a:ext>
              </a:extLst>
            </p:cNvPr>
            <p:cNvGrpSpPr/>
            <p:nvPr/>
          </p:nvGrpSpPr>
          <p:grpSpPr>
            <a:xfrm>
              <a:off x="4429213" y="5399862"/>
              <a:ext cx="294691" cy="134760"/>
              <a:chOff x="4161852" y="5733048"/>
              <a:chExt cx="294691" cy="134760"/>
            </a:xfrm>
          </p:grpSpPr>
          <p:sp>
            <p:nvSpPr>
              <p:cNvPr id="166" name="Rectangle 165">
                <a:extLst>
                  <a:ext uri="{FF2B5EF4-FFF2-40B4-BE49-F238E27FC236}">
                    <a16:creationId xmlns:a16="http://schemas.microsoft.com/office/drawing/2014/main" id="{7DF111F4-93FA-2037-3F51-09E3E114B0CE}"/>
                  </a:ext>
                </a:extLst>
              </p:cNvPr>
              <p:cNvSpPr/>
              <p:nvPr/>
            </p:nvSpPr>
            <p:spPr>
              <a:xfrm rot="2806714">
                <a:off x="4241816" y="5733048"/>
                <a:ext cx="134760" cy="134760"/>
              </a:xfrm>
              <a:prstGeom prst="rect">
                <a:avLst/>
              </a:prstGeom>
              <a:noFill/>
              <a:ln w="28575"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cxnSp>
            <p:nvCxnSpPr>
              <p:cNvPr id="167" name="Straight Connector 166">
                <a:extLst>
                  <a:ext uri="{FF2B5EF4-FFF2-40B4-BE49-F238E27FC236}">
                    <a16:creationId xmlns:a16="http://schemas.microsoft.com/office/drawing/2014/main" id="{C9D9F027-8D22-328F-5E48-90C157F15282}"/>
                  </a:ext>
                </a:extLst>
              </p:cNvPr>
              <p:cNvCxnSpPr/>
              <p:nvPr/>
            </p:nvCxnSpPr>
            <p:spPr bwMode="auto">
              <a:xfrm>
                <a:off x="4161852" y="5803805"/>
                <a:ext cx="294691" cy="0"/>
              </a:xfrm>
              <a:prstGeom prst="line">
                <a:avLst/>
              </a:prstGeom>
              <a:noFill/>
              <a:ln w="28575" cap="flat" cmpd="sng" algn="ctr">
                <a:solidFill>
                  <a:schemeClr val="accent1"/>
                </a:solidFill>
                <a:prstDash val="solid"/>
                <a:round/>
                <a:headEnd type="none" w="med" len="med"/>
                <a:tailEnd type="none" w="med" len="med"/>
              </a:ln>
              <a:effectLst/>
            </p:spPr>
          </p:cxnSp>
        </p:grpSp>
        <p:sp>
          <p:nvSpPr>
            <p:cNvPr id="165" name="TextBox 164">
              <a:extLst>
                <a:ext uri="{FF2B5EF4-FFF2-40B4-BE49-F238E27FC236}">
                  <a16:creationId xmlns:a16="http://schemas.microsoft.com/office/drawing/2014/main" id="{A1F8E6A7-F352-A1C6-C490-6888383AE75C}"/>
                </a:ext>
              </a:extLst>
            </p:cNvPr>
            <p:cNvSpPr txBox="1"/>
            <p:nvPr/>
          </p:nvSpPr>
          <p:spPr bwMode="auto">
            <a:xfrm>
              <a:off x="3373096" y="5010395"/>
              <a:ext cx="19115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Part 2 Treatment Group</a:t>
              </a:r>
            </a:p>
          </p:txBody>
        </p:sp>
      </p:grpSp>
      <p:sp>
        <p:nvSpPr>
          <p:cNvPr id="50" name="Text Box 15">
            <a:extLst>
              <a:ext uri="{FF2B5EF4-FFF2-40B4-BE49-F238E27FC236}">
                <a16:creationId xmlns:a16="http://schemas.microsoft.com/office/drawing/2014/main" id="{A2359E12-B27F-939A-811F-20193E0297CA}"/>
              </a:ext>
            </a:extLst>
          </p:cNvPr>
          <p:cNvSpPr txBox="1">
            <a:spLocks noChangeArrowheads="1"/>
          </p:cNvSpPr>
          <p:nvPr/>
        </p:nvSpPr>
        <p:spPr bwMode="auto">
          <a:xfrm>
            <a:off x="388590" y="6375148"/>
            <a:ext cx="3499131"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00732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 name="Group 91">
            <a:extLst>
              <a:ext uri="{FF2B5EF4-FFF2-40B4-BE49-F238E27FC236}">
                <a16:creationId xmlns:a16="http://schemas.microsoft.com/office/drawing/2014/main" id="{AF30D678-639D-4891-46B7-8FCD79667A6B}"/>
              </a:ext>
            </a:extLst>
          </p:cNvPr>
          <p:cNvGrpSpPr/>
          <p:nvPr/>
        </p:nvGrpSpPr>
        <p:grpSpPr>
          <a:xfrm>
            <a:off x="1132415" y="3044049"/>
            <a:ext cx="6384520" cy="1453896"/>
            <a:chOff x="1022166" y="2731303"/>
            <a:chExt cx="6384520" cy="1453896"/>
          </a:xfrm>
        </p:grpSpPr>
        <p:grpSp>
          <p:nvGrpSpPr>
            <p:cNvPr id="12" name="Group 11">
              <a:extLst>
                <a:ext uri="{FF2B5EF4-FFF2-40B4-BE49-F238E27FC236}">
                  <a16:creationId xmlns:a16="http://schemas.microsoft.com/office/drawing/2014/main" id="{597669BA-2720-64A9-A990-A5804977A637}"/>
                </a:ext>
              </a:extLst>
            </p:cNvPr>
            <p:cNvGrpSpPr/>
            <p:nvPr/>
          </p:nvGrpSpPr>
          <p:grpSpPr>
            <a:xfrm>
              <a:off x="3129030" y="2731303"/>
              <a:ext cx="73152" cy="1453896"/>
              <a:chOff x="1347318" y="2316938"/>
              <a:chExt cx="73152" cy="728770"/>
            </a:xfrm>
          </p:grpSpPr>
          <p:cxnSp>
            <p:nvCxnSpPr>
              <p:cNvPr id="13" name="Straight Connector 12">
                <a:extLst>
                  <a:ext uri="{FF2B5EF4-FFF2-40B4-BE49-F238E27FC236}">
                    <a16:creationId xmlns:a16="http://schemas.microsoft.com/office/drawing/2014/main" id="{1EB65BE4-5DEA-24EB-D4A2-503B8D3FD463}"/>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2D0E470-7562-B41F-321A-A5F7C1D4A673}"/>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CBAAA5AC-3060-FA93-635A-E7A50F30093E}"/>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25" name="Oval 24">
              <a:extLst>
                <a:ext uri="{FF2B5EF4-FFF2-40B4-BE49-F238E27FC236}">
                  <a16:creationId xmlns:a16="http://schemas.microsoft.com/office/drawing/2014/main" id="{E36AA2BD-5C18-1D31-ED42-8FB07051342F}"/>
                </a:ext>
              </a:extLst>
            </p:cNvPr>
            <p:cNvSpPr/>
            <p:nvPr/>
          </p:nvSpPr>
          <p:spPr bwMode="auto">
            <a:xfrm>
              <a:off x="3114491" y="341157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0" name="Oval 29">
              <a:extLst>
                <a:ext uri="{FF2B5EF4-FFF2-40B4-BE49-F238E27FC236}">
                  <a16:creationId xmlns:a16="http://schemas.microsoft.com/office/drawing/2014/main" id="{63B1CF64-1C36-A574-3C81-C299A747CF95}"/>
                </a:ext>
              </a:extLst>
            </p:cNvPr>
            <p:cNvSpPr/>
            <p:nvPr/>
          </p:nvSpPr>
          <p:spPr bwMode="auto">
            <a:xfrm>
              <a:off x="1022166" y="351952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1" name="Group 30">
              <a:extLst>
                <a:ext uri="{FF2B5EF4-FFF2-40B4-BE49-F238E27FC236}">
                  <a16:creationId xmlns:a16="http://schemas.microsoft.com/office/drawing/2014/main" id="{3196F8FA-6AC2-7C82-73E5-18CD24F4160D}"/>
                </a:ext>
              </a:extLst>
            </p:cNvPr>
            <p:cNvGrpSpPr/>
            <p:nvPr/>
          </p:nvGrpSpPr>
          <p:grpSpPr>
            <a:xfrm>
              <a:off x="5227065" y="3383378"/>
              <a:ext cx="73152" cy="758952"/>
              <a:chOff x="1347318" y="2316938"/>
              <a:chExt cx="73152" cy="728770"/>
            </a:xfrm>
          </p:grpSpPr>
          <p:cxnSp>
            <p:nvCxnSpPr>
              <p:cNvPr id="32" name="Straight Connector 31">
                <a:extLst>
                  <a:ext uri="{FF2B5EF4-FFF2-40B4-BE49-F238E27FC236}">
                    <a16:creationId xmlns:a16="http://schemas.microsoft.com/office/drawing/2014/main" id="{75AAC911-6242-5883-4DCE-41836047BA90}"/>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D331A8AA-76E2-F507-F967-07C1935E84F1}"/>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AAF1E6FD-5048-4EBC-A53E-D410326C3BCF}"/>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35" name="Oval 34">
              <a:extLst>
                <a:ext uri="{FF2B5EF4-FFF2-40B4-BE49-F238E27FC236}">
                  <a16:creationId xmlns:a16="http://schemas.microsoft.com/office/drawing/2014/main" id="{F985B2DB-9FF7-6F76-0753-7742B5309E54}"/>
                </a:ext>
              </a:extLst>
            </p:cNvPr>
            <p:cNvSpPr/>
            <p:nvPr/>
          </p:nvSpPr>
          <p:spPr bwMode="auto">
            <a:xfrm>
              <a:off x="5212526" y="371122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6" name="Group 35">
              <a:extLst>
                <a:ext uri="{FF2B5EF4-FFF2-40B4-BE49-F238E27FC236}">
                  <a16:creationId xmlns:a16="http://schemas.microsoft.com/office/drawing/2014/main" id="{EA5C6050-3F9D-0773-4B67-96C47803A4D0}"/>
                </a:ext>
              </a:extLst>
            </p:cNvPr>
            <p:cNvGrpSpPr/>
            <p:nvPr/>
          </p:nvGrpSpPr>
          <p:grpSpPr>
            <a:xfrm>
              <a:off x="6271830" y="3201088"/>
              <a:ext cx="73152" cy="621792"/>
              <a:chOff x="1347318" y="2316938"/>
              <a:chExt cx="73152" cy="728770"/>
            </a:xfrm>
          </p:grpSpPr>
          <p:cxnSp>
            <p:nvCxnSpPr>
              <p:cNvPr id="37" name="Straight Connector 36">
                <a:extLst>
                  <a:ext uri="{FF2B5EF4-FFF2-40B4-BE49-F238E27FC236}">
                    <a16:creationId xmlns:a16="http://schemas.microsoft.com/office/drawing/2014/main" id="{C68FED6A-6D2B-3E6E-7EFD-23A0C364E0AC}"/>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A2D75AF8-88D3-694C-1D2C-85A4B5D1AAE4}"/>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A717B528-4577-E23E-581A-FE62FF9211CE}"/>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40" name="Oval 39">
              <a:extLst>
                <a:ext uri="{FF2B5EF4-FFF2-40B4-BE49-F238E27FC236}">
                  <a16:creationId xmlns:a16="http://schemas.microsoft.com/office/drawing/2014/main" id="{017DFDFB-6704-786E-9D08-9199771E2166}"/>
                </a:ext>
              </a:extLst>
            </p:cNvPr>
            <p:cNvSpPr/>
            <p:nvPr/>
          </p:nvSpPr>
          <p:spPr bwMode="auto">
            <a:xfrm>
              <a:off x="6257291" y="3468607"/>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41" name="Group 40">
              <a:extLst>
                <a:ext uri="{FF2B5EF4-FFF2-40B4-BE49-F238E27FC236}">
                  <a16:creationId xmlns:a16="http://schemas.microsoft.com/office/drawing/2014/main" id="{109EB2DD-2F76-C18A-3696-ED36208FAFBB}"/>
                </a:ext>
              </a:extLst>
            </p:cNvPr>
            <p:cNvGrpSpPr/>
            <p:nvPr/>
          </p:nvGrpSpPr>
          <p:grpSpPr>
            <a:xfrm>
              <a:off x="7323440" y="3225242"/>
              <a:ext cx="73152" cy="749808"/>
              <a:chOff x="1347318" y="2316938"/>
              <a:chExt cx="73152" cy="728770"/>
            </a:xfrm>
          </p:grpSpPr>
          <p:cxnSp>
            <p:nvCxnSpPr>
              <p:cNvPr id="43" name="Straight Connector 42">
                <a:extLst>
                  <a:ext uri="{FF2B5EF4-FFF2-40B4-BE49-F238E27FC236}">
                    <a16:creationId xmlns:a16="http://schemas.microsoft.com/office/drawing/2014/main" id="{203E4F5D-558E-5C3C-CBAD-EDD79564FA0A}"/>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BEDE7E76-144D-3D5B-ADD6-073C5A4B8412}"/>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E34CCE8E-79E2-4C76-2BBE-AF763E7CB9F7}"/>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90" name="Oval 89">
              <a:extLst>
                <a:ext uri="{FF2B5EF4-FFF2-40B4-BE49-F238E27FC236}">
                  <a16:creationId xmlns:a16="http://schemas.microsoft.com/office/drawing/2014/main" id="{F6FFB6FF-CDFB-BEE6-4D36-20D449CFB251}"/>
                </a:ext>
              </a:extLst>
            </p:cNvPr>
            <p:cNvSpPr/>
            <p:nvPr/>
          </p:nvSpPr>
          <p:spPr bwMode="auto">
            <a:xfrm>
              <a:off x="7308901" y="3549911"/>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1" name="Freeform 90">
              <a:extLst>
                <a:ext uri="{FF2B5EF4-FFF2-40B4-BE49-F238E27FC236}">
                  <a16:creationId xmlns:a16="http://schemas.microsoft.com/office/drawing/2014/main" id="{77730C05-58E3-DB87-9A4B-EB964C185D3E}"/>
                </a:ext>
              </a:extLst>
            </p:cNvPr>
            <p:cNvSpPr/>
            <p:nvPr/>
          </p:nvSpPr>
          <p:spPr bwMode="auto">
            <a:xfrm>
              <a:off x="1064525" y="3452884"/>
              <a:ext cx="6300717" cy="304800"/>
            </a:xfrm>
            <a:custGeom>
              <a:avLst/>
              <a:gdLst>
                <a:gd name="connsiteX0" fmla="*/ 6300717 w 6300717"/>
                <a:gd name="connsiteY0" fmla="*/ 150125 h 304800"/>
                <a:gd name="connsiteX1" fmla="*/ 5231642 w 6300717"/>
                <a:gd name="connsiteY1" fmla="*/ 59140 h 304800"/>
                <a:gd name="connsiteX2" fmla="*/ 4189863 w 6300717"/>
                <a:gd name="connsiteY2" fmla="*/ 304800 h 304800"/>
                <a:gd name="connsiteX3" fmla="*/ 2092657 w 6300717"/>
                <a:gd name="connsiteY3" fmla="*/ 0 h 304800"/>
                <a:gd name="connsiteX4" fmla="*/ 0 w 6300717"/>
                <a:gd name="connsiteY4" fmla="*/ 109182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0717" h="304800">
                  <a:moveTo>
                    <a:pt x="6300717" y="150125"/>
                  </a:moveTo>
                  <a:lnTo>
                    <a:pt x="5231642" y="59140"/>
                  </a:lnTo>
                  <a:lnTo>
                    <a:pt x="4189863" y="304800"/>
                  </a:lnTo>
                  <a:lnTo>
                    <a:pt x="2092657" y="0"/>
                  </a:lnTo>
                  <a:lnTo>
                    <a:pt x="0" y="109182"/>
                  </a:lnTo>
                </a:path>
              </a:pathLst>
            </a:custGeom>
            <a:noFill/>
            <a:ln w="28575">
              <a:solidFill>
                <a:schemeClr val="accent2"/>
              </a:solidFill>
              <a:prstDash val="sysDash"/>
              <a:miter lim="800000"/>
              <a:headEnd/>
              <a:tailEnd/>
            </a:ln>
          </p:spPr>
          <p:txBody>
            <a:bodyPr rtlCol="0" anchor="ctr"/>
            <a:lstStyle/>
            <a:p>
              <a:pPr algn="ctr"/>
              <a:endParaRPr lang="en-US"/>
            </a:p>
          </p:txBody>
        </p:sp>
      </p:grpSp>
      <p:grpSp>
        <p:nvGrpSpPr>
          <p:cNvPr id="110" name="Group 109">
            <a:extLst>
              <a:ext uri="{FF2B5EF4-FFF2-40B4-BE49-F238E27FC236}">
                <a16:creationId xmlns:a16="http://schemas.microsoft.com/office/drawing/2014/main" id="{FC8DF837-623D-5B97-EF1A-B177ADE4ECA7}"/>
              </a:ext>
            </a:extLst>
          </p:cNvPr>
          <p:cNvGrpSpPr/>
          <p:nvPr/>
        </p:nvGrpSpPr>
        <p:grpSpPr>
          <a:xfrm>
            <a:off x="1205700" y="3504101"/>
            <a:ext cx="6391227" cy="714639"/>
            <a:chOff x="1084964" y="3191985"/>
            <a:chExt cx="6391227" cy="714639"/>
          </a:xfrm>
        </p:grpSpPr>
        <p:sp>
          <p:nvSpPr>
            <p:cNvPr id="109" name="Freeform 108">
              <a:extLst>
                <a:ext uri="{FF2B5EF4-FFF2-40B4-BE49-F238E27FC236}">
                  <a16:creationId xmlns:a16="http://schemas.microsoft.com/office/drawing/2014/main" id="{766D0326-CE30-87FC-B580-DCC34950337A}"/>
                </a:ext>
              </a:extLst>
            </p:cNvPr>
            <p:cNvSpPr/>
            <p:nvPr/>
          </p:nvSpPr>
          <p:spPr bwMode="auto">
            <a:xfrm>
              <a:off x="1126156" y="3465095"/>
              <a:ext cx="6318985" cy="125128"/>
            </a:xfrm>
            <a:custGeom>
              <a:avLst/>
              <a:gdLst>
                <a:gd name="connsiteX0" fmla="*/ 0 w 6318985"/>
                <a:gd name="connsiteY0" fmla="*/ 96252 h 125128"/>
                <a:gd name="connsiteX1" fmla="*/ 2112745 w 6318985"/>
                <a:gd name="connsiteY1" fmla="*/ 101065 h 125128"/>
                <a:gd name="connsiteX2" fmla="*/ 4215865 w 6318985"/>
                <a:gd name="connsiteY2" fmla="*/ 105878 h 125128"/>
                <a:gd name="connsiteX3" fmla="*/ 5260206 w 6318985"/>
                <a:gd name="connsiteY3" fmla="*/ 0 h 125128"/>
                <a:gd name="connsiteX4" fmla="*/ 6318985 w 6318985"/>
                <a:gd name="connsiteY4" fmla="*/ 125128 h 125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8985" h="125128">
                  <a:moveTo>
                    <a:pt x="0" y="96252"/>
                  </a:moveTo>
                  <a:lnTo>
                    <a:pt x="2112745" y="101065"/>
                  </a:lnTo>
                  <a:lnTo>
                    <a:pt x="4215865" y="105878"/>
                  </a:lnTo>
                  <a:lnTo>
                    <a:pt x="5260206" y="0"/>
                  </a:lnTo>
                  <a:lnTo>
                    <a:pt x="6318985" y="125128"/>
                  </a:lnTo>
                </a:path>
              </a:pathLst>
            </a:custGeom>
            <a:noFill/>
            <a:ln w="28575">
              <a:solidFill>
                <a:srgbClr val="E1471D"/>
              </a:solidFill>
              <a:prstDash val="sysDash"/>
              <a:miter lim="800000"/>
              <a:headEnd/>
              <a:tailEnd/>
            </a:ln>
          </p:spPr>
          <p:txBody>
            <a:bodyPr rtlCol="0" anchor="ctr"/>
            <a:lstStyle/>
            <a:p>
              <a:pPr algn="ctr"/>
              <a:endParaRPr lang="en-US"/>
            </a:p>
          </p:txBody>
        </p:sp>
        <p:grpSp>
          <p:nvGrpSpPr>
            <p:cNvPr id="20" name="Group 19">
              <a:extLst>
                <a:ext uri="{FF2B5EF4-FFF2-40B4-BE49-F238E27FC236}">
                  <a16:creationId xmlns:a16="http://schemas.microsoft.com/office/drawing/2014/main" id="{4C4B589A-B43F-BBB3-3D9C-59E62CD11C26}"/>
                </a:ext>
              </a:extLst>
            </p:cNvPr>
            <p:cNvGrpSpPr/>
            <p:nvPr/>
          </p:nvGrpSpPr>
          <p:grpSpPr>
            <a:xfrm>
              <a:off x="3198553" y="3290627"/>
              <a:ext cx="73152" cy="539496"/>
              <a:chOff x="1347318" y="2316938"/>
              <a:chExt cx="73152" cy="728770"/>
            </a:xfrm>
          </p:grpSpPr>
          <p:cxnSp>
            <p:nvCxnSpPr>
              <p:cNvPr id="21" name="Straight Connector 20">
                <a:extLst>
                  <a:ext uri="{FF2B5EF4-FFF2-40B4-BE49-F238E27FC236}">
                    <a16:creationId xmlns:a16="http://schemas.microsoft.com/office/drawing/2014/main" id="{770850C7-3803-5564-CECE-1323F8176287}"/>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540FE2A1-5C36-69C8-9A69-806D72296EB7}"/>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5600852D-0632-637C-07CE-24D7068564AD}"/>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27" name="Rectangle 26">
              <a:extLst>
                <a:ext uri="{FF2B5EF4-FFF2-40B4-BE49-F238E27FC236}">
                  <a16:creationId xmlns:a16="http://schemas.microsoft.com/office/drawing/2014/main" id="{FC8A12FD-9D14-D111-A9E1-35AB46534F0A}"/>
                </a:ext>
              </a:extLst>
            </p:cNvPr>
            <p:cNvSpPr/>
            <p:nvPr/>
          </p:nvSpPr>
          <p:spPr>
            <a:xfrm>
              <a:off x="3194280" y="3523275"/>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93" name="Rectangle 92">
              <a:extLst>
                <a:ext uri="{FF2B5EF4-FFF2-40B4-BE49-F238E27FC236}">
                  <a16:creationId xmlns:a16="http://schemas.microsoft.com/office/drawing/2014/main" id="{86A395B6-0201-FFDD-3B3B-C80BB14D0CBE}"/>
                </a:ext>
              </a:extLst>
            </p:cNvPr>
            <p:cNvSpPr/>
            <p:nvPr/>
          </p:nvSpPr>
          <p:spPr>
            <a:xfrm>
              <a:off x="1084964" y="3525933"/>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94" name="Group 93">
              <a:extLst>
                <a:ext uri="{FF2B5EF4-FFF2-40B4-BE49-F238E27FC236}">
                  <a16:creationId xmlns:a16="http://schemas.microsoft.com/office/drawing/2014/main" id="{90598EF9-5F17-2D97-6847-FF24AA54B84A}"/>
                </a:ext>
              </a:extLst>
            </p:cNvPr>
            <p:cNvGrpSpPr/>
            <p:nvPr/>
          </p:nvGrpSpPr>
          <p:grpSpPr>
            <a:xfrm>
              <a:off x="5299329" y="3229968"/>
              <a:ext cx="73152" cy="676656"/>
              <a:chOff x="1347318" y="2316938"/>
              <a:chExt cx="73152" cy="728770"/>
            </a:xfrm>
          </p:grpSpPr>
          <p:cxnSp>
            <p:nvCxnSpPr>
              <p:cNvPr id="95" name="Straight Connector 94">
                <a:extLst>
                  <a:ext uri="{FF2B5EF4-FFF2-40B4-BE49-F238E27FC236}">
                    <a16:creationId xmlns:a16="http://schemas.microsoft.com/office/drawing/2014/main" id="{A5AD414B-6F0F-EC18-87CA-EB80B1ED6886}"/>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850FEECD-2421-CBF0-0B30-EA7482F8B828}"/>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29632695-3A5B-38EB-178A-C35FD692D9DE}"/>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98" name="Rectangle 97">
              <a:extLst>
                <a:ext uri="{FF2B5EF4-FFF2-40B4-BE49-F238E27FC236}">
                  <a16:creationId xmlns:a16="http://schemas.microsoft.com/office/drawing/2014/main" id="{F2582C00-7541-20F3-1444-5C34A06D38A0}"/>
                </a:ext>
              </a:extLst>
            </p:cNvPr>
            <p:cNvSpPr/>
            <p:nvPr/>
          </p:nvSpPr>
          <p:spPr>
            <a:xfrm>
              <a:off x="5295056" y="3526116"/>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99" name="Group 98">
              <a:extLst>
                <a:ext uri="{FF2B5EF4-FFF2-40B4-BE49-F238E27FC236}">
                  <a16:creationId xmlns:a16="http://schemas.microsoft.com/office/drawing/2014/main" id="{F2ED0D6D-33AE-19B4-976B-AC4296674B47}"/>
                </a:ext>
              </a:extLst>
            </p:cNvPr>
            <p:cNvGrpSpPr/>
            <p:nvPr/>
          </p:nvGrpSpPr>
          <p:grpSpPr>
            <a:xfrm>
              <a:off x="6347972" y="3191985"/>
              <a:ext cx="73152" cy="557784"/>
              <a:chOff x="1347318" y="2316938"/>
              <a:chExt cx="73152" cy="728770"/>
            </a:xfrm>
          </p:grpSpPr>
          <p:cxnSp>
            <p:nvCxnSpPr>
              <p:cNvPr id="100" name="Straight Connector 99">
                <a:extLst>
                  <a:ext uri="{FF2B5EF4-FFF2-40B4-BE49-F238E27FC236}">
                    <a16:creationId xmlns:a16="http://schemas.microsoft.com/office/drawing/2014/main" id="{67FA0502-8ECD-71BF-29D1-FD52FE6AE18A}"/>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CC7870E5-7B39-460C-D988-B7E23F28230C}"/>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AFDA9D32-8AF6-839A-9187-0C95337DEB0E}"/>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03" name="Rectangle 102">
              <a:extLst>
                <a:ext uri="{FF2B5EF4-FFF2-40B4-BE49-F238E27FC236}">
                  <a16:creationId xmlns:a16="http://schemas.microsoft.com/office/drawing/2014/main" id="{9A3B21BF-187C-3BF4-2AB5-DCA26B9A37CA}"/>
                </a:ext>
              </a:extLst>
            </p:cNvPr>
            <p:cNvSpPr/>
            <p:nvPr/>
          </p:nvSpPr>
          <p:spPr>
            <a:xfrm>
              <a:off x="6343699" y="3427808"/>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04" name="Group 103">
              <a:extLst>
                <a:ext uri="{FF2B5EF4-FFF2-40B4-BE49-F238E27FC236}">
                  <a16:creationId xmlns:a16="http://schemas.microsoft.com/office/drawing/2014/main" id="{266CE8FB-8306-0D72-331D-16C5CB6B47FE}"/>
                </a:ext>
              </a:extLst>
            </p:cNvPr>
            <p:cNvGrpSpPr/>
            <p:nvPr/>
          </p:nvGrpSpPr>
          <p:grpSpPr>
            <a:xfrm>
              <a:off x="7398766" y="3296977"/>
              <a:ext cx="73152" cy="594360"/>
              <a:chOff x="1347318" y="2316938"/>
              <a:chExt cx="73152" cy="728770"/>
            </a:xfrm>
          </p:grpSpPr>
          <p:cxnSp>
            <p:nvCxnSpPr>
              <p:cNvPr id="105" name="Straight Connector 104">
                <a:extLst>
                  <a:ext uri="{FF2B5EF4-FFF2-40B4-BE49-F238E27FC236}">
                    <a16:creationId xmlns:a16="http://schemas.microsoft.com/office/drawing/2014/main" id="{A6E4055A-03C1-26AA-0844-8AFEFA8B0B57}"/>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33BB1EDF-7C4B-F772-15AB-AB07E89FFBB2}"/>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DF391AB8-D2C9-6F70-0F61-CC0AA95AB498}"/>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08" name="Rectangle 107">
              <a:extLst>
                <a:ext uri="{FF2B5EF4-FFF2-40B4-BE49-F238E27FC236}">
                  <a16:creationId xmlns:a16="http://schemas.microsoft.com/office/drawing/2014/main" id="{EAA70618-7890-AA0B-4A50-2E190558C960}"/>
                </a:ext>
              </a:extLst>
            </p:cNvPr>
            <p:cNvSpPr/>
            <p:nvPr/>
          </p:nvSpPr>
          <p:spPr>
            <a:xfrm>
              <a:off x="7394493" y="3555025"/>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grpSp>
        <p:nvGrpSpPr>
          <p:cNvPr id="54" name="Group 53">
            <a:extLst>
              <a:ext uri="{FF2B5EF4-FFF2-40B4-BE49-F238E27FC236}">
                <a16:creationId xmlns:a16="http://schemas.microsoft.com/office/drawing/2014/main" id="{3192B3E1-788D-9756-9F1E-17C3D9843465}"/>
              </a:ext>
            </a:extLst>
          </p:cNvPr>
          <p:cNvGrpSpPr/>
          <p:nvPr/>
        </p:nvGrpSpPr>
        <p:grpSpPr>
          <a:xfrm>
            <a:off x="609973" y="2184085"/>
            <a:ext cx="421910" cy="2359735"/>
            <a:chOff x="492620" y="1868456"/>
            <a:chExt cx="421910" cy="2359735"/>
          </a:xfrm>
        </p:grpSpPr>
        <p:sp>
          <p:nvSpPr>
            <p:cNvPr id="49" name="TextBox 48">
              <a:extLst>
                <a:ext uri="{FF2B5EF4-FFF2-40B4-BE49-F238E27FC236}">
                  <a16:creationId xmlns:a16="http://schemas.microsoft.com/office/drawing/2014/main" id="{96FC1EE9-7F0F-9938-3DE4-83AEE8BE1E0F}"/>
                </a:ext>
              </a:extLst>
            </p:cNvPr>
            <p:cNvSpPr txBox="1"/>
            <p:nvPr/>
          </p:nvSpPr>
          <p:spPr bwMode="auto">
            <a:xfrm>
              <a:off x="547122" y="1868456"/>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75</a:t>
              </a:r>
            </a:p>
          </p:txBody>
        </p:sp>
        <p:sp>
          <p:nvSpPr>
            <p:cNvPr id="50" name="TextBox 49">
              <a:extLst>
                <a:ext uri="{FF2B5EF4-FFF2-40B4-BE49-F238E27FC236}">
                  <a16:creationId xmlns:a16="http://schemas.microsoft.com/office/drawing/2014/main" id="{195D91D0-7EA9-DF55-F48D-027BDA9B5090}"/>
                </a:ext>
              </a:extLst>
            </p:cNvPr>
            <p:cNvSpPr txBox="1"/>
            <p:nvPr/>
          </p:nvSpPr>
          <p:spPr bwMode="auto">
            <a:xfrm>
              <a:off x="547122" y="2381445"/>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5</a:t>
              </a:r>
              <a:r>
                <a:rPr lang="en-US" sz="1400" b="0" dirty="0">
                  <a:solidFill>
                    <a:schemeClr val="bg1"/>
                  </a:solidFill>
                  <a:latin typeface="Calibri" panose="020F0502020204030204" pitchFamily="34" charset="0"/>
                </a:rPr>
                <a:t>0</a:t>
              </a:r>
            </a:p>
          </p:txBody>
        </p:sp>
        <p:sp>
          <p:nvSpPr>
            <p:cNvPr id="51" name="TextBox 50">
              <a:extLst>
                <a:ext uri="{FF2B5EF4-FFF2-40B4-BE49-F238E27FC236}">
                  <a16:creationId xmlns:a16="http://schemas.microsoft.com/office/drawing/2014/main" id="{1E44DA5F-60C1-F75D-DC10-5786F19C1C33}"/>
                </a:ext>
              </a:extLst>
            </p:cNvPr>
            <p:cNvSpPr txBox="1"/>
            <p:nvPr/>
          </p:nvSpPr>
          <p:spPr bwMode="auto">
            <a:xfrm>
              <a:off x="638493" y="3407425"/>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52" name="TextBox 51">
              <a:extLst>
                <a:ext uri="{FF2B5EF4-FFF2-40B4-BE49-F238E27FC236}">
                  <a16:creationId xmlns:a16="http://schemas.microsoft.com/office/drawing/2014/main" id="{B22DC061-C56E-6B8A-210D-B643C2B06017}"/>
                </a:ext>
              </a:extLst>
            </p:cNvPr>
            <p:cNvSpPr txBox="1"/>
            <p:nvPr/>
          </p:nvSpPr>
          <p:spPr bwMode="auto">
            <a:xfrm>
              <a:off x="492620" y="3920414"/>
              <a:ext cx="4219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-2</a:t>
              </a:r>
              <a:r>
                <a:rPr lang="en-US" sz="1400" b="0" dirty="0">
                  <a:solidFill>
                    <a:schemeClr val="bg1"/>
                  </a:solidFill>
                  <a:latin typeface="Calibri" panose="020F0502020204030204" pitchFamily="34" charset="0"/>
                </a:rPr>
                <a:t>5</a:t>
              </a:r>
            </a:p>
          </p:txBody>
        </p:sp>
        <p:sp>
          <p:nvSpPr>
            <p:cNvPr id="53" name="TextBox 52">
              <a:extLst>
                <a:ext uri="{FF2B5EF4-FFF2-40B4-BE49-F238E27FC236}">
                  <a16:creationId xmlns:a16="http://schemas.microsoft.com/office/drawing/2014/main" id="{66CCFAE3-57C0-DEBF-4842-690978FEBD65}"/>
                </a:ext>
              </a:extLst>
            </p:cNvPr>
            <p:cNvSpPr txBox="1"/>
            <p:nvPr/>
          </p:nvSpPr>
          <p:spPr bwMode="auto">
            <a:xfrm>
              <a:off x="543972" y="2894435"/>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25</a:t>
              </a:r>
              <a:endParaRPr lang="en-US" sz="1400" b="0" dirty="0">
                <a:solidFill>
                  <a:schemeClr val="bg1"/>
                </a:solidFill>
                <a:latin typeface="Calibri" panose="020F0502020204030204" pitchFamily="34" charset="0"/>
              </a:endParaRPr>
            </a:p>
          </p:txBody>
        </p:sp>
      </p:grpSp>
      <p:sp>
        <p:nvSpPr>
          <p:cNvPr id="2" name="Title 1">
            <a:extLst>
              <a:ext uri="{FF2B5EF4-FFF2-40B4-BE49-F238E27FC236}">
                <a16:creationId xmlns:a16="http://schemas.microsoft.com/office/drawing/2014/main" id="{C889E3B5-56A6-CC8D-9991-0B4071D03A7C}"/>
              </a:ext>
            </a:extLst>
          </p:cNvPr>
          <p:cNvSpPr>
            <a:spLocks noGrp="1"/>
          </p:cNvSpPr>
          <p:nvPr>
            <p:ph type="title"/>
          </p:nvPr>
        </p:nvSpPr>
        <p:spPr/>
        <p:txBody>
          <a:bodyPr/>
          <a:lstStyle/>
          <a:p>
            <a:r>
              <a:rPr lang="en-US" dirty="0"/>
              <a:t>P011: B-Cell Counts After Switch to ISL 0.75 mg</a:t>
            </a:r>
          </a:p>
        </p:txBody>
      </p:sp>
      <p:sp>
        <p:nvSpPr>
          <p:cNvPr id="7" name="TextBox 6">
            <a:extLst>
              <a:ext uri="{FF2B5EF4-FFF2-40B4-BE49-F238E27FC236}">
                <a16:creationId xmlns:a16="http://schemas.microsoft.com/office/drawing/2014/main" id="{32895283-A0D3-4B55-0700-6041301563A3}"/>
              </a:ext>
            </a:extLst>
          </p:cNvPr>
          <p:cNvSpPr txBox="1"/>
          <p:nvPr/>
        </p:nvSpPr>
        <p:spPr bwMode="auto">
          <a:xfrm>
            <a:off x="614501" y="1474035"/>
            <a:ext cx="102546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342900" indent="-342900">
              <a:buFont typeface="Wingdings" pitchFamily="2" charset="2"/>
              <a:buChar char="§"/>
            </a:pPr>
            <a:r>
              <a:rPr lang="en-US" sz="2200" dirty="0">
                <a:solidFill>
                  <a:schemeClr val="bg1"/>
                </a:solidFill>
              </a:rPr>
              <a:t>Mean percent change from time of switch to ISL 0.75 mg between Wk 60-84</a:t>
            </a:r>
          </a:p>
        </p:txBody>
      </p:sp>
      <p:graphicFrame>
        <p:nvGraphicFramePr>
          <p:cNvPr id="8" name="Group 32">
            <a:extLst>
              <a:ext uri="{FF2B5EF4-FFF2-40B4-BE49-F238E27FC236}">
                <a16:creationId xmlns:a16="http://schemas.microsoft.com/office/drawing/2014/main" id="{CC53B579-9184-0D9B-BEF6-B6A00D803806}"/>
              </a:ext>
            </a:extLst>
          </p:cNvPr>
          <p:cNvGraphicFramePr>
            <a:graphicFrameLocks noGrp="1"/>
          </p:cNvGraphicFramePr>
          <p:nvPr/>
        </p:nvGraphicFramePr>
        <p:xfrm>
          <a:off x="8046567" y="1994351"/>
          <a:ext cx="3721738" cy="1920320"/>
        </p:xfrm>
        <a:graphic>
          <a:graphicData uri="http://schemas.openxmlformats.org/drawingml/2006/table">
            <a:tbl>
              <a:tblPr/>
              <a:tblGrid>
                <a:gridCol w="1771133">
                  <a:extLst>
                    <a:ext uri="{9D8B030D-6E8A-4147-A177-3AD203B41FA5}">
                      <a16:colId xmlns:a16="http://schemas.microsoft.com/office/drawing/2014/main" val="20000"/>
                    </a:ext>
                  </a:extLst>
                </a:gridCol>
                <a:gridCol w="552124">
                  <a:extLst>
                    <a:ext uri="{9D8B030D-6E8A-4147-A177-3AD203B41FA5}">
                      <a16:colId xmlns:a16="http://schemas.microsoft.com/office/drawing/2014/main" val="20001"/>
                    </a:ext>
                  </a:extLst>
                </a:gridCol>
                <a:gridCol w="1398481">
                  <a:extLst>
                    <a:ext uri="{9D8B030D-6E8A-4147-A177-3AD203B41FA5}">
                      <a16:colId xmlns:a16="http://schemas.microsoft.com/office/drawing/2014/main" val="20002"/>
                    </a:ext>
                  </a:extLst>
                </a:gridCol>
              </a:tblGrid>
              <a:tr h="49924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Part 2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Treatment Group</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Change From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Baseline,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19638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1"/>
                          </a:solidFill>
                          <a:effectLst/>
                          <a:latin typeface="Calibri" panose="020F0502020204030204" pitchFamily="34" charset="0"/>
                        </a:rPr>
                        <a:t>ISL 0.25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-9.3</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12613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0.75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5039818"/>
                  </a:ext>
                </a:extLst>
              </a:tr>
              <a:tr h="20165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2.25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40.8</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676494585"/>
                  </a:ext>
                </a:extLst>
              </a:tr>
              <a:tr h="289040">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1"/>
                          </a:solidFill>
                          <a:effectLst/>
                          <a:latin typeface="Calibri" panose="020F0502020204030204" pitchFamily="34" charset="0"/>
                        </a:rPr>
                        <a:t>DOR/3TC/TDF</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-1.4</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521868487"/>
                  </a:ext>
                </a:extLst>
              </a:tr>
            </a:tbl>
          </a:graphicData>
        </a:graphic>
      </p:graphicFrame>
      <p:sp>
        <p:nvSpPr>
          <p:cNvPr id="3" name="TextBox 2">
            <a:extLst>
              <a:ext uri="{FF2B5EF4-FFF2-40B4-BE49-F238E27FC236}">
                <a16:creationId xmlns:a16="http://schemas.microsoft.com/office/drawing/2014/main" id="{CD309659-1CE8-034C-0BCE-A9C63706534F}"/>
              </a:ext>
            </a:extLst>
          </p:cNvPr>
          <p:cNvSpPr txBox="1"/>
          <p:nvPr/>
        </p:nvSpPr>
        <p:spPr bwMode="auto">
          <a:xfrm>
            <a:off x="620517" y="5961243"/>
            <a:ext cx="2107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solidFill>
                  <a:schemeClr val="bg1"/>
                </a:solidFill>
                <a:latin typeface="Calibri" panose="020F0502020204030204" pitchFamily="34" charset="0"/>
              </a:rPr>
              <a:t>Wk 0: time of switch</a:t>
            </a:r>
          </a:p>
        </p:txBody>
      </p:sp>
      <p:sp>
        <p:nvSpPr>
          <p:cNvPr id="28" name="Freeform 27">
            <a:extLst>
              <a:ext uri="{FF2B5EF4-FFF2-40B4-BE49-F238E27FC236}">
                <a16:creationId xmlns:a16="http://schemas.microsoft.com/office/drawing/2014/main" id="{E06F49D3-70A5-FDA0-6461-13601EE3388D}"/>
              </a:ext>
            </a:extLst>
          </p:cNvPr>
          <p:cNvSpPr/>
          <p:nvPr/>
        </p:nvSpPr>
        <p:spPr bwMode="auto">
          <a:xfrm>
            <a:off x="1040897" y="2082552"/>
            <a:ext cx="6592824" cy="2536945"/>
          </a:xfrm>
          <a:custGeom>
            <a:avLst/>
            <a:gdLst>
              <a:gd name="connsiteX0" fmla="*/ 0 w 7328950"/>
              <a:gd name="connsiteY0" fmla="*/ 0 h 2536945"/>
              <a:gd name="connsiteX1" fmla="*/ 0 w 7328950"/>
              <a:gd name="connsiteY1" fmla="*/ 2536945 h 2536945"/>
              <a:gd name="connsiteX2" fmla="*/ 7328950 w 7328950"/>
              <a:gd name="connsiteY2" fmla="*/ 2536945 h 2536945"/>
            </a:gdLst>
            <a:ahLst/>
            <a:cxnLst>
              <a:cxn ang="0">
                <a:pos x="connsiteX0" y="connsiteY0"/>
              </a:cxn>
              <a:cxn ang="0">
                <a:pos x="connsiteX1" y="connsiteY1"/>
              </a:cxn>
              <a:cxn ang="0">
                <a:pos x="connsiteX2" y="connsiteY2"/>
              </a:cxn>
            </a:cxnLst>
            <a:rect l="l" t="t" r="r" b="b"/>
            <a:pathLst>
              <a:path w="7328950" h="2536945">
                <a:moveTo>
                  <a:pt x="0" y="0"/>
                </a:moveTo>
                <a:lnTo>
                  <a:pt x="0" y="2536945"/>
                </a:lnTo>
                <a:lnTo>
                  <a:pt x="7328950" y="2536945"/>
                </a:lnTo>
              </a:path>
            </a:pathLst>
          </a:custGeom>
          <a:noFill/>
          <a:ln w="28575">
            <a:solidFill>
              <a:schemeClr val="bg1"/>
            </a:solidFill>
            <a:miter lim="800000"/>
            <a:headEnd/>
            <a:tailEnd/>
          </a:ln>
        </p:spPr>
        <p:txBody>
          <a:bodyPr rtlCol="0" anchor="ctr"/>
          <a:lstStyle/>
          <a:p>
            <a:pPr algn="ctr"/>
            <a:endParaRPr lang="en-US"/>
          </a:p>
        </p:txBody>
      </p:sp>
      <p:sp>
        <p:nvSpPr>
          <p:cNvPr id="42" name="TextBox 41">
            <a:extLst>
              <a:ext uri="{FF2B5EF4-FFF2-40B4-BE49-F238E27FC236}">
                <a16:creationId xmlns:a16="http://schemas.microsoft.com/office/drawing/2014/main" id="{107AB239-E6A1-567C-F7B2-B8D9F8FEA436}"/>
              </a:ext>
            </a:extLst>
          </p:cNvPr>
          <p:cNvSpPr txBox="1"/>
          <p:nvPr/>
        </p:nvSpPr>
        <p:spPr bwMode="auto">
          <a:xfrm rot="16200000">
            <a:off x="-358057" y="3099069"/>
            <a:ext cx="18318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Percent Change (%)</a:t>
            </a:r>
          </a:p>
        </p:txBody>
      </p:sp>
      <p:grpSp>
        <p:nvGrpSpPr>
          <p:cNvPr id="56" name="Group 55">
            <a:extLst>
              <a:ext uri="{FF2B5EF4-FFF2-40B4-BE49-F238E27FC236}">
                <a16:creationId xmlns:a16="http://schemas.microsoft.com/office/drawing/2014/main" id="{6BEF16DC-4224-ACFC-8F42-320F3C8A3C1A}"/>
              </a:ext>
            </a:extLst>
          </p:cNvPr>
          <p:cNvGrpSpPr/>
          <p:nvPr/>
        </p:nvGrpSpPr>
        <p:grpSpPr>
          <a:xfrm>
            <a:off x="979991" y="2334797"/>
            <a:ext cx="56036" cy="2054551"/>
            <a:chOff x="862638" y="2019168"/>
            <a:chExt cx="56036" cy="2054551"/>
          </a:xfrm>
        </p:grpSpPr>
        <p:cxnSp>
          <p:nvCxnSpPr>
            <p:cNvPr id="45" name="Straight Connector 44">
              <a:extLst>
                <a:ext uri="{FF2B5EF4-FFF2-40B4-BE49-F238E27FC236}">
                  <a16:creationId xmlns:a16="http://schemas.microsoft.com/office/drawing/2014/main" id="{35293019-2590-B375-A8AF-A7B382003315}"/>
                </a:ext>
              </a:extLst>
            </p:cNvPr>
            <p:cNvCxnSpPr>
              <a:cxnSpLocks/>
            </p:cNvCxnSpPr>
            <p:nvPr/>
          </p:nvCxnSpPr>
          <p:spPr bwMode="auto">
            <a:xfrm>
              <a:off x="862638" y="2019168"/>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BF14C2C7-45B5-97D3-0982-1135B3CF2153}"/>
                </a:ext>
              </a:extLst>
            </p:cNvPr>
            <p:cNvCxnSpPr>
              <a:cxnSpLocks/>
            </p:cNvCxnSpPr>
            <p:nvPr/>
          </p:nvCxnSpPr>
          <p:spPr bwMode="auto">
            <a:xfrm>
              <a:off x="862638" y="3046444"/>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E71AFC74-D0D0-D921-F3D3-66D08901E49E}"/>
                </a:ext>
              </a:extLst>
            </p:cNvPr>
            <p:cNvCxnSpPr>
              <a:cxnSpLocks/>
            </p:cNvCxnSpPr>
            <p:nvPr/>
          </p:nvCxnSpPr>
          <p:spPr bwMode="auto">
            <a:xfrm>
              <a:off x="862638" y="3560082"/>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C3CE52C9-CF3F-695D-8152-BC077CF552C2}"/>
                </a:ext>
              </a:extLst>
            </p:cNvPr>
            <p:cNvCxnSpPr>
              <a:cxnSpLocks/>
            </p:cNvCxnSpPr>
            <p:nvPr/>
          </p:nvCxnSpPr>
          <p:spPr bwMode="auto">
            <a:xfrm>
              <a:off x="862638" y="4073719"/>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491235C-C82B-CF18-E151-2BBD70FCFC4C}"/>
                </a:ext>
              </a:extLst>
            </p:cNvPr>
            <p:cNvCxnSpPr>
              <a:cxnSpLocks/>
            </p:cNvCxnSpPr>
            <p:nvPr/>
          </p:nvCxnSpPr>
          <p:spPr bwMode="auto">
            <a:xfrm>
              <a:off x="862638" y="2532806"/>
              <a:ext cx="56036" cy="0"/>
            </a:xfrm>
            <a:prstGeom prst="line">
              <a:avLst/>
            </a:prstGeom>
            <a:noFill/>
            <a:ln w="28575" cap="flat" cmpd="sng" algn="ctr">
              <a:solidFill>
                <a:schemeClr val="bg1"/>
              </a:solidFill>
              <a:prstDash val="solid"/>
              <a:round/>
              <a:headEnd type="none" w="med" len="med"/>
              <a:tailEnd type="none" w="med" len="med"/>
            </a:ln>
            <a:effectLst/>
          </p:spPr>
        </p:cxnSp>
      </p:grpSp>
      <p:sp>
        <p:nvSpPr>
          <p:cNvPr id="58" name="TextBox 57">
            <a:extLst>
              <a:ext uri="{FF2B5EF4-FFF2-40B4-BE49-F238E27FC236}">
                <a16:creationId xmlns:a16="http://schemas.microsoft.com/office/drawing/2014/main" id="{1311BFA6-4718-D88D-1C8C-7E9A6EDCB966}"/>
              </a:ext>
            </a:extLst>
          </p:cNvPr>
          <p:cNvSpPr txBox="1"/>
          <p:nvPr/>
        </p:nvSpPr>
        <p:spPr bwMode="auto">
          <a:xfrm>
            <a:off x="2315050" y="4848623"/>
            <a:ext cx="40592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Weeks after ISL Dose Switch (Weeks in Part 3)</a:t>
            </a:r>
          </a:p>
        </p:txBody>
      </p:sp>
      <p:grpSp>
        <p:nvGrpSpPr>
          <p:cNvPr id="59" name="Group 58">
            <a:extLst>
              <a:ext uri="{FF2B5EF4-FFF2-40B4-BE49-F238E27FC236}">
                <a16:creationId xmlns:a16="http://schemas.microsoft.com/office/drawing/2014/main" id="{D51BE60D-DD33-CB07-2FD1-5EB975673D00}"/>
              </a:ext>
            </a:extLst>
          </p:cNvPr>
          <p:cNvGrpSpPr/>
          <p:nvPr/>
        </p:nvGrpSpPr>
        <p:grpSpPr>
          <a:xfrm>
            <a:off x="1198307" y="4614890"/>
            <a:ext cx="6277916" cy="64008"/>
            <a:chOff x="793753" y="4299261"/>
            <a:chExt cx="6978881" cy="64008"/>
          </a:xfrm>
        </p:grpSpPr>
        <p:cxnSp>
          <p:nvCxnSpPr>
            <p:cNvPr id="60" name="Straight Connector 59">
              <a:extLst>
                <a:ext uri="{FF2B5EF4-FFF2-40B4-BE49-F238E27FC236}">
                  <a16:creationId xmlns:a16="http://schemas.microsoft.com/office/drawing/2014/main" id="{8396B523-D7A3-CAA3-78CA-C3967E4E8E68}"/>
                </a:ext>
              </a:extLst>
            </p:cNvPr>
            <p:cNvCxnSpPr>
              <a:cxnSpLocks/>
            </p:cNvCxnSpPr>
            <p:nvPr/>
          </p:nvCxnSpPr>
          <p:spPr bwMode="auto">
            <a:xfrm>
              <a:off x="793753"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DF428090-931A-F8ED-DF8A-8F190FB64D96}"/>
                </a:ext>
              </a:extLst>
            </p:cNvPr>
            <p:cNvCxnSpPr>
              <a:cxnSpLocks/>
            </p:cNvCxnSpPr>
            <p:nvPr/>
          </p:nvCxnSpPr>
          <p:spPr bwMode="auto">
            <a:xfrm>
              <a:off x="3121028"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BDEB638A-4AC4-B21A-F6FE-C8D44BFC7BF1}"/>
                </a:ext>
              </a:extLst>
            </p:cNvPr>
            <p:cNvCxnSpPr>
              <a:cxnSpLocks/>
            </p:cNvCxnSpPr>
            <p:nvPr/>
          </p:nvCxnSpPr>
          <p:spPr bwMode="auto">
            <a:xfrm>
              <a:off x="5450006"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4643DEC3-A82F-1B66-F83E-530B0E2CC8F3}"/>
                </a:ext>
              </a:extLst>
            </p:cNvPr>
            <p:cNvCxnSpPr>
              <a:cxnSpLocks/>
            </p:cNvCxnSpPr>
            <p:nvPr/>
          </p:nvCxnSpPr>
          <p:spPr bwMode="auto">
            <a:xfrm>
              <a:off x="7772634"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4825A627-6926-1599-A260-66D9C375F1BA}"/>
                </a:ext>
              </a:extLst>
            </p:cNvPr>
            <p:cNvCxnSpPr>
              <a:cxnSpLocks/>
            </p:cNvCxnSpPr>
            <p:nvPr/>
          </p:nvCxnSpPr>
          <p:spPr bwMode="auto">
            <a:xfrm>
              <a:off x="6602001" y="4299261"/>
              <a:ext cx="0" cy="64008"/>
            </a:xfrm>
            <a:prstGeom prst="line">
              <a:avLst/>
            </a:prstGeom>
            <a:noFill/>
            <a:ln w="28575" cap="flat" cmpd="sng" algn="ctr">
              <a:solidFill>
                <a:schemeClr val="bg1"/>
              </a:solidFill>
              <a:prstDash val="solid"/>
              <a:round/>
              <a:headEnd type="none" w="med" len="med"/>
              <a:tailEnd type="none" w="med" len="med"/>
            </a:ln>
            <a:effectLst/>
          </p:spPr>
        </p:cxnSp>
      </p:grpSp>
      <p:grpSp>
        <p:nvGrpSpPr>
          <p:cNvPr id="65" name="Group 64">
            <a:extLst>
              <a:ext uri="{FF2B5EF4-FFF2-40B4-BE49-F238E27FC236}">
                <a16:creationId xmlns:a16="http://schemas.microsoft.com/office/drawing/2014/main" id="{1249EDE6-2D0B-ACB0-CFDE-CFAC5EB1140D}"/>
              </a:ext>
            </a:extLst>
          </p:cNvPr>
          <p:cNvGrpSpPr/>
          <p:nvPr/>
        </p:nvGrpSpPr>
        <p:grpSpPr>
          <a:xfrm>
            <a:off x="1060348" y="4623529"/>
            <a:ext cx="6610731" cy="307777"/>
            <a:chOff x="942995" y="4307900"/>
            <a:chExt cx="6610731" cy="307777"/>
          </a:xfrm>
        </p:grpSpPr>
        <p:sp>
          <p:nvSpPr>
            <p:cNvPr id="66" name="TextBox 65">
              <a:extLst>
                <a:ext uri="{FF2B5EF4-FFF2-40B4-BE49-F238E27FC236}">
                  <a16:creationId xmlns:a16="http://schemas.microsoft.com/office/drawing/2014/main" id="{9E487923-8F55-72DF-26C2-DFD3DED00985}"/>
                </a:ext>
              </a:extLst>
            </p:cNvPr>
            <p:cNvSpPr txBox="1"/>
            <p:nvPr/>
          </p:nvSpPr>
          <p:spPr bwMode="auto">
            <a:xfrm>
              <a:off x="942995"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67" name="TextBox 66">
              <a:extLst>
                <a:ext uri="{FF2B5EF4-FFF2-40B4-BE49-F238E27FC236}">
                  <a16:creationId xmlns:a16="http://schemas.microsoft.com/office/drawing/2014/main" id="{D15F6C9A-0440-D3ED-C778-1FBA734BFEF9}"/>
                </a:ext>
              </a:extLst>
            </p:cNvPr>
            <p:cNvSpPr txBox="1"/>
            <p:nvPr/>
          </p:nvSpPr>
          <p:spPr bwMode="auto">
            <a:xfrm>
              <a:off x="2985981"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24</a:t>
              </a:r>
            </a:p>
          </p:txBody>
        </p:sp>
        <p:sp>
          <p:nvSpPr>
            <p:cNvPr id="68" name="TextBox 67">
              <a:extLst>
                <a:ext uri="{FF2B5EF4-FFF2-40B4-BE49-F238E27FC236}">
                  <a16:creationId xmlns:a16="http://schemas.microsoft.com/office/drawing/2014/main" id="{11BD1884-3F73-DF8B-ED28-F55807CE5D6C}"/>
                </a:ext>
              </a:extLst>
            </p:cNvPr>
            <p:cNvSpPr txBox="1"/>
            <p:nvPr/>
          </p:nvSpPr>
          <p:spPr bwMode="auto">
            <a:xfrm>
              <a:off x="6118764"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60</a:t>
              </a:r>
            </a:p>
          </p:txBody>
        </p:sp>
        <p:sp>
          <p:nvSpPr>
            <p:cNvPr id="69" name="TextBox 68">
              <a:extLst>
                <a:ext uri="{FF2B5EF4-FFF2-40B4-BE49-F238E27FC236}">
                  <a16:creationId xmlns:a16="http://schemas.microsoft.com/office/drawing/2014/main" id="{CB077188-E966-7814-475D-B2D69765F531}"/>
                </a:ext>
              </a:extLst>
            </p:cNvPr>
            <p:cNvSpPr txBox="1"/>
            <p:nvPr/>
          </p:nvSpPr>
          <p:spPr bwMode="auto">
            <a:xfrm>
              <a:off x="5087587"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48</a:t>
              </a:r>
            </a:p>
          </p:txBody>
        </p:sp>
        <p:sp>
          <p:nvSpPr>
            <p:cNvPr id="70" name="TextBox 69">
              <a:extLst>
                <a:ext uri="{FF2B5EF4-FFF2-40B4-BE49-F238E27FC236}">
                  <a16:creationId xmlns:a16="http://schemas.microsoft.com/office/drawing/2014/main" id="{E12330FE-CF88-40B3-9F5D-0D07D0C6AB28}"/>
                </a:ext>
              </a:extLst>
            </p:cNvPr>
            <p:cNvSpPr txBox="1"/>
            <p:nvPr/>
          </p:nvSpPr>
          <p:spPr bwMode="auto">
            <a:xfrm>
              <a:off x="7186318"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72</a:t>
              </a:r>
            </a:p>
          </p:txBody>
        </p:sp>
      </p:grpSp>
      <p:cxnSp>
        <p:nvCxnSpPr>
          <p:cNvPr id="29" name="Straight Connector 28">
            <a:extLst>
              <a:ext uri="{FF2B5EF4-FFF2-40B4-BE49-F238E27FC236}">
                <a16:creationId xmlns:a16="http://schemas.microsoft.com/office/drawing/2014/main" id="{91454D50-36F9-5B78-B9B8-B067C9549FE3}"/>
              </a:ext>
            </a:extLst>
          </p:cNvPr>
          <p:cNvCxnSpPr/>
          <p:nvPr/>
        </p:nvCxnSpPr>
        <p:spPr bwMode="auto">
          <a:xfrm>
            <a:off x="1198307" y="2017598"/>
            <a:ext cx="6583680" cy="0"/>
          </a:xfrm>
          <a:prstGeom prst="line">
            <a:avLst/>
          </a:prstGeom>
          <a:noFill/>
          <a:ln w="28575" cap="flat" cmpd="sng" algn="ctr">
            <a:solidFill>
              <a:schemeClr val="tx2"/>
            </a:solidFill>
            <a:prstDash val="solid"/>
            <a:round/>
            <a:headEnd type="none" w="med" len="med"/>
            <a:tailEnd type="none" w="med" len="med"/>
          </a:ln>
          <a:effectLst/>
        </p:spPr>
      </p:cxnSp>
      <p:grpSp>
        <p:nvGrpSpPr>
          <p:cNvPr id="128" name="Group 127">
            <a:extLst>
              <a:ext uri="{FF2B5EF4-FFF2-40B4-BE49-F238E27FC236}">
                <a16:creationId xmlns:a16="http://schemas.microsoft.com/office/drawing/2014/main" id="{DA8BE7CE-A4E6-B855-00F0-4C247817AC09}"/>
              </a:ext>
            </a:extLst>
          </p:cNvPr>
          <p:cNvGrpSpPr/>
          <p:nvPr/>
        </p:nvGrpSpPr>
        <p:grpSpPr>
          <a:xfrm>
            <a:off x="1098539" y="3421118"/>
            <a:ext cx="6388235" cy="1052449"/>
            <a:chOff x="979116" y="3110287"/>
            <a:chExt cx="6388235" cy="1052449"/>
          </a:xfrm>
        </p:grpSpPr>
        <p:sp>
          <p:nvSpPr>
            <p:cNvPr id="127" name="Freeform 126">
              <a:extLst>
                <a:ext uri="{FF2B5EF4-FFF2-40B4-BE49-F238E27FC236}">
                  <a16:creationId xmlns:a16="http://schemas.microsoft.com/office/drawing/2014/main" id="{1DE18B8B-BC4A-F023-A93A-3FB99AC40197}"/>
                </a:ext>
              </a:extLst>
            </p:cNvPr>
            <p:cNvSpPr/>
            <p:nvPr/>
          </p:nvSpPr>
          <p:spPr bwMode="auto">
            <a:xfrm>
              <a:off x="1020278" y="3556535"/>
              <a:ext cx="6304547" cy="206943"/>
            </a:xfrm>
            <a:custGeom>
              <a:avLst/>
              <a:gdLst>
                <a:gd name="connsiteX0" fmla="*/ 0 w 6304547"/>
                <a:gd name="connsiteY0" fmla="*/ 14438 h 206943"/>
                <a:gd name="connsiteX1" fmla="*/ 2103120 w 6304547"/>
                <a:gd name="connsiteY1" fmla="*/ 168442 h 206943"/>
                <a:gd name="connsiteX2" fmla="*/ 4201427 w 6304547"/>
                <a:gd name="connsiteY2" fmla="*/ 0 h 206943"/>
                <a:gd name="connsiteX3" fmla="*/ 5250581 w 6304547"/>
                <a:gd name="connsiteY3" fmla="*/ 134753 h 206943"/>
                <a:gd name="connsiteX4" fmla="*/ 6304547 w 6304547"/>
                <a:gd name="connsiteY4" fmla="*/ 206943 h 206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4547" h="206943">
                  <a:moveTo>
                    <a:pt x="0" y="14438"/>
                  </a:moveTo>
                  <a:lnTo>
                    <a:pt x="2103120" y="168442"/>
                  </a:lnTo>
                  <a:lnTo>
                    <a:pt x="4201427" y="0"/>
                  </a:lnTo>
                  <a:lnTo>
                    <a:pt x="5250581" y="134753"/>
                  </a:lnTo>
                  <a:lnTo>
                    <a:pt x="6304547" y="206943"/>
                  </a:lnTo>
                </a:path>
              </a:pathLst>
            </a:custGeom>
            <a:noFill/>
            <a:ln w="28575">
              <a:solidFill>
                <a:srgbClr val="DBECF1"/>
              </a:solidFill>
              <a:miter lim="800000"/>
              <a:headEnd/>
              <a:tailEnd/>
            </a:ln>
          </p:spPr>
          <p:txBody>
            <a:bodyPr rtlCol="0" anchor="ctr"/>
            <a:lstStyle/>
            <a:p>
              <a:pPr algn="ctr"/>
              <a:endParaRPr lang="en-US"/>
            </a:p>
          </p:txBody>
        </p:sp>
        <p:grpSp>
          <p:nvGrpSpPr>
            <p:cNvPr id="4" name="Group 3">
              <a:extLst>
                <a:ext uri="{FF2B5EF4-FFF2-40B4-BE49-F238E27FC236}">
                  <a16:creationId xmlns:a16="http://schemas.microsoft.com/office/drawing/2014/main" id="{B817C465-16F8-CCF1-4A53-4E830D67DF1D}"/>
                </a:ext>
              </a:extLst>
            </p:cNvPr>
            <p:cNvGrpSpPr/>
            <p:nvPr/>
          </p:nvGrpSpPr>
          <p:grpSpPr>
            <a:xfrm>
              <a:off x="3091925" y="3284912"/>
              <a:ext cx="73152" cy="877824"/>
              <a:chOff x="1347318" y="2316938"/>
              <a:chExt cx="73152" cy="728770"/>
            </a:xfrm>
          </p:grpSpPr>
          <p:cxnSp>
            <p:nvCxnSpPr>
              <p:cNvPr id="6" name="Straight Connector 5">
                <a:extLst>
                  <a:ext uri="{FF2B5EF4-FFF2-40B4-BE49-F238E27FC236}">
                    <a16:creationId xmlns:a16="http://schemas.microsoft.com/office/drawing/2014/main" id="{0E3417C4-162B-6351-7E87-387BE4316C3A}"/>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E6594078-B62F-8DFE-20B2-F62BCBF3810C}"/>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C63D877A-DB71-271A-AF0A-1B2D0FADD6A2}"/>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4" name="Triangle 23">
              <a:extLst>
                <a:ext uri="{FF2B5EF4-FFF2-40B4-BE49-F238E27FC236}">
                  <a16:creationId xmlns:a16="http://schemas.microsoft.com/office/drawing/2014/main" id="{09CC739F-D391-3129-1A3F-FE474EFF9885}"/>
                </a:ext>
              </a:extLst>
            </p:cNvPr>
            <p:cNvSpPr/>
            <p:nvPr/>
          </p:nvSpPr>
          <p:spPr bwMode="auto">
            <a:xfrm>
              <a:off x="3078857" y="368400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1" name="Triangle 110">
              <a:extLst>
                <a:ext uri="{FF2B5EF4-FFF2-40B4-BE49-F238E27FC236}">
                  <a16:creationId xmlns:a16="http://schemas.microsoft.com/office/drawing/2014/main" id="{6436F783-8BC0-06FF-0BB3-828263F3380B}"/>
                </a:ext>
              </a:extLst>
            </p:cNvPr>
            <p:cNvSpPr/>
            <p:nvPr/>
          </p:nvSpPr>
          <p:spPr bwMode="auto">
            <a:xfrm>
              <a:off x="979116" y="3528150"/>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12" name="Group 111">
              <a:extLst>
                <a:ext uri="{FF2B5EF4-FFF2-40B4-BE49-F238E27FC236}">
                  <a16:creationId xmlns:a16="http://schemas.microsoft.com/office/drawing/2014/main" id="{52DCB5C0-83A1-4093-D315-84BE8B10D587}"/>
                </a:ext>
              </a:extLst>
            </p:cNvPr>
            <p:cNvGrpSpPr/>
            <p:nvPr/>
          </p:nvGrpSpPr>
          <p:grpSpPr>
            <a:xfrm>
              <a:off x="5190600" y="3110287"/>
              <a:ext cx="73152" cy="877824"/>
              <a:chOff x="1347318" y="2316938"/>
              <a:chExt cx="73152" cy="728770"/>
            </a:xfrm>
          </p:grpSpPr>
          <p:cxnSp>
            <p:nvCxnSpPr>
              <p:cNvPr id="113" name="Straight Connector 112">
                <a:extLst>
                  <a:ext uri="{FF2B5EF4-FFF2-40B4-BE49-F238E27FC236}">
                    <a16:creationId xmlns:a16="http://schemas.microsoft.com/office/drawing/2014/main" id="{BE27C991-3C5B-9FE8-ED2A-7E826ABC575B}"/>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F07F4AF1-5F4B-6294-2B61-47FAC5D28747}"/>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07197600-BDF2-D068-2DE8-C69709FBDE10}"/>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16" name="Triangle 115">
              <a:extLst>
                <a:ext uri="{FF2B5EF4-FFF2-40B4-BE49-F238E27FC236}">
                  <a16:creationId xmlns:a16="http://schemas.microsoft.com/office/drawing/2014/main" id="{2EAD4F5B-29FE-5939-8DAA-0BB20AF5E567}"/>
                </a:ext>
              </a:extLst>
            </p:cNvPr>
            <p:cNvSpPr/>
            <p:nvPr/>
          </p:nvSpPr>
          <p:spPr bwMode="auto">
            <a:xfrm>
              <a:off x="5177532" y="3503032"/>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17" name="Group 116">
              <a:extLst>
                <a:ext uri="{FF2B5EF4-FFF2-40B4-BE49-F238E27FC236}">
                  <a16:creationId xmlns:a16="http://schemas.microsoft.com/office/drawing/2014/main" id="{8AC0FD1B-1C58-8902-F683-600D5AD4BC8C}"/>
                </a:ext>
              </a:extLst>
            </p:cNvPr>
            <p:cNvGrpSpPr/>
            <p:nvPr/>
          </p:nvGrpSpPr>
          <p:grpSpPr>
            <a:xfrm>
              <a:off x="6235080" y="3406784"/>
              <a:ext cx="73152" cy="566928"/>
              <a:chOff x="1347318" y="2316938"/>
              <a:chExt cx="73152" cy="728770"/>
            </a:xfrm>
          </p:grpSpPr>
          <p:cxnSp>
            <p:nvCxnSpPr>
              <p:cNvPr id="118" name="Straight Connector 117">
                <a:extLst>
                  <a:ext uri="{FF2B5EF4-FFF2-40B4-BE49-F238E27FC236}">
                    <a16:creationId xmlns:a16="http://schemas.microsoft.com/office/drawing/2014/main" id="{5F0618C6-F65F-FC3F-01A9-E92A4D763C77}"/>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38A02806-1840-ED8E-2418-7CAD90519BCD}"/>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DE79C84A-BD43-21B9-600E-84FE43BC7C23}"/>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21" name="Triangle 120">
              <a:extLst>
                <a:ext uri="{FF2B5EF4-FFF2-40B4-BE49-F238E27FC236}">
                  <a16:creationId xmlns:a16="http://schemas.microsoft.com/office/drawing/2014/main" id="{AEB8DCFE-202B-565E-D539-3CA8F9A20EDA}"/>
                </a:ext>
              </a:extLst>
            </p:cNvPr>
            <p:cNvSpPr/>
            <p:nvPr/>
          </p:nvSpPr>
          <p:spPr bwMode="auto">
            <a:xfrm>
              <a:off x="6222012" y="3647129"/>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22" name="Group 121">
              <a:extLst>
                <a:ext uri="{FF2B5EF4-FFF2-40B4-BE49-F238E27FC236}">
                  <a16:creationId xmlns:a16="http://schemas.microsoft.com/office/drawing/2014/main" id="{0600DC17-28F0-65FE-7982-71E2365F30A2}"/>
                </a:ext>
              </a:extLst>
            </p:cNvPr>
            <p:cNvGrpSpPr/>
            <p:nvPr/>
          </p:nvGrpSpPr>
          <p:grpSpPr>
            <a:xfrm>
              <a:off x="7286036" y="3517165"/>
              <a:ext cx="73152" cy="484632"/>
              <a:chOff x="1347318" y="2316938"/>
              <a:chExt cx="73152" cy="728770"/>
            </a:xfrm>
          </p:grpSpPr>
          <p:cxnSp>
            <p:nvCxnSpPr>
              <p:cNvPr id="123" name="Straight Connector 122">
                <a:extLst>
                  <a:ext uri="{FF2B5EF4-FFF2-40B4-BE49-F238E27FC236}">
                    <a16:creationId xmlns:a16="http://schemas.microsoft.com/office/drawing/2014/main" id="{84664554-56FD-9F8D-4F58-259F757F349C}"/>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A758F47C-3FD0-EF26-E17B-1DC8E1CF6207}"/>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3A0BF40E-2BA4-C7FE-9702-8428B84E1B5A}"/>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26" name="Triangle 125">
              <a:extLst>
                <a:ext uri="{FF2B5EF4-FFF2-40B4-BE49-F238E27FC236}">
                  <a16:creationId xmlns:a16="http://schemas.microsoft.com/office/drawing/2014/main" id="{4DDB5E53-9C76-BD00-FC5E-FE260E1932A5}"/>
                </a:ext>
              </a:extLst>
            </p:cNvPr>
            <p:cNvSpPr/>
            <p:nvPr/>
          </p:nvSpPr>
          <p:spPr bwMode="auto">
            <a:xfrm>
              <a:off x="7272968" y="3713060"/>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146" name="Group 145">
            <a:extLst>
              <a:ext uri="{FF2B5EF4-FFF2-40B4-BE49-F238E27FC236}">
                <a16:creationId xmlns:a16="http://schemas.microsoft.com/office/drawing/2014/main" id="{826FEDD3-8BA4-609E-5860-1BF158714BAC}"/>
              </a:ext>
            </a:extLst>
          </p:cNvPr>
          <p:cNvGrpSpPr/>
          <p:nvPr/>
        </p:nvGrpSpPr>
        <p:grpSpPr>
          <a:xfrm>
            <a:off x="1168518" y="2196293"/>
            <a:ext cx="6389586" cy="1920240"/>
            <a:chOff x="1051165" y="1880664"/>
            <a:chExt cx="6389586" cy="1920240"/>
          </a:xfrm>
        </p:grpSpPr>
        <p:grpSp>
          <p:nvGrpSpPr>
            <p:cNvPr id="16" name="Group 15">
              <a:extLst>
                <a:ext uri="{FF2B5EF4-FFF2-40B4-BE49-F238E27FC236}">
                  <a16:creationId xmlns:a16="http://schemas.microsoft.com/office/drawing/2014/main" id="{C5F97465-22BA-50B6-D0A7-3C17465EB0DE}"/>
                </a:ext>
              </a:extLst>
            </p:cNvPr>
            <p:cNvGrpSpPr/>
            <p:nvPr/>
          </p:nvGrpSpPr>
          <p:grpSpPr>
            <a:xfrm>
              <a:off x="3160683" y="1880664"/>
              <a:ext cx="73152" cy="1920240"/>
              <a:chOff x="1347318" y="2316938"/>
              <a:chExt cx="73152" cy="728770"/>
            </a:xfrm>
          </p:grpSpPr>
          <p:cxnSp>
            <p:nvCxnSpPr>
              <p:cNvPr id="17" name="Straight Connector 16">
                <a:extLst>
                  <a:ext uri="{FF2B5EF4-FFF2-40B4-BE49-F238E27FC236}">
                    <a16:creationId xmlns:a16="http://schemas.microsoft.com/office/drawing/2014/main" id="{A45ACAD7-1DFB-AD2A-7354-5565323010ED}"/>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5967744F-5543-241D-8014-14B1CB589757}"/>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E6551EBF-6D7E-3A1B-8E4E-4B83B40E421C}"/>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6" name="Rectangle 25">
              <a:extLst>
                <a:ext uri="{FF2B5EF4-FFF2-40B4-BE49-F238E27FC236}">
                  <a16:creationId xmlns:a16="http://schemas.microsoft.com/office/drawing/2014/main" id="{B549767A-A077-75DB-9F77-E87522F042E3}"/>
                </a:ext>
              </a:extLst>
            </p:cNvPr>
            <p:cNvSpPr/>
            <p:nvPr/>
          </p:nvSpPr>
          <p:spPr>
            <a:xfrm rot="2806714">
              <a:off x="3148501" y="2808173"/>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29" name="Group 128">
              <a:extLst>
                <a:ext uri="{FF2B5EF4-FFF2-40B4-BE49-F238E27FC236}">
                  <a16:creationId xmlns:a16="http://schemas.microsoft.com/office/drawing/2014/main" id="{BCD5801A-DAA6-645B-615F-502E3193B6C6}"/>
                </a:ext>
              </a:extLst>
            </p:cNvPr>
            <p:cNvGrpSpPr/>
            <p:nvPr/>
          </p:nvGrpSpPr>
          <p:grpSpPr>
            <a:xfrm>
              <a:off x="5261545" y="2086324"/>
              <a:ext cx="73152" cy="1645920"/>
              <a:chOff x="1347318" y="2316938"/>
              <a:chExt cx="73152" cy="728770"/>
            </a:xfrm>
          </p:grpSpPr>
          <p:cxnSp>
            <p:nvCxnSpPr>
              <p:cNvPr id="130" name="Straight Connector 129">
                <a:extLst>
                  <a:ext uri="{FF2B5EF4-FFF2-40B4-BE49-F238E27FC236}">
                    <a16:creationId xmlns:a16="http://schemas.microsoft.com/office/drawing/2014/main" id="{A0E14331-6E9C-CD2A-9E55-9443DE9FE5B7}"/>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DC449BEE-D35F-879E-4342-3B68374D2FCA}"/>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2FEB7CFE-ED76-4D80-8132-8A19C4C2787E}"/>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33" name="Rectangle 132">
              <a:extLst>
                <a:ext uri="{FF2B5EF4-FFF2-40B4-BE49-F238E27FC236}">
                  <a16:creationId xmlns:a16="http://schemas.microsoft.com/office/drawing/2014/main" id="{90036DB3-3DC1-C00B-3AB2-4BC805102623}"/>
                </a:ext>
              </a:extLst>
            </p:cNvPr>
            <p:cNvSpPr/>
            <p:nvPr/>
          </p:nvSpPr>
          <p:spPr>
            <a:xfrm rot="2806714">
              <a:off x="5249363" y="2869452"/>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34" name="Rectangle 133">
              <a:extLst>
                <a:ext uri="{FF2B5EF4-FFF2-40B4-BE49-F238E27FC236}">
                  <a16:creationId xmlns:a16="http://schemas.microsoft.com/office/drawing/2014/main" id="{4B11253A-63AD-B0FF-025D-C3FA5E6F5D92}"/>
                </a:ext>
              </a:extLst>
            </p:cNvPr>
            <p:cNvSpPr/>
            <p:nvPr/>
          </p:nvSpPr>
          <p:spPr>
            <a:xfrm rot="2806714">
              <a:off x="1051165" y="3517558"/>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35" name="Group 134">
              <a:extLst>
                <a:ext uri="{FF2B5EF4-FFF2-40B4-BE49-F238E27FC236}">
                  <a16:creationId xmlns:a16="http://schemas.microsoft.com/office/drawing/2014/main" id="{C784F03B-C124-46A2-34ED-0838FC8FC058}"/>
                </a:ext>
              </a:extLst>
            </p:cNvPr>
            <p:cNvGrpSpPr/>
            <p:nvPr/>
          </p:nvGrpSpPr>
          <p:grpSpPr>
            <a:xfrm>
              <a:off x="6303754" y="1883787"/>
              <a:ext cx="73152" cy="1472184"/>
              <a:chOff x="1347318" y="2316938"/>
              <a:chExt cx="73152" cy="728770"/>
            </a:xfrm>
          </p:grpSpPr>
          <p:cxnSp>
            <p:nvCxnSpPr>
              <p:cNvPr id="136" name="Straight Connector 135">
                <a:extLst>
                  <a:ext uri="{FF2B5EF4-FFF2-40B4-BE49-F238E27FC236}">
                    <a16:creationId xmlns:a16="http://schemas.microsoft.com/office/drawing/2014/main" id="{2629EA0A-F99B-74A1-44E6-A532F44404D6}"/>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A1E27B5C-E337-F80C-FAF9-CC6B4E9D852B}"/>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0555D92B-4243-C3FC-DEBB-A65F4CC2A6BB}"/>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39" name="Rectangle 138">
              <a:extLst>
                <a:ext uri="{FF2B5EF4-FFF2-40B4-BE49-F238E27FC236}">
                  <a16:creationId xmlns:a16="http://schemas.microsoft.com/office/drawing/2014/main" id="{DEE7E35E-B380-2108-A7CD-A0B4F3642C29}"/>
                </a:ext>
              </a:extLst>
            </p:cNvPr>
            <p:cNvSpPr/>
            <p:nvPr/>
          </p:nvSpPr>
          <p:spPr>
            <a:xfrm rot="2806714">
              <a:off x="6291572" y="2575472"/>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40" name="Group 139">
              <a:extLst>
                <a:ext uri="{FF2B5EF4-FFF2-40B4-BE49-F238E27FC236}">
                  <a16:creationId xmlns:a16="http://schemas.microsoft.com/office/drawing/2014/main" id="{F67F900A-16FA-85A1-CE48-EB5E311BD225}"/>
                </a:ext>
              </a:extLst>
            </p:cNvPr>
            <p:cNvGrpSpPr/>
            <p:nvPr/>
          </p:nvGrpSpPr>
          <p:grpSpPr>
            <a:xfrm>
              <a:off x="7360911" y="2290541"/>
              <a:ext cx="73152" cy="886968"/>
              <a:chOff x="1347318" y="2316938"/>
              <a:chExt cx="73152" cy="728770"/>
            </a:xfrm>
          </p:grpSpPr>
          <p:cxnSp>
            <p:nvCxnSpPr>
              <p:cNvPr id="141" name="Straight Connector 140">
                <a:extLst>
                  <a:ext uri="{FF2B5EF4-FFF2-40B4-BE49-F238E27FC236}">
                    <a16:creationId xmlns:a16="http://schemas.microsoft.com/office/drawing/2014/main" id="{37E36BB6-D4B6-7681-9A53-BD35A15F3A76}"/>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42" name="Straight Connector 141">
                <a:extLst>
                  <a:ext uri="{FF2B5EF4-FFF2-40B4-BE49-F238E27FC236}">
                    <a16:creationId xmlns:a16="http://schemas.microsoft.com/office/drawing/2014/main" id="{B58D786E-78C8-9A46-FD1B-0927421E8F2D}"/>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C8EAB6D0-BF2B-10D2-21C9-641AF60E84D0}"/>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44" name="Rectangle 143">
              <a:extLst>
                <a:ext uri="{FF2B5EF4-FFF2-40B4-BE49-F238E27FC236}">
                  <a16:creationId xmlns:a16="http://schemas.microsoft.com/office/drawing/2014/main" id="{27C66B01-94FB-6B23-61D2-C0A271343349}"/>
                </a:ext>
              </a:extLst>
            </p:cNvPr>
            <p:cNvSpPr/>
            <p:nvPr/>
          </p:nvSpPr>
          <p:spPr>
            <a:xfrm rot="2806714">
              <a:off x="7348729" y="2683839"/>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45" name="Freeform 144">
              <a:extLst>
                <a:ext uri="{FF2B5EF4-FFF2-40B4-BE49-F238E27FC236}">
                  <a16:creationId xmlns:a16="http://schemas.microsoft.com/office/drawing/2014/main" id="{E6DC69E0-B44F-6096-B932-AD2099058966}"/>
                </a:ext>
              </a:extLst>
            </p:cNvPr>
            <p:cNvSpPr/>
            <p:nvPr/>
          </p:nvSpPr>
          <p:spPr bwMode="auto">
            <a:xfrm>
              <a:off x="1097280" y="2622884"/>
              <a:ext cx="6299735" cy="938463"/>
            </a:xfrm>
            <a:custGeom>
              <a:avLst/>
              <a:gdLst>
                <a:gd name="connsiteX0" fmla="*/ 0 w 6299735"/>
                <a:gd name="connsiteY0" fmla="*/ 938463 h 938463"/>
                <a:gd name="connsiteX1" fmla="*/ 2103120 w 6299735"/>
                <a:gd name="connsiteY1" fmla="*/ 235819 h 938463"/>
                <a:gd name="connsiteX2" fmla="*/ 4201427 w 6299735"/>
                <a:gd name="connsiteY2" fmla="*/ 298383 h 938463"/>
                <a:gd name="connsiteX3" fmla="*/ 5245768 w 6299735"/>
                <a:gd name="connsiteY3" fmla="*/ 0 h 938463"/>
                <a:gd name="connsiteX4" fmla="*/ 6299735 w 6299735"/>
                <a:gd name="connsiteY4" fmla="*/ 110691 h 938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9735" h="938463">
                  <a:moveTo>
                    <a:pt x="0" y="938463"/>
                  </a:moveTo>
                  <a:lnTo>
                    <a:pt x="2103120" y="235819"/>
                  </a:lnTo>
                  <a:lnTo>
                    <a:pt x="4201427" y="298383"/>
                  </a:lnTo>
                  <a:lnTo>
                    <a:pt x="5245768" y="0"/>
                  </a:lnTo>
                  <a:lnTo>
                    <a:pt x="6299735" y="110691"/>
                  </a:lnTo>
                </a:path>
              </a:pathLst>
            </a:custGeom>
            <a:noFill/>
            <a:ln w="28575">
              <a:solidFill>
                <a:srgbClr val="015873"/>
              </a:solidFill>
              <a:miter lim="800000"/>
              <a:headEnd/>
              <a:tailEnd/>
            </a:ln>
          </p:spPr>
          <p:txBody>
            <a:bodyPr rtlCol="0" anchor="ctr"/>
            <a:lstStyle/>
            <a:p>
              <a:pPr algn="ctr"/>
              <a:endParaRPr lang="en-US"/>
            </a:p>
          </p:txBody>
        </p:sp>
      </p:grpSp>
      <p:grpSp>
        <p:nvGrpSpPr>
          <p:cNvPr id="147" name="Group 146">
            <a:extLst>
              <a:ext uri="{FF2B5EF4-FFF2-40B4-BE49-F238E27FC236}">
                <a16:creationId xmlns:a16="http://schemas.microsoft.com/office/drawing/2014/main" id="{966543E1-5171-9E43-3EBE-9C75CD16AFDB}"/>
              </a:ext>
            </a:extLst>
          </p:cNvPr>
          <p:cNvGrpSpPr/>
          <p:nvPr/>
        </p:nvGrpSpPr>
        <p:grpSpPr>
          <a:xfrm>
            <a:off x="1059528" y="5326024"/>
            <a:ext cx="6540238" cy="595347"/>
            <a:chOff x="972155" y="5010395"/>
            <a:chExt cx="6540238" cy="595347"/>
          </a:xfrm>
        </p:grpSpPr>
        <p:grpSp>
          <p:nvGrpSpPr>
            <p:cNvPr id="148" name="Group 147">
              <a:extLst>
                <a:ext uri="{FF2B5EF4-FFF2-40B4-BE49-F238E27FC236}">
                  <a16:creationId xmlns:a16="http://schemas.microsoft.com/office/drawing/2014/main" id="{78C40267-E7C1-4399-A7B2-0E0551108D3F}"/>
                </a:ext>
              </a:extLst>
            </p:cNvPr>
            <p:cNvGrpSpPr/>
            <p:nvPr/>
          </p:nvGrpSpPr>
          <p:grpSpPr>
            <a:xfrm>
              <a:off x="6158815" y="5402440"/>
              <a:ext cx="294691" cy="129605"/>
              <a:chOff x="6286462" y="5679830"/>
              <a:chExt cx="294691" cy="129605"/>
            </a:xfrm>
          </p:grpSpPr>
          <p:cxnSp>
            <p:nvCxnSpPr>
              <p:cNvPr id="163" name="Straight Connector 162">
                <a:extLst>
                  <a:ext uri="{FF2B5EF4-FFF2-40B4-BE49-F238E27FC236}">
                    <a16:creationId xmlns:a16="http://schemas.microsoft.com/office/drawing/2014/main" id="{1E3D0CB7-B4FA-649B-5601-7849BD444C08}"/>
                  </a:ext>
                </a:extLst>
              </p:cNvPr>
              <p:cNvCxnSpPr/>
              <p:nvPr/>
            </p:nvCxnSpPr>
            <p:spPr bwMode="auto">
              <a:xfrm>
                <a:off x="6286462" y="5744489"/>
                <a:ext cx="294691" cy="0"/>
              </a:xfrm>
              <a:prstGeom prst="line">
                <a:avLst/>
              </a:prstGeom>
              <a:noFill/>
              <a:ln w="28575" cap="flat" cmpd="sng" algn="ctr">
                <a:solidFill>
                  <a:srgbClr val="E1471D"/>
                </a:solidFill>
                <a:prstDash val="solid"/>
                <a:round/>
                <a:headEnd type="none" w="med" len="med"/>
                <a:tailEnd type="none" w="med" len="med"/>
              </a:ln>
              <a:effectLst/>
            </p:spPr>
          </p:cxnSp>
          <p:sp>
            <p:nvSpPr>
              <p:cNvPr id="164" name="Rectangle 163">
                <a:extLst>
                  <a:ext uri="{FF2B5EF4-FFF2-40B4-BE49-F238E27FC236}">
                    <a16:creationId xmlns:a16="http://schemas.microsoft.com/office/drawing/2014/main" id="{9721C773-0615-2F4C-5255-2CB189C4CC5B}"/>
                  </a:ext>
                </a:extLst>
              </p:cNvPr>
              <p:cNvSpPr/>
              <p:nvPr/>
            </p:nvSpPr>
            <p:spPr>
              <a:xfrm>
                <a:off x="6369004" y="5679830"/>
                <a:ext cx="129605" cy="129605"/>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sp>
          <p:nvSpPr>
            <p:cNvPr id="149" name="TextBox 148">
              <a:extLst>
                <a:ext uri="{FF2B5EF4-FFF2-40B4-BE49-F238E27FC236}">
                  <a16:creationId xmlns:a16="http://schemas.microsoft.com/office/drawing/2014/main" id="{FB9C8699-B2F5-F16E-BC14-3ADFDB1BF763}"/>
                </a:ext>
              </a:extLst>
            </p:cNvPr>
            <p:cNvSpPr txBox="1"/>
            <p:nvPr/>
          </p:nvSpPr>
          <p:spPr bwMode="auto">
            <a:xfrm>
              <a:off x="1222530" y="5328743"/>
              <a:ext cx="14561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0.25mg + DOR</a:t>
              </a:r>
            </a:p>
          </p:txBody>
        </p:sp>
        <p:sp>
          <p:nvSpPr>
            <p:cNvPr id="150" name="TextBox 149">
              <a:extLst>
                <a:ext uri="{FF2B5EF4-FFF2-40B4-BE49-F238E27FC236}">
                  <a16:creationId xmlns:a16="http://schemas.microsoft.com/office/drawing/2014/main" id="{2FBCC43D-F7C3-D5BB-C548-9AD1EB62240A}"/>
                </a:ext>
              </a:extLst>
            </p:cNvPr>
            <p:cNvSpPr txBox="1"/>
            <p:nvPr/>
          </p:nvSpPr>
          <p:spPr bwMode="auto">
            <a:xfrm>
              <a:off x="2934106" y="5328743"/>
              <a:ext cx="14417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0.75 mg + DOR</a:t>
              </a:r>
            </a:p>
          </p:txBody>
        </p:sp>
        <p:sp>
          <p:nvSpPr>
            <p:cNvPr id="151" name="TextBox 150">
              <a:extLst>
                <a:ext uri="{FF2B5EF4-FFF2-40B4-BE49-F238E27FC236}">
                  <a16:creationId xmlns:a16="http://schemas.microsoft.com/office/drawing/2014/main" id="{C56DBCAD-6077-CABB-7983-0CD5E6CD056F}"/>
                </a:ext>
              </a:extLst>
            </p:cNvPr>
            <p:cNvSpPr txBox="1"/>
            <p:nvPr/>
          </p:nvSpPr>
          <p:spPr bwMode="auto">
            <a:xfrm>
              <a:off x="4699507" y="5328743"/>
              <a:ext cx="14026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2.25mg + DOR</a:t>
              </a:r>
            </a:p>
          </p:txBody>
        </p:sp>
        <p:sp>
          <p:nvSpPr>
            <p:cNvPr id="152" name="TextBox 151">
              <a:extLst>
                <a:ext uri="{FF2B5EF4-FFF2-40B4-BE49-F238E27FC236}">
                  <a16:creationId xmlns:a16="http://schemas.microsoft.com/office/drawing/2014/main" id="{641AC486-83AF-B717-6450-5342A8BC079C}"/>
                </a:ext>
              </a:extLst>
            </p:cNvPr>
            <p:cNvSpPr txBox="1"/>
            <p:nvPr/>
          </p:nvSpPr>
          <p:spPr bwMode="auto">
            <a:xfrm>
              <a:off x="6413310" y="5328743"/>
              <a:ext cx="10990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DOR/3TC/TDF</a:t>
              </a:r>
            </a:p>
          </p:txBody>
        </p:sp>
        <p:grpSp>
          <p:nvGrpSpPr>
            <p:cNvPr id="153" name="Group 152">
              <a:extLst>
                <a:ext uri="{FF2B5EF4-FFF2-40B4-BE49-F238E27FC236}">
                  <a16:creationId xmlns:a16="http://schemas.microsoft.com/office/drawing/2014/main" id="{EC9FC507-1C2D-0BB8-B5DB-52FAD3AA02BF}"/>
                </a:ext>
              </a:extLst>
            </p:cNvPr>
            <p:cNvGrpSpPr/>
            <p:nvPr/>
          </p:nvGrpSpPr>
          <p:grpSpPr>
            <a:xfrm>
              <a:off x="972155" y="5388178"/>
              <a:ext cx="294691" cy="158129"/>
              <a:chOff x="1225872" y="5586360"/>
              <a:chExt cx="294691" cy="158129"/>
            </a:xfrm>
          </p:grpSpPr>
          <p:cxnSp>
            <p:nvCxnSpPr>
              <p:cNvPr id="161" name="Straight Connector 160">
                <a:extLst>
                  <a:ext uri="{FF2B5EF4-FFF2-40B4-BE49-F238E27FC236}">
                    <a16:creationId xmlns:a16="http://schemas.microsoft.com/office/drawing/2014/main" id="{5AC5771B-A945-F242-766A-991757299CB0}"/>
                  </a:ext>
                </a:extLst>
              </p:cNvPr>
              <p:cNvCxnSpPr/>
              <p:nvPr/>
            </p:nvCxnSpPr>
            <p:spPr bwMode="auto">
              <a:xfrm>
                <a:off x="1225872" y="5693802"/>
                <a:ext cx="294691" cy="0"/>
              </a:xfrm>
              <a:prstGeom prst="line">
                <a:avLst/>
              </a:prstGeom>
              <a:noFill/>
              <a:ln w="28575" cap="flat" cmpd="sng" algn="ctr">
                <a:solidFill>
                  <a:schemeClr val="accent2">
                    <a:lumMod val="20000"/>
                    <a:lumOff val="80000"/>
                  </a:schemeClr>
                </a:solidFill>
                <a:prstDash val="solid"/>
                <a:round/>
                <a:headEnd type="none" w="med" len="med"/>
                <a:tailEnd type="none" w="med" len="med"/>
              </a:ln>
              <a:effectLst/>
            </p:spPr>
          </p:cxnSp>
          <p:sp>
            <p:nvSpPr>
              <p:cNvPr id="162" name="Triangle 161">
                <a:extLst>
                  <a:ext uri="{FF2B5EF4-FFF2-40B4-BE49-F238E27FC236}">
                    <a16:creationId xmlns:a16="http://schemas.microsoft.com/office/drawing/2014/main" id="{E3B1B79D-4117-D8BC-EDAA-3A1FBCDD40B2}"/>
                  </a:ext>
                </a:extLst>
              </p:cNvPr>
              <p:cNvSpPr/>
              <p:nvPr/>
            </p:nvSpPr>
            <p:spPr bwMode="auto">
              <a:xfrm>
                <a:off x="1287277" y="5586360"/>
                <a:ext cx="171880" cy="158129"/>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154" name="Group 153">
              <a:extLst>
                <a:ext uri="{FF2B5EF4-FFF2-40B4-BE49-F238E27FC236}">
                  <a16:creationId xmlns:a16="http://schemas.microsoft.com/office/drawing/2014/main" id="{B13F66CC-E792-C080-0708-411E1493D654}"/>
                </a:ext>
              </a:extLst>
            </p:cNvPr>
            <p:cNvGrpSpPr/>
            <p:nvPr/>
          </p:nvGrpSpPr>
          <p:grpSpPr>
            <a:xfrm>
              <a:off x="2676440" y="5391377"/>
              <a:ext cx="294691" cy="151730"/>
              <a:chOff x="2359132" y="5875687"/>
              <a:chExt cx="294691" cy="151730"/>
            </a:xfrm>
          </p:grpSpPr>
          <p:sp>
            <p:nvSpPr>
              <p:cNvPr id="159" name="Oval 158">
                <a:extLst>
                  <a:ext uri="{FF2B5EF4-FFF2-40B4-BE49-F238E27FC236}">
                    <a16:creationId xmlns:a16="http://schemas.microsoft.com/office/drawing/2014/main" id="{1FEFDB9F-D45D-4917-F8D0-B19D2BE60E9C}"/>
                  </a:ext>
                </a:extLst>
              </p:cNvPr>
              <p:cNvSpPr/>
              <p:nvPr/>
            </p:nvSpPr>
            <p:spPr bwMode="auto">
              <a:xfrm>
                <a:off x="2430612" y="5875687"/>
                <a:ext cx="151730" cy="151730"/>
              </a:xfrm>
              <a:prstGeom prst="ellipse">
                <a:avLst/>
              </a:prstGeom>
              <a:noFill/>
              <a:ln w="28575">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160" name="Straight Connector 159">
                <a:extLst>
                  <a:ext uri="{FF2B5EF4-FFF2-40B4-BE49-F238E27FC236}">
                    <a16:creationId xmlns:a16="http://schemas.microsoft.com/office/drawing/2014/main" id="{3431FA87-0AD4-0993-37A1-A94A1871886D}"/>
                  </a:ext>
                </a:extLst>
              </p:cNvPr>
              <p:cNvCxnSpPr/>
              <p:nvPr/>
            </p:nvCxnSpPr>
            <p:spPr bwMode="auto">
              <a:xfrm>
                <a:off x="2359132" y="5953913"/>
                <a:ext cx="294691" cy="0"/>
              </a:xfrm>
              <a:prstGeom prst="line">
                <a:avLst/>
              </a:prstGeom>
              <a:noFill/>
              <a:ln w="28575" cap="flat" cmpd="sng" algn="ctr">
                <a:solidFill>
                  <a:schemeClr val="accent2"/>
                </a:solidFill>
                <a:prstDash val="solid"/>
                <a:round/>
                <a:headEnd type="none" w="med" len="med"/>
                <a:tailEnd type="none" w="med" len="med"/>
              </a:ln>
              <a:effectLst/>
            </p:spPr>
          </p:cxnSp>
        </p:grpSp>
        <p:grpSp>
          <p:nvGrpSpPr>
            <p:cNvPr id="155" name="Group 154">
              <a:extLst>
                <a:ext uri="{FF2B5EF4-FFF2-40B4-BE49-F238E27FC236}">
                  <a16:creationId xmlns:a16="http://schemas.microsoft.com/office/drawing/2014/main" id="{4C8D0F81-3D11-A4A3-8431-12A6C4EB9724}"/>
                </a:ext>
              </a:extLst>
            </p:cNvPr>
            <p:cNvGrpSpPr/>
            <p:nvPr/>
          </p:nvGrpSpPr>
          <p:grpSpPr>
            <a:xfrm>
              <a:off x="4429213" y="5399862"/>
              <a:ext cx="294691" cy="134760"/>
              <a:chOff x="4161852" y="5733048"/>
              <a:chExt cx="294691" cy="134760"/>
            </a:xfrm>
          </p:grpSpPr>
          <p:sp>
            <p:nvSpPr>
              <p:cNvPr id="157" name="Rectangle 156">
                <a:extLst>
                  <a:ext uri="{FF2B5EF4-FFF2-40B4-BE49-F238E27FC236}">
                    <a16:creationId xmlns:a16="http://schemas.microsoft.com/office/drawing/2014/main" id="{0DBFC966-095D-7BC3-8A20-DE60B8806CB1}"/>
                  </a:ext>
                </a:extLst>
              </p:cNvPr>
              <p:cNvSpPr/>
              <p:nvPr/>
            </p:nvSpPr>
            <p:spPr>
              <a:xfrm rot="2806714">
                <a:off x="4241816" y="5733048"/>
                <a:ext cx="134760" cy="134760"/>
              </a:xfrm>
              <a:prstGeom prst="rect">
                <a:avLst/>
              </a:prstGeom>
              <a:noFill/>
              <a:ln w="28575"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cxnSp>
            <p:nvCxnSpPr>
              <p:cNvPr id="158" name="Straight Connector 157">
                <a:extLst>
                  <a:ext uri="{FF2B5EF4-FFF2-40B4-BE49-F238E27FC236}">
                    <a16:creationId xmlns:a16="http://schemas.microsoft.com/office/drawing/2014/main" id="{118FF2D3-1F4A-AE1D-DEB6-5DE04B7E0180}"/>
                  </a:ext>
                </a:extLst>
              </p:cNvPr>
              <p:cNvCxnSpPr/>
              <p:nvPr/>
            </p:nvCxnSpPr>
            <p:spPr bwMode="auto">
              <a:xfrm>
                <a:off x="4161852" y="5803805"/>
                <a:ext cx="294691" cy="0"/>
              </a:xfrm>
              <a:prstGeom prst="line">
                <a:avLst/>
              </a:prstGeom>
              <a:noFill/>
              <a:ln w="28575" cap="flat" cmpd="sng" algn="ctr">
                <a:solidFill>
                  <a:schemeClr val="accent1"/>
                </a:solidFill>
                <a:prstDash val="solid"/>
                <a:round/>
                <a:headEnd type="none" w="med" len="med"/>
                <a:tailEnd type="none" w="med" len="med"/>
              </a:ln>
              <a:effectLst/>
            </p:spPr>
          </p:cxnSp>
        </p:grpSp>
        <p:sp>
          <p:nvSpPr>
            <p:cNvPr id="156" name="TextBox 155">
              <a:extLst>
                <a:ext uri="{FF2B5EF4-FFF2-40B4-BE49-F238E27FC236}">
                  <a16:creationId xmlns:a16="http://schemas.microsoft.com/office/drawing/2014/main" id="{AAD3A1DE-8B9D-9FD1-E32D-05C990BB0821}"/>
                </a:ext>
              </a:extLst>
            </p:cNvPr>
            <p:cNvSpPr txBox="1"/>
            <p:nvPr/>
          </p:nvSpPr>
          <p:spPr bwMode="auto">
            <a:xfrm>
              <a:off x="3373096" y="5010395"/>
              <a:ext cx="19115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Part 2 Treatment Group</a:t>
              </a:r>
            </a:p>
          </p:txBody>
        </p:sp>
      </p:grpSp>
      <p:sp>
        <p:nvSpPr>
          <p:cNvPr id="71" name="Text Box 15">
            <a:extLst>
              <a:ext uri="{FF2B5EF4-FFF2-40B4-BE49-F238E27FC236}">
                <a16:creationId xmlns:a16="http://schemas.microsoft.com/office/drawing/2014/main" id="{0AB0A252-A489-A73E-4CC8-B38B475705DB}"/>
              </a:ext>
            </a:extLst>
          </p:cNvPr>
          <p:cNvSpPr txBox="1">
            <a:spLocks noChangeArrowheads="1"/>
          </p:cNvSpPr>
          <p:nvPr/>
        </p:nvSpPr>
        <p:spPr bwMode="auto">
          <a:xfrm>
            <a:off x="388590" y="6375148"/>
            <a:ext cx="3499131"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3375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92CD-84A2-4785-8456-257A1CB68ABC}"/>
              </a:ext>
            </a:extLst>
          </p:cNvPr>
          <p:cNvSpPr>
            <a:spLocks noGrp="1"/>
          </p:cNvSpPr>
          <p:nvPr>
            <p:ph type="title"/>
          </p:nvPr>
        </p:nvSpPr>
        <p:spPr/>
        <p:txBody>
          <a:bodyPr/>
          <a:lstStyle/>
          <a:p>
            <a:r>
              <a:rPr lang="en-US" dirty="0"/>
              <a:t>P011: Safety Wk 0 to 144</a:t>
            </a:r>
          </a:p>
        </p:txBody>
      </p:sp>
      <p:graphicFrame>
        <p:nvGraphicFramePr>
          <p:cNvPr id="6" name="Group 32">
            <a:extLst>
              <a:ext uri="{FF2B5EF4-FFF2-40B4-BE49-F238E27FC236}">
                <a16:creationId xmlns:a16="http://schemas.microsoft.com/office/drawing/2014/main" id="{C37F8A6C-270F-7028-A75D-12FF22E819D8}"/>
              </a:ext>
            </a:extLst>
          </p:cNvPr>
          <p:cNvGraphicFramePr>
            <a:graphicFrameLocks noGrp="1"/>
          </p:cNvGraphicFramePr>
          <p:nvPr>
            <p:extLst>
              <p:ext uri="{D42A27DB-BD31-4B8C-83A1-F6EECF244321}">
                <p14:modId xmlns:p14="http://schemas.microsoft.com/office/powerpoint/2010/main" val="798621371"/>
              </p:ext>
            </p:extLst>
          </p:nvPr>
        </p:nvGraphicFramePr>
        <p:xfrm>
          <a:off x="714756" y="1590824"/>
          <a:ext cx="10762488" cy="4572176"/>
        </p:xfrm>
        <a:graphic>
          <a:graphicData uri="http://schemas.openxmlformats.org/drawingml/2006/table">
            <a:tbl>
              <a:tblPr/>
              <a:tblGrid>
                <a:gridCol w="2243943">
                  <a:extLst>
                    <a:ext uri="{9D8B030D-6E8A-4147-A177-3AD203B41FA5}">
                      <a16:colId xmlns:a16="http://schemas.microsoft.com/office/drawing/2014/main" val="20000"/>
                    </a:ext>
                  </a:extLst>
                </a:gridCol>
                <a:gridCol w="2237467">
                  <a:extLst>
                    <a:ext uri="{9D8B030D-6E8A-4147-A177-3AD203B41FA5}">
                      <a16:colId xmlns:a16="http://schemas.microsoft.com/office/drawing/2014/main" val="20001"/>
                    </a:ext>
                  </a:extLst>
                </a:gridCol>
                <a:gridCol w="2068649">
                  <a:extLst>
                    <a:ext uri="{9D8B030D-6E8A-4147-A177-3AD203B41FA5}">
                      <a16:colId xmlns:a16="http://schemas.microsoft.com/office/drawing/2014/main" val="20002"/>
                    </a:ext>
                  </a:extLst>
                </a:gridCol>
                <a:gridCol w="2281600">
                  <a:extLst>
                    <a:ext uri="{9D8B030D-6E8A-4147-A177-3AD203B41FA5}">
                      <a16:colId xmlns:a16="http://schemas.microsoft.com/office/drawing/2014/main" val="47609015"/>
                    </a:ext>
                  </a:extLst>
                </a:gridCol>
                <a:gridCol w="1930829">
                  <a:extLst>
                    <a:ext uri="{9D8B030D-6E8A-4147-A177-3AD203B41FA5}">
                      <a16:colId xmlns:a16="http://schemas.microsoft.com/office/drawing/2014/main" val="1009052163"/>
                    </a:ext>
                  </a:extLst>
                </a:gridCol>
              </a:tblGrid>
              <a:tr h="449718">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Infections and Infestations, n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bg1"/>
                          </a:solidFill>
                          <a:effectLst/>
                          <a:latin typeface="Calibri" panose="020F0502020204030204" pitchFamily="34" charset="0"/>
                        </a:rPr>
                        <a:t>ISL 0.25 mg + DOR</a:t>
                      </a:r>
                      <a:br>
                        <a:rPr kumimoji="0" lang="en-US" sz="1800" b="1" i="0" u="none" strike="noStrike" cap="none" normalizeH="0" baseline="0" dirty="0">
                          <a:ln>
                            <a:noFill/>
                          </a:ln>
                          <a:solidFill>
                            <a:schemeClr val="bg1"/>
                          </a:solidFill>
                          <a:effectLst/>
                          <a:latin typeface="Calibri" panose="020F0502020204030204" pitchFamily="34" charset="0"/>
                        </a:rPr>
                      </a:br>
                      <a:r>
                        <a:rPr kumimoji="0" lang="en-US" sz="1800" b="1" i="0" u="none" strike="noStrike" cap="none" normalizeH="0" baseline="0" dirty="0">
                          <a:ln>
                            <a:noFill/>
                          </a:ln>
                          <a:solidFill>
                            <a:schemeClr val="bg1"/>
                          </a:solidFill>
                          <a:effectLst/>
                          <a:latin typeface="Calibri" panose="020F0502020204030204" pitchFamily="34" charset="0"/>
                        </a:rPr>
                        <a:t>(n = 29)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ISL 0.75 mg + DOR</a:t>
                      </a:r>
                      <a:br>
                        <a:rPr kumimoji="0" lang="en-US" sz="1800" b="1" i="0" u="none" strike="noStrike" cap="none" normalizeH="0" baseline="0" dirty="0">
                          <a:ln>
                            <a:noFill/>
                          </a:ln>
                          <a:solidFill>
                            <a:schemeClr val="tx1"/>
                          </a:solidFill>
                          <a:effectLst/>
                          <a:latin typeface="Calibri" panose="020F0502020204030204" pitchFamily="34" charset="0"/>
                        </a:rPr>
                      </a:br>
                      <a:r>
                        <a:rPr kumimoji="0" lang="en-US" sz="1800" b="1" i="0" u="none" strike="noStrike" cap="none" normalizeH="0" baseline="0" dirty="0">
                          <a:ln>
                            <a:noFill/>
                          </a:ln>
                          <a:solidFill>
                            <a:schemeClr val="tx1"/>
                          </a:solidFill>
                          <a:effectLst/>
                          <a:latin typeface="Calibri" panose="020F0502020204030204" pitchFamily="34" charset="0"/>
                        </a:rPr>
                        <a:t>(n = 30)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ISL 2.25 mg + DOR</a:t>
                      </a:r>
                      <a:br>
                        <a:rPr kumimoji="0" lang="en-US" sz="1800" b="1" i="0" u="none" strike="noStrike" cap="none" normalizeH="0" baseline="0" dirty="0">
                          <a:ln>
                            <a:noFill/>
                          </a:ln>
                          <a:solidFill>
                            <a:schemeClr val="tx1"/>
                          </a:solidFill>
                          <a:effectLst/>
                          <a:latin typeface="Calibri" panose="020F0502020204030204" pitchFamily="34" charset="0"/>
                        </a:rPr>
                      </a:br>
                      <a:r>
                        <a:rPr kumimoji="0" lang="en-US" sz="1800" b="1" i="0" u="none" strike="noStrike" cap="none" normalizeH="0" baseline="0" dirty="0">
                          <a:ln>
                            <a:noFill/>
                          </a:ln>
                          <a:solidFill>
                            <a:schemeClr val="tx1"/>
                          </a:solidFill>
                          <a:effectLst/>
                          <a:latin typeface="Calibri" panose="020F0502020204030204" pitchFamily="34" charset="0"/>
                        </a:rPr>
                        <a:t>(n = 31)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DOR/3TC/TDF     (n = 31)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2645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Bronchitis</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(6.9)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(16.1)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645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COVID-19</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40014496"/>
                  </a:ext>
                </a:extLst>
              </a:tr>
              <a:tr h="2645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Gastroenteritis</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(12.9)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457520249"/>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Influenza</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(10.3)</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(9.7)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Nasopharyngitis</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(6.9)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 (30.0)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(6.5)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7 (22.6)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648260362"/>
                  </a:ext>
                </a:extLst>
              </a:tr>
              <a:tr h="17676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Pharyngitis</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(12.9)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032986092"/>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Sinusitis</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(13.8)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60806600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Syphilis</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(17.2)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 (26.7)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(6.5)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 (19.4)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764056712"/>
                  </a:ext>
                </a:extLst>
              </a:tr>
              <a:tr h="20740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Tonsilitis</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(6.9)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(3.2)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658538165"/>
                  </a:ext>
                </a:extLst>
              </a:tr>
              <a:tr h="29210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Upper respiratory infection</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(6.9)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(9.7)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(9.7)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3141994041"/>
                  </a:ext>
                </a:extLst>
              </a:tr>
            </a:tbl>
          </a:graphicData>
        </a:graphic>
      </p:graphicFrame>
      <p:sp>
        <p:nvSpPr>
          <p:cNvPr id="3" name="Text Box 15">
            <a:extLst>
              <a:ext uri="{FF2B5EF4-FFF2-40B4-BE49-F238E27FC236}">
                <a16:creationId xmlns:a16="http://schemas.microsoft.com/office/drawing/2014/main" id="{512A5F22-E484-C774-F5FE-B4646E996471}"/>
              </a:ext>
            </a:extLst>
          </p:cNvPr>
          <p:cNvSpPr txBox="1">
            <a:spLocks noChangeArrowheads="1"/>
          </p:cNvSpPr>
          <p:nvPr/>
        </p:nvSpPr>
        <p:spPr bwMode="auto">
          <a:xfrm>
            <a:off x="393476" y="637049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15639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92CD-84A2-4785-8456-257A1CB68ABC}"/>
              </a:ext>
            </a:extLst>
          </p:cNvPr>
          <p:cNvSpPr>
            <a:spLocks noGrp="1"/>
          </p:cNvSpPr>
          <p:nvPr>
            <p:ph type="title"/>
          </p:nvPr>
        </p:nvSpPr>
        <p:spPr/>
        <p:txBody>
          <a:bodyPr/>
          <a:lstStyle/>
          <a:p>
            <a:r>
              <a:rPr lang="en-US" dirty="0"/>
              <a:t>P011: Hematology Parameters </a:t>
            </a:r>
          </a:p>
        </p:txBody>
      </p:sp>
      <p:graphicFrame>
        <p:nvGraphicFramePr>
          <p:cNvPr id="6" name="Group 32">
            <a:extLst>
              <a:ext uri="{FF2B5EF4-FFF2-40B4-BE49-F238E27FC236}">
                <a16:creationId xmlns:a16="http://schemas.microsoft.com/office/drawing/2014/main" id="{C37F8A6C-270F-7028-A75D-12FF22E819D8}"/>
              </a:ext>
            </a:extLst>
          </p:cNvPr>
          <p:cNvGraphicFramePr>
            <a:graphicFrameLocks noGrp="1"/>
          </p:cNvGraphicFramePr>
          <p:nvPr>
            <p:extLst>
              <p:ext uri="{D42A27DB-BD31-4B8C-83A1-F6EECF244321}">
                <p14:modId xmlns:p14="http://schemas.microsoft.com/office/powerpoint/2010/main" val="2110568564"/>
              </p:ext>
            </p:extLst>
          </p:nvPr>
        </p:nvGraphicFramePr>
        <p:xfrm>
          <a:off x="604676" y="2459670"/>
          <a:ext cx="10982651" cy="3017600"/>
        </p:xfrm>
        <a:graphic>
          <a:graphicData uri="http://schemas.openxmlformats.org/drawingml/2006/table">
            <a:tbl>
              <a:tblPr/>
              <a:tblGrid>
                <a:gridCol w="1386802">
                  <a:extLst>
                    <a:ext uri="{9D8B030D-6E8A-4147-A177-3AD203B41FA5}">
                      <a16:colId xmlns:a16="http://schemas.microsoft.com/office/drawing/2014/main" val="20000"/>
                    </a:ext>
                  </a:extLst>
                </a:gridCol>
                <a:gridCol w="921404">
                  <a:extLst>
                    <a:ext uri="{9D8B030D-6E8A-4147-A177-3AD203B41FA5}">
                      <a16:colId xmlns:a16="http://schemas.microsoft.com/office/drawing/2014/main" val="20001"/>
                    </a:ext>
                  </a:extLst>
                </a:gridCol>
                <a:gridCol w="1477558">
                  <a:extLst>
                    <a:ext uri="{9D8B030D-6E8A-4147-A177-3AD203B41FA5}">
                      <a16:colId xmlns:a16="http://schemas.microsoft.com/office/drawing/2014/main" val="2856179475"/>
                    </a:ext>
                  </a:extLst>
                </a:gridCol>
                <a:gridCol w="916501">
                  <a:extLst>
                    <a:ext uri="{9D8B030D-6E8A-4147-A177-3AD203B41FA5}">
                      <a16:colId xmlns:a16="http://schemas.microsoft.com/office/drawing/2014/main" val="20002"/>
                    </a:ext>
                  </a:extLst>
                </a:gridCol>
                <a:gridCol w="1482461">
                  <a:extLst>
                    <a:ext uri="{9D8B030D-6E8A-4147-A177-3AD203B41FA5}">
                      <a16:colId xmlns:a16="http://schemas.microsoft.com/office/drawing/2014/main" val="3099804859"/>
                    </a:ext>
                  </a:extLst>
                </a:gridCol>
                <a:gridCol w="979720">
                  <a:extLst>
                    <a:ext uri="{9D8B030D-6E8A-4147-A177-3AD203B41FA5}">
                      <a16:colId xmlns:a16="http://schemas.microsoft.com/office/drawing/2014/main" val="47609015"/>
                    </a:ext>
                  </a:extLst>
                </a:gridCol>
                <a:gridCol w="1527916">
                  <a:extLst>
                    <a:ext uri="{9D8B030D-6E8A-4147-A177-3AD203B41FA5}">
                      <a16:colId xmlns:a16="http://schemas.microsoft.com/office/drawing/2014/main" val="4118654616"/>
                    </a:ext>
                  </a:extLst>
                </a:gridCol>
                <a:gridCol w="1000768">
                  <a:extLst>
                    <a:ext uri="{9D8B030D-6E8A-4147-A177-3AD203B41FA5}">
                      <a16:colId xmlns:a16="http://schemas.microsoft.com/office/drawing/2014/main" val="3425907034"/>
                    </a:ext>
                  </a:extLst>
                </a:gridCol>
                <a:gridCol w="1289521">
                  <a:extLst>
                    <a:ext uri="{9D8B030D-6E8A-4147-A177-3AD203B41FA5}">
                      <a16:colId xmlns:a16="http://schemas.microsoft.com/office/drawing/2014/main" val="610961245"/>
                    </a:ext>
                  </a:extLst>
                </a:gridCol>
              </a:tblGrid>
              <a:tr h="396157">
                <a:tc rowSpan="2">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Parameter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ISL 0.25 mg + DOR</a:t>
                      </a:r>
                      <a:br>
                        <a:rPr kumimoji="0" lang="en-US" sz="1400" b="1" i="0" u="none" strike="noStrike" cap="none" normalizeH="0" baseline="0" dirty="0">
                          <a:ln>
                            <a:noFill/>
                          </a:ln>
                          <a:solidFill>
                            <a:schemeClr val="tx1"/>
                          </a:solidFill>
                          <a:effectLst/>
                          <a:latin typeface="Calibri" panose="020F0502020204030204" pitchFamily="34" charset="0"/>
                        </a:rPr>
                      </a:br>
                      <a:r>
                        <a:rPr kumimoji="0" lang="en-US" sz="1400" b="1" i="0" u="none" strike="noStrike" cap="none" normalizeH="0" baseline="0" dirty="0">
                          <a:ln>
                            <a:noFill/>
                          </a:ln>
                          <a:solidFill>
                            <a:schemeClr val="tx1"/>
                          </a:solidFill>
                          <a:effectLst/>
                          <a:latin typeface="Calibri" panose="020F0502020204030204" pitchFamily="34" charset="0"/>
                        </a:rPr>
                        <a:t>(n = 19)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400" b="1" i="0" u="none" strike="noStrike" cap="none" normalizeH="0" baseline="0" dirty="0">
                          <a:ln>
                            <a:noFill/>
                          </a:ln>
                          <a:solidFill>
                            <a:schemeClr val="tx1"/>
                          </a:solidFill>
                          <a:effectLst/>
                          <a:latin typeface="Calibri" panose="020F0502020204030204" pitchFamily="34" charset="0"/>
                        </a:rPr>
                        <a:t>ISL 0.75 mg + DOR</a:t>
                      </a:r>
                      <a:br>
                        <a:rPr kumimoji="0" lang="en-US" sz="1400" b="1" i="0" u="none" strike="noStrike" cap="none" normalizeH="0" baseline="0" dirty="0">
                          <a:ln>
                            <a:noFill/>
                          </a:ln>
                          <a:solidFill>
                            <a:schemeClr val="tx1"/>
                          </a:solidFill>
                          <a:effectLst/>
                          <a:latin typeface="Calibri" panose="020F0502020204030204" pitchFamily="34" charset="0"/>
                        </a:rPr>
                      </a:br>
                      <a:r>
                        <a:rPr kumimoji="0" lang="en-US" sz="1400" b="1" i="0" u="none" strike="noStrike" cap="none" normalizeH="0" baseline="0" dirty="0">
                          <a:ln>
                            <a:noFill/>
                          </a:ln>
                          <a:solidFill>
                            <a:schemeClr val="tx1"/>
                          </a:solidFill>
                          <a:effectLst/>
                          <a:latin typeface="Calibri" panose="020F0502020204030204" pitchFamily="34" charset="0"/>
                        </a:rPr>
                        <a:t>(n = 19)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400" b="1" i="0" u="none" strike="noStrike" cap="none" normalizeH="0" baseline="0" dirty="0">
                          <a:ln>
                            <a:noFill/>
                          </a:ln>
                          <a:solidFill>
                            <a:schemeClr val="tx1"/>
                          </a:solidFill>
                          <a:effectLst/>
                          <a:latin typeface="Calibri" panose="020F0502020204030204" pitchFamily="34" charset="0"/>
                        </a:rPr>
                        <a:t>ISL 2.25 mg + DOR</a:t>
                      </a:r>
                      <a:br>
                        <a:rPr kumimoji="0" lang="en-US" sz="1400" b="1" i="0" u="none" strike="noStrike" cap="none" normalizeH="0" baseline="0" dirty="0">
                          <a:ln>
                            <a:noFill/>
                          </a:ln>
                          <a:solidFill>
                            <a:schemeClr val="tx1"/>
                          </a:solidFill>
                          <a:effectLst/>
                          <a:latin typeface="Calibri" panose="020F0502020204030204" pitchFamily="34" charset="0"/>
                        </a:rPr>
                      </a:br>
                      <a:r>
                        <a:rPr kumimoji="0" lang="en-US" sz="1400" b="1" i="0" u="none" strike="noStrike" cap="none" normalizeH="0" baseline="0" dirty="0">
                          <a:ln>
                            <a:noFill/>
                          </a:ln>
                          <a:solidFill>
                            <a:schemeClr val="tx1"/>
                          </a:solidFill>
                          <a:effectLst/>
                          <a:latin typeface="Calibri" panose="020F0502020204030204" pitchFamily="34" charset="0"/>
                        </a:rPr>
                        <a:t>(n = 16)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400" b="1" i="0" u="none" strike="noStrike" cap="none" normalizeH="0" baseline="0" dirty="0">
                          <a:ln>
                            <a:noFill/>
                          </a:ln>
                          <a:solidFill>
                            <a:schemeClr val="tx1"/>
                          </a:solidFill>
                          <a:effectLst/>
                          <a:latin typeface="Calibri" panose="020F0502020204030204" pitchFamily="34" charset="0"/>
                        </a:rPr>
                        <a:t>DOR/3TC/TDF                           (n = 22)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ctr" defTabSz="914400" rtl="0" eaLnBrk="1" fontAlgn="base" latinLnBrk="0" hangingPunct="1">
                        <a:lnSpc>
                          <a:spcPct val="100000"/>
                        </a:lnSpc>
                        <a:spcBef>
                          <a:spcPct val="0"/>
                        </a:spcBef>
                        <a:spcAft>
                          <a:spcPct val="25000"/>
                        </a:spcAft>
                        <a:buClrTx/>
                        <a:buSzTx/>
                        <a:buFontTx/>
                        <a:buNone/>
                        <a:tabLst/>
                      </a:pPr>
                      <a:endParaRPr kumimoji="0" lang="en-US" sz="14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657147">
                <a:tc vMerge="1">
                  <a:txBody>
                    <a:bodyPr/>
                    <a:lstStyle/>
                    <a:p>
                      <a:endParaRPr lang="en-US"/>
                    </a:p>
                  </a:txBody>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Baseline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ts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Mean Change  Wk </a:t>
                      </a:r>
                      <a:r>
                        <a:rPr kumimoji="0" lang="en-US" sz="1400" b="1" i="0" u="none" strike="noStrike" cap="none" normalizeH="0" baseline="0">
                          <a:ln>
                            <a:noFill/>
                          </a:ln>
                          <a:solidFill>
                            <a:schemeClr val="tx1"/>
                          </a:solidFill>
                          <a:effectLst/>
                          <a:latin typeface="Calibri" panose="020F0502020204030204" pitchFamily="34" charset="0"/>
                        </a:rPr>
                        <a:t>72             (</a:t>
                      </a:r>
                      <a:r>
                        <a:rPr kumimoji="0" lang="en-US" sz="1400" b="1" i="0" u="none" strike="noStrike" cap="none" normalizeH="0" baseline="0" dirty="0">
                          <a:ln>
                            <a:noFill/>
                          </a:ln>
                          <a:solidFill>
                            <a:schemeClr val="tx1"/>
                          </a:solidFill>
                          <a:effectLst/>
                          <a:latin typeface="Calibri" panose="020F0502020204030204" pitchFamily="34" charset="0"/>
                        </a:rPr>
                        <a:t>95% CI)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rPr>
                        <a:t>Baseline</a:t>
                      </a:r>
                    </a:p>
                    <a:p>
                      <a:pPr marL="0" marR="0" lvl="0" indent="0" algn="ctr" defTabSz="914400" rtl="0" eaLnBrk="1" fontAlgn="base" latinLnBrk="0" hangingPunct="1">
                        <a:lnSpc>
                          <a:spcPct val="100000"/>
                        </a:lnSpc>
                        <a:spcBef>
                          <a:spcPct val="0"/>
                        </a:spcBef>
                        <a:spcAft>
                          <a:spcPts val="0"/>
                        </a:spcAft>
                        <a:buClrTx/>
                        <a:buSzTx/>
                        <a:buFontTx/>
                        <a:buNone/>
                        <a:tabLst/>
                      </a:pPr>
                      <a:endParaRPr kumimoji="0" lang="en-US" sz="14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rPr>
                        <a:t>Mean Change  Wk 72 </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rPr>
                        <a:t>(95% CI)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rPr>
                        <a:t>Baseline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rPr>
                        <a:t>Mean Change  Wk 72</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rPr>
                        <a:t> (95% CI)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400" b="1" i="0" u="none" strike="noStrike" cap="none" normalizeH="0" baseline="0" dirty="0">
                          <a:ln>
                            <a:noFill/>
                          </a:ln>
                          <a:solidFill>
                            <a:schemeClr val="tx1"/>
                          </a:solidFill>
                          <a:effectLst/>
                          <a:latin typeface="Calibri" panose="020F0502020204030204" pitchFamily="34" charset="0"/>
                        </a:rPr>
                        <a:t>Baseline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rPr>
                        <a:t>Mean Change  Wk 72</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rPr>
                        <a:t> (95% CI)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969380694"/>
                  </a:ext>
                </a:extLst>
              </a:tr>
              <a:tr h="4940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Neutrophils, 10</a:t>
                      </a:r>
                      <a:r>
                        <a:rPr kumimoji="0" lang="en-US" sz="1400" b="0" i="0" u="none" strike="noStrike" cap="none" normalizeH="0" baseline="30000" dirty="0">
                          <a:ln>
                            <a:noFill/>
                          </a:ln>
                          <a:solidFill>
                            <a:schemeClr val="bg2">
                              <a:lumMod val="10000"/>
                            </a:schemeClr>
                          </a:solidFill>
                          <a:effectLst/>
                          <a:latin typeface="Calibri" panose="020F0502020204030204" pitchFamily="34" charset="0"/>
                        </a:rPr>
                        <a:t>9</a:t>
                      </a:r>
                      <a:r>
                        <a:rPr kumimoji="0" lang="en-US" sz="1400" b="0" i="0" u="none" strike="noStrike" cap="none" normalizeH="0" baseline="0" dirty="0">
                          <a:ln>
                            <a:noFill/>
                          </a:ln>
                          <a:solidFill>
                            <a:schemeClr val="bg2">
                              <a:lumMod val="10000"/>
                            </a:schemeClr>
                          </a:solidFill>
                          <a:effectLst/>
                          <a:latin typeface="Calibri" panose="020F0502020204030204" pitchFamily="34" charset="0"/>
                        </a:rPr>
                        <a:t>/L</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0.17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(-0.021 to 0.56)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3.25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0.24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(-0.62 to 1.10)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2.49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0.78</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(-0.01 to 1.57)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2.77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0.62 </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(0.10 to 1.14)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4940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Hemoglobin, g/dL</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14.29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0.50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(0.08 to 0.92)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14.77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-0.06</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(-0.45 to 0.33)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14.6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-0.01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(-0.59 to 0.56)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14.12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0.39</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(-0.08 to 0.85)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40014496"/>
                  </a:ext>
                </a:extLst>
              </a:tr>
              <a:tr h="4940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Platelets, 10</a:t>
                      </a:r>
                      <a:r>
                        <a:rPr kumimoji="0" lang="en-US" sz="1400" b="0" i="0" u="none" strike="noStrike" cap="none" normalizeH="0" baseline="30000" dirty="0">
                          <a:ln>
                            <a:noFill/>
                          </a:ln>
                          <a:solidFill>
                            <a:schemeClr val="bg2">
                              <a:lumMod val="10000"/>
                            </a:schemeClr>
                          </a:solidFill>
                          <a:effectLst/>
                          <a:latin typeface="Calibri" panose="020F0502020204030204" pitchFamily="34" charset="0"/>
                        </a:rPr>
                        <a:t>9</a:t>
                      </a:r>
                      <a:r>
                        <a:rPr kumimoji="0" lang="en-US" sz="1400" b="0" i="0" u="none" strike="noStrike" cap="none" normalizeH="0" baseline="0" dirty="0">
                          <a:ln>
                            <a:noFill/>
                          </a:ln>
                          <a:solidFill>
                            <a:schemeClr val="bg2">
                              <a:lumMod val="10000"/>
                            </a:schemeClr>
                          </a:solidFill>
                          <a:effectLst/>
                          <a:latin typeface="Calibri" panose="020F0502020204030204" pitchFamily="34" charset="0"/>
                        </a:rPr>
                        <a:t>/L</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256.95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18.58</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(-7.79 to 44.95)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237.37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24.58</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(-0.45 to 49.61)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238.5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14.25</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(-14.52 to 43.02)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256.5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8.86</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(-8.65 to 26.37)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457520249"/>
                  </a:ext>
                </a:extLst>
              </a:tr>
            </a:tbl>
          </a:graphicData>
        </a:graphic>
      </p:graphicFrame>
      <p:sp>
        <p:nvSpPr>
          <p:cNvPr id="7" name="TextBox 6">
            <a:extLst>
              <a:ext uri="{FF2B5EF4-FFF2-40B4-BE49-F238E27FC236}">
                <a16:creationId xmlns:a16="http://schemas.microsoft.com/office/drawing/2014/main" id="{9C07C2D7-7E5C-712B-41D0-2C6838EB4C77}"/>
              </a:ext>
            </a:extLst>
          </p:cNvPr>
          <p:cNvSpPr txBox="1"/>
          <p:nvPr/>
        </p:nvSpPr>
        <p:spPr bwMode="auto">
          <a:xfrm>
            <a:off x="604675" y="1489778"/>
            <a:ext cx="1098265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285750" indent="-285750" algn="l">
              <a:lnSpc>
                <a:spcPct val="100000"/>
              </a:lnSpc>
              <a:spcBef>
                <a:spcPct val="50000"/>
              </a:spcBef>
              <a:spcAft>
                <a:spcPct val="0"/>
              </a:spcAft>
              <a:buClrTx/>
              <a:buFont typeface="Wingdings" pitchFamily="2" charset="2"/>
              <a:buChar char="§"/>
            </a:pPr>
            <a:r>
              <a:rPr lang="en-US" sz="2200" b="0" dirty="0">
                <a:solidFill>
                  <a:schemeClr val="bg1"/>
                </a:solidFill>
                <a:latin typeface="Calibri" panose="020F0502020204030204" pitchFamily="34" charset="0"/>
              </a:rPr>
              <a:t>Hematological evaluation as part of clinical safety assessments in Parts 1 and 2</a:t>
            </a:r>
          </a:p>
          <a:p>
            <a:pPr marL="285750" indent="-285750" algn="l">
              <a:lnSpc>
                <a:spcPct val="100000"/>
              </a:lnSpc>
              <a:spcBef>
                <a:spcPct val="50000"/>
              </a:spcBef>
              <a:spcAft>
                <a:spcPct val="0"/>
              </a:spcAft>
              <a:buClrTx/>
              <a:buFont typeface="Wingdings" pitchFamily="2" charset="2"/>
              <a:buChar char="§"/>
            </a:pPr>
            <a:r>
              <a:rPr lang="en-US" sz="2200" dirty="0">
                <a:solidFill>
                  <a:schemeClr val="bg1"/>
                </a:solidFill>
                <a:latin typeface="Calibri" panose="020F0502020204030204" pitchFamily="34" charset="0"/>
              </a:rPr>
              <a:t>Mean changes in hematology counts across  ISL cohorts were similar to DOR/3TC/TDF cohort</a:t>
            </a:r>
            <a:endParaRPr lang="en-US" sz="2200" b="0" dirty="0">
              <a:solidFill>
                <a:schemeClr val="bg1"/>
              </a:solidFill>
              <a:latin typeface="Calibri" panose="020F0502020204030204" pitchFamily="34" charset="0"/>
            </a:endParaRPr>
          </a:p>
        </p:txBody>
      </p:sp>
      <p:cxnSp>
        <p:nvCxnSpPr>
          <p:cNvPr id="12" name="Straight Connector 11">
            <a:extLst>
              <a:ext uri="{FF2B5EF4-FFF2-40B4-BE49-F238E27FC236}">
                <a16:creationId xmlns:a16="http://schemas.microsoft.com/office/drawing/2014/main" id="{02B67897-EB45-6C6A-B3F3-3EB7CFBB9A3C}"/>
              </a:ext>
            </a:extLst>
          </p:cNvPr>
          <p:cNvCxnSpPr/>
          <p:nvPr/>
        </p:nvCxnSpPr>
        <p:spPr bwMode="auto">
          <a:xfrm>
            <a:off x="2100105" y="2984359"/>
            <a:ext cx="2140299" cy="0"/>
          </a:xfrm>
          <a:prstGeom prst="line">
            <a:avLst/>
          </a:prstGeom>
          <a:noFill/>
          <a:ln w="2857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CCE49592-4008-4A78-B07A-240E856281D4}"/>
              </a:ext>
            </a:extLst>
          </p:cNvPr>
          <p:cNvCxnSpPr/>
          <p:nvPr/>
        </p:nvCxnSpPr>
        <p:spPr bwMode="auto">
          <a:xfrm>
            <a:off x="4483239" y="2984359"/>
            <a:ext cx="2140299" cy="0"/>
          </a:xfrm>
          <a:prstGeom prst="line">
            <a:avLst/>
          </a:prstGeom>
          <a:noFill/>
          <a:ln w="2857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DD045B26-0B43-71DF-5215-C43638CF9012}"/>
              </a:ext>
            </a:extLst>
          </p:cNvPr>
          <p:cNvCxnSpPr/>
          <p:nvPr/>
        </p:nvCxnSpPr>
        <p:spPr bwMode="auto">
          <a:xfrm>
            <a:off x="6874747" y="2986034"/>
            <a:ext cx="2140299" cy="0"/>
          </a:xfrm>
          <a:prstGeom prst="line">
            <a:avLst/>
          </a:prstGeom>
          <a:noFill/>
          <a:ln w="2857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79B2E687-5EE3-A70A-40C5-E9CA071FA9C3}"/>
              </a:ext>
            </a:extLst>
          </p:cNvPr>
          <p:cNvCxnSpPr/>
          <p:nvPr/>
        </p:nvCxnSpPr>
        <p:spPr bwMode="auto">
          <a:xfrm>
            <a:off x="9257881" y="2986034"/>
            <a:ext cx="2140299" cy="0"/>
          </a:xfrm>
          <a:prstGeom prst="line">
            <a:avLst/>
          </a:prstGeom>
          <a:noFill/>
          <a:ln w="28575" cap="flat" cmpd="sng" algn="ctr">
            <a:solidFill>
              <a:schemeClr val="tx1"/>
            </a:solidFill>
            <a:prstDash val="solid"/>
            <a:round/>
            <a:headEnd type="none" w="med" len="med"/>
            <a:tailEnd type="none" w="med" len="med"/>
          </a:ln>
          <a:effectLst/>
        </p:spPr>
      </p:cxnSp>
      <p:sp>
        <p:nvSpPr>
          <p:cNvPr id="4" name="Text Box 15">
            <a:extLst>
              <a:ext uri="{FF2B5EF4-FFF2-40B4-BE49-F238E27FC236}">
                <a16:creationId xmlns:a16="http://schemas.microsoft.com/office/drawing/2014/main" id="{BBD8B0DD-C974-F3AC-B6DA-9975AB5994DE}"/>
              </a:ext>
            </a:extLst>
          </p:cNvPr>
          <p:cNvSpPr txBox="1">
            <a:spLocks noChangeArrowheads="1"/>
          </p:cNvSpPr>
          <p:nvPr/>
        </p:nvSpPr>
        <p:spPr bwMode="auto">
          <a:xfrm>
            <a:off x="393476" y="637049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84995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9A0A5-0D3F-9B48-C331-86697CDAC325}"/>
              </a:ext>
            </a:extLst>
          </p:cNvPr>
          <p:cNvSpPr>
            <a:spLocks noGrp="1"/>
          </p:cNvSpPr>
          <p:nvPr>
            <p:ph type="title"/>
          </p:nvPr>
        </p:nvSpPr>
        <p:spPr/>
        <p:txBody>
          <a:bodyPr/>
          <a:lstStyle/>
          <a:p>
            <a:r>
              <a:rPr lang="en-US" dirty="0"/>
              <a:t>P011: Conclusions</a:t>
            </a:r>
          </a:p>
        </p:txBody>
      </p:sp>
      <p:sp>
        <p:nvSpPr>
          <p:cNvPr id="3" name="Content Placeholder 2">
            <a:extLst>
              <a:ext uri="{FF2B5EF4-FFF2-40B4-BE49-F238E27FC236}">
                <a16:creationId xmlns:a16="http://schemas.microsoft.com/office/drawing/2014/main" id="{921FF9C3-8ECF-6FC3-EEA6-7658864821EB}"/>
              </a:ext>
            </a:extLst>
          </p:cNvPr>
          <p:cNvSpPr>
            <a:spLocks noGrp="1"/>
          </p:cNvSpPr>
          <p:nvPr>
            <p:ph idx="1"/>
          </p:nvPr>
        </p:nvSpPr>
        <p:spPr/>
        <p:txBody>
          <a:bodyPr/>
          <a:lstStyle/>
          <a:p>
            <a:r>
              <a:rPr lang="en-US" dirty="0"/>
              <a:t>Decreases in total lymphocytes, CD4+ T-cell and B-cell counts due to </a:t>
            </a:r>
            <a:br>
              <a:rPr lang="en-US" dirty="0"/>
            </a:br>
            <a:r>
              <a:rPr lang="en-US" dirty="0"/>
              <a:t>ISL exposure were seen for ISL doses ≥0.75 mg QD</a:t>
            </a:r>
          </a:p>
          <a:p>
            <a:r>
              <a:rPr lang="en-US" dirty="0"/>
              <a:t>Similar effects for ISL 0.25 mg and DOR/3TC/TDF on lymphocyte counts</a:t>
            </a:r>
          </a:p>
          <a:p>
            <a:pPr lvl="1"/>
            <a:r>
              <a:rPr lang="en-US" dirty="0"/>
              <a:t>Strong increases in CD4+ T-cell counts</a:t>
            </a:r>
          </a:p>
          <a:p>
            <a:r>
              <a:rPr lang="en-US" dirty="0"/>
              <a:t>Decreasing ISL dose from 2.25 mg to 0.75 mg resulted in increases in total lymphocytes, CD4+ T-cell, and B-cell counts</a:t>
            </a:r>
          </a:p>
          <a:p>
            <a:r>
              <a:rPr lang="en-US" dirty="0"/>
              <a:t>Future phase III trials will evaluate ISL 0.25 mg + DOR 100 mg daily in treatment naive individuals and virologically stable switch populations</a:t>
            </a:r>
          </a:p>
        </p:txBody>
      </p:sp>
      <p:sp>
        <p:nvSpPr>
          <p:cNvPr id="5" name="Text Box 15">
            <a:extLst>
              <a:ext uri="{FF2B5EF4-FFF2-40B4-BE49-F238E27FC236}">
                <a16:creationId xmlns:a16="http://schemas.microsoft.com/office/drawing/2014/main" id="{9B3C8467-94B0-AB45-77E8-EA3BDD8D18E4}"/>
              </a:ext>
            </a:extLst>
          </p:cNvPr>
          <p:cNvSpPr txBox="1">
            <a:spLocks noChangeArrowheads="1"/>
          </p:cNvSpPr>
          <p:nvPr/>
        </p:nvSpPr>
        <p:spPr bwMode="auto">
          <a:xfrm>
            <a:off x="393476" y="637049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52481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p:txBody>
          <a:bodyPr/>
          <a:lstStyle/>
          <a:p>
            <a:r>
              <a:rPr lang="en-US" dirty="0">
                <a:solidFill>
                  <a:srgbClr val="E1471D"/>
                </a:solidFill>
                <a:hlinkClick r:id="rId3"/>
              </a:rPr>
              <a:t>clinicaloptions.com/</a:t>
            </a:r>
            <a:r>
              <a:rPr lang="en-US" u="sng" dirty="0">
                <a:solidFill>
                  <a:srgbClr val="E1471D"/>
                </a:solidFill>
                <a:hlinkClick r:id="rId3"/>
              </a:rPr>
              <a:t>infectiousdisease</a:t>
            </a:r>
            <a:endParaRPr lang="en-US" u="sng" dirty="0">
              <a:solidFill>
                <a:srgbClr val="E1471D"/>
              </a:solidFill>
            </a:endParaRPr>
          </a:p>
          <a:p>
            <a:endParaRPr lang="en-US" dirty="0"/>
          </a:p>
        </p:txBody>
      </p:sp>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ID Week 2022!</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a:xfrm>
            <a:off x="609759" y="1895477"/>
            <a:ext cx="10872444" cy="1934843"/>
          </a:xfrm>
        </p:spPr>
        <p:txBody>
          <a:bodyPr rtlCol="0">
            <a:normAutofit/>
          </a:bodyPr>
          <a:lstStyle/>
          <a:p>
            <a:pPr eaLnBrk="1" hangingPunct="1">
              <a:buClr>
                <a:schemeClr val="accent6"/>
              </a:buClr>
              <a:defRPr/>
            </a:pPr>
            <a:r>
              <a:rPr lang="en-US" sz="2200" dirty="0">
                <a:solidFill>
                  <a:srgbClr val="E1471D"/>
                </a:solidFill>
              </a:rPr>
              <a:t>Capsule Summaries </a:t>
            </a:r>
            <a:r>
              <a:rPr lang="en-US" sz="2200" b="0" dirty="0"/>
              <a:t>of all the key data</a:t>
            </a:r>
          </a:p>
          <a:p>
            <a:pPr>
              <a:buClr>
                <a:schemeClr val="tx2">
                  <a:lumMod val="20000"/>
                  <a:lumOff val="80000"/>
                </a:schemeClr>
              </a:buClr>
              <a:defRPr/>
            </a:pPr>
            <a:r>
              <a:rPr lang="en-US" sz="2200" dirty="0">
                <a:solidFill>
                  <a:srgbClr val="E1471D"/>
                </a:solidFill>
              </a:rPr>
              <a:t>CME/CE-certified webinars </a:t>
            </a:r>
            <a:r>
              <a:rPr lang="en-US" sz="2200" b="0" dirty="0"/>
              <a:t>on HIV treatment strategies, prevention, and best practices with expert faculty commentary on all the key studies</a:t>
            </a:r>
          </a:p>
          <a:p>
            <a:pPr>
              <a:buClr>
                <a:schemeClr val="tx2">
                  <a:lumMod val="20000"/>
                  <a:lumOff val="80000"/>
                </a:schemeClr>
              </a:buClr>
              <a:defRPr/>
            </a:pPr>
            <a:r>
              <a:rPr lang="en-US" sz="2200" b="0" dirty="0"/>
              <a:t>Expert-authored </a:t>
            </a:r>
            <a:r>
              <a:rPr lang="en-US" sz="2200" dirty="0">
                <a:solidFill>
                  <a:schemeClr val="accent3"/>
                </a:solidFill>
              </a:rPr>
              <a:t>ClinicalThought</a:t>
            </a:r>
            <a:r>
              <a:rPr lang="en-US" sz="2200" b="0" dirty="0"/>
              <a:t> commentaries featuring global perspectives on key studies </a:t>
            </a: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ts val="2400"/>
              <a:defRPr/>
            </a:pPr>
            <a:r>
              <a:rPr lang="en-US" altLang="en-US" dirty="0"/>
              <a:t>Please feel free to use and share some or all of these slides in your noncommercial presentations to colleagues or patients</a:t>
            </a:r>
          </a:p>
          <a:p>
            <a:pPr marL="346075" indent="-346075">
              <a:buSzPts val="2400"/>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dirty="0"/>
              <a:t>About These Slides</a:t>
            </a:r>
          </a:p>
        </p:txBody>
      </p:sp>
      <p:grpSp>
        <p:nvGrpSpPr>
          <p:cNvPr id="7" name="Group 6">
            <a:extLst>
              <a:ext uri="{FF2B5EF4-FFF2-40B4-BE49-F238E27FC236}">
                <a16:creationId xmlns:a16="http://schemas.microsoft.com/office/drawing/2014/main" id="{13E224FD-C927-4EDF-9BB4-96EBF76A22D9}"/>
              </a:ext>
            </a:extLst>
          </p:cNvPr>
          <p:cNvGrpSpPr/>
          <p:nvPr/>
        </p:nvGrpSpPr>
        <p:grpSpPr>
          <a:xfrm>
            <a:off x="4156075" y="3332497"/>
            <a:ext cx="3479671" cy="613720"/>
            <a:chOff x="4156075" y="3332497"/>
            <a:chExt cx="3479671" cy="613720"/>
          </a:xfrm>
        </p:grpSpPr>
        <p:pic>
          <p:nvPicPr>
            <p:cNvPr id="8" name="Picture 7" descr="Icon&#10;&#10;Description automatically generated">
              <a:extLst>
                <a:ext uri="{FF2B5EF4-FFF2-40B4-BE49-F238E27FC236}">
                  <a16:creationId xmlns:a16="http://schemas.microsoft.com/office/drawing/2014/main" id="{9E34FEE4-F9F9-4459-A7E6-C1A99CD298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5528" cy="275490"/>
            </a:xfrm>
            <a:prstGeom prst="rect">
              <a:avLst/>
            </a:prstGeom>
          </p:spPr>
        </p:pic>
        <p:sp>
          <p:nvSpPr>
            <p:cNvPr id="11" name="Rectangle 7">
              <a:extLst>
                <a:ext uri="{FF2B5EF4-FFF2-40B4-BE49-F238E27FC236}">
                  <a16:creationId xmlns:a16="http://schemas.microsoft.com/office/drawing/2014/main" id="{C088BEA5-FC90-4DD6-A5B2-8FECE2031CAB}"/>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5"/>
                </a:rPr>
                <a:t>clinicaloptions.com</a:t>
              </a:r>
              <a:endPar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extLst>
      <p:ext uri="{BB962C8B-B14F-4D97-AF65-F5344CB8AC3E}">
        <p14:creationId xmlns:p14="http://schemas.microsoft.com/office/powerpoint/2010/main" val="2430902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B55A7-04EA-4019-B91F-9660A85571F1}"/>
              </a:ext>
            </a:extLst>
          </p:cNvPr>
          <p:cNvSpPr>
            <a:spLocks noGrp="1"/>
          </p:cNvSpPr>
          <p:nvPr>
            <p:ph type="title"/>
          </p:nvPr>
        </p:nvSpPr>
        <p:spPr/>
        <p:txBody>
          <a:bodyPr/>
          <a:lstStyle/>
          <a:p>
            <a:r>
              <a:rPr lang="en-US" dirty="0"/>
              <a:t>P011: Background</a:t>
            </a:r>
          </a:p>
        </p:txBody>
      </p:sp>
      <p:sp>
        <p:nvSpPr>
          <p:cNvPr id="3" name="Content Placeholder 2">
            <a:extLst>
              <a:ext uri="{FF2B5EF4-FFF2-40B4-BE49-F238E27FC236}">
                <a16:creationId xmlns:a16="http://schemas.microsoft.com/office/drawing/2014/main" id="{527837D6-CCEC-4785-B942-36FED49D53B8}"/>
              </a:ext>
            </a:extLst>
          </p:cNvPr>
          <p:cNvSpPr>
            <a:spLocks noGrp="1"/>
          </p:cNvSpPr>
          <p:nvPr>
            <p:ph idx="1"/>
          </p:nvPr>
        </p:nvSpPr>
        <p:spPr/>
        <p:txBody>
          <a:bodyPr/>
          <a:lstStyle/>
          <a:p>
            <a:r>
              <a:rPr lang="en-US" altLang="en-US" dirty="0"/>
              <a:t>Islatravir: first-in-class NRTTI in clinical development for treatment and prevention of HIV infection</a:t>
            </a:r>
          </a:p>
          <a:p>
            <a:r>
              <a:rPr lang="en-US" altLang="en-US" dirty="0"/>
              <a:t>ISL + DOR under investigation as potential maintenance therapy in patients who have achieved virologic suppression on 3-drug ART</a:t>
            </a:r>
          </a:p>
          <a:p>
            <a:r>
              <a:rPr lang="en-US" altLang="en-US" dirty="0"/>
              <a:t>Decreases in lymphocytes and lymphocyte subsets have been observed across ISL clinical studies</a:t>
            </a:r>
          </a:p>
          <a:p>
            <a:r>
              <a:rPr lang="en-US" dirty="0"/>
              <a:t>Current post hoc analysis focuses on effect of ISL 0.25, 0.75, and </a:t>
            </a:r>
            <a:br>
              <a:rPr lang="en-US" dirty="0"/>
            </a:br>
            <a:r>
              <a:rPr lang="en-US" dirty="0"/>
              <a:t>2.25 mg daily on total lymphocyte and lymphocyte subset counts</a:t>
            </a:r>
            <a:endParaRPr lang="en-US" baseline="30000" dirty="0"/>
          </a:p>
        </p:txBody>
      </p:sp>
      <p:sp>
        <p:nvSpPr>
          <p:cNvPr id="5" name="Text Box 15">
            <a:extLst>
              <a:ext uri="{FF2B5EF4-FFF2-40B4-BE49-F238E27FC236}">
                <a16:creationId xmlns:a16="http://schemas.microsoft.com/office/drawing/2014/main" id="{CA6A958A-B40B-B22B-E955-D846BFCFB802}"/>
              </a:ext>
            </a:extLst>
          </p:cNvPr>
          <p:cNvSpPr txBox="1">
            <a:spLocks noChangeArrowheads="1"/>
          </p:cNvSpPr>
          <p:nvPr/>
        </p:nvSpPr>
        <p:spPr bwMode="auto">
          <a:xfrm>
            <a:off x="393477" y="637404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spc="-10" dirty="0">
                <a:solidFill>
                  <a:schemeClr val="bg2"/>
                </a:solidFill>
                <a:latin typeface="Calibri" panose="020F0502020204030204" pitchFamily="34" charset="0"/>
              </a:rPr>
              <a:t>Markowitz. Curr Opin HIV AIDS. 2020;15:27. </a:t>
            </a: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mn-cs"/>
              </a:rPr>
              <a:t>Correll</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nvGrpSpPr>
          <p:cNvPr id="8" name="Group 7">
            <a:extLst>
              <a:ext uri="{FF2B5EF4-FFF2-40B4-BE49-F238E27FC236}">
                <a16:creationId xmlns:a16="http://schemas.microsoft.com/office/drawing/2014/main" id="{6992EEF1-A3B9-95E0-0B39-1344101184B8}"/>
              </a:ext>
            </a:extLst>
          </p:cNvPr>
          <p:cNvGrpSpPr/>
          <p:nvPr/>
        </p:nvGrpSpPr>
        <p:grpSpPr>
          <a:xfrm>
            <a:off x="9392911" y="6207927"/>
            <a:ext cx="2488502" cy="454909"/>
            <a:chOff x="9392911" y="6207927"/>
            <a:chExt cx="2488502" cy="454909"/>
          </a:xfrm>
        </p:grpSpPr>
        <p:pic>
          <p:nvPicPr>
            <p:cNvPr id="9" name="Picture 8" descr="A picture containing text, ax, wheel&#10;&#10;Description automatically generated">
              <a:extLst>
                <a:ext uri="{FF2B5EF4-FFF2-40B4-BE49-F238E27FC236}">
                  <a16:creationId xmlns:a16="http://schemas.microsoft.com/office/drawing/2014/main" id="{99CEB481-2DA5-08C1-AFAC-8A3B6C2D6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0" name="Rectangle 8">
              <a:extLst>
                <a:ext uri="{FF2B5EF4-FFF2-40B4-BE49-F238E27FC236}">
                  <a16:creationId xmlns:a16="http://schemas.microsoft.com/office/drawing/2014/main" id="{B98BA2B0-0769-108A-1806-05E24A53D38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332306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39D7F-E25F-4D1C-954E-3A4DF74BEF70}"/>
              </a:ext>
            </a:extLst>
          </p:cNvPr>
          <p:cNvSpPr>
            <a:spLocks noGrp="1"/>
          </p:cNvSpPr>
          <p:nvPr>
            <p:ph type="title"/>
          </p:nvPr>
        </p:nvSpPr>
        <p:spPr/>
        <p:txBody>
          <a:bodyPr/>
          <a:lstStyle/>
          <a:p>
            <a:r>
              <a:rPr lang="en-US" dirty="0"/>
              <a:t>P011: Study Design</a:t>
            </a:r>
          </a:p>
        </p:txBody>
      </p:sp>
      <p:sp>
        <p:nvSpPr>
          <p:cNvPr id="11" name="Text Box 23">
            <a:extLst>
              <a:ext uri="{FF2B5EF4-FFF2-40B4-BE49-F238E27FC236}">
                <a16:creationId xmlns:a16="http://schemas.microsoft.com/office/drawing/2014/main" id="{DF2A79F9-13A8-6742-98DC-B1A1E3573737}"/>
              </a:ext>
            </a:extLst>
          </p:cNvPr>
          <p:cNvSpPr txBox="1">
            <a:spLocks noChangeArrowheads="1"/>
          </p:cNvSpPr>
          <p:nvPr/>
        </p:nvSpPr>
        <p:spPr bwMode="auto">
          <a:xfrm>
            <a:off x="61912" y="2946034"/>
            <a:ext cx="2525939"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600" dirty="0">
                <a:solidFill>
                  <a:srgbClr val="000000"/>
                </a:solidFill>
                <a:latin typeface="Calibri" panose="020F0502020204030204" pitchFamily="34" charset="0"/>
                <a:cs typeface="Arial" panose="020B0604020202020204" pitchFamily="34" charset="0"/>
              </a:rPr>
              <a:t>Treatment-naive adults</a:t>
            </a: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with HIV-1 RNA ≥1000 c/mL, CD4+ count ≥200 cells/mL, no ARV drug resistance, no active HCV or HBV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coinfection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a:t>
            </a:r>
            <a:r>
              <a:rPr lang="en-GB" altLang="en-US" sz="1600" dirty="0">
                <a:solidFill>
                  <a:srgbClr val="000000"/>
                </a:solidFill>
                <a:latin typeface="Calibri" panose="020F0502020204030204" pitchFamily="34" charset="0"/>
                <a:cs typeface="Arial" panose="020B0604020202020204" pitchFamily="34" charset="0"/>
              </a:rPr>
              <a:t>123</a:t>
            </a: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2" name="Rectangle 24">
            <a:extLst>
              <a:ext uri="{FF2B5EF4-FFF2-40B4-BE49-F238E27FC236}">
                <a16:creationId xmlns:a16="http://schemas.microsoft.com/office/drawing/2014/main" id="{518476C5-514F-474A-B1EA-4CB6E494560F}"/>
              </a:ext>
            </a:extLst>
          </p:cNvPr>
          <p:cNvSpPr>
            <a:spLocks noChangeArrowheads="1"/>
          </p:cNvSpPr>
          <p:nvPr/>
        </p:nvSpPr>
        <p:spPr bwMode="auto">
          <a:xfrm>
            <a:off x="3444155" y="2311380"/>
            <a:ext cx="2247021" cy="934049"/>
          </a:xfrm>
          <a:prstGeom prst="rect">
            <a:avLst/>
          </a:prstGeom>
          <a:solidFill>
            <a:schemeClr val="accent2">
              <a:lumMod val="20000"/>
              <a:lumOff val="80000"/>
            </a:schemeClr>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rPr>
              <a:t>ISL </a:t>
            </a:r>
            <a:r>
              <a:rPr kumimoji="0" lang="en-US" sz="1600"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rPr>
              <a:t>0.25 mg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rPr>
              <a:t>+ DOR</a:t>
            </a:r>
            <a:r>
              <a:rPr kumimoji="0" lang="en-US" sz="1600"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rPr>
              <a:t> </a:t>
            </a: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rPr>
              <a:t>+ 3TC </a:t>
            </a:r>
            <a:r>
              <a:rPr lang="en-US" sz="1600" b="1" dirty="0">
                <a:solidFill>
                  <a:schemeClr val="bg1"/>
                </a:solidFill>
                <a:latin typeface="Calibri" panose="020F0502020204030204" pitchFamily="34" charset="0"/>
                <a:cs typeface="Arial" charset="0"/>
              </a:rPr>
              <a:t>daily</a:t>
            </a:r>
            <a:endParaRPr kumimoji="0" lang="en-US" sz="1600"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endParaRPr>
          </a:p>
        </p:txBody>
      </p:sp>
      <p:sp>
        <p:nvSpPr>
          <p:cNvPr id="13" name="Rectangle 25">
            <a:extLst>
              <a:ext uri="{FF2B5EF4-FFF2-40B4-BE49-F238E27FC236}">
                <a16:creationId xmlns:a16="http://schemas.microsoft.com/office/drawing/2014/main" id="{76894355-7306-794B-848C-C230EA683164}"/>
              </a:ext>
            </a:extLst>
          </p:cNvPr>
          <p:cNvSpPr>
            <a:spLocks noChangeArrowheads="1"/>
          </p:cNvSpPr>
          <p:nvPr/>
        </p:nvSpPr>
        <p:spPr bwMode="auto">
          <a:xfrm>
            <a:off x="3465806" y="4313454"/>
            <a:ext cx="2247021" cy="703263"/>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ISL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2.25</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mg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DOR + 3TC </a:t>
            </a:r>
            <a:r>
              <a:rPr lang="en-US" sz="1600" dirty="0">
                <a:solidFill>
                  <a:srgbClr val="FFFFFF"/>
                </a:solidFill>
                <a:latin typeface="Calibri" panose="020F0502020204030204" pitchFamily="34" charset="0"/>
                <a:cs typeface="Arial" charset="0"/>
              </a:rPr>
              <a:t>daily</a:t>
            </a:r>
            <a:endPar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14" name="Line 26">
            <a:extLst>
              <a:ext uri="{FF2B5EF4-FFF2-40B4-BE49-F238E27FC236}">
                <a16:creationId xmlns:a16="http://schemas.microsoft.com/office/drawing/2014/main" id="{E21D3ABA-D42C-3D4A-81E8-08F63998212E}"/>
              </a:ext>
            </a:extLst>
          </p:cNvPr>
          <p:cNvSpPr>
            <a:spLocks noChangeShapeType="1"/>
          </p:cNvSpPr>
          <p:nvPr/>
        </p:nvSpPr>
        <p:spPr bwMode="auto">
          <a:xfrm>
            <a:off x="2717718" y="4192406"/>
            <a:ext cx="691132" cy="505854"/>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5" name="Line 27">
            <a:extLst>
              <a:ext uri="{FF2B5EF4-FFF2-40B4-BE49-F238E27FC236}">
                <a16:creationId xmlns:a16="http://schemas.microsoft.com/office/drawing/2014/main" id="{4FBCE7DF-A697-9D47-B222-4CBACF21EB6D}"/>
              </a:ext>
            </a:extLst>
          </p:cNvPr>
          <p:cNvSpPr>
            <a:spLocks noChangeShapeType="1"/>
          </p:cNvSpPr>
          <p:nvPr/>
        </p:nvSpPr>
        <p:spPr bwMode="auto">
          <a:xfrm flipV="1">
            <a:off x="2829541" y="2946034"/>
            <a:ext cx="528191" cy="40771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6" name="Rectangle 28">
            <a:extLst>
              <a:ext uri="{FF2B5EF4-FFF2-40B4-BE49-F238E27FC236}">
                <a16:creationId xmlns:a16="http://schemas.microsoft.com/office/drawing/2014/main" id="{5CB93E28-95CF-8B4F-AF35-183490C38295}"/>
              </a:ext>
            </a:extLst>
          </p:cNvPr>
          <p:cNvSpPr>
            <a:spLocks noChangeArrowheads="1"/>
          </p:cNvSpPr>
          <p:nvPr/>
        </p:nvSpPr>
        <p:spPr bwMode="auto">
          <a:xfrm>
            <a:off x="3465806" y="3326857"/>
            <a:ext cx="2247021" cy="934049"/>
          </a:xfrm>
          <a:prstGeom prst="rect">
            <a:avLst/>
          </a:prstGeom>
          <a:solidFill>
            <a:schemeClr val="accent2"/>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ISL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0.75 mg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DOR</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+ 3TC </a:t>
            </a:r>
            <a:r>
              <a:rPr lang="en-US" sz="1600" dirty="0">
                <a:solidFill>
                  <a:srgbClr val="FFFFFF"/>
                </a:solidFill>
                <a:latin typeface="Calibri" panose="020F0502020204030204" pitchFamily="34" charset="0"/>
                <a:cs typeface="Arial" charset="0"/>
              </a:rPr>
              <a:t>daily</a:t>
            </a:r>
            <a:endPar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22" name="Text Box 23">
            <a:extLst>
              <a:ext uri="{FF2B5EF4-FFF2-40B4-BE49-F238E27FC236}">
                <a16:creationId xmlns:a16="http://schemas.microsoft.com/office/drawing/2014/main" id="{44BA2B18-1135-D64D-A329-57AC33D0779F}"/>
              </a:ext>
            </a:extLst>
          </p:cNvPr>
          <p:cNvSpPr txBox="1">
            <a:spLocks noChangeArrowheads="1"/>
          </p:cNvSpPr>
          <p:nvPr/>
        </p:nvSpPr>
        <p:spPr bwMode="auto">
          <a:xfrm>
            <a:off x="1856305" y="1890761"/>
            <a:ext cx="1740003"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kumimoji="0" lang="en-GB" altLang="en-US" sz="1400" b="1" i="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Stratified by</a:t>
            </a:r>
            <a:br>
              <a:rPr kumimoji="0" lang="en-GB" altLang="en-US" sz="1400" b="1" i="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br>
            <a:r>
              <a:rPr kumimoji="0" lang="en-GB" altLang="en-US" sz="1400" b="1" i="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HIV-1 RNA  level</a:t>
            </a:r>
            <a:br>
              <a:rPr kumimoji="0" lang="en-GB" altLang="en-US" sz="1400" b="1" i="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br>
            <a:r>
              <a:rPr kumimoji="0" lang="en-GB" altLang="en-US" sz="1400" b="1" i="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a:t>
            </a:r>
            <a:r>
              <a:rPr lang="en-US" sz="1400" b="1" dirty="0">
                <a:solidFill>
                  <a:schemeClr val="bg1"/>
                </a:solidFill>
                <a:effectLst/>
                <a:latin typeface="+mn-lt"/>
              </a:rPr>
              <a:t>≤100,000 or &gt;100,000)</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1400" b="1" i="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775584EB-D14A-B84A-B64E-3E0A1B14ED53}"/>
              </a:ext>
            </a:extLst>
          </p:cNvPr>
          <p:cNvSpPr txBox="1"/>
          <p:nvPr/>
        </p:nvSpPr>
        <p:spPr bwMode="auto">
          <a:xfrm>
            <a:off x="3615636" y="1768635"/>
            <a:ext cx="19511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Part 1: </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3-Drug Dose Ranging</a:t>
            </a:r>
          </a:p>
        </p:txBody>
      </p:sp>
      <p:sp>
        <p:nvSpPr>
          <p:cNvPr id="27" name="Rectangle 24">
            <a:extLst>
              <a:ext uri="{FF2B5EF4-FFF2-40B4-BE49-F238E27FC236}">
                <a16:creationId xmlns:a16="http://schemas.microsoft.com/office/drawing/2014/main" id="{59950DA4-F16A-7743-A370-FAA7E3BE61A4}"/>
              </a:ext>
            </a:extLst>
          </p:cNvPr>
          <p:cNvSpPr>
            <a:spLocks noChangeArrowheads="1"/>
          </p:cNvSpPr>
          <p:nvPr/>
        </p:nvSpPr>
        <p:spPr bwMode="auto">
          <a:xfrm>
            <a:off x="6079117" y="2329887"/>
            <a:ext cx="2301548" cy="934049"/>
          </a:xfrm>
          <a:prstGeom prst="rect">
            <a:avLst/>
          </a:prstGeom>
          <a:solidFill>
            <a:schemeClr val="accent2">
              <a:lumMod val="20000"/>
              <a:lumOff val="80000"/>
            </a:schemeClr>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rPr>
              <a:t>ISL </a:t>
            </a:r>
            <a:r>
              <a:rPr kumimoji="0" lang="en-US" sz="1600"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rPr>
              <a:t>0.25 mg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rPr>
              <a:t>+ DOR </a:t>
            </a:r>
            <a:r>
              <a:rPr lang="en-US" sz="1600" dirty="0">
                <a:solidFill>
                  <a:schemeClr val="bg1"/>
                </a:solidFill>
                <a:latin typeface="Calibri" panose="020F0502020204030204" pitchFamily="34" charset="0"/>
                <a:cs typeface="Arial" charset="0"/>
              </a:rPr>
              <a:t>daily</a:t>
            </a:r>
            <a:endParaRPr kumimoji="0" lang="en-US" sz="1600" i="0" u="none" strike="noStrike" kern="1200" cap="none" spc="0" normalizeH="0" baseline="0" noProof="0" dirty="0">
              <a:ln>
                <a:noFill/>
              </a:ln>
              <a:solidFill>
                <a:schemeClr val="bg1"/>
              </a:solidFill>
              <a:effectLst/>
              <a:uLnTx/>
              <a:uFillTx/>
              <a:latin typeface="Calibri" panose="020F0502020204030204" pitchFamily="34" charset="0"/>
              <a:ea typeface="+mn-ea"/>
              <a:cs typeface="Arial" charset="0"/>
            </a:endParaRPr>
          </a:p>
        </p:txBody>
      </p:sp>
      <p:sp>
        <p:nvSpPr>
          <p:cNvPr id="28" name="Rectangle 25">
            <a:extLst>
              <a:ext uri="{FF2B5EF4-FFF2-40B4-BE49-F238E27FC236}">
                <a16:creationId xmlns:a16="http://schemas.microsoft.com/office/drawing/2014/main" id="{A74D8CEC-22AB-C544-A923-07A0342BFABE}"/>
              </a:ext>
            </a:extLst>
          </p:cNvPr>
          <p:cNvSpPr>
            <a:spLocks noChangeArrowheads="1"/>
          </p:cNvSpPr>
          <p:nvPr/>
        </p:nvSpPr>
        <p:spPr bwMode="auto">
          <a:xfrm>
            <a:off x="6079117" y="4313453"/>
            <a:ext cx="2301548" cy="703263"/>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ISL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2.25 mg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DOR </a:t>
            </a:r>
            <a:r>
              <a:rPr lang="en-US" sz="1600" dirty="0">
                <a:solidFill>
                  <a:srgbClr val="FFFFFF"/>
                </a:solidFill>
                <a:latin typeface="Calibri" panose="020F0502020204030204" pitchFamily="34" charset="0"/>
                <a:cs typeface="Arial" charset="0"/>
              </a:rPr>
              <a:t>daily</a:t>
            </a:r>
            <a:endPar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29" name="Rectangle 28">
            <a:extLst>
              <a:ext uri="{FF2B5EF4-FFF2-40B4-BE49-F238E27FC236}">
                <a16:creationId xmlns:a16="http://schemas.microsoft.com/office/drawing/2014/main" id="{17326234-43CB-EA49-8552-2DB469F3BEC4}"/>
              </a:ext>
            </a:extLst>
          </p:cNvPr>
          <p:cNvSpPr>
            <a:spLocks noChangeArrowheads="1"/>
          </p:cNvSpPr>
          <p:nvPr/>
        </p:nvSpPr>
        <p:spPr bwMode="auto">
          <a:xfrm>
            <a:off x="6079117" y="3323845"/>
            <a:ext cx="2301548" cy="934049"/>
          </a:xfrm>
          <a:prstGeom prst="rect">
            <a:avLst/>
          </a:prstGeom>
          <a:solidFill>
            <a:schemeClr val="accent2"/>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ISL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0.75 mg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DOR </a:t>
            </a:r>
            <a:r>
              <a:rPr lang="en-US" sz="1600" dirty="0">
                <a:solidFill>
                  <a:srgbClr val="FFFFFF"/>
                </a:solidFill>
                <a:latin typeface="Calibri" panose="020F0502020204030204" pitchFamily="34" charset="0"/>
                <a:cs typeface="Arial" charset="0"/>
              </a:rPr>
              <a:t>daily</a:t>
            </a:r>
            <a:endPar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30" name="TextBox 29">
            <a:extLst>
              <a:ext uri="{FF2B5EF4-FFF2-40B4-BE49-F238E27FC236}">
                <a16:creationId xmlns:a16="http://schemas.microsoft.com/office/drawing/2014/main" id="{F2F004B6-977C-674D-8F5F-7F5B22B8231D}"/>
              </a:ext>
            </a:extLst>
          </p:cNvPr>
          <p:cNvSpPr txBox="1"/>
          <p:nvPr/>
        </p:nvSpPr>
        <p:spPr bwMode="auto">
          <a:xfrm>
            <a:off x="8832848" y="1768635"/>
            <a:ext cx="12788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Aft>
                <a:spcPct val="0"/>
              </a:spcAft>
              <a:buClrTx/>
              <a:buSzTx/>
              <a:buFontTx/>
              <a:buNone/>
              <a:tabLst/>
              <a:defRPr/>
            </a:pPr>
            <a:r>
              <a:rPr kumimoji="0" lang="en-US" sz="1600" b="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Part 3:</a:t>
            </a:r>
          </a:p>
          <a:p>
            <a:pPr marL="0" marR="0" lvl="0" indent="0" algn="ctr" defTabSz="914400" rtl="0" eaLnBrk="0" fontAlgn="base" latinLnBrk="0" hangingPunct="0">
              <a:lnSpc>
                <a:spcPct val="100000"/>
              </a:lnSpc>
              <a:spcAft>
                <a:spcPct val="0"/>
              </a:spcAft>
              <a:buClrTx/>
              <a:buSzTx/>
              <a:buFontTx/>
              <a:buNone/>
              <a:tabLst/>
              <a:defRPr/>
            </a:pPr>
            <a:r>
              <a:rPr kumimoji="0" lang="en-US" sz="1600" b="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Maintenance</a:t>
            </a:r>
          </a:p>
        </p:txBody>
      </p:sp>
      <p:sp>
        <p:nvSpPr>
          <p:cNvPr id="31" name="Line 33">
            <a:extLst>
              <a:ext uri="{FF2B5EF4-FFF2-40B4-BE49-F238E27FC236}">
                <a16:creationId xmlns:a16="http://schemas.microsoft.com/office/drawing/2014/main" id="{BB4E99D7-FE79-864B-A3AF-26F247C76802}"/>
              </a:ext>
            </a:extLst>
          </p:cNvPr>
          <p:cNvSpPr>
            <a:spLocks noChangeShapeType="1"/>
          </p:cNvSpPr>
          <p:nvPr/>
        </p:nvSpPr>
        <p:spPr bwMode="auto">
          <a:xfrm flipV="1">
            <a:off x="5762134" y="2763688"/>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2" name="Line 33">
            <a:extLst>
              <a:ext uri="{FF2B5EF4-FFF2-40B4-BE49-F238E27FC236}">
                <a16:creationId xmlns:a16="http://schemas.microsoft.com/office/drawing/2014/main" id="{96725D01-C96F-1741-B6FC-0D8AE76CD9C3}"/>
              </a:ext>
            </a:extLst>
          </p:cNvPr>
          <p:cNvSpPr>
            <a:spLocks noChangeShapeType="1"/>
          </p:cNvSpPr>
          <p:nvPr/>
        </p:nvSpPr>
        <p:spPr bwMode="auto">
          <a:xfrm flipV="1">
            <a:off x="5732521" y="3808667"/>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3" name="Line 33">
            <a:extLst>
              <a:ext uri="{FF2B5EF4-FFF2-40B4-BE49-F238E27FC236}">
                <a16:creationId xmlns:a16="http://schemas.microsoft.com/office/drawing/2014/main" id="{EC430096-9739-8E40-BBCB-3F7859B1030B}"/>
              </a:ext>
            </a:extLst>
          </p:cNvPr>
          <p:cNvSpPr>
            <a:spLocks noChangeShapeType="1"/>
          </p:cNvSpPr>
          <p:nvPr/>
        </p:nvSpPr>
        <p:spPr bwMode="auto">
          <a:xfrm flipV="1">
            <a:off x="5762134" y="4665085"/>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5" name="Line 26">
            <a:extLst>
              <a:ext uri="{FF2B5EF4-FFF2-40B4-BE49-F238E27FC236}">
                <a16:creationId xmlns:a16="http://schemas.microsoft.com/office/drawing/2014/main" id="{D88F27E3-AE28-4A72-BCB0-0AA916F2DAA8}"/>
              </a:ext>
            </a:extLst>
          </p:cNvPr>
          <p:cNvSpPr>
            <a:spLocks noChangeShapeType="1"/>
          </p:cNvSpPr>
          <p:nvPr/>
        </p:nvSpPr>
        <p:spPr bwMode="auto">
          <a:xfrm>
            <a:off x="2710070" y="4577089"/>
            <a:ext cx="647662" cy="85680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6" name="Line 27">
            <a:extLst>
              <a:ext uri="{FF2B5EF4-FFF2-40B4-BE49-F238E27FC236}">
                <a16:creationId xmlns:a16="http://schemas.microsoft.com/office/drawing/2014/main" id="{899E05F0-2696-4BDE-9E99-5D315FE2D56B}"/>
              </a:ext>
            </a:extLst>
          </p:cNvPr>
          <p:cNvSpPr>
            <a:spLocks noChangeShapeType="1"/>
          </p:cNvSpPr>
          <p:nvPr/>
        </p:nvSpPr>
        <p:spPr bwMode="auto">
          <a:xfrm flipV="1">
            <a:off x="2768837" y="3663969"/>
            <a:ext cx="588895" cy="14469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grpSp>
        <p:nvGrpSpPr>
          <p:cNvPr id="34" name="Group 33">
            <a:extLst>
              <a:ext uri="{FF2B5EF4-FFF2-40B4-BE49-F238E27FC236}">
                <a16:creationId xmlns:a16="http://schemas.microsoft.com/office/drawing/2014/main" id="{07C3AD30-4E44-C94C-A4F6-AD0BBB9156A0}"/>
              </a:ext>
            </a:extLst>
          </p:cNvPr>
          <p:cNvGrpSpPr/>
          <p:nvPr/>
        </p:nvGrpSpPr>
        <p:grpSpPr>
          <a:xfrm>
            <a:off x="9392911" y="6207927"/>
            <a:ext cx="2488502" cy="454909"/>
            <a:chOff x="9392911" y="6207927"/>
            <a:chExt cx="2488502" cy="454909"/>
          </a:xfrm>
        </p:grpSpPr>
        <p:pic>
          <p:nvPicPr>
            <p:cNvPr id="41" name="Picture 40" descr="A picture containing text, ax, wheel&#10;&#10;Description automatically generated">
              <a:extLst>
                <a:ext uri="{FF2B5EF4-FFF2-40B4-BE49-F238E27FC236}">
                  <a16:creationId xmlns:a16="http://schemas.microsoft.com/office/drawing/2014/main" id="{451B51EE-0229-AF41-B95E-8E28626A3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2" name="Rectangle 8">
              <a:extLst>
                <a:ext uri="{FF2B5EF4-FFF2-40B4-BE49-F238E27FC236}">
                  <a16:creationId xmlns:a16="http://schemas.microsoft.com/office/drawing/2014/main" id="{BB11EF53-42FF-8545-AB3E-2AE4957725C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4" name="Text Box 15">
            <a:extLst>
              <a:ext uri="{FF2B5EF4-FFF2-40B4-BE49-F238E27FC236}">
                <a16:creationId xmlns:a16="http://schemas.microsoft.com/office/drawing/2014/main" id="{E17D705E-D6C3-7F8B-0942-3F050A8F1585}"/>
              </a:ext>
            </a:extLst>
          </p:cNvPr>
          <p:cNvSpPr txBox="1">
            <a:spLocks noChangeArrowheads="1"/>
          </p:cNvSpPr>
          <p:nvPr/>
        </p:nvSpPr>
        <p:spPr bwMode="auto">
          <a:xfrm>
            <a:off x="391670" y="6363656"/>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NCT03272347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10" name="Rectangle 4">
            <a:extLst>
              <a:ext uri="{FF2B5EF4-FFF2-40B4-BE49-F238E27FC236}">
                <a16:creationId xmlns:a16="http://schemas.microsoft.com/office/drawing/2014/main" id="{DFADB403-E98A-665A-C025-21FEF5890CFF}"/>
              </a:ext>
            </a:extLst>
          </p:cNvPr>
          <p:cNvSpPr>
            <a:spLocks noChangeArrowheads="1"/>
          </p:cNvSpPr>
          <p:nvPr/>
        </p:nvSpPr>
        <p:spPr bwMode="auto">
          <a:xfrm>
            <a:off x="3465805" y="5091716"/>
            <a:ext cx="2247021" cy="549275"/>
          </a:xfrm>
          <a:prstGeom prst="rect">
            <a:avLst/>
          </a:prstGeom>
          <a:solidFill>
            <a:schemeClr val="accent3"/>
          </a:solidFill>
          <a:ln>
            <a:noFill/>
          </a:ln>
        </p:spPr>
        <p:txBody>
          <a:bodyPr wrap="none" anchor="ct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spcBef>
                <a:spcPct val="35000"/>
              </a:spcBef>
              <a:spcAft>
                <a:spcPct val="25000"/>
              </a:spcAft>
              <a:buClr>
                <a:schemeClr val="folHlink"/>
              </a:buClr>
              <a:buNone/>
            </a:pPr>
            <a:r>
              <a:rPr lang="en-US" altLang="en-US" sz="1800" b="1" dirty="0">
                <a:solidFill>
                  <a:schemeClr val="tx1"/>
                </a:solidFill>
                <a:latin typeface="+mn-lt"/>
              </a:rPr>
              <a:t>DOR/3TC/TDF</a:t>
            </a:r>
          </a:p>
        </p:txBody>
      </p:sp>
      <p:sp>
        <p:nvSpPr>
          <p:cNvPr id="17" name="Rectangle 4">
            <a:extLst>
              <a:ext uri="{FF2B5EF4-FFF2-40B4-BE49-F238E27FC236}">
                <a16:creationId xmlns:a16="http://schemas.microsoft.com/office/drawing/2014/main" id="{0CF1739B-9D18-72BF-73ED-C3EA15D02381}"/>
              </a:ext>
            </a:extLst>
          </p:cNvPr>
          <p:cNvSpPr>
            <a:spLocks noChangeArrowheads="1"/>
          </p:cNvSpPr>
          <p:nvPr/>
        </p:nvSpPr>
        <p:spPr bwMode="auto">
          <a:xfrm>
            <a:off x="6079117" y="5069444"/>
            <a:ext cx="2313117" cy="549275"/>
          </a:xfrm>
          <a:prstGeom prst="rect">
            <a:avLst/>
          </a:prstGeom>
          <a:solidFill>
            <a:schemeClr val="accent3"/>
          </a:solidFill>
          <a:ln>
            <a:noFill/>
          </a:ln>
        </p:spPr>
        <p:txBody>
          <a:bodyPr wrap="none" anchor="ct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spcBef>
                <a:spcPct val="35000"/>
              </a:spcBef>
              <a:spcAft>
                <a:spcPct val="25000"/>
              </a:spcAft>
              <a:buClr>
                <a:schemeClr val="folHlink"/>
              </a:buClr>
              <a:buNone/>
            </a:pPr>
            <a:r>
              <a:rPr lang="en-US" altLang="en-US" sz="1800" b="1" dirty="0">
                <a:solidFill>
                  <a:schemeClr val="tx1"/>
                </a:solidFill>
                <a:latin typeface="+mn-lt"/>
              </a:rPr>
              <a:t>DOR/3TC/TDF</a:t>
            </a:r>
          </a:p>
        </p:txBody>
      </p:sp>
      <p:sp>
        <p:nvSpPr>
          <p:cNvPr id="18" name="Rectangle 17">
            <a:extLst>
              <a:ext uri="{FF2B5EF4-FFF2-40B4-BE49-F238E27FC236}">
                <a16:creationId xmlns:a16="http://schemas.microsoft.com/office/drawing/2014/main" id="{5E48A91C-1D39-20C1-449F-3E081AF43387}"/>
              </a:ext>
            </a:extLst>
          </p:cNvPr>
          <p:cNvSpPr>
            <a:spLocks noChangeArrowheads="1"/>
          </p:cNvSpPr>
          <p:nvPr/>
        </p:nvSpPr>
        <p:spPr bwMode="auto">
          <a:xfrm>
            <a:off x="8666964" y="2275287"/>
            <a:ext cx="1434291" cy="2755776"/>
          </a:xfrm>
          <a:prstGeom prst="rect">
            <a:avLst/>
          </a:prstGeom>
          <a:solidFill>
            <a:schemeClr val="accent2"/>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ISL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0.75 mg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DOR </a:t>
            </a:r>
            <a:r>
              <a:rPr lang="en-US" sz="1600" dirty="0">
                <a:solidFill>
                  <a:srgbClr val="FFFFFF"/>
                </a:solidFill>
                <a:latin typeface="Calibri" panose="020F0502020204030204" pitchFamily="34" charset="0"/>
                <a:cs typeface="Arial" charset="0"/>
              </a:rPr>
              <a:t>daily</a:t>
            </a:r>
            <a:endPar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19" name="Rectangle 4">
            <a:extLst>
              <a:ext uri="{FF2B5EF4-FFF2-40B4-BE49-F238E27FC236}">
                <a16:creationId xmlns:a16="http://schemas.microsoft.com/office/drawing/2014/main" id="{7AA31FF3-5975-4A8D-CCA9-BFBECE8C653A}"/>
              </a:ext>
            </a:extLst>
          </p:cNvPr>
          <p:cNvSpPr>
            <a:spLocks noChangeArrowheads="1"/>
          </p:cNvSpPr>
          <p:nvPr/>
        </p:nvSpPr>
        <p:spPr bwMode="auto">
          <a:xfrm>
            <a:off x="8666964" y="5091716"/>
            <a:ext cx="1488819" cy="576301"/>
          </a:xfrm>
          <a:prstGeom prst="rect">
            <a:avLst/>
          </a:prstGeom>
          <a:solidFill>
            <a:schemeClr val="accent3"/>
          </a:solidFill>
          <a:ln>
            <a:noFill/>
          </a:ln>
        </p:spPr>
        <p:txBody>
          <a:bodyPr wrap="none" anchor="ct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spcBef>
                <a:spcPct val="35000"/>
              </a:spcBef>
              <a:spcAft>
                <a:spcPct val="25000"/>
              </a:spcAft>
              <a:buClr>
                <a:schemeClr val="folHlink"/>
              </a:buClr>
              <a:buNone/>
            </a:pPr>
            <a:r>
              <a:rPr lang="en-US" altLang="en-US" sz="1600" b="1" dirty="0">
                <a:solidFill>
                  <a:schemeClr val="tx1"/>
                </a:solidFill>
                <a:latin typeface="+mn-lt"/>
              </a:rPr>
              <a:t>DOR/3TC/TDF</a:t>
            </a:r>
          </a:p>
        </p:txBody>
      </p:sp>
      <p:sp>
        <p:nvSpPr>
          <p:cNvPr id="20" name="Line 33">
            <a:extLst>
              <a:ext uri="{FF2B5EF4-FFF2-40B4-BE49-F238E27FC236}">
                <a16:creationId xmlns:a16="http://schemas.microsoft.com/office/drawing/2014/main" id="{92F8074C-B51F-DAF8-94D1-277110FEB963}"/>
              </a:ext>
            </a:extLst>
          </p:cNvPr>
          <p:cNvSpPr>
            <a:spLocks noChangeShapeType="1"/>
          </p:cNvSpPr>
          <p:nvPr/>
        </p:nvSpPr>
        <p:spPr bwMode="auto">
          <a:xfrm flipV="1">
            <a:off x="5732521" y="5366353"/>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1" name="Line 33">
            <a:extLst>
              <a:ext uri="{FF2B5EF4-FFF2-40B4-BE49-F238E27FC236}">
                <a16:creationId xmlns:a16="http://schemas.microsoft.com/office/drawing/2014/main" id="{CA6B48AB-8CBF-D968-0F92-1C903435783B}"/>
              </a:ext>
            </a:extLst>
          </p:cNvPr>
          <p:cNvSpPr>
            <a:spLocks noChangeShapeType="1"/>
          </p:cNvSpPr>
          <p:nvPr/>
        </p:nvSpPr>
        <p:spPr bwMode="auto">
          <a:xfrm flipV="1">
            <a:off x="8380665" y="2763036"/>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4" name="Line 33">
            <a:extLst>
              <a:ext uri="{FF2B5EF4-FFF2-40B4-BE49-F238E27FC236}">
                <a16:creationId xmlns:a16="http://schemas.microsoft.com/office/drawing/2014/main" id="{D3665FC0-4060-9A30-EF53-EA371B3F132C}"/>
              </a:ext>
            </a:extLst>
          </p:cNvPr>
          <p:cNvSpPr>
            <a:spLocks noChangeShapeType="1"/>
          </p:cNvSpPr>
          <p:nvPr/>
        </p:nvSpPr>
        <p:spPr bwMode="auto">
          <a:xfrm flipV="1">
            <a:off x="8380665" y="3749260"/>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5" name="Line 33">
            <a:extLst>
              <a:ext uri="{FF2B5EF4-FFF2-40B4-BE49-F238E27FC236}">
                <a16:creationId xmlns:a16="http://schemas.microsoft.com/office/drawing/2014/main" id="{ADFF6910-6F0C-86F9-8C21-2E254C5C702D}"/>
              </a:ext>
            </a:extLst>
          </p:cNvPr>
          <p:cNvSpPr>
            <a:spLocks noChangeShapeType="1"/>
          </p:cNvSpPr>
          <p:nvPr/>
        </p:nvSpPr>
        <p:spPr bwMode="auto">
          <a:xfrm flipV="1">
            <a:off x="8380665" y="4657961"/>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4" name="Line 33">
            <a:extLst>
              <a:ext uri="{FF2B5EF4-FFF2-40B4-BE49-F238E27FC236}">
                <a16:creationId xmlns:a16="http://schemas.microsoft.com/office/drawing/2014/main" id="{2AD0E2F7-2335-05B8-C901-05EAAD3B9FF4}"/>
              </a:ext>
            </a:extLst>
          </p:cNvPr>
          <p:cNvSpPr>
            <a:spLocks noChangeShapeType="1"/>
          </p:cNvSpPr>
          <p:nvPr/>
        </p:nvSpPr>
        <p:spPr bwMode="auto">
          <a:xfrm flipV="1">
            <a:off x="8380665" y="5283613"/>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6" name="Rectangle 45">
            <a:extLst>
              <a:ext uri="{FF2B5EF4-FFF2-40B4-BE49-F238E27FC236}">
                <a16:creationId xmlns:a16="http://schemas.microsoft.com/office/drawing/2014/main" id="{75768E95-F9D2-2302-0D4B-5A0515266CD4}"/>
              </a:ext>
            </a:extLst>
          </p:cNvPr>
          <p:cNvSpPr>
            <a:spLocks noChangeArrowheads="1"/>
          </p:cNvSpPr>
          <p:nvPr/>
        </p:nvSpPr>
        <p:spPr bwMode="auto">
          <a:xfrm>
            <a:off x="10231122" y="2287563"/>
            <a:ext cx="1272944" cy="3380453"/>
          </a:xfrm>
          <a:prstGeom prst="rect">
            <a:avLst/>
          </a:prstGeom>
          <a:solidFill>
            <a:schemeClr val="accent2"/>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ISL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0.75 mg </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b="1" dirty="0">
                <a:solidFill>
                  <a:srgbClr val="FFFFFF"/>
                </a:solidFill>
                <a:latin typeface="Calibri" panose="020F0502020204030204" pitchFamily="34" charset="0"/>
                <a:cs typeface="Arial" charset="0"/>
              </a:rPr>
              <a:t>+ DOR </a:t>
            </a:r>
            <a:r>
              <a:rPr lang="en-US" sz="1600" dirty="0">
                <a:solidFill>
                  <a:srgbClr val="FFFFFF"/>
                </a:solidFill>
                <a:latin typeface="Calibri" panose="020F0502020204030204" pitchFamily="34" charset="0"/>
                <a:cs typeface="Arial" charset="0"/>
              </a:rPr>
              <a:t>daily</a:t>
            </a:r>
            <a:endPar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48" name="TextBox 47">
            <a:extLst>
              <a:ext uri="{FF2B5EF4-FFF2-40B4-BE49-F238E27FC236}">
                <a16:creationId xmlns:a16="http://schemas.microsoft.com/office/drawing/2014/main" id="{A689DFD0-852F-8A50-A9D3-BDB7D97B6EC2}"/>
              </a:ext>
            </a:extLst>
          </p:cNvPr>
          <p:cNvSpPr txBox="1"/>
          <p:nvPr/>
        </p:nvSpPr>
        <p:spPr bwMode="auto">
          <a:xfrm>
            <a:off x="6098453" y="1768635"/>
            <a:ext cx="195117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Part 2: </a:t>
            </a:r>
          </a:p>
          <a:p>
            <a:pPr marL="0" marR="0" lvl="0" indent="0" algn="ctr" defTabSz="914400" rtl="0" eaLnBrk="0" fontAlgn="base" latinLnBrk="0" hangingPunct="0">
              <a:lnSpc>
                <a:spcPct val="100000"/>
              </a:lnSpc>
              <a:spcBef>
                <a:spcPts val="0"/>
              </a:spcBef>
              <a:spcAft>
                <a:spcPct val="0"/>
              </a:spcAft>
              <a:buClrTx/>
              <a:buSzTx/>
              <a:buFontTx/>
              <a:buNone/>
              <a:tabLst/>
              <a:defRPr/>
            </a:pPr>
            <a:r>
              <a:rPr lang="en-US" sz="1600" dirty="0">
                <a:solidFill>
                  <a:srgbClr val="000000"/>
                </a:solidFill>
                <a:latin typeface="Calibri" panose="020F0502020204030204" pitchFamily="34" charset="0"/>
                <a:cs typeface="Arial" panose="020B0604020202020204" pitchFamily="34" charset="0"/>
              </a:rPr>
              <a:t>2</a:t>
            </a:r>
            <a:r>
              <a:rPr kumimoji="0" lang="en-US" sz="1600" b="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-Drug Dose Ranging</a:t>
            </a:r>
          </a:p>
        </p:txBody>
      </p:sp>
      <p:sp>
        <p:nvSpPr>
          <p:cNvPr id="49" name="TextBox 48">
            <a:extLst>
              <a:ext uri="{FF2B5EF4-FFF2-40B4-BE49-F238E27FC236}">
                <a16:creationId xmlns:a16="http://schemas.microsoft.com/office/drawing/2014/main" id="{6BE2EEC5-BB1B-3F0F-2D1E-75A3A13F9BB4}"/>
              </a:ext>
            </a:extLst>
          </p:cNvPr>
          <p:cNvSpPr txBox="1"/>
          <p:nvPr/>
        </p:nvSpPr>
        <p:spPr bwMode="auto">
          <a:xfrm>
            <a:off x="10308786" y="1768635"/>
            <a:ext cx="111761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Aft>
                <a:spcPct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Part 4:</a:t>
            </a:r>
          </a:p>
          <a:p>
            <a:pPr marL="0" marR="0" lvl="0" indent="0" algn="ctr" defTabSz="914400" rtl="0" eaLnBrk="0" fontAlgn="base" latinLnBrk="0" hangingPunct="0">
              <a:lnSpc>
                <a:spcPct val="100000"/>
              </a:lnSpc>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Open Label</a:t>
            </a:r>
          </a:p>
        </p:txBody>
      </p:sp>
      <p:cxnSp>
        <p:nvCxnSpPr>
          <p:cNvPr id="5" name="Straight Connector 4">
            <a:extLst>
              <a:ext uri="{FF2B5EF4-FFF2-40B4-BE49-F238E27FC236}">
                <a16:creationId xmlns:a16="http://schemas.microsoft.com/office/drawing/2014/main" id="{33649675-A2C4-D7A4-BC6F-4336694CECA0}"/>
              </a:ext>
            </a:extLst>
          </p:cNvPr>
          <p:cNvCxnSpPr>
            <a:cxnSpLocks/>
          </p:cNvCxnSpPr>
          <p:nvPr/>
        </p:nvCxnSpPr>
        <p:spPr bwMode="auto">
          <a:xfrm>
            <a:off x="3465806" y="5766794"/>
            <a:ext cx="3191448" cy="0"/>
          </a:xfrm>
          <a:prstGeom prst="line">
            <a:avLst/>
          </a:prstGeom>
          <a:noFill/>
          <a:ln w="28575" cap="flat" cmpd="sng" algn="ctr">
            <a:solidFill>
              <a:schemeClr val="bg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C4E44C49-1AD7-8F97-EFF5-AC8AB1F069BE}"/>
              </a:ext>
            </a:extLst>
          </p:cNvPr>
          <p:cNvCxnSpPr>
            <a:cxnSpLocks/>
          </p:cNvCxnSpPr>
          <p:nvPr/>
        </p:nvCxnSpPr>
        <p:spPr bwMode="auto">
          <a:xfrm>
            <a:off x="6832436" y="5779588"/>
            <a:ext cx="2562929"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67F5A9E3-2A59-3685-2B7A-7AC391A8DDC4}"/>
              </a:ext>
            </a:extLst>
          </p:cNvPr>
          <p:cNvCxnSpPr>
            <a:cxnSpLocks/>
          </p:cNvCxnSpPr>
          <p:nvPr/>
        </p:nvCxnSpPr>
        <p:spPr bwMode="auto">
          <a:xfrm flipV="1">
            <a:off x="9573922" y="5748734"/>
            <a:ext cx="1930144" cy="1806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E47E2AE2-A52E-9D1B-3808-05EE23D79864}"/>
              </a:ext>
            </a:extLst>
          </p:cNvPr>
          <p:cNvCxnSpPr>
            <a:cxnSpLocks/>
          </p:cNvCxnSpPr>
          <p:nvPr/>
        </p:nvCxnSpPr>
        <p:spPr bwMode="auto">
          <a:xfrm>
            <a:off x="3479194" y="5766794"/>
            <a:ext cx="0" cy="234339"/>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7F623D15-7D9A-ED76-8C2A-55668749975F}"/>
              </a:ext>
            </a:extLst>
          </p:cNvPr>
          <p:cNvCxnSpPr>
            <a:cxnSpLocks/>
          </p:cNvCxnSpPr>
          <p:nvPr/>
        </p:nvCxnSpPr>
        <p:spPr bwMode="auto">
          <a:xfrm>
            <a:off x="10107322" y="5766794"/>
            <a:ext cx="0" cy="234339"/>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04484473-CF71-4DE9-7E6E-793A585919A1}"/>
              </a:ext>
            </a:extLst>
          </p:cNvPr>
          <p:cNvCxnSpPr>
            <a:cxnSpLocks/>
          </p:cNvCxnSpPr>
          <p:nvPr/>
        </p:nvCxnSpPr>
        <p:spPr bwMode="auto">
          <a:xfrm>
            <a:off x="11504066" y="5757764"/>
            <a:ext cx="0" cy="234339"/>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9BFAA8CE-6B1E-55CB-5421-D4BEACF0D13A}"/>
              </a:ext>
            </a:extLst>
          </p:cNvPr>
          <p:cNvCxnSpPr>
            <a:cxnSpLocks/>
          </p:cNvCxnSpPr>
          <p:nvPr/>
        </p:nvCxnSpPr>
        <p:spPr bwMode="auto">
          <a:xfrm>
            <a:off x="9016394" y="5766794"/>
            <a:ext cx="0" cy="234339"/>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7FA21890-5D89-9727-BA48-6D9EE112D8E4}"/>
              </a:ext>
            </a:extLst>
          </p:cNvPr>
          <p:cNvCxnSpPr>
            <a:cxnSpLocks/>
          </p:cNvCxnSpPr>
          <p:nvPr/>
        </p:nvCxnSpPr>
        <p:spPr bwMode="auto">
          <a:xfrm>
            <a:off x="8487637" y="5766794"/>
            <a:ext cx="0" cy="234339"/>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0361EDBD-05ED-854B-44F0-91E0CF9259DD}"/>
              </a:ext>
            </a:extLst>
          </p:cNvPr>
          <p:cNvCxnSpPr>
            <a:cxnSpLocks/>
          </p:cNvCxnSpPr>
          <p:nvPr/>
        </p:nvCxnSpPr>
        <p:spPr bwMode="auto">
          <a:xfrm>
            <a:off x="7229892" y="5769663"/>
            <a:ext cx="0" cy="234339"/>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D8E0544B-B7EA-346F-E1FB-CE6389B7366B}"/>
              </a:ext>
            </a:extLst>
          </p:cNvPr>
          <p:cNvCxnSpPr>
            <a:cxnSpLocks/>
          </p:cNvCxnSpPr>
          <p:nvPr/>
        </p:nvCxnSpPr>
        <p:spPr bwMode="auto">
          <a:xfrm>
            <a:off x="5905285" y="5766794"/>
            <a:ext cx="0" cy="234339"/>
          </a:xfrm>
          <a:prstGeom prst="line">
            <a:avLst/>
          </a:prstGeom>
          <a:noFill/>
          <a:ln w="28575" cap="flat" cmpd="sng" algn="ctr">
            <a:solidFill>
              <a:schemeClr val="bg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D780BBE8-91AB-04FA-384C-9582374957D2}"/>
              </a:ext>
            </a:extLst>
          </p:cNvPr>
          <p:cNvCxnSpPr>
            <a:cxnSpLocks/>
          </p:cNvCxnSpPr>
          <p:nvPr/>
        </p:nvCxnSpPr>
        <p:spPr bwMode="auto">
          <a:xfrm flipH="1">
            <a:off x="6632603" y="5672534"/>
            <a:ext cx="103652" cy="152400"/>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D1C86F5C-27CF-7146-AAC5-5F9F1EF75E9C}"/>
              </a:ext>
            </a:extLst>
          </p:cNvPr>
          <p:cNvCxnSpPr>
            <a:cxnSpLocks/>
          </p:cNvCxnSpPr>
          <p:nvPr/>
        </p:nvCxnSpPr>
        <p:spPr bwMode="auto">
          <a:xfrm flipH="1">
            <a:off x="9311894" y="5731563"/>
            <a:ext cx="103652" cy="152400"/>
          </a:xfrm>
          <a:prstGeom prst="line">
            <a:avLst/>
          </a:prstGeom>
          <a:noFill/>
          <a:ln w="28575" cap="flat" cmpd="sng" algn="ctr">
            <a:solidFill>
              <a:schemeClr val="bg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018A27C1-8B05-59E0-0D50-DE8926AA12F5}"/>
              </a:ext>
            </a:extLst>
          </p:cNvPr>
          <p:cNvCxnSpPr>
            <a:cxnSpLocks/>
          </p:cNvCxnSpPr>
          <p:nvPr/>
        </p:nvCxnSpPr>
        <p:spPr bwMode="auto">
          <a:xfrm flipH="1">
            <a:off x="9479337" y="5731563"/>
            <a:ext cx="103652" cy="152400"/>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0E3F65E0-E956-068F-64A4-9EBAFF4644EC}"/>
              </a:ext>
            </a:extLst>
          </p:cNvPr>
          <p:cNvCxnSpPr>
            <a:cxnSpLocks/>
          </p:cNvCxnSpPr>
          <p:nvPr/>
        </p:nvCxnSpPr>
        <p:spPr bwMode="auto">
          <a:xfrm flipH="1">
            <a:off x="6774024" y="5699345"/>
            <a:ext cx="103652" cy="152400"/>
          </a:xfrm>
          <a:prstGeom prst="line">
            <a:avLst/>
          </a:prstGeom>
          <a:noFill/>
          <a:ln w="28575" cap="flat" cmpd="sng" algn="ctr">
            <a:solidFill>
              <a:schemeClr val="bg1"/>
            </a:solidFill>
            <a:prstDash val="solid"/>
            <a:round/>
            <a:headEnd type="none" w="med" len="med"/>
            <a:tailEnd type="none" w="med" len="med"/>
          </a:ln>
          <a:effectLst/>
        </p:spPr>
      </p:cxnSp>
      <p:sp>
        <p:nvSpPr>
          <p:cNvPr id="70" name="TextBox 69">
            <a:extLst>
              <a:ext uri="{FF2B5EF4-FFF2-40B4-BE49-F238E27FC236}">
                <a16:creationId xmlns:a16="http://schemas.microsoft.com/office/drawing/2014/main" id="{A2695317-476A-B835-115C-24D38BB84FEB}"/>
              </a:ext>
            </a:extLst>
          </p:cNvPr>
          <p:cNvSpPr txBox="1"/>
          <p:nvPr/>
        </p:nvSpPr>
        <p:spPr bwMode="auto">
          <a:xfrm>
            <a:off x="3229692" y="5940751"/>
            <a:ext cx="6535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Week 0</a:t>
            </a:r>
          </a:p>
        </p:txBody>
      </p:sp>
      <p:sp>
        <p:nvSpPr>
          <p:cNvPr id="71" name="TextBox 70">
            <a:extLst>
              <a:ext uri="{FF2B5EF4-FFF2-40B4-BE49-F238E27FC236}">
                <a16:creationId xmlns:a16="http://schemas.microsoft.com/office/drawing/2014/main" id="{E5EC9CAB-8E3C-8F6A-FE87-A3C059728B98}"/>
              </a:ext>
            </a:extLst>
          </p:cNvPr>
          <p:cNvSpPr txBox="1"/>
          <p:nvPr/>
        </p:nvSpPr>
        <p:spPr bwMode="auto">
          <a:xfrm>
            <a:off x="5479334" y="5940752"/>
            <a:ext cx="7320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Week 24</a:t>
            </a:r>
          </a:p>
        </p:txBody>
      </p:sp>
      <p:sp>
        <p:nvSpPr>
          <p:cNvPr id="72" name="TextBox 71">
            <a:extLst>
              <a:ext uri="{FF2B5EF4-FFF2-40B4-BE49-F238E27FC236}">
                <a16:creationId xmlns:a16="http://schemas.microsoft.com/office/drawing/2014/main" id="{2FCDFC8E-EF73-865D-2C8F-3A6D1E2126F1}"/>
              </a:ext>
            </a:extLst>
          </p:cNvPr>
          <p:cNvSpPr txBox="1"/>
          <p:nvPr/>
        </p:nvSpPr>
        <p:spPr bwMode="auto">
          <a:xfrm>
            <a:off x="6875872" y="6005121"/>
            <a:ext cx="9356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Week 60-84</a:t>
            </a:r>
          </a:p>
        </p:txBody>
      </p:sp>
      <p:sp>
        <p:nvSpPr>
          <p:cNvPr id="73" name="TextBox 72">
            <a:extLst>
              <a:ext uri="{FF2B5EF4-FFF2-40B4-BE49-F238E27FC236}">
                <a16:creationId xmlns:a16="http://schemas.microsoft.com/office/drawing/2014/main" id="{0E1EB9BE-F786-A112-B2F7-C4E9518AD8F1}"/>
              </a:ext>
            </a:extLst>
          </p:cNvPr>
          <p:cNvSpPr txBox="1"/>
          <p:nvPr/>
        </p:nvSpPr>
        <p:spPr bwMode="auto">
          <a:xfrm>
            <a:off x="8160881" y="6002453"/>
            <a:ext cx="7320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Week 96</a:t>
            </a:r>
          </a:p>
        </p:txBody>
      </p:sp>
      <p:sp>
        <p:nvSpPr>
          <p:cNvPr id="74" name="TextBox 73">
            <a:extLst>
              <a:ext uri="{FF2B5EF4-FFF2-40B4-BE49-F238E27FC236}">
                <a16:creationId xmlns:a16="http://schemas.microsoft.com/office/drawing/2014/main" id="{DF96EF64-7ADE-6542-D62E-D181CF09DDDE}"/>
              </a:ext>
            </a:extLst>
          </p:cNvPr>
          <p:cNvSpPr txBox="1"/>
          <p:nvPr/>
        </p:nvSpPr>
        <p:spPr bwMode="auto">
          <a:xfrm>
            <a:off x="9780566" y="5939105"/>
            <a:ext cx="8106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Week 144</a:t>
            </a:r>
          </a:p>
        </p:txBody>
      </p:sp>
      <p:sp>
        <p:nvSpPr>
          <p:cNvPr id="76" name="TextBox 75">
            <a:extLst>
              <a:ext uri="{FF2B5EF4-FFF2-40B4-BE49-F238E27FC236}">
                <a16:creationId xmlns:a16="http://schemas.microsoft.com/office/drawing/2014/main" id="{75255707-8ED2-E859-4382-BB90AB256382}"/>
              </a:ext>
            </a:extLst>
          </p:cNvPr>
          <p:cNvSpPr txBox="1"/>
          <p:nvPr/>
        </p:nvSpPr>
        <p:spPr bwMode="auto">
          <a:xfrm>
            <a:off x="11070806" y="5939105"/>
            <a:ext cx="8106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Week 192</a:t>
            </a:r>
          </a:p>
        </p:txBody>
      </p:sp>
      <p:sp>
        <p:nvSpPr>
          <p:cNvPr id="6" name="TextBox 5">
            <a:extLst>
              <a:ext uri="{FF2B5EF4-FFF2-40B4-BE49-F238E27FC236}">
                <a16:creationId xmlns:a16="http://schemas.microsoft.com/office/drawing/2014/main" id="{E99EE607-6084-4AFF-4DFB-D999F03DA043}"/>
              </a:ext>
            </a:extLst>
          </p:cNvPr>
          <p:cNvSpPr txBox="1"/>
          <p:nvPr/>
        </p:nvSpPr>
        <p:spPr bwMode="auto">
          <a:xfrm>
            <a:off x="609759" y="1474061"/>
            <a:ext cx="97726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285750" indent="-285750">
              <a:buFont typeface="Wingdings" panose="05000000000000000000" pitchFamily="2" charset="2"/>
              <a:buChar char="§"/>
            </a:pPr>
            <a:r>
              <a:rPr lang="en-US" sz="1800" dirty="0">
                <a:solidFill>
                  <a:schemeClr val="bg1"/>
                </a:solidFill>
              </a:rPr>
              <a:t>Analysis of patients discontinuing international, randomized, double-blind phase IIb trial with PDVF</a:t>
            </a:r>
            <a:endParaRPr lang="en-US" dirty="0">
              <a:solidFill>
                <a:schemeClr val="bg1"/>
              </a:solidFill>
            </a:endParaRPr>
          </a:p>
        </p:txBody>
      </p:sp>
    </p:spTree>
    <p:extLst>
      <p:ext uri="{BB962C8B-B14F-4D97-AF65-F5344CB8AC3E}">
        <p14:creationId xmlns:p14="http://schemas.microsoft.com/office/powerpoint/2010/main" val="325189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D7E47-B18A-4B1B-95DA-FFB366826B09}"/>
              </a:ext>
            </a:extLst>
          </p:cNvPr>
          <p:cNvSpPr>
            <a:spLocks noGrp="1"/>
          </p:cNvSpPr>
          <p:nvPr>
            <p:ph type="title"/>
          </p:nvPr>
        </p:nvSpPr>
        <p:spPr/>
        <p:txBody>
          <a:bodyPr/>
          <a:lstStyle/>
          <a:p>
            <a:r>
              <a:rPr lang="en-US" dirty="0"/>
              <a:t>P011: Virologic Outcomes Through Wk 48 </a:t>
            </a:r>
            <a:br>
              <a:rPr lang="en-US" dirty="0"/>
            </a:br>
            <a:r>
              <a:rPr lang="en-US" dirty="0"/>
              <a:t>(FDA Snapshot)</a:t>
            </a:r>
          </a:p>
        </p:txBody>
      </p:sp>
      <p:sp>
        <p:nvSpPr>
          <p:cNvPr id="4" name="Text Box 15">
            <a:extLst>
              <a:ext uri="{FF2B5EF4-FFF2-40B4-BE49-F238E27FC236}">
                <a16:creationId xmlns:a16="http://schemas.microsoft.com/office/drawing/2014/main" id="{1596056D-44B5-447D-A1DD-FF363D2C6533}"/>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defRPr/>
            </a:pPr>
            <a:r>
              <a:rPr lang="en-US" altLang="en-US" sz="1200" b="0" spc="-10" dirty="0">
                <a:solidFill>
                  <a:schemeClr val="bg2"/>
                </a:solidFill>
                <a:latin typeface="Calibri" panose="020F0502020204030204" pitchFamily="34" charset="0"/>
              </a:rPr>
              <a:t>Orkin. AIDS 2020. Abstr OAB0302.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r>
              <a:rPr lang="en-US" altLang="en-US" sz="1200" b="0" spc="-10" dirty="0">
                <a:solidFill>
                  <a:schemeClr val="bg2"/>
                </a:solidFill>
                <a:latin typeface="Calibri" panose="020F0502020204030204" pitchFamily="34" charset="0"/>
              </a:rPr>
              <a:t> </a:t>
            </a:r>
            <a:endParaRPr lang="en-US" altLang="en-US" sz="1200" b="0" dirty="0">
              <a:solidFill>
                <a:schemeClr val="bg2"/>
              </a:solidFill>
              <a:latin typeface="Calibri" panose="020F0502020204030204" pitchFamily="34" charset="0"/>
            </a:endParaRPr>
          </a:p>
        </p:txBody>
      </p:sp>
      <p:sp>
        <p:nvSpPr>
          <p:cNvPr id="9" name="TextBox 8">
            <a:extLst>
              <a:ext uri="{FF2B5EF4-FFF2-40B4-BE49-F238E27FC236}">
                <a16:creationId xmlns:a16="http://schemas.microsoft.com/office/drawing/2014/main" id="{034BA21B-A132-6147-83A3-D5F3B49848F6}"/>
              </a:ext>
            </a:extLst>
          </p:cNvPr>
          <p:cNvSpPr txBox="1"/>
          <p:nvPr/>
        </p:nvSpPr>
        <p:spPr>
          <a:xfrm>
            <a:off x="1452563" y="5761554"/>
            <a:ext cx="3073559" cy="276999"/>
          </a:xfrm>
          <a:prstGeom prst="rect">
            <a:avLst/>
          </a:prstGeom>
          <a:noFill/>
        </p:spPr>
        <p:txBody>
          <a:bodyPr wrap="square" lIns="0" tIns="0" rIns="0" bIns="0" rtlCol="0" anchor="t" anchorCtr="0">
            <a:spAutoFit/>
          </a:bodyPr>
          <a:lstStyle/>
          <a:p>
            <a:pPr algn="ctr"/>
            <a:r>
              <a:rPr lang="en-US" b="1" kern="600" spc="30" dirty="0">
                <a:solidFill>
                  <a:schemeClr val="bg1"/>
                </a:solidFill>
                <a:latin typeface="Calibri" panose="020F0502020204030204" pitchFamily="34" charset="0"/>
                <a:cs typeface="Calibri" panose="020F0502020204030204" pitchFamily="34" charset="0"/>
              </a:rPr>
              <a:t>HIV-1 RNA &lt;50 copies/mL</a:t>
            </a:r>
          </a:p>
        </p:txBody>
      </p:sp>
      <p:sp>
        <p:nvSpPr>
          <p:cNvPr id="10" name="TextBox 9">
            <a:extLst>
              <a:ext uri="{FF2B5EF4-FFF2-40B4-BE49-F238E27FC236}">
                <a16:creationId xmlns:a16="http://schemas.microsoft.com/office/drawing/2014/main" id="{CD14E11E-8E8D-0E49-813E-CB308D9B77FB}"/>
              </a:ext>
            </a:extLst>
          </p:cNvPr>
          <p:cNvSpPr txBox="1"/>
          <p:nvPr/>
        </p:nvSpPr>
        <p:spPr>
          <a:xfrm>
            <a:off x="4791033" y="5761553"/>
            <a:ext cx="2704206" cy="276999"/>
          </a:xfrm>
          <a:prstGeom prst="rect">
            <a:avLst/>
          </a:prstGeom>
          <a:noFill/>
        </p:spPr>
        <p:txBody>
          <a:bodyPr wrap="square" lIns="0" tIns="0" rIns="0" bIns="0" rtlCol="0" anchor="t" anchorCtr="0">
            <a:spAutoFit/>
          </a:bodyPr>
          <a:lstStyle/>
          <a:p>
            <a:pPr algn="ctr"/>
            <a:r>
              <a:rPr lang="en-US" b="1" kern="600" spc="30" dirty="0">
                <a:solidFill>
                  <a:schemeClr val="bg1"/>
                </a:solidFill>
                <a:latin typeface="Calibri" panose="020F0502020204030204" pitchFamily="34" charset="0"/>
                <a:cs typeface="Calibri" panose="020F0502020204030204" pitchFamily="34" charset="0"/>
              </a:rPr>
              <a:t>HIV-1 RNA ≥50 copies/mL</a:t>
            </a:r>
          </a:p>
        </p:txBody>
      </p:sp>
      <p:sp>
        <p:nvSpPr>
          <p:cNvPr id="11" name="TextBox 10">
            <a:extLst>
              <a:ext uri="{FF2B5EF4-FFF2-40B4-BE49-F238E27FC236}">
                <a16:creationId xmlns:a16="http://schemas.microsoft.com/office/drawing/2014/main" id="{1ED1746E-C8E0-7741-9342-3F819FF017C5}"/>
              </a:ext>
            </a:extLst>
          </p:cNvPr>
          <p:cNvSpPr txBox="1"/>
          <p:nvPr/>
        </p:nvSpPr>
        <p:spPr>
          <a:xfrm>
            <a:off x="7664427" y="5755203"/>
            <a:ext cx="3762103" cy="276999"/>
          </a:xfrm>
          <a:prstGeom prst="rect">
            <a:avLst/>
          </a:prstGeom>
          <a:noFill/>
        </p:spPr>
        <p:txBody>
          <a:bodyPr wrap="square" lIns="0" tIns="0" rIns="0" bIns="0" rtlCol="0" anchor="t" anchorCtr="0">
            <a:spAutoFit/>
          </a:bodyPr>
          <a:lstStyle/>
          <a:p>
            <a:pPr algn="ctr"/>
            <a:r>
              <a:rPr lang="en-US" b="1" kern="600" spc="30" dirty="0">
                <a:solidFill>
                  <a:schemeClr val="bg1"/>
                </a:solidFill>
                <a:latin typeface="Calibri" panose="020F0502020204030204" pitchFamily="34" charset="0"/>
                <a:cs typeface="Calibri" panose="020F0502020204030204" pitchFamily="34" charset="0"/>
              </a:rPr>
              <a:t>No Virologic Data in Window</a:t>
            </a:r>
          </a:p>
        </p:txBody>
      </p:sp>
      <p:sp>
        <p:nvSpPr>
          <p:cNvPr id="12" name="TextBox 11">
            <a:extLst>
              <a:ext uri="{FF2B5EF4-FFF2-40B4-BE49-F238E27FC236}">
                <a16:creationId xmlns:a16="http://schemas.microsoft.com/office/drawing/2014/main" id="{81562D18-21F8-E24C-AB7D-FAE3568AD6FA}"/>
              </a:ext>
            </a:extLst>
          </p:cNvPr>
          <p:cNvSpPr txBox="1"/>
          <p:nvPr/>
        </p:nvSpPr>
        <p:spPr>
          <a:xfrm>
            <a:off x="8625057" y="1703835"/>
            <a:ext cx="3311120" cy="1569660"/>
          </a:xfrm>
          <a:prstGeom prst="rect">
            <a:avLst/>
          </a:prstGeom>
          <a:noFill/>
        </p:spPr>
        <p:txBody>
          <a:bodyPr wrap="square" lIns="0" tIns="0" rIns="0" bIns="0" rtlCol="0" anchor="t" anchorCtr="0">
            <a:spAutoFit/>
          </a:bodyPr>
          <a:lstStyle/>
          <a:p>
            <a:pPr>
              <a:spcAft>
                <a:spcPts val="1200"/>
              </a:spcAft>
            </a:pPr>
            <a:r>
              <a:rPr lang="en-US" b="0" kern="600" spc="30" dirty="0">
                <a:solidFill>
                  <a:schemeClr val="bg1"/>
                </a:solidFill>
                <a:latin typeface="Calibri" panose="020F0502020204030204" pitchFamily="34" charset="0"/>
                <a:cs typeface="Calibri" panose="020F0502020204030204" pitchFamily="34" charset="0"/>
              </a:rPr>
              <a:t>ISL 0.25 mg + DOR* QD</a:t>
            </a:r>
          </a:p>
          <a:p>
            <a:pPr>
              <a:spcAft>
                <a:spcPts val="1200"/>
              </a:spcAft>
            </a:pPr>
            <a:r>
              <a:rPr lang="en-US" b="0" kern="600" spc="30" dirty="0">
                <a:solidFill>
                  <a:schemeClr val="bg1"/>
                </a:solidFill>
                <a:latin typeface="Calibri" panose="020F0502020204030204" pitchFamily="34" charset="0"/>
                <a:cs typeface="Calibri" panose="020F0502020204030204" pitchFamily="34" charset="0"/>
              </a:rPr>
              <a:t>ISL 0.75 mg + DOR* QD</a:t>
            </a:r>
          </a:p>
          <a:p>
            <a:pPr>
              <a:spcAft>
                <a:spcPts val="1200"/>
              </a:spcAft>
            </a:pPr>
            <a:r>
              <a:rPr lang="en-US" b="0" kern="600" spc="30" dirty="0">
                <a:solidFill>
                  <a:schemeClr val="bg1"/>
                </a:solidFill>
                <a:latin typeface="Calibri" panose="020F0502020204030204" pitchFamily="34" charset="0"/>
                <a:cs typeface="Calibri" panose="020F0502020204030204" pitchFamily="34" charset="0"/>
              </a:rPr>
              <a:t>ISL 2.25 mg + DOR* QD</a:t>
            </a:r>
          </a:p>
          <a:p>
            <a:pPr>
              <a:spcAft>
                <a:spcPts val="1200"/>
              </a:spcAft>
            </a:pPr>
            <a:r>
              <a:rPr lang="en-US" b="0" kern="600" spc="30" dirty="0">
                <a:solidFill>
                  <a:schemeClr val="bg1"/>
                </a:solidFill>
                <a:latin typeface="Calibri" panose="020F0502020204030204" pitchFamily="34" charset="0"/>
                <a:cs typeface="Calibri" panose="020F0502020204030204" pitchFamily="34" charset="0"/>
              </a:rPr>
              <a:t>DOR/3TC/TDF QD</a:t>
            </a:r>
          </a:p>
        </p:txBody>
      </p:sp>
      <p:sp>
        <p:nvSpPr>
          <p:cNvPr id="13" name="Rectangle 12">
            <a:extLst>
              <a:ext uri="{FF2B5EF4-FFF2-40B4-BE49-F238E27FC236}">
                <a16:creationId xmlns:a16="http://schemas.microsoft.com/office/drawing/2014/main" id="{768246AE-B781-5A46-B746-97A2565405AF}"/>
              </a:ext>
            </a:extLst>
          </p:cNvPr>
          <p:cNvSpPr/>
          <p:nvPr/>
        </p:nvSpPr>
        <p:spPr>
          <a:xfrm>
            <a:off x="8378360" y="1760928"/>
            <a:ext cx="182880" cy="182880"/>
          </a:xfrm>
          <a:prstGeom prst="rect">
            <a:avLst/>
          </a:prstGeom>
          <a:solidFill>
            <a:schemeClr val="accent2">
              <a:lumMod val="20000"/>
              <a:lumOff val="80000"/>
            </a:schemeClr>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4" name="Rectangle 13">
            <a:extLst>
              <a:ext uri="{FF2B5EF4-FFF2-40B4-BE49-F238E27FC236}">
                <a16:creationId xmlns:a16="http://schemas.microsoft.com/office/drawing/2014/main" id="{27D58242-E09C-774F-B0D5-55769CA909FE}"/>
              </a:ext>
            </a:extLst>
          </p:cNvPr>
          <p:cNvSpPr/>
          <p:nvPr/>
        </p:nvSpPr>
        <p:spPr>
          <a:xfrm>
            <a:off x="8378360" y="2183680"/>
            <a:ext cx="182880" cy="182880"/>
          </a:xfrm>
          <a:prstGeom prst="rect">
            <a:avLst/>
          </a:prstGeom>
          <a:solidFill>
            <a:schemeClr val="accent2"/>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5" name="Rectangle 14">
            <a:extLst>
              <a:ext uri="{FF2B5EF4-FFF2-40B4-BE49-F238E27FC236}">
                <a16:creationId xmlns:a16="http://schemas.microsoft.com/office/drawing/2014/main" id="{04277D65-389D-B64E-A2D1-7656F506AA16}"/>
              </a:ext>
            </a:extLst>
          </p:cNvPr>
          <p:cNvSpPr/>
          <p:nvPr/>
        </p:nvSpPr>
        <p:spPr>
          <a:xfrm>
            <a:off x="8378360" y="2606432"/>
            <a:ext cx="182880" cy="182880"/>
          </a:xfrm>
          <a:prstGeom prst="rect">
            <a:avLst/>
          </a:prstGeom>
          <a:solidFill>
            <a:schemeClr val="accent1"/>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6" name="Rectangle 15">
            <a:extLst>
              <a:ext uri="{FF2B5EF4-FFF2-40B4-BE49-F238E27FC236}">
                <a16:creationId xmlns:a16="http://schemas.microsoft.com/office/drawing/2014/main" id="{844D617E-8E92-7B48-8E92-BAC765F26965}"/>
              </a:ext>
            </a:extLst>
          </p:cNvPr>
          <p:cNvSpPr/>
          <p:nvPr/>
        </p:nvSpPr>
        <p:spPr>
          <a:xfrm>
            <a:off x="8378360" y="3029185"/>
            <a:ext cx="182880" cy="182880"/>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7" name="TextBox 16">
            <a:extLst>
              <a:ext uri="{FF2B5EF4-FFF2-40B4-BE49-F238E27FC236}">
                <a16:creationId xmlns:a16="http://schemas.microsoft.com/office/drawing/2014/main" id="{00543349-9788-5148-ADA5-269DA84C27F8}"/>
              </a:ext>
            </a:extLst>
          </p:cNvPr>
          <p:cNvSpPr txBox="1"/>
          <p:nvPr/>
        </p:nvSpPr>
        <p:spPr>
          <a:xfrm rot="16200000">
            <a:off x="-1147691" y="3443819"/>
            <a:ext cx="3825733" cy="276999"/>
          </a:xfrm>
          <a:prstGeom prst="rect">
            <a:avLst/>
          </a:prstGeom>
          <a:noFill/>
        </p:spPr>
        <p:txBody>
          <a:bodyPr wrap="square" lIns="0" tIns="0" rIns="0" bIns="0" rtlCol="0" anchor="t" anchorCtr="0">
            <a:spAutoFit/>
          </a:bodyPr>
          <a:lstStyle/>
          <a:p>
            <a:pPr algn="ctr">
              <a:spcAft>
                <a:spcPts val="1200"/>
              </a:spcAft>
            </a:pPr>
            <a:r>
              <a:rPr lang="en-US" b="1" kern="600" spc="30" dirty="0">
                <a:solidFill>
                  <a:schemeClr val="bg1"/>
                </a:solidFill>
                <a:latin typeface="Calibri" panose="020F0502020204030204" pitchFamily="34" charset="0"/>
                <a:cs typeface="Calibri" panose="020F0502020204030204" pitchFamily="34" charset="0"/>
              </a:rPr>
              <a:t>Patients (%)</a:t>
            </a:r>
          </a:p>
        </p:txBody>
      </p:sp>
      <p:sp>
        <p:nvSpPr>
          <p:cNvPr id="18" name="TextBox 17">
            <a:extLst>
              <a:ext uri="{FF2B5EF4-FFF2-40B4-BE49-F238E27FC236}">
                <a16:creationId xmlns:a16="http://schemas.microsoft.com/office/drawing/2014/main" id="{FBA3EE7E-6EC8-2245-AB0A-1BE921DEDB27}"/>
              </a:ext>
            </a:extLst>
          </p:cNvPr>
          <p:cNvSpPr txBox="1"/>
          <p:nvPr/>
        </p:nvSpPr>
        <p:spPr>
          <a:xfrm>
            <a:off x="1817133" y="5453932"/>
            <a:ext cx="576210" cy="246221"/>
          </a:xfrm>
          <a:prstGeom prst="rect">
            <a:avLst/>
          </a:prstGeom>
          <a:noFill/>
        </p:spPr>
        <p:txBody>
          <a:bodyPr wrap="square" lIns="0" tIns="0" rIns="0" bIns="0" rtlCol="0" anchor="t" anchorCtr="0">
            <a:spAutoFit/>
          </a:bodyPr>
          <a:lstStyle/>
          <a:p>
            <a:pPr algn="ctr"/>
            <a:r>
              <a:rPr lang="en-US" sz="1600" b="0" kern="600" spc="30" dirty="0">
                <a:solidFill>
                  <a:schemeClr val="bg1"/>
                </a:solidFill>
                <a:latin typeface="Calibri" panose="020F0502020204030204" pitchFamily="34" charset="0"/>
                <a:cs typeface="Calibri" panose="020F0502020204030204" pitchFamily="34" charset="0"/>
              </a:rPr>
              <a:t>26/29</a:t>
            </a:r>
          </a:p>
        </p:txBody>
      </p:sp>
      <p:sp>
        <p:nvSpPr>
          <p:cNvPr id="19" name="TextBox 18">
            <a:extLst>
              <a:ext uri="{FF2B5EF4-FFF2-40B4-BE49-F238E27FC236}">
                <a16:creationId xmlns:a16="http://schemas.microsoft.com/office/drawing/2014/main" id="{F0B299AE-D33E-2749-A3ED-8DF80ED49719}"/>
              </a:ext>
            </a:extLst>
          </p:cNvPr>
          <p:cNvSpPr txBox="1"/>
          <p:nvPr/>
        </p:nvSpPr>
        <p:spPr>
          <a:xfrm>
            <a:off x="2475821" y="5453932"/>
            <a:ext cx="576210" cy="246221"/>
          </a:xfrm>
          <a:prstGeom prst="rect">
            <a:avLst/>
          </a:prstGeom>
          <a:noFill/>
        </p:spPr>
        <p:txBody>
          <a:bodyPr wrap="square" lIns="0" tIns="0" rIns="0" bIns="0" rtlCol="0" anchor="t" anchorCtr="0">
            <a:spAutoFit/>
          </a:bodyPr>
          <a:lstStyle/>
          <a:p>
            <a:pPr algn="ctr"/>
            <a:r>
              <a:rPr lang="en-US" sz="1600" b="0" kern="600" spc="30" dirty="0">
                <a:solidFill>
                  <a:schemeClr val="bg1"/>
                </a:solidFill>
                <a:latin typeface="Calibri" panose="020F0502020204030204" pitchFamily="34" charset="0"/>
                <a:cs typeface="Calibri" panose="020F0502020204030204" pitchFamily="34" charset="0"/>
              </a:rPr>
              <a:t>27/30</a:t>
            </a:r>
          </a:p>
        </p:txBody>
      </p:sp>
      <p:sp>
        <p:nvSpPr>
          <p:cNvPr id="20" name="TextBox 19">
            <a:extLst>
              <a:ext uri="{FF2B5EF4-FFF2-40B4-BE49-F238E27FC236}">
                <a16:creationId xmlns:a16="http://schemas.microsoft.com/office/drawing/2014/main" id="{208092CE-13E3-2E4F-9182-277B72D3A1B6}"/>
              </a:ext>
            </a:extLst>
          </p:cNvPr>
          <p:cNvSpPr txBox="1"/>
          <p:nvPr/>
        </p:nvSpPr>
        <p:spPr>
          <a:xfrm>
            <a:off x="3097933" y="5453932"/>
            <a:ext cx="576210" cy="246221"/>
          </a:xfrm>
          <a:prstGeom prst="rect">
            <a:avLst/>
          </a:prstGeom>
          <a:noFill/>
        </p:spPr>
        <p:txBody>
          <a:bodyPr wrap="square" lIns="0" tIns="0" rIns="0" bIns="0" rtlCol="0" anchor="t" anchorCtr="0">
            <a:spAutoFit/>
          </a:bodyPr>
          <a:lstStyle/>
          <a:p>
            <a:pPr algn="ctr"/>
            <a:r>
              <a:rPr lang="en-US" sz="1600" b="0" kern="600" spc="30" dirty="0">
                <a:solidFill>
                  <a:schemeClr val="bg1"/>
                </a:solidFill>
                <a:latin typeface="Calibri" panose="020F0502020204030204" pitchFamily="34" charset="0"/>
                <a:cs typeface="Calibri" panose="020F0502020204030204" pitchFamily="34" charset="0"/>
              </a:rPr>
              <a:t>24/31</a:t>
            </a:r>
          </a:p>
        </p:txBody>
      </p:sp>
      <p:sp>
        <p:nvSpPr>
          <p:cNvPr id="21" name="TextBox 20">
            <a:extLst>
              <a:ext uri="{FF2B5EF4-FFF2-40B4-BE49-F238E27FC236}">
                <a16:creationId xmlns:a16="http://schemas.microsoft.com/office/drawing/2014/main" id="{FB99829A-388F-E642-97EB-CA58654136A3}"/>
              </a:ext>
            </a:extLst>
          </p:cNvPr>
          <p:cNvSpPr txBox="1"/>
          <p:nvPr/>
        </p:nvSpPr>
        <p:spPr>
          <a:xfrm>
            <a:off x="3738333" y="5453932"/>
            <a:ext cx="576210" cy="246221"/>
          </a:xfrm>
          <a:prstGeom prst="rect">
            <a:avLst/>
          </a:prstGeom>
          <a:noFill/>
        </p:spPr>
        <p:txBody>
          <a:bodyPr wrap="square" lIns="0" tIns="0" rIns="0" bIns="0" rtlCol="0" anchor="t" anchorCtr="0">
            <a:spAutoFit/>
          </a:bodyPr>
          <a:lstStyle/>
          <a:p>
            <a:pPr algn="ctr"/>
            <a:r>
              <a:rPr lang="en-US" sz="1600" b="0" kern="600" spc="30" dirty="0">
                <a:solidFill>
                  <a:schemeClr val="bg1"/>
                </a:solidFill>
                <a:latin typeface="Calibri" panose="020F0502020204030204" pitchFamily="34" charset="0"/>
                <a:cs typeface="Calibri" panose="020F0502020204030204" pitchFamily="34" charset="0"/>
              </a:rPr>
              <a:t>26/31</a:t>
            </a:r>
          </a:p>
        </p:txBody>
      </p:sp>
      <p:sp>
        <p:nvSpPr>
          <p:cNvPr id="22" name="TextBox 21">
            <a:extLst>
              <a:ext uri="{FF2B5EF4-FFF2-40B4-BE49-F238E27FC236}">
                <a16:creationId xmlns:a16="http://schemas.microsoft.com/office/drawing/2014/main" id="{1A74CD98-3F81-984A-99BE-A75968AF9F45}"/>
              </a:ext>
            </a:extLst>
          </p:cNvPr>
          <p:cNvSpPr txBox="1"/>
          <p:nvPr/>
        </p:nvSpPr>
        <p:spPr>
          <a:xfrm>
            <a:off x="5009061" y="5453932"/>
            <a:ext cx="576210" cy="246221"/>
          </a:xfrm>
          <a:prstGeom prst="rect">
            <a:avLst/>
          </a:prstGeom>
          <a:noFill/>
        </p:spPr>
        <p:txBody>
          <a:bodyPr wrap="square" lIns="0" tIns="0" rIns="0" bIns="0" rtlCol="0" anchor="t" anchorCtr="0">
            <a:spAutoFit/>
          </a:bodyPr>
          <a:lstStyle/>
          <a:p>
            <a:pPr algn="ctr"/>
            <a:r>
              <a:rPr lang="en-US" sz="1600" b="0" kern="600" spc="30" dirty="0">
                <a:solidFill>
                  <a:schemeClr val="bg1"/>
                </a:solidFill>
                <a:latin typeface="Calibri" panose="020F0502020204030204" pitchFamily="34" charset="0"/>
                <a:cs typeface="Calibri" panose="020F0502020204030204" pitchFamily="34" charset="0"/>
              </a:rPr>
              <a:t>2/29</a:t>
            </a:r>
          </a:p>
        </p:txBody>
      </p:sp>
      <p:sp>
        <p:nvSpPr>
          <p:cNvPr id="23" name="TextBox 22">
            <a:extLst>
              <a:ext uri="{FF2B5EF4-FFF2-40B4-BE49-F238E27FC236}">
                <a16:creationId xmlns:a16="http://schemas.microsoft.com/office/drawing/2014/main" id="{CA2C1A83-B188-9648-86D5-8E33F522CAE3}"/>
              </a:ext>
            </a:extLst>
          </p:cNvPr>
          <p:cNvSpPr txBox="1"/>
          <p:nvPr/>
        </p:nvSpPr>
        <p:spPr>
          <a:xfrm>
            <a:off x="5621328" y="5453932"/>
            <a:ext cx="576210" cy="246221"/>
          </a:xfrm>
          <a:prstGeom prst="rect">
            <a:avLst/>
          </a:prstGeom>
          <a:noFill/>
        </p:spPr>
        <p:txBody>
          <a:bodyPr wrap="square" lIns="0" tIns="0" rIns="0" bIns="0" rtlCol="0" anchor="t" anchorCtr="0">
            <a:spAutoFit/>
          </a:bodyPr>
          <a:lstStyle/>
          <a:p>
            <a:pPr algn="ctr"/>
            <a:r>
              <a:rPr lang="en-US" sz="1600" b="0" kern="600" spc="30" dirty="0">
                <a:solidFill>
                  <a:schemeClr val="bg1"/>
                </a:solidFill>
                <a:latin typeface="Calibri" panose="020F0502020204030204" pitchFamily="34" charset="0"/>
                <a:cs typeface="Calibri" panose="020F0502020204030204" pitchFamily="34" charset="0"/>
              </a:rPr>
              <a:t>2/30</a:t>
            </a:r>
          </a:p>
        </p:txBody>
      </p:sp>
      <p:sp>
        <p:nvSpPr>
          <p:cNvPr id="24" name="TextBox 23">
            <a:extLst>
              <a:ext uri="{FF2B5EF4-FFF2-40B4-BE49-F238E27FC236}">
                <a16:creationId xmlns:a16="http://schemas.microsoft.com/office/drawing/2014/main" id="{9D988AA4-A1AD-E642-8354-CF603634A8B4}"/>
              </a:ext>
            </a:extLst>
          </p:cNvPr>
          <p:cNvSpPr txBox="1"/>
          <p:nvPr/>
        </p:nvSpPr>
        <p:spPr>
          <a:xfrm>
            <a:off x="6252979" y="5453932"/>
            <a:ext cx="576210" cy="246221"/>
          </a:xfrm>
          <a:prstGeom prst="rect">
            <a:avLst/>
          </a:prstGeom>
          <a:noFill/>
        </p:spPr>
        <p:txBody>
          <a:bodyPr wrap="square" lIns="0" tIns="0" rIns="0" bIns="0" rtlCol="0" anchor="t" anchorCtr="0">
            <a:spAutoFit/>
          </a:bodyPr>
          <a:lstStyle/>
          <a:p>
            <a:pPr algn="ctr"/>
            <a:r>
              <a:rPr lang="en-US" sz="1600" b="0" kern="600" spc="30" dirty="0">
                <a:solidFill>
                  <a:schemeClr val="bg1"/>
                </a:solidFill>
                <a:latin typeface="Calibri" panose="020F0502020204030204" pitchFamily="34" charset="0"/>
                <a:cs typeface="Calibri" panose="020F0502020204030204" pitchFamily="34" charset="0"/>
              </a:rPr>
              <a:t>4/31</a:t>
            </a:r>
          </a:p>
        </p:txBody>
      </p:sp>
      <p:sp>
        <p:nvSpPr>
          <p:cNvPr id="27" name="Rectangle 26">
            <a:extLst>
              <a:ext uri="{FF2B5EF4-FFF2-40B4-BE49-F238E27FC236}">
                <a16:creationId xmlns:a16="http://schemas.microsoft.com/office/drawing/2014/main" id="{8621EE00-8154-444E-AEF6-243123CFC3AA}"/>
              </a:ext>
            </a:extLst>
          </p:cNvPr>
          <p:cNvSpPr/>
          <p:nvPr/>
        </p:nvSpPr>
        <p:spPr>
          <a:xfrm>
            <a:off x="613716" y="6132541"/>
            <a:ext cx="10172441" cy="307777"/>
          </a:xfrm>
          <a:prstGeom prst="rect">
            <a:avLst/>
          </a:prstGeom>
        </p:spPr>
        <p:txBody>
          <a:bodyPr wrap="square">
            <a:spAutoFit/>
          </a:bodyPr>
          <a:lstStyle/>
          <a:p>
            <a:pPr fontAlgn="b"/>
            <a:r>
              <a:rPr lang="en-US" sz="1400" b="0" dirty="0">
                <a:solidFill>
                  <a:srgbClr val="000000"/>
                </a:solidFill>
                <a:latin typeface="Calibri" panose="020F0502020204030204" pitchFamily="34" charset="0"/>
                <a:cs typeface="Calibri" panose="020F0502020204030204" pitchFamily="34" charset="0"/>
              </a:rPr>
              <a:t>*Participants initially received ISL + DOR + 3TC and switched to ISL + DOR during the Wk 24-48 period of the study.</a:t>
            </a:r>
          </a:p>
        </p:txBody>
      </p:sp>
      <p:cxnSp>
        <p:nvCxnSpPr>
          <p:cNvPr id="5" name="Straight Connector 4">
            <a:extLst>
              <a:ext uri="{FF2B5EF4-FFF2-40B4-BE49-F238E27FC236}">
                <a16:creationId xmlns:a16="http://schemas.microsoft.com/office/drawing/2014/main" id="{1E6FA9DD-31BA-4256-BF5D-5FB1A047B232}"/>
              </a:ext>
            </a:extLst>
          </p:cNvPr>
          <p:cNvCxnSpPr>
            <a:cxnSpLocks/>
          </p:cNvCxnSpPr>
          <p:nvPr/>
        </p:nvCxnSpPr>
        <p:spPr bwMode="auto">
          <a:xfrm>
            <a:off x="1435100" y="5433836"/>
            <a:ext cx="9602733" cy="0"/>
          </a:xfrm>
          <a:prstGeom prst="line">
            <a:avLst/>
          </a:prstGeom>
          <a:noFill/>
          <a:ln w="28575" cap="flat" cmpd="sng" algn="ctr">
            <a:solidFill>
              <a:schemeClr val="bg1"/>
            </a:solidFill>
            <a:prstDash val="solid"/>
            <a:round/>
            <a:headEnd type="none" w="med" len="med"/>
            <a:tailEnd type="none" w="med" len="med"/>
          </a:ln>
          <a:effectLst/>
        </p:spPr>
      </p:cxnSp>
      <p:sp>
        <p:nvSpPr>
          <p:cNvPr id="30" name="TextBox 29">
            <a:extLst>
              <a:ext uri="{FF2B5EF4-FFF2-40B4-BE49-F238E27FC236}">
                <a16:creationId xmlns:a16="http://schemas.microsoft.com/office/drawing/2014/main" id="{FF8E897D-0B3D-4786-8E05-148767993C39}"/>
              </a:ext>
            </a:extLst>
          </p:cNvPr>
          <p:cNvSpPr txBox="1"/>
          <p:nvPr/>
        </p:nvSpPr>
        <p:spPr>
          <a:xfrm>
            <a:off x="1104327" y="5453932"/>
            <a:ext cx="576210" cy="246221"/>
          </a:xfrm>
          <a:prstGeom prst="rect">
            <a:avLst/>
          </a:prstGeom>
          <a:noFill/>
        </p:spPr>
        <p:txBody>
          <a:bodyPr wrap="square" lIns="0" tIns="0" rIns="0" bIns="0" rtlCol="0" anchor="t" anchorCtr="0">
            <a:spAutoFit/>
          </a:bodyPr>
          <a:lstStyle/>
          <a:p>
            <a:pPr algn="ctr"/>
            <a:r>
              <a:rPr lang="en-US" sz="1600" b="0" kern="600" spc="30" dirty="0">
                <a:solidFill>
                  <a:schemeClr val="bg1"/>
                </a:solidFill>
                <a:latin typeface="Calibri" panose="020F0502020204030204" pitchFamily="34" charset="0"/>
                <a:cs typeface="Calibri" panose="020F0502020204030204" pitchFamily="34" charset="0"/>
              </a:rPr>
              <a:t>n/N =</a:t>
            </a:r>
          </a:p>
        </p:txBody>
      </p:sp>
      <p:sp>
        <p:nvSpPr>
          <p:cNvPr id="32" name="Freeform 5">
            <a:extLst>
              <a:ext uri="{FF2B5EF4-FFF2-40B4-BE49-F238E27FC236}">
                <a16:creationId xmlns:a16="http://schemas.microsoft.com/office/drawing/2014/main" id="{B1B08527-0F3E-4C8B-949A-C55B5A3232EF}"/>
              </a:ext>
            </a:extLst>
          </p:cNvPr>
          <p:cNvSpPr>
            <a:spLocks noEditPoints="1"/>
          </p:cNvSpPr>
          <p:nvPr/>
        </p:nvSpPr>
        <p:spPr bwMode="auto">
          <a:xfrm>
            <a:off x="1724025" y="2048343"/>
            <a:ext cx="7146925" cy="3376613"/>
          </a:xfrm>
          <a:custGeom>
            <a:avLst/>
            <a:gdLst>
              <a:gd name="T0" fmla="*/ 0 w 4502"/>
              <a:gd name="T1" fmla="*/ 0 h 2127"/>
              <a:gd name="T2" fmla="*/ 400 w 4502"/>
              <a:gd name="T3" fmla="*/ 0 h 2127"/>
              <a:gd name="T4" fmla="*/ 400 w 4502"/>
              <a:gd name="T5" fmla="*/ 2127 h 2127"/>
              <a:gd name="T6" fmla="*/ 0 w 4502"/>
              <a:gd name="T7" fmla="*/ 2127 h 2127"/>
              <a:gd name="T8" fmla="*/ 0 w 4502"/>
              <a:gd name="T9" fmla="*/ 0 h 2127"/>
              <a:gd name="T10" fmla="*/ 2052 w 4502"/>
              <a:gd name="T11" fmla="*/ 1964 h 2127"/>
              <a:gd name="T12" fmla="*/ 2450 w 4502"/>
              <a:gd name="T13" fmla="*/ 1964 h 2127"/>
              <a:gd name="T14" fmla="*/ 2450 w 4502"/>
              <a:gd name="T15" fmla="*/ 2127 h 2127"/>
              <a:gd name="T16" fmla="*/ 2052 w 4502"/>
              <a:gd name="T17" fmla="*/ 2127 h 2127"/>
              <a:gd name="T18" fmla="*/ 2052 w 4502"/>
              <a:gd name="T19" fmla="*/ 1964 h 2127"/>
              <a:gd name="T20" fmla="*/ 4104 w 4502"/>
              <a:gd name="T21" fmla="*/ 2046 h 2127"/>
              <a:gd name="T22" fmla="*/ 4502 w 4502"/>
              <a:gd name="T23" fmla="*/ 2046 h 2127"/>
              <a:gd name="T24" fmla="*/ 4502 w 4502"/>
              <a:gd name="T25" fmla="*/ 2127 h 2127"/>
              <a:gd name="T26" fmla="*/ 4104 w 4502"/>
              <a:gd name="T27" fmla="*/ 2127 h 2127"/>
              <a:gd name="T28" fmla="*/ 4104 w 4502"/>
              <a:gd name="T29" fmla="*/ 2046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02" h="2127">
                <a:moveTo>
                  <a:pt x="0" y="0"/>
                </a:moveTo>
                <a:lnTo>
                  <a:pt x="400" y="0"/>
                </a:lnTo>
                <a:lnTo>
                  <a:pt x="400" y="2127"/>
                </a:lnTo>
                <a:lnTo>
                  <a:pt x="0" y="2127"/>
                </a:lnTo>
                <a:lnTo>
                  <a:pt x="0" y="0"/>
                </a:lnTo>
                <a:close/>
                <a:moveTo>
                  <a:pt x="2052" y="1964"/>
                </a:moveTo>
                <a:lnTo>
                  <a:pt x="2450" y="1964"/>
                </a:lnTo>
                <a:lnTo>
                  <a:pt x="2450" y="2127"/>
                </a:lnTo>
                <a:lnTo>
                  <a:pt x="2052" y="2127"/>
                </a:lnTo>
                <a:lnTo>
                  <a:pt x="2052" y="1964"/>
                </a:lnTo>
                <a:close/>
                <a:moveTo>
                  <a:pt x="4104" y="2046"/>
                </a:moveTo>
                <a:lnTo>
                  <a:pt x="4502" y="2046"/>
                </a:lnTo>
                <a:lnTo>
                  <a:pt x="4502" y="2127"/>
                </a:lnTo>
                <a:lnTo>
                  <a:pt x="4104" y="2127"/>
                </a:lnTo>
                <a:lnTo>
                  <a:pt x="4104" y="2046"/>
                </a:lnTo>
                <a:close/>
              </a:path>
            </a:pathLst>
          </a:custGeom>
          <a:solidFill>
            <a:schemeClr val="accent2">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6">
            <a:extLst>
              <a:ext uri="{FF2B5EF4-FFF2-40B4-BE49-F238E27FC236}">
                <a16:creationId xmlns:a16="http://schemas.microsoft.com/office/drawing/2014/main" id="{5C35D0D2-0151-4377-92E8-1E9268B7E1E9}"/>
              </a:ext>
            </a:extLst>
          </p:cNvPr>
          <p:cNvSpPr>
            <a:spLocks noEditPoints="1"/>
          </p:cNvSpPr>
          <p:nvPr/>
        </p:nvSpPr>
        <p:spPr bwMode="auto">
          <a:xfrm>
            <a:off x="2359025" y="2037230"/>
            <a:ext cx="7145337" cy="3387725"/>
          </a:xfrm>
          <a:custGeom>
            <a:avLst/>
            <a:gdLst>
              <a:gd name="T0" fmla="*/ 0 w 4501"/>
              <a:gd name="T1" fmla="*/ 0 h 2134"/>
              <a:gd name="T2" fmla="*/ 398 w 4501"/>
              <a:gd name="T3" fmla="*/ 0 h 2134"/>
              <a:gd name="T4" fmla="*/ 398 w 4501"/>
              <a:gd name="T5" fmla="*/ 2134 h 2134"/>
              <a:gd name="T6" fmla="*/ 0 w 4501"/>
              <a:gd name="T7" fmla="*/ 2134 h 2134"/>
              <a:gd name="T8" fmla="*/ 0 w 4501"/>
              <a:gd name="T9" fmla="*/ 0 h 2134"/>
              <a:gd name="T10" fmla="*/ 2050 w 4501"/>
              <a:gd name="T11" fmla="*/ 1976 h 2134"/>
              <a:gd name="T12" fmla="*/ 2449 w 4501"/>
              <a:gd name="T13" fmla="*/ 1976 h 2134"/>
              <a:gd name="T14" fmla="*/ 2449 w 4501"/>
              <a:gd name="T15" fmla="*/ 2134 h 2134"/>
              <a:gd name="T16" fmla="*/ 2050 w 4501"/>
              <a:gd name="T17" fmla="*/ 2134 h 2134"/>
              <a:gd name="T18" fmla="*/ 2050 w 4501"/>
              <a:gd name="T19" fmla="*/ 1976 h 2134"/>
              <a:gd name="T20" fmla="*/ 4102 w 4501"/>
              <a:gd name="T21" fmla="*/ 2057 h 2134"/>
              <a:gd name="T22" fmla="*/ 4501 w 4501"/>
              <a:gd name="T23" fmla="*/ 2057 h 2134"/>
              <a:gd name="T24" fmla="*/ 4501 w 4501"/>
              <a:gd name="T25" fmla="*/ 2134 h 2134"/>
              <a:gd name="T26" fmla="*/ 4102 w 4501"/>
              <a:gd name="T27" fmla="*/ 2134 h 2134"/>
              <a:gd name="T28" fmla="*/ 4102 w 4501"/>
              <a:gd name="T29" fmla="*/ 2057 h 2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01" h="2134">
                <a:moveTo>
                  <a:pt x="0" y="0"/>
                </a:moveTo>
                <a:lnTo>
                  <a:pt x="398" y="0"/>
                </a:lnTo>
                <a:lnTo>
                  <a:pt x="398" y="2134"/>
                </a:lnTo>
                <a:lnTo>
                  <a:pt x="0" y="2134"/>
                </a:lnTo>
                <a:lnTo>
                  <a:pt x="0" y="0"/>
                </a:lnTo>
                <a:close/>
                <a:moveTo>
                  <a:pt x="2050" y="1976"/>
                </a:moveTo>
                <a:lnTo>
                  <a:pt x="2449" y="1976"/>
                </a:lnTo>
                <a:lnTo>
                  <a:pt x="2449" y="2134"/>
                </a:lnTo>
                <a:lnTo>
                  <a:pt x="2050" y="2134"/>
                </a:lnTo>
                <a:lnTo>
                  <a:pt x="2050" y="1976"/>
                </a:lnTo>
                <a:close/>
                <a:moveTo>
                  <a:pt x="4102" y="2057"/>
                </a:moveTo>
                <a:lnTo>
                  <a:pt x="4501" y="2057"/>
                </a:lnTo>
                <a:lnTo>
                  <a:pt x="4501" y="2134"/>
                </a:lnTo>
                <a:lnTo>
                  <a:pt x="4102" y="2134"/>
                </a:lnTo>
                <a:lnTo>
                  <a:pt x="4102" y="2057"/>
                </a:lnTo>
                <a:close/>
              </a:path>
            </a:pathLst>
          </a:custGeom>
          <a:solidFill>
            <a:schemeClr val="accent2"/>
          </a:solidFill>
          <a:ln>
            <a:solidFill>
              <a:schemeClr val="bg1"/>
            </a:solidFill>
          </a:ln>
        </p:spPr>
        <p:txBody>
          <a:bodyPr vert="horz" wrap="square" lIns="91440" tIns="45720" rIns="91440" bIns="45720" numCol="1" anchor="t" anchorCtr="0" compatLnSpc="1">
            <a:prstTxWarp prst="textNoShape">
              <a:avLst/>
            </a:prstTxWarp>
          </a:bodyPr>
          <a:lstStyle/>
          <a:p>
            <a:endParaRPr lang="en-US" dirty="0"/>
          </a:p>
        </p:txBody>
      </p:sp>
      <p:sp>
        <p:nvSpPr>
          <p:cNvPr id="34" name="Freeform 7">
            <a:extLst>
              <a:ext uri="{FF2B5EF4-FFF2-40B4-BE49-F238E27FC236}">
                <a16:creationId xmlns:a16="http://schemas.microsoft.com/office/drawing/2014/main" id="{82ED030B-CE3E-43C3-816C-46F7F2833E8F}"/>
              </a:ext>
            </a:extLst>
          </p:cNvPr>
          <p:cNvSpPr>
            <a:spLocks noEditPoints="1"/>
          </p:cNvSpPr>
          <p:nvPr/>
        </p:nvSpPr>
        <p:spPr bwMode="auto">
          <a:xfrm>
            <a:off x="2990850" y="2510305"/>
            <a:ext cx="7145337" cy="2914650"/>
          </a:xfrm>
          <a:custGeom>
            <a:avLst/>
            <a:gdLst>
              <a:gd name="T0" fmla="*/ 0 w 4501"/>
              <a:gd name="T1" fmla="*/ 0 h 1836"/>
              <a:gd name="T2" fmla="*/ 398 w 4501"/>
              <a:gd name="T3" fmla="*/ 0 h 1836"/>
              <a:gd name="T4" fmla="*/ 398 w 4501"/>
              <a:gd name="T5" fmla="*/ 1836 h 1836"/>
              <a:gd name="T6" fmla="*/ 0 w 4501"/>
              <a:gd name="T7" fmla="*/ 1836 h 1836"/>
              <a:gd name="T8" fmla="*/ 0 w 4501"/>
              <a:gd name="T9" fmla="*/ 0 h 1836"/>
              <a:gd name="T10" fmla="*/ 2051 w 4501"/>
              <a:gd name="T11" fmla="*/ 1531 h 1836"/>
              <a:gd name="T12" fmla="*/ 2449 w 4501"/>
              <a:gd name="T13" fmla="*/ 1531 h 1836"/>
              <a:gd name="T14" fmla="*/ 2449 w 4501"/>
              <a:gd name="T15" fmla="*/ 1836 h 1836"/>
              <a:gd name="T16" fmla="*/ 2051 w 4501"/>
              <a:gd name="T17" fmla="*/ 1836 h 1836"/>
              <a:gd name="T18" fmla="*/ 2051 w 4501"/>
              <a:gd name="T19" fmla="*/ 1531 h 1836"/>
              <a:gd name="T20" fmla="*/ 4103 w 4501"/>
              <a:gd name="T21" fmla="*/ 1606 h 1836"/>
              <a:gd name="T22" fmla="*/ 4501 w 4501"/>
              <a:gd name="T23" fmla="*/ 1606 h 1836"/>
              <a:gd name="T24" fmla="*/ 4501 w 4501"/>
              <a:gd name="T25" fmla="*/ 1836 h 1836"/>
              <a:gd name="T26" fmla="*/ 4103 w 4501"/>
              <a:gd name="T27" fmla="*/ 1836 h 1836"/>
              <a:gd name="T28" fmla="*/ 4103 w 4501"/>
              <a:gd name="T29" fmla="*/ 1606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01" h="1836">
                <a:moveTo>
                  <a:pt x="0" y="0"/>
                </a:moveTo>
                <a:lnTo>
                  <a:pt x="398" y="0"/>
                </a:lnTo>
                <a:lnTo>
                  <a:pt x="398" y="1836"/>
                </a:lnTo>
                <a:lnTo>
                  <a:pt x="0" y="1836"/>
                </a:lnTo>
                <a:lnTo>
                  <a:pt x="0" y="0"/>
                </a:lnTo>
                <a:close/>
                <a:moveTo>
                  <a:pt x="2051" y="1531"/>
                </a:moveTo>
                <a:lnTo>
                  <a:pt x="2449" y="1531"/>
                </a:lnTo>
                <a:lnTo>
                  <a:pt x="2449" y="1836"/>
                </a:lnTo>
                <a:lnTo>
                  <a:pt x="2051" y="1836"/>
                </a:lnTo>
                <a:lnTo>
                  <a:pt x="2051" y="1531"/>
                </a:lnTo>
                <a:close/>
                <a:moveTo>
                  <a:pt x="4103" y="1606"/>
                </a:moveTo>
                <a:lnTo>
                  <a:pt x="4501" y="1606"/>
                </a:lnTo>
                <a:lnTo>
                  <a:pt x="4501" y="1836"/>
                </a:lnTo>
                <a:lnTo>
                  <a:pt x="4103" y="1836"/>
                </a:lnTo>
                <a:lnTo>
                  <a:pt x="4103" y="1606"/>
                </a:lnTo>
                <a:close/>
              </a:path>
            </a:pathLst>
          </a:custGeom>
          <a:solidFill>
            <a:schemeClr val="accent1"/>
          </a:solidFill>
          <a:ln>
            <a:solidFill>
              <a:schemeClr val="bg1"/>
            </a:solidFill>
          </a:ln>
        </p:spPr>
        <p:txBody>
          <a:bodyPr vert="horz" wrap="square" lIns="91440" tIns="45720" rIns="91440" bIns="45720" numCol="1" anchor="t" anchorCtr="0" compatLnSpc="1">
            <a:prstTxWarp prst="textNoShape">
              <a:avLst/>
            </a:prstTxWarp>
          </a:bodyPr>
          <a:lstStyle/>
          <a:p>
            <a:endParaRPr lang="en-US" dirty="0"/>
          </a:p>
        </p:txBody>
      </p:sp>
      <p:sp>
        <p:nvSpPr>
          <p:cNvPr id="35" name="Freeform 8">
            <a:extLst>
              <a:ext uri="{FF2B5EF4-FFF2-40B4-BE49-F238E27FC236}">
                <a16:creationId xmlns:a16="http://schemas.microsoft.com/office/drawing/2014/main" id="{54508A93-9627-453C-B05D-7CBE85901B47}"/>
              </a:ext>
            </a:extLst>
          </p:cNvPr>
          <p:cNvSpPr>
            <a:spLocks noEditPoints="1"/>
          </p:cNvSpPr>
          <p:nvPr/>
        </p:nvSpPr>
        <p:spPr bwMode="auto">
          <a:xfrm>
            <a:off x="3622675" y="2265830"/>
            <a:ext cx="7145337" cy="3159125"/>
          </a:xfrm>
          <a:custGeom>
            <a:avLst/>
            <a:gdLst>
              <a:gd name="T0" fmla="*/ 0 w 4501"/>
              <a:gd name="T1" fmla="*/ 0 h 1990"/>
              <a:gd name="T2" fmla="*/ 398 w 4501"/>
              <a:gd name="T3" fmla="*/ 0 h 1990"/>
              <a:gd name="T4" fmla="*/ 398 w 4501"/>
              <a:gd name="T5" fmla="*/ 1990 h 1990"/>
              <a:gd name="T6" fmla="*/ 0 w 4501"/>
              <a:gd name="T7" fmla="*/ 1990 h 1990"/>
              <a:gd name="T8" fmla="*/ 0 w 4501"/>
              <a:gd name="T9" fmla="*/ 0 h 1990"/>
              <a:gd name="T10" fmla="*/ 2051 w 4501"/>
              <a:gd name="T11" fmla="*/ 1836 h 1990"/>
              <a:gd name="T12" fmla="*/ 2450 w 4501"/>
              <a:gd name="T13" fmla="*/ 1836 h 1990"/>
              <a:gd name="T14" fmla="*/ 2450 w 4501"/>
              <a:gd name="T15" fmla="*/ 1990 h 1990"/>
              <a:gd name="T16" fmla="*/ 2051 w 4501"/>
              <a:gd name="T17" fmla="*/ 1990 h 1990"/>
              <a:gd name="T18" fmla="*/ 2051 w 4501"/>
              <a:gd name="T19" fmla="*/ 1836 h 1990"/>
              <a:gd name="T20" fmla="*/ 4103 w 4501"/>
              <a:gd name="T21" fmla="*/ 1760 h 1990"/>
              <a:gd name="T22" fmla="*/ 4501 w 4501"/>
              <a:gd name="T23" fmla="*/ 1760 h 1990"/>
              <a:gd name="T24" fmla="*/ 4501 w 4501"/>
              <a:gd name="T25" fmla="*/ 1990 h 1990"/>
              <a:gd name="T26" fmla="*/ 4103 w 4501"/>
              <a:gd name="T27" fmla="*/ 1990 h 1990"/>
              <a:gd name="T28" fmla="*/ 4103 w 4501"/>
              <a:gd name="T29" fmla="*/ 1760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01" h="1990">
                <a:moveTo>
                  <a:pt x="0" y="0"/>
                </a:moveTo>
                <a:lnTo>
                  <a:pt x="398" y="0"/>
                </a:lnTo>
                <a:lnTo>
                  <a:pt x="398" y="1990"/>
                </a:lnTo>
                <a:lnTo>
                  <a:pt x="0" y="1990"/>
                </a:lnTo>
                <a:lnTo>
                  <a:pt x="0" y="0"/>
                </a:lnTo>
                <a:close/>
                <a:moveTo>
                  <a:pt x="2051" y="1836"/>
                </a:moveTo>
                <a:lnTo>
                  <a:pt x="2450" y="1836"/>
                </a:lnTo>
                <a:lnTo>
                  <a:pt x="2450" y="1990"/>
                </a:lnTo>
                <a:lnTo>
                  <a:pt x="2051" y="1990"/>
                </a:lnTo>
                <a:lnTo>
                  <a:pt x="2051" y="1836"/>
                </a:lnTo>
                <a:close/>
                <a:moveTo>
                  <a:pt x="4103" y="1760"/>
                </a:moveTo>
                <a:lnTo>
                  <a:pt x="4501" y="1760"/>
                </a:lnTo>
                <a:lnTo>
                  <a:pt x="4501" y="1990"/>
                </a:lnTo>
                <a:lnTo>
                  <a:pt x="4103" y="1990"/>
                </a:lnTo>
                <a:lnTo>
                  <a:pt x="4103" y="1760"/>
                </a:lnTo>
                <a:close/>
              </a:path>
            </a:pathLst>
          </a:custGeom>
          <a:solidFill>
            <a:schemeClr val="accent3"/>
          </a:solidFill>
          <a:ln>
            <a:solidFill>
              <a:schemeClr val="bg1"/>
            </a:solidFill>
          </a:ln>
        </p:spPr>
        <p:txBody>
          <a:bodyPr vert="horz" wrap="square" lIns="91440" tIns="45720" rIns="91440" bIns="45720" numCol="1" anchor="t" anchorCtr="0" compatLnSpc="1">
            <a:prstTxWarp prst="textNoShape">
              <a:avLst/>
            </a:prstTxWarp>
          </a:bodyPr>
          <a:lstStyle/>
          <a:p>
            <a:endParaRPr lang="en-US" dirty="0"/>
          </a:p>
        </p:txBody>
      </p:sp>
      <p:sp>
        <p:nvSpPr>
          <p:cNvPr id="36" name="Line 9">
            <a:extLst>
              <a:ext uri="{FF2B5EF4-FFF2-40B4-BE49-F238E27FC236}">
                <a16:creationId xmlns:a16="http://schemas.microsoft.com/office/drawing/2014/main" id="{8B6CEC3C-E909-4B25-93B1-977B687077CE}"/>
              </a:ext>
            </a:extLst>
          </p:cNvPr>
          <p:cNvSpPr>
            <a:spLocks noChangeShapeType="1"/>
          </p:cNvSpPr>
          <p:nvPr/>
        </p:nvSpPr>
        <p:spPr bwMode="auto">
          <a:xfrm flipV="1">
            <a:off x="1422363" y="1669453"/>
            <a:ext cx="0" cy="3765550"/>
          </a:xfrm>
          <a:prstGeom prst="line">
            <a:avLst/>
          </a:prstGeom>
          <a:noFill/>
          <a:ln w="28575">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 name="Line 10">
            <a:extLst>
              <a:ext uri="{FF2B5EF4-FFF2-40B4-BE49-F238E27FC236}">
                <a16:creationId xmlns:a16="http://schemas.microsoft.com/office/drawing/2014/main" id="{7C929F73-78F6-40C8-B0A3-91535977363C}"/>
              </a:ext>
            </a:extLst>
          </p:cNvPr>
          <p:cNvSpPr>
            <a:spLocks noChangeShapeType="1"/>
          </p:cNvSpPr>
          <p:nvPr/>
        </p:nvSpPr>
        <p:spPr bwMode="auto">
          <a:xfrm>
            <a:off x="1360451" y="5435003"/>
            <a:ext cx="61912" cy="0"/>
          </a:xfrm>
          <a:prstGeom prst="line">
            <a:avLst/>
          </a:prstGeom>
          <a:noFill/>
          <a:ln w="28575">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 name="Line 11">
            <a:extLst>
              <a:ext uri="{FF2B5EF4-FFF2-40B4-BE49-F238E27FC236}">
                <a16:creationId xmlns:a16="http://schemas.microsoft.com/office/drawing/2014/main" id="{27A7C613-3F30-4195-BB34-0C25C87CF8AE}"/>
              </a:ext>
            </a:extLst>
          </p:cNvPr>
          <p:cNvSpPr>
            <a:spLocks noChangeShapeType="1"/>
          </p:cNvSpPr>
          <p:nvPr/>
        </p:nvSpPr>
        <p:spPr bwMode="auto">
          <a:xfrm>
            <a:off x="1360451" y="4682528"/>
            <a:ext cx="61912" cy="0"/>
          </a:xfrm>
          <a:prstGeom prst="line">
            <a:avLst/>
          </a:prstGeom>
          <a:noFill/>
          <a:ln w="28575">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 name="Line 12">
            <a:extLst>
              <a:ext uri="{FF2B5EF4-FFF2-40B4-BE49-F238E27FC236}">
                <a16:creationId xmlns:a16="http://schemas.microsoft.com/office/drawing/2014/main" id="{0194D266-8D90-47DA-B480-22F5C754D9BE}"/>
              </a:ext>
            </a:extLst>
          </p:cNvPr>
          <p:cNvSpPr>
            <a:spLocks noChangeShapeType="1"/>
          </p:cNvSpPr>
          <p:nvPr/>
        </p:nvSpPr>
        <p:spPr bwMode="auto">
          <a:xfrm>
            <a:off x="1360451" y="3930053"/>
            <a:ext cx="61912" cy="0"/>
          </a:xfrm>
          <a:prstGeom prst="line">
            <a:avLst/>
          </a:prstGeom>
          <a:noFill/>
          <a:ln w="28575">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 name="Line 13">
            <a:extLst>
              <a:ext uri="{FF2B5EF4-FFF2-40B4-BE49-F238E27FC236}">
                <a16:creationId xmlns:a16="http://schemas.microsoft.com/office/drawing/2014/main" id="{DBCA0CED-A0B8-4B2E-8772-C0BD0D2E4412}"/>
              </a:ext>
            </a:extLst>
          </p:cNvPr>
          <p:cNvSpPr>
            <a:spLocks noChangeShapeType="1"/>
          </p:cNvSpPr>
          <p:nvPr/>
        </p:nvSpPr>
        <p:spPr bwMode="auto">
          <a:xfrm>
            <a:off x="1360451" y="3177578"/>
            <a:ext cx="61912" cy="0"/>
          </a:xfrm>
          <a:prstGeom prst="line">
            <a:avLst/>
          </a:prstGeom>
          <a:noFill/>
          <a:ln w="28575">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 name="Line 14">
            <a:extLst>
              <a:ext uri="{FF2B5EF4-FFF2-40B4-BE49-F238E27FC236}">
                <a16:creationId xmlns:a16="http://schemas.microsoft.com/office/drawing/2014/main" id="{3563F07A-250F-4CAD-9656-9E1C72FFBCBB}"/>
              </a:ext>
            </a:extLst>
          </p:cNvPr>
          <p:cNvSpPr>
            <a:spLocks noChangeShapeType="1"/>
          </p:cNvSpPr>
          <p:nvPr/>
        </p:nvSpPr>
        <p:spPr bwMode="auto">
          <a:xfrm>
            <a:off x="1360451" y="2421928"/>
            <a:ext cx="61912" cy="0"/>
          </a:xfrm>
          <a:prstGeom prst="line">
            <a:avLst/>
          </a:prstGeom>
          <a:noFill/>
          <a:ln w="28575">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15">
            <a:extLst>
              <a:ext uri="{FF2B5EF4-FFF2-40B4-BE49-F238E27FC236}">
                <a16:creationId xmlns:a16="http://schemas.microsoft.com/office/drawing/2014/main" id="{7EAF8B45-1C40-41C8-A3D9-73FC7DA6695B}"/>
              </a:ext>
            </a:extLst>
          </p:cNvPr>
          <p:cNvSpPr>
            <a:spLocks noChangeShapeType="1"/>
          </p:cNvSpPr>
          <p:nvPr/>
        </p:nvSpPr>
        <p:spPr bwMode="auto">
          <a:xfrm>
            <a:off x="1360451" y="1669453"/>
            <a:ext cx="61912" cy="0"/>
          </a:xfrm>
          <a:prstGeom prst="line">
            <a:avLst/>
          </a:prstGeom>
          <a:noFill/>
          <a:ln w="28575">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16">
            <a:extLst>
              <a:ext uri="{FF2B5EF4-FFF2-40B4-BE49-F238E27FC236}">
                <a16:creationId xmlns:a16="http://schemas.microsoft.com/office/drawing/2014/main" id="{A752CB6C-CCEB-4C64-8C1F-368F02A406DE}"/>
              </a:ext>
            </a:extLst>
          </p:cNvPr>
          <p:cNvSpPr>
            <a:spLocks noChangeArrowheads="1"/>
          </p:cNvSpPr>
          <p:nvPr/>
        </p:nvSpPr>
        <p:spPr bwMode="auto">
          <a:xfrm>
            <a:off x="1858963" y="1739303"/>
            <a:ext cx="4119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89.7</a:t>
            </a:r>
            <a:endParaRPr kumimoji="0" lang="en-US" altLang="en-US" b="0" i="0" u="none" strike="noStrike" cap="none" normalizeH="0" baseline="0" dirty="0">
              <a:ln>
                <a:noFill/>
              </a:ln>
              <a:solidFill>
                <a:schemeClr val="tx1"/>
              </a:solidFill>
              <a:effectLst/>
            </a:endParaRPr>
          </a:p>
        </p:txBody>
      </p:sp>
      <p:sp>
        <p:nvSpPr>
          <p:cNvPr id="44" name="Rectangle 17">
            <a:extLst>
              <a:ext uri="{FF2B5EF4-FFF2-40B4-BE49-F238E27FC236}">
                <a16:creationId xmlns:a16="http://schemas.microsoft.com/office/drawing/2014/main" id="{A0F2BDE3-9A8A-4A0E-BDF8-A34C3D7AA09C}"/>
              </a:ext>
            </a:extLst>
          </p:cNvPr>
          <p:cNvSpPr>
            <a:spLocks noChangeArrowheads="1"/>
          </p:cNvSpPr>
          <p:nvPr/>
        </p:nvSpPr>
        <p:spPr bwMode="auto">
          <a:xfrm>
            <a:off x="5177721" y="4858741"/>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6.9</a:t>
            </a:r>
            <a:endParaRPr kumimoji="0" lang="en-US" altLang="en-US" b="0" i="0" u="none" strike="noStrike" cap="none" normalizeH="0" baseline="0" dirty="0">
              <a:ln>
                <a:noFill/>
              </a:ln>
              <a:solidFill>
                <a:schemeClr val="tx1"/>
              </a:solidFill>
              <a:effectLst/>
            </a:endParaRPr>
          </a:p>
        </p:txBody>
      </p:sp>
      <p:sp>
        <p:nvSpPr>
          <p:cNvPr id="45" name="Rectangle 18">
            <a:extLst>
              <a:ext uri="{FF2B5EF4-FFF2-40B4-BE49-F238E27FC236}">
                <a16:creationId xmlns:a16="http://schemas.microsoft.com/office/drawing/2014/main" id="{E1B56DB4-D867-49F5-984F-3658D291E6CF}"/>
              </a:ext>
            </a:extLst>
          </p:cNvPr>
          <p:cNvSpPr>
            <a:spLocks noChangeArrowheads="1"/>
          </p:cNvSpPr>
          <p:nvPr/>
        </p:nvSpPr>
        <p:spPr bwMode="auto">
          <a:xfrm>
            <a:off x="8421688" y="4988916"/>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3.4</a:t>
            </a:r>
            <a:endParaRPr kumimoji="0" lang="en-US" altLang="en-US" b="0" i="0" u="none" strike="noStrike" cap="none" normalizeH="0" baseline="0" dirty="0">
              <a:ln>
                <a:noFill/>
              </a:ln>
              <a:solidFill>
                <a:schemeClr val="tx1"/>
              </a:solidFill>
              <a:effectLst/>
            </a:endParaRPr>
          </a:p>
        </p:txBody>
      </p:sp>
      <p:sp>
        <p:nvSpPr>
          <p:cNvPr id="46" name="Rectangle 19">
            <a:extLst>
              <a:ext uri="{FF2B5EF4-FFF2-40B4-BE49-F238E27FC236}">
                <a16:creationId xmlns:a16="http://schemas.microsoft.com/office/drawing/2014/main" id="{BAD0CB9B-E1AF-4307-99F3-83C639C7A58A}"/>
              </a:ext>
            </a:extLst>
          </p:cNvPr>
          <p:cNvSpPr>
            <a:spLocks noChangeArrowheads="1"/>
          </p:cNvSpPr>
          <p:nvPr/>
        </p:nvSpPr>
        <p:spPr bwMode="auto">
          <a:xfrm>
            <a:off x="2570163" y="1728191"/>
            <a:ext cx="2340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90</a:t>
            </a:r>
            <a:endParaRPr kumimoji="0" lang="en-US" altLang="en-US" b="0" i="0" u="none" strike="noStrike" cap="none" normalizeH="0" baseline="0" dirty="0">
              <a:ln>
                <a:noFill/>
              </a:ln>
              <a:solidFill>
                <a:schemeClr val="tx1"/>
              </a:solidFill>
              <a:effectLst/>
            </a:endParaRPr>
          </a:p>
        </p:txBody>
      </p:sp>
      <p:sp>
        <p:nvSpPr>
          <p:cNvPr id="47" name="Rectangle 20">
            <a:extLst>
              <a:ext uri="{FF2B5EF4-FFF2-40B4-BE49-F238E27FC236}">
                <a16:creationId xmlns:a16="http://schemas.microsoft.com/office/drawing/2014/main" id="{EAB27D7F-AAC0-427E-ADAE-B5D2C693EA1E}"/>
              </a:ext>
            </a:extLst>
          </p:cNvPr>
          <p:cNvSpPr>
            <a:spLocks noChangeArrowheads="1"/>
          </p:cNvSpPr>
          <p:nvPr/>
        </p:nvSpPr>
        <p:spPr bwMode="auto">
          <a:xfrm>
            <a:off x="5809546" y="4863503"/>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6.7</a:t>
            </a:r>
            <a:endParaRPr kumimoji="0" lang="en-US" altLang="en-US" b="0" i="0" u="none" strike="noStrike" cap="none" normalizeH="0" baseline="0" dirty="0">
              <a:ln>
                <a:noFill/>
              </a:ln>
              <a:solidFill>
                <a:schemeClr val="tx1"/>
              </a:solidFill>
              <a:effectLst/>
            </a:endParaRPr>
          </a:p>
        </p:txBody>
      </p:sp>
      <p:sp>
        <p:nvSpPr>
          <p:cNvPr id="48" name="Rectangle 21">
            <a:extLst>
              <a:ext uri="{FF2B5EF4-FFF2-40B4-BE49-F238E27FC236}">
                <a16:creationId xmlns:a16="http://schemas.microsoft.com/office/drawing/2014/main" id="{C682A449-E059-4CCD-AE86-407BA9BFD9AB}"/>
              </a:ext>
            </a:extLst>
          </p:cNvPr>
          <p:cNvSpPr>
            <a:spLocks noChangeArrowheads="1"/>
          </p:cNvSpPr>
          <p:nvPr/>
        </p:nvSpPr>
        <p:spPr bwMode="auto">
          <a:xfrm>
            <a:off x="9053513" y="4993678"/>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3.3</a:t>
            </a:r>
            <a:endParaRPr kumimoji="0" lang="en-US" altLang="en-US" b="0" i="0" u="none" strike="noStrike" cap="none" normalizeH="0" baseline="0" dirty="0">
              <a:ln>
                <a:noFill/>
              </a:ln>
              <a:solidFill>
                <a:schemeClr val="tx1"/>
              </a:solidFill>
              <a:effectLst/>
            </a:endParaRPr>
          </a:p>
        </p:txBody>
      </p:sp>
      <p:sp>
        <p:nvSpPr>
          <p:cNvPr id="49" name="Rectangle 22">
            <a:extLst>
              <a:ext uri="{FF2B5EF4-FFF2-40B4-BE49-F238E27FC236}">
                <a16:creationId xmlns:a16="http://schemas.microsoft.com/office/drawing/2014/main" id="{0B23C6DD-7AFD-45A2-B768-209B60C918F0}"/>
              </a:ext>
            </a:extLst>
          </p:cNvPr>
          <p:cNvSpPr>
            <a:spLocks noChangeArrowheads="1"/>
          </p:cNvSpPr>
          <p:nvPr/>
        </p:nvSpPr>
        <p:spPr bwMode="auto">
          <a:xfrm>
            <a:off x="3122613" y="2201266"/>
            <a:ext cx="4119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77.4</a:t>
            </a:r>
            <a:endParaRPr kumimoji="0" lang="en-US" altLang="en-US" b="0" i="0" u="none" strike="noStrike" cap="none" normalizeH="0" baseline="0" dirty="0">
              <a:ln>
                <a:noFill/>
              </a:ln>
              <a:solidFill>
                <a:schemeClr val="tx1"/>
              </a:solidFill>
              <a:effectLst/>
            </a:endParaRPr>
          </a:p>
        </p:txBody>
      </p:sp>
      <p:sp>
        <p:nvSpPr>
          <p:cNvPr id="50" name="Rectangle 23">
            <a:extLst>
              <a:ext uri="{FF2B5EF4-FFF2-40B4-BE49-F238E27FC236}">
                <a16:creationId xmlns:a16="http://schemas.microsoft.com/office/drawing/2014/main" id="{7BCA5861-28D4-4BF2-B891-AAEC1D0E7EC7}"/>
              </a:ext>
            </a:extLst>
          </p:cNvPr>
          <p:cNvSpPr>
            <a:spLocks noChangeArrowheads="1"/>
          </p:cNvSpPr>
          <p:nvPr/>
        </p:nvSpPr>
        <p:spPr bwMode="auto">
          <a:xfrm>
            <a:off x="6393746" y="4631728"/>
            <a:ext cx="4119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12.9</a:t>
            </a:r>
            <a:endParaRPr kumimoji="0" lang="en-US" altLang="en-US" b="0" i="0" u="none" strike="noStrike" cap="none" normalizeH="0" baseline="0" dirty="0">
              <a:ln>
                <a:noFill/>
              </a:ln>
              <a:solidFill>
                <a:schemeClr val="tx1"/>
              </a:solidFill>
              <a:effectLst/>
            </a:endParaRPr>
          </a:p>
        </p:txBody>
      </p:sp>
      <p:sp>
        <p:nvSpPr>
          <p:cNvPr id="51" name="Rectangle 24">
            <a:extLst>
              <a:ext uri="{FF2B5EF4-FFF2-40B4-BE49-F238E27FC236}">
                <a16:creationId xmlns:a16="http://schemas.microsoft.com/office/drawing/2014/main" id="{61769EE8-2E7C-41D1-9C3A-C29A266AF102}"/>
              </a:ext>
            </a:extLst>
          </p:cNvPr>
          <p:cNvSpPr>
            <a:spLocks noChangeArrowheads="1"/>
          </p:cNvSpPr>
          <p:nvPr/>
        </p:nvSpPr>
        <p:spPr bwMode="auto">
          <a:xfrm>
            <a:off x="9685338" y="4752378"/>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9.7</a:t>
            </a:r>
            <a:endParaRPr kumimoji="0" lang="en-US" altLang="en-US" b="0" i="0" u="none" strike="noStrike" cap="none" normalizeH="0" baseline="0" dirty="0">
              <a:ln>
                <a:noFill/>
              </a:ln>
              <a:solidFill>
                <a:schemeClr val="tx1"/>
              </a:solidFill>
              <a:effectLst/>
            </a:endParaRPr>
          </a:p>
        </p:txBody>
      </p:sp>
      <p:sp>
        <p:nvSpPr>
          <p:cNvPr id="52" name="Rectangle 25">
            <a:extLst>
              <a:ext uri="{FF2B5EF4-FFF2-40B4-BE49-F238E27FC236}">
                <a16:creationId xmlns:a16="http://schemas.microsoft.com/office/drawing/2014/main" id="{8660FA59-5201-4146-A222-2858E7CC91A7}"/>
              </a:ext>
            </a:extLst>
          </p:cNvPr>
          <p:cNvSpPr>
            <a:spLocks noChangeArrowheads="1"/>
          </p:cNvSpPr>
          <p:nvPr/>
        </p:nvSpPr>
        <p:spPr bwMode="auto">
          <a:xfrm>
            <a:off x="3754438" y="1956791"/>
            <a:ext cx="4119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83.9</a:t>
            </a:r>
            <a:endParaRPr kumimoji="0" lang="en-US" altLang="en-US" b="0" i="0" u="none" strike="noStrike" cap="none" normalizeH="0" baseline="0" dirty="0">
              <a:ln>
                <a:noFill/>
              </a:ln>
              <a:solidFill>
                <a:schemeClr val="tx1"/>
              </a:solidFill>
              <a:effectLst/>
            </a:endParaRPr>
          </a:p>
        </p:txBody>
      </p:sp>
      <p:sp>
        <p:nvSpPr>
          <p:cNvPr id="53" name="Rectangle 26">
            <a:extLst>
              <a:ext uri="{FF2B5EF4-FFF2-40B4-BE49-F238E27FC236}">
                <a16:creationId xmlns:a16="http://schemas.microsoft.com/office/drawing/2014/main" id="{9A4443D8-77DA-418A-8920-BFB97948AE46}"/>
              </a:ext>
            </a:extLst>
          </p:cNvPr>
          <p:cNvSpPr>
            <a:spLocks noChangeArrowheads="1"/>
          </p:cNvSpPr>
          <p:nvPr/>
        </p:nvSpPr>
        <p:spPr bwMode="auto">
          <a:xfrm>
            <a:off x="7076371" y="4871441"/>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6.5</a:t>
            </a:r>
            <a:endParaRPr kumimoji="0" lang="en-US" altLang="en-US" b="0" i="0" u="none" strike="noStrike" cap="none" normalizeH="0" baseline="0" dirty="0">
              <a:ln>
                <a:noFill/>
              </a:ln>
              <a:solidFill>
                <a:schemeClr val="tx1"/>
              </a:solidFill>
              <a:effectLst/>
            </a:endParaRPr>
          </a:p>
        </p:txBody>
      </p:sp>
      <p:sp>
        <p:nvSpPr>
          <p:cNvPr id="54" name="Rectangle 27">
            <a:extLst>
              <a:ext uri="{FF2B5EF4-FFF2-40B4-BE49-F238E27FC236}">
                <a16:creationId xmlns:a16="http://schemas.microsoft.com/office/drawing/2014/main" id="{B155FBBE-3E56-48A6-BCFF-D984282880A7}"/>
              </a:ext>
            </a:extLst>
          </p:cNvPr>
          <p:cNvSpPr>
            <a:spLocks noChangeArrowheads="1"/>
          </p:cNvSpPr>
          <p:nvPr/>
        </p:nvSpPr>
        <p:spPr bwMode="auto">
          <a:xfrm>
            <a:off x="10318750" y="4752378"/>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Calibri" panose="020F0502020204030204" pitchFamily="34" charset="0"/>
              </a:rPr>
              <a:t>9.7</a:t>
            </a:r>
            <a:endParaRPr kumimoji="0" lang="en-US" altLang="en-US" b="0" i="0" u="none" strike="noStrike" cap="none" normalizeH="0" baseline="0" dirty="0">
              <a:ln>
                <a:noFill/>
              </a:ln>
              <a:solidFill>
                <a:schemeClr val="tx1"/>
              </a:solidFill>
              <a:effectLst/>
            </a:endParaRPr>
          </a:p>
        </p:txBody>
      </p:sp>
      <p:sp>
        <p:nvSpPr>
          <p:cNvPr id="55" name="Rectangle 28">
            <a:extLst>
              <a:ext uri="{FF2B5EF4-FFF2-40B4-BE49-F238E27FC236}">
                <a16:creationId xmlns:a16="http://schemas.microsoft.com/office/drawing/2014/main" id="{EA32914D-BB05-4C22-B66A-986E9B9B09EA}"/>
              </a:ext>
            </a:extLst>
          </p:cNvPr>
          <p:cNvSpPr>
            <a:spLocks noChangeArrowheads="1"/>
          </p:cNvSpPr>
          <p:nvPr/>
        </p:nvSpPr>
        <p:spPr bwMode="auto">
          <a:xfrm>
            <a:off x="1182601" y="5309591"/>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0</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56" name="Rectangle 29">
            <a:extLst>
              <a:ext uri="{FF2B5EF4-FFF2-40B4-BE49-F238E27FC236}">
                <a16:creationId xmlns:a16="http://schemas.microsoft.com/office/drawing/2014/main" id="{F064FD4A-7FA2-4D9F-A027-E93777B4352A}"/>
              </a:ext>
            </a:extLst>
          </p:cNvPr>
          <p:cNvSpPr>
            <a:spLocks noChangeArrowheads="1"/>
          </p:cNvSpPr>
          <p:nvPr/>
        </p:nvSpPr>
        <p:spPr bwMode="auto">
          <a:xfrm>
            <a:off x="1067170" y="4557116"/>
            <a:ext cx="2340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20</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57" name="Rectangle 30">
            <a:extLst>
              <a:ext uri="{FF2B5EF4-FFF2-40B4-BE49-F238E27FC236}">
                <a16:creationId xmlns:a16="http://schemas.microsoft.com/office/drawing/2014/main" id="{94244BE9-FE2C-477A-8AC6-C6045D38BAB8}"/>
              </a:ext>
            </a:extLst>
          </p:cNvPr>
          <p:cNvSpPr>
            <a:spLocks noChangeArrowheads="1"/>
          </p:cNvSpPr>
          <p:nvPr/>
        </p:nvSpPr>
        <p:spPr bwMode="auto">
          <a:xfrm>
            <a:off x="1067170" y="3804641"/>
            <a:ext cx="2340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40</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58" name="Rectangle 31">
            <a:extLst>
              <a:ext uri="{FF2B5EF4-FFF2-40B4-BE49-F238E27FC236}">
                <a16:creationId xmlns:a16="http://schemas.microsoft.com/office/drawing/2014/main" id="{A6B5BBBE-806D-40BC-BA8D-E959FA669FF7}"/>
              </a:ext>
            </a:extLst>
          </p:cNvPr>
          <p:cNvSpPr>
            <a:spLocks noChangeArrowheads="1"/>
          </p:cNvSpPr>
          <p:nvPr/>
        </p:nvSpPr>
        <p:spPr bwMode="auto">
          <a:xfrm>
            <a:off x="1067170" y="3052166"/>
            <a:ext cx="2340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60</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59" name="Rectangle 32">
            <a:extLst>
              <a:ext uri="{FF2B5EF4-FFF2-40B4-BE49-F238E27FC236}">
                <a16:creationId xmlns:a16="http://schemas.microsoft.com/office/drawing/2014/main" id="{E8A0EA6E-2F00-4C50-9215-2FF8C07C65BB}"/>
              </a:ext>
            </a:extLst>
          </p:cNvPr>
          <p:cNvSpPr>
            <a:spLocks noChangeArrowheads="1"/>
          </p:cNvSpPr>
          <p:nvPr/>
        </p:nvSpPr>
        <p:spPr bwMode="auto">
          <a:xfrm>
            <a:off x="1067170" y="2296516"/>
            <a:ext cx="2340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80</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60" name="Rectangle 33">
            <a:extLst>
              <a:ext uri="{FF2B5EF4-FFF2-40B4-BE49-F238E27FC236}">
                <a16:creationId xmlns:a16="http://schemas.microsoft.com/office/drawing/2014/main" id="{EF3F8FA6-3190-49FF-B4E5-98EAACC5B431}"/>
              </a:ext>
            </a:extLst>
          </p:cNvPr>
          <p:cNvSpPr>
            <a:spLocks noChangeArrowheads="1"/>
          </p:cNvSpPr>
          <p:nvPr/>
        </p:nvSpPr>
        <p:spPr bwMode="auto">
          <a:xfrm>
            <a:off x="951738" y="1544041"/>
            <a:ext cx="3510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100</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61" name="Rectangle 34">
            <a:extLst>
              <a:ext uri="{FF2B5EF4-FFF2-40B4-BE49-F238E27FC236}">
                <a16:creationId xmlns:a16="http://schemas.microsoft.com/office/drawing/2014/main" id="{937D3895-0141-4BFB-8344-8BE70F8AD5C0}"/>
              </a:ext>
            </a:extLst>
          </p:cNvPr>
          <p:cNvSpPr>
            <a:spLocks noChangeArrowheads="1"/>
          </p:cNvSpPr>
          <p:nvPr/>
        </p:nvSpPr>
        <p:spPr bwMode="auto">
          <a:xfrm>
            <a:off x="7033627" y="5453932"/>
            <a:ext cx="41678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rPr>
              <a:t>2/31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Rectangle 35">
            <a:extLst>
              <a:ext uri="{FF2B5EF4-FFF2-40B4-BE49-F238E27FC236}">
                <a16:creationId xmlns:a16="http://schemas.microsoft.com/office/drawing/2014/main" id="{996D57BC-1920-4C8B-93CD-9C2235874842}"/>
              </a:ext>
            </a:extLst>
          </p:cNvPr>
          <p:cNvSpPr>
            <a:spLocks noChangeArrowheads="1"/>
          </p:cNvSpPr>
          <p:nvPr/>
        </p:nvSpPr>
        <p:spPr bwMode="auto">
          <a:xfrm>
            <a:off x="8403003" y="5453932"/>
            <a:ext cx="41678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rPr>
              <a:t>1/29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Rectangle 36">
            <a:extLst>
              <a:ext uri="{FF2B5EF4-FFF2-40B4-BE49-F238E27FC236}">
                <a16:creationId xmlns:a16="http://schemas.microsoft.com/office/drawing/2014/main" id="{09A0D3DD-BD6D-487C-AD29-A691E627A3A4}"/>
              </a:ext>
            </a:extLst>
          </p:cNvPr>
          <p:cNvSpPr>
            <a:spLocks noChangeArrowheads="1"/>
          </p:cNvSpPr>
          <p:nvPr/>
        </p:nvSpPr>
        <p:spPr bwMode="auto">
          <a:xfrm>
            <a:off x="8999903" y="5453932"/>
            <a:ext cx="41678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rPr>
              <a:t>1/30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4" name="Rectangle 37">
            <a:extLst>
              <a:ext uri="{FF2B5EF4-FFF2-40B4-BE49-F238E27FC236}">
                <a16:creationId xmlns:a16="http://schemas.microsoft.com/office/drawing/2014/main" id="{739378B8-35F2-4CE5-9BA0-EE5F4D04CA42}"/>
              </a:ext>
            </a:extLst>
          </p:cNvPr>
          <p:cNvSpPr>
            <a:spLocks noChangeArrowheads="1"/>
          </p:cNvSpPr>
          <p:nvPr/>
        </p:nvSpPr>
        <p:spPr bwMode="auto">
          <a:xfrm>
            <a:off x="9665589" y="5453932"/>
            <a:ext cx="41678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rPr>
              <a:t>3/31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Rectangle 38">
            <a:extLst>
              <a:ext uri="{FF2B5EF4-FFF2-40B4-BE49-F238E27FC236}">
                <a16:creationId xmlns:a16="http://schemas.microsoft.com/office/drawing/2014/main" id="{C9D1E4EB-29E2-481E-91D9-5C2053CD6B85}"/>
              </a:ext>
            </a:extLst>
          </p:cNvPr>
          <p:cNvSpPr>
            <a:spLocks noChangeArrowheads="1"/>
          </p:cNvSpPr>
          <p:nvPr/>
        </p:nvSpPr>
        <p:spPr bwMode="auto">
          <a:xfrm>
            <a:off x="10269380" y="5453932"/>
            <a:ext cx="41678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rPr>
              <a:t>3/31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67" name="Straight Connector 66">
            <a:extLst>
              <a:ext uri="{FF2B5EF4-FFF2-40B4-BE49-F238E27FC236}">
                <a16:creationId xmlns:a16="http://schemas.microsoft.com/office/drawing/2014/main" id="{E8318FC3-02AB-40E8-BB41-15BC3D611716}"/>
              </a:ext>
            </a:extLst>
          </p:cNvPr>
          <p:cNvCxnSpPr>
            <a:cxnSpLocks/>
          </p:cNvCxnSpPr>
          <p:nvPr/>
        </p:nvCxnSpPr>
        <p:spPr bwMode="auto">
          <a:xfrm>
            <a:off x="1422363" y="5435002"/>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A42095FB-3C20-4E45-BD0B-F657D9ED76F7}"/>
              </a:ext>
            </a:extLst>
          </p:cNvPr>
          <p:cNvCxnSpPr>
            <a:cxnSpLocks/>
          </p:cNvCxnSpPr>
          <p:nvPr/>
        </p:nvCxnSpPr>
        <p:spPr bwMode="auto">
          <a:xfrm>
            <a:off x="4601609" y="5435002"/>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EC5D7C40-69B8-43C4-BEC9-2E2467542A4D}"/>
              </a:ext>
            </a:extLst>
          </p:cNvPr>
          <p:cNvCxnSpPr>
            <a:cxnSpLocks/>
          </p:cNvCxnSpPr>
          <p:nvPr/>
        </p:nvCxnSpPr>
        <p:spPr bwMode="auto">
          <a:xfrm>
            <a:off x="7780855" y="5435002"/>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D218BE16-1D05-486A-9345-15071927F77C}"/>
              </a:ext>
            </a:extLst>
          </p:cNvPr>
          <p:cNvCxnSpPr>
            <a:cxnSpLocks/>
          </p:cNvCxnSpPr>
          <p:nvPr/>
        </p:nvCxnSpPr>
        <p:spPr bwMode="auto">
          <a:xfrm>
            <a:off x="11037833" y="5435002"/>
            <a:ext cx="0" cy="64008"/>
          </a:xfrm>
          <a:prstGeom prst="line">
            <a:avLst/>
          </a:prstGeom>
          <a:noFill/>
          <a:ln w="2857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3050085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DAD2C17-929A-874C-158B-2831C52EC317}"/>
              </a:ext>
            </a:extLst>
          </p:cNvPr>
          <p:cNvSpPr>
            <a:spLocks noGrp="1"/>
          </p:cNvSpPr>
          <p:nvPr>
            <p:ph type="title"/>
          </p:nvPr>
        </p:nvSpPr>
        <p:spPr/>
        <p:txBody>
          <a:bodyPr/>
          <a:lstStyle/>
          <a:p>
            <a:r>
              <a:rPr lang="en-US" dirty="0"/>
              <a:t>P011: Post Hoc Analysis</a:t>
            </a:r>
          </a:p>
        </p:txBody>
      </p:sp>
      <p:sp>
        <p:nvSpPr>
          <p:cNvPr id="10" name="Content Placeholder 9">
            <a:extLst>
              <a:ext uri="{FF2B5EF4-FFF2-40B4-BE49-F238E27FC236}">
                <a16:creationId xmlns:a16="http://schemas.microsoft.com/office/drawing/2014/main" id="{86A42FF8-1FFA-E737-49AE-982197497314}"/>
              </a:ext>
            </a:extLst>
          </p:cNvPr>
          <p:cNvSpPr>
            <a:spLocks noGrp="1"/>
          </p:cNvSpPr>
          <p:nvPr>
            <p:ph idx="1"/>
          </p:nvPr>
        </p:nvSpPr>
        <p:spPr/>
        <p:txBody>
          <a:bodyPr/>
          <a:lstStyle/>
          <a:p>
            <a:pPr>
              <a:spcAft>
                <a:spcPts val="0"/>
              </a:spcAft>
            </a:pPr>
            <a:r>
              <a:rPr lang="en-US" sz="2400" dirty="0"/>
              <a:t>Mean percent change from baseline in CD4+ T-cells, B-cells, and total lymphocyte count</a:t>
            </a:r>
          </a:p>
          <a:p>
            <a:pPr lvl="1">
              <a:spcAft>
                <a:spcPts val="0"/>
              </a:spcAft>
            </a:pPr>
            <a:r>
              <a:rPr lang="en-US" sz="2200" dirty="0"/>
              <a:t>Part 1 and 2: Wk 0-72</a:t>
            </a:r>
          </a:p>
          <a:p>
            <a:pPr lvl="2">
              <a:spcAft>
                <a:spcPts val="0"/>
              </a:spcAft>
            </a:pPr>
            <a:r>
              <a:rPr lang="en-US" sz="2000" dirty="0"/>
              <a:t>Group that switched to ISL 0.75 mg prior to Wk 72 only included in analysis up to switch point</a:t>
            </a:r>
          </a:p>
          <a:p>
            <a:pPr lvl="2">
              <a:spcAft>
                <a:spcPts val="0"/>
              </a:spcAft>
            </a:pPr>
            <a:r>
              <a:rPr lang="en-US" sz="2000" dirty="0"/>
              <a:t>Parts 1 and 2 analyses use Day 1 baseline</a:t>
            </a:r>
          </a:p>
          <a:p>
            <a:pPr lvl="1">
              <a:spcAft>
                <a:spcPts val="0"/>
              </a:spcAft>
            </a:pPr>
            <a:r>
              <a:rPr lang="en-US" sz="2200" dirty="0"/>
              <a:t>Part 3: Wk 73-144</a:t>
            </a:r>
          </a:p>
          <a:p>
            <a:pPr lvl="2">
              <a:spcAft>
                <a:spcPts val="0"/>
              </a:spcAft>
            </a:pPr>
            <a:r>
              <a:rPr lang="en-US" sz="2000" dirty="0"/>
              <a:t>Baseline: last measurement before dose conversion</a:t>
            </a:r>
          </a:p>
          <a:p>
            <a:pPr lvl="2">
              <a:spcAft>
                <a:spcPts val="0"/>
              </a:spcAft>
            </a:pPr>
            <a:r>
              <a:rPr lang="en-US" sz="2000" dirty="0"/>
              <a:t>Time measured relative to dose conversion/time in Part 3</a:t>
            </a:r>
          </a:p>
          <a:p>
            <a:pPr>
              <a:spcAft>
                <a:spcPts val="0"/>
              </a:spcAft>
            </a:pPr>
            <a:r>
              <a:rPr lang="en-US" sz="2400" dirty="0"/>
              <a:t>Infections through Wk 144 </a:t>
            </a:r>
          </a:p>
          <a:p>
            <a:pPr>
              <a:spcAft>
                <a:spcPts val="0"/>
              </a:spcAft>
            </a:pPr>
            <a:r>
              <a:rPr lang="en-US" sz="2400" dirty="0"/>
              <a:t>Hematology parameters</a:t>
            </a:r>
          </a:p>
        </p:txBody>
      </p:sp>
      <p:grpSp>
        <p:nvGrpSpPr>
          <p:cNvPr id="11" name="Group 10">
            <a:extLst>
              <a:ext uri="{FF2B5EF4-FFF2-40B4-BE49-F238E27FC236}">
                <a16:creationId xmlns:a16="http://schemas.microsoft.com/office/drawing/2014/main" id="{751FC72A-3469-5E38-BD8D-326B0B8CED54}"/>
              </a:ext>
            </a:extLst>
          </p:cNvPr>
          <p:cNvGrpSpPr/>
          <p:nvPr/>
        </p:nvGrpSpPr>
        <p:grpSpPr>
          <a:xfrm>
            <a:off x="9392911" y="6207927"/>
            <a:ext cx="2488502" cy="454909"/>
            <a:chOff x="9392911" y="6207927"/>
            <a:chExt cx="2488502" cy="454909"/>
          </a:xfrm>
        </p:grpSpPr>
        <p:pic>
          <p:nvPicPr>
            <p:cNvPr id="12" name="Picture 11" descr="A picture containing text, ax, wheel&#10;&#10;Description automatically generated">
              <a:extLst>
                <a:ext uri="{FF2B5EF4-FFF2-40B4-BE49-F238E27FC236}">
                  <a16:creationId xmlns:a16="http://schemas.microsoft.com/office/drawing/2014/main" id="{B3245464-D930-CDB0-16DE-3E1A24D23B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3" name="Rectangle 8">
              <a:extLst>
                <a:ext uri="{FF2B5EF4-FFF2-40B4-BE49-F238E27FC236}">
                  <a16:creationId xmlns:a16="http://schemas.microsoft.com/office/drawing/2014/main" id="{3437AD3D-9DD9-1D2A-2023-8445C57AA30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2" name="Text Box 15">
            <a:extLst>
              <a:ext uri="{FF2B5EF4-FFF2-40B4-BE49-F238E27FC236}">
                <a16:creationId xmlns:a16="http://schemas.microsoft.com/office/drawing/2014/main" id="{8B4AD8C4-A073-267A-25CE-2956614E38A5}"/>
              </a:ext>
            </a:extLst>
          </p:cNvPr>
          <p:cNvSpPr txBox="1">
            <a:spLocks noChangeArrowheads="1"/>
          </p:cNvSpPr>
          <p:nvPr/>
        </p:nvSpPr>
        <p:spPr bwMode="auto">
          <a:xfrm>
            <a:off x="393715" y="637670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12165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3" name="Group 262">
            <a:extLst>
              <a:ext uri="{FF2B5EF4-FFF2-40B4-BE49-F238E27FC236}">
                <a16:creationId xmlns:a16="http://schemas.microsoft.com/office/drawing/2014/main" id="{F95DF641-6EFD-63C0-52C7-E4A41C8E4E3C}"/>
              </a:ext>
            </a:extLst>
          </p:cNvPr>
          <p:cNvGrpSpPr/>
          <p:nvPr/>
        </p:nvGrpSpPr>
        <p:grpSpPr>
          <a:xfrm>
            <a:off x="1183190" y="2778368"/>
            <a:ext cx="6356183" cy="1752049"/>
            <a:chOff x="1050086" y="2455025"/>
            <a:chExt cx="6356183" cy="1752049"/>
          </a:xfrm>
        </p:grpSpPr>
        <p:grpSp>
          <p:nvGrpSpPr>
            <p:cNvPr id="177" name="Group 176">
              <a:extLst>
                <a:ext uri="{FF2B5EF4-FFF2-40B4-BE49-F238E27FC236}">
                  <a16:creationId xmlns:a16="http://schemas.microsoft.com/office/drawing/2014/main" id="{39205BEA-7AEF-9FEA-0D2A-E9ECCF505CD1}"/>
                </a:ext>
              </a:extLst>
            </p:cNvPr>
            <p:cNvGrpSpPr/>
            <p:nvPr/>
          </p:nvGrpSpPr>
          <p:grpSpPr>
            <a:xfrm>
              <a:off x="1240600" y="2577168"/>
              <a:ext cx="73152" cy="676656"/>
              <a:chOff x="1347318" y="2316938"/>
              <a:chExt cx="73152" cy="728770"/>
            </a:xfrm>
          </p:grpSpPr>
          <p:cxnSp>
            <p:nvCxnSpPr>
              <p:cNvPr id="178" name="Straight Connector 177">
                <a:extLst>
                  <a:ext uri="{FF2B5EF4-FFF2-40B4-BE49-F238E27FC236}">
                    <a16:creationId xmlns:a16="http://schemas.microsoft.com/office/drawing/2014/main" id="{0A9E689E-30FE-6B9D-90DC-2F119B6C95A9}"/>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79" name="Straight Connector 178">
                <a:extLst>
                  <a:ext uri="{FF2B5EF4-FFF2-40B4-BE49-F238E27FC236}">
                    <a16:creationId xmlns:a16="http://schemas.microsoft.com/office/drawing/2014/main" id="{D66C44E6-6EF2-D66E-B204-706D7EA58F3E}"/>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80" name="Straight Connector 179">
                <a:extLst>
                  <a:ext uri="{FF2B5EF4-FFF2-40B4-BE49-F238E27FC236}">
                    <a16:creationId xmlns:a16="http://schemas.microsoft.com/office/drawing/2014/main" id="{5A22A70F-5354-87AB-E01F-3BCB9D39F7F7}"/>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81" name="Rectangle 180">
              <a:extLst>
                <a:ext uri="{FF2B5EF4-FFF2-40B4-BE49-F238E27FC236}">
                  <a16:creationId xmlns:a16="http://schemas.microsoft.com/office/drawing/2014/main" id="{167AACA4-9754-C1F6-CCCD-07EE6E029883}"/>
                </a:ext>
              </a:extLst>
            </p:cNvPr>
            <p:cNvSpPr/>
            <p:nvPr/>
          </p:nvSpPr>
          <p:spPr>
            <a:xfrm rot="2806714">
              <a:off x="1228418" y="2859682"/>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82" name="Group 181">
              <a:extLst>
                <a:ext uri="{FF2B5EF4-FFF2-40B4-BE49-F238E27FC236}">
                  <a16:creationId xmlns:a16="http://schemas.microsoft.com/office/drawing/2014/main" id="{CF69F822-13D4-5DBD-92CC-EF3413CAA786}"/>
                </a:ext>
              </a:extLst>
            </p:cNvPr>
            <p:cNvGrpSpPr/>
            <p:nvPr/>
          </p:nvGrpSpPr>
          <p:grpSpPr>
            <a:xfrm>
              <a:off x="1767916" y="2617304"/>
              <a:ext cx="73152" cy="822960"/>
              <a:chOff x="1347318" y="2316938"/>
              <a:chExt cx="73152" cy="728770"/>
            </a:xfrm>
          </p:grpSpPr>
          <p:cxnSp>
            <p:nvCxnSpPr>
              <p:cNvPr id="183" name="Straight Connector 182">
                <a:extLst>
                  <a:ext uri="{FF2B5EF4-FFF2-40B4-BE49-F238E27FC236}">
                    <a16:creationId xmlns:a16="http://schemas.microsoft.com/office/drawing/2014/main" id="{72D8E411-4D46-51AC-42A0-88634F8B9B1A}"/>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84" name="Straight Connector 183">
                <a:extLst>
                  <a:ext uri="{FF2B5EF4-FFF2-40B4-BE49-F238E27FC236}">
                    <a16:creationId xmlns:a16="http://schemas.microsoft.com/office/drawing/2014/main" id="{D793A6DD-568A-2E4F-91B7-FCCDDD6543FB}"/>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85" name="Straight Connector 184">
                <a:extLst>
                  <a:ext uri="{FF2B5EF4-FFF2-40B4-BE49-F238E27FC236}">
                    <a16:creationId xmlns:a16="http://schemas.microsoft.com/office/drawing/2014/main" id="{CD2C37D2-1389-E1C7-7D87-DBEDC49E8B0A}"/>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86" name="Rectangle 185">
              <a:extLst>
                <a:ext uri="{FF2B5EF4-FFF2-40B4-BE49-F238E27FC236}">
                  <a16:creationId xmlns:a16="http://schemas.microsoft.com/office/drawing/2014/main" id="{BC69D5F4-B77A-8A52-BAF8-935DCF39E8F8}"/>
                </a:ext>
              </a:extLst>
            </p:cNvPr>
            <p:cNvSpPr/>
            <p:nvPr/>
          </p:nvSpPr>
          <p:spPr>
            <a:xfrm rot="2806714">
              <a:off x="1755734" y="2979193"/>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87" name="Group 186">
              <a:extLst>
                <a:ext uri="{FF2B5EF4-FFF2-40B4-BE49-F238E27FC236}">
                  <a16:creationId xmlns:a16="http://schemas.microsoft.com/office/drawing/2014/main" id="{81B8D81A-D26B-AA98-BC3B-B865BD4BF25A}"/>
                </a:ext>
              </a:extLst>
            </p:cNvPr>
            <p:cNvGrpSpPr/>
            <p:nvPr/>
          </p:nvGrpSpPr>
          <p:grpSpPr>
            <a:xfrm>
              <a:off x="2115493" y="2593647"/>
              <a:ext cx="73152" cy="566928"/>
              <a:chOff x="1347318" y="2316938"/>
              <a:chExt cx="73152" cy="728770"/>
            </a:xfrm>
          </p:grpSpPr>
          <p:cxnSp>
            <p:nvCxnSpPr>
              <p:cNvPr id="188" name="Straight Connector 187">
                <a:extLst>
                  <a:ext uri="{FF2B5EF4-FFF2-40B4-BE49-F238E27FC236}">
                    <a16:creationId xmlns:a16="http://schemas.microsoft.com/office/drawing/2014/main" id="{B4D517BD-72D6-9EC4-F5CD-F9245B4A81C8}"/>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8E81B01B-F3BB-EC7C-C881-0BEE338DDEEA}"/>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4029D53B-FCB8-E3A6-FBE5-98C934BB813B}"/>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91" name="Rectangle 190">
              <a:extLst>
                <a:ext uri="{FF2B5EF4-FFF2-40B4-BE49-F238E27FC236}">
                  <a16:creationId xmlns:a16="http://schemas.microsoft.com/office/drawing/2014/main" id="{752A30B6-058F-0EBE-3797-EFE99D50F6CD}"/>
                </a:ext>
              </a:extLst>
            </p:cNvPr>
            <p:cNvSpPr/>
            <p:nvPr/>
          </p:nvSpPr>
          <p:spPr>
            <a:xfrm rot="2806714">
              <a:off x="2103311" y="2834886"/>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92" name="Group 191">
              <a:extLst>
                <a:ext uri="{FF2B5EF4-FFF2-40B4-BE49-F238E27FC236}">
                  <a16:creationId xmlns:a16="http://schemas.microsoft.com/office/drawing/2014/main" id="{0502EEF3-05BD-6F17-5DD9-AFC67C7D1DA6}"/>
                </a:ext>
              </a:extLst>
            </p:cNvPr>
            <p:cNvGrpSpPr/>
            <p:nvPr/>
          </p:nvGrpSpPr>
          <p:grpSpPr>
            <a:xfrm>
              <a:off x="2459022" y="2802931"/>
              <a:ext cx="73152" cy="594360"/>
              <a:chOff x="1347318" y="2316938"/>
              <a:chExt cx="73152" cy="728770"/>
            </a:xfrm>
          </p:grpSpPr>
          <p:cxnSp>
            <p:nvCxnSpPr>
              <p:cNvPr id="193" name="Straight Connector 192">
                <a:extLst>
                  <a:ext uri="{FF2B5EF4-FFF2-40B4-BE49-F238E27FC236}">
                    <a16:creationId xmlns:a16="http://schemas.microsoft.com/office/drawing/2014/main" id="{14296901-627B-CCE7-4569-9C487017E564}"/>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94" name="Straight Connector 193">
                <a:extLst>
                  <a:ext uri="{FF2B5EF4-FFF2-40B4-BE49-F238E27FC236}">
                    <a16:creationId xmlns:a16="http://schemas.microsoft.com/office/drawing/2014/main" id="{1C4D2252-6F49-DC32-B4CE-31C7A7A34D1E}"/>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95" name="Straight Connector 194">
                <a:extLst>
                  <a:ext uri="{FF2B5EF4-FFF2-40B4-BE49-F238E27FC236}">
                    <a16:creationId xmlns:a16="http://schemas.microsoft.com/office/drawing/2014/main" id="{A2DEE004-9CF2-C2B0-7D4C-029E6ADDFAF1}"/>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96" name="Rectangle 195">
              <a:extLst>
                <a:ext uri="{FF2B5EF4-FFF2-40B4-BE49-F238E27FC236}">
                  <a16:creationId xmlns:a16="http://schemas.microsoft.com/office/drawing/2014/main" id="{D7B27541-94BD-05FE-A864-C1A5FA527EBE}"/>
                </a:ext>
              </a:extLst>
            </p:cNvPr>
            <p:cNvSpPr/>
            <p:nvPr/>
          </p:nvSpPr>
          <p:spPr>
            <a:xfrm rot="2806714">
              <a:off x="2446840" y="3060045"/>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97" name="Group 196">
              <a:extLst>
                <a:ext uri="{FF2B5EF4-FFF2-40B4-BE49-F238E27FC236}">
                  <a16:creationId xmlns:a16="http://schemas.microsoft.com/office/drawing/2014/main" id="{8F63D1CF-FC18-291E-E614-39593312B79C}"/>
                </a:ext>
              </a:extLst>
            </p:cNvPr>
            <p:cNvGrpSpPr/>
            <p:nvPr/>
          </p:nvGrpSpPr>
          <p:grpSpPr>
            <a:xfrm>
              <a:off x="2813449" y="2455025"/>
              <a:ext cx="73152" cy="795528"/>
              <a:chOff x="1347318" y="2316938"/>
              <a:chExt cx="73152" cy="728770"/>
            </a:xfrm>
          </p:grpSpPr>
          <p:cxnSp>
            <p:nvCxnSpPr>
              <p:cNvPr id="198" name="Straight Connector 197">
                <a:extLst>
                  <a:ext uri="{FF2B5EF4-FFF2-40B4-BE49-F238E27FC236}">
                    <a16:creationId xmlns:a16="http://schemas.microsoft.com/office/drawing/2014/main" id="{4F3B2792-4514-9518-1BD1-234A89BA7374}"/>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99" name="Straight Connector 198">
                <a:extLst>
                  <a:ext uri="{FF2B5EF4-FFF2-40B4-BE49-F238E27FC236}">
                    <a16:creationId xmlns:a16="http://schemas.microsoft.com/office/drawing/2014/main" id="{3CA0FE81-CFBF-BC1A-D460-46D6292B2BB2}"/>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00" name="Straight Connector 199">
                <a:extLst>
                  <a:ext uri="{FF2B5EF4-FFF2-40B4-BE49-F238E27FC236}">
                    <a16:creationId xmlns:a16="http://schemas.microsoft.com/office/drawing/2014/main" id="{E8F14A6C-3B31-39A7-AB1B-265DB1EAE448}"/>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01" name="Rectangle 200">
              <a:extLst>
                <a:ext uri="{FF2B5EF4-FFF2-40B4-BE49-F238E27FC236}">
                  <a16:creationId xmlns:a16="http://schemas.microsoft.com/office/drawing/2014/main" id="{FEF05EAE-9B27-AFBF-AC3F-EF9D31C0F6CE}"/>
                </a:ext>
              </a:extLst>
            </p:cNvPr>
            <p:cNvSpPr/>
            <p:nvPr/>
          </p:nvSpPr>
          <p:spPr>
            <a:xfrm rot="2806714">
              <a:off x="2801267" y="2810564"/>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02" name="Group 201">
              <a:extLst>
                <a:ext uri="{FF2B5EF4-FFF2-40B4-BE49-F238E27FC236}">
                  <a16:creationId xmlns:a16="http://schemas.microsoft.com/office/drawing/2014/main" id="{9778DC73-B199-2D68-40E5-29E7D154FE4B}"/>
                </a:ext>
              </a:extLst>
            </p:cNvPr>
            <p:cNvGrpSpPr/>
            <p:nvPr/>
          </p:nvGrpSpPr>
          <p:grpSpPr>
            <a:xfrm>
              <a:off x="3157820" y="2869938"/>
              <a:ext cx="73152" cy="621792"/>
              <a:chOff x="1347318" y="2316938"/>
              <a:chExt cx="73152" cy="728770"/>
            </a:xfrm>
          </p:grpSpPr>
          <p:cxnSp>
            <p:nvCxnSpPr>
              <p:cNvPr id="203" name="Straight Connector 202">
                <a:extLst>
                  <a:ext uri="{FF2B5EF4-FFF2-40B4-BE49-F238E27FC236}">
                    <a16:creationId xmlns:a16="http://schemas.microsoft.com/office/drawing/2014/main" id="{88E4D08B-D1B2-FCF7-0B90-2E5E98D32695}"/>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04" name="Straight Connector 203">
                <a:extLst>
                  <a:ext uri="{FF2B5EF4-FFF2-40B4-BE49-F238E27FC236}">
                    <a16:creationId xmlns:a16="http://schemas.microsoft.com/office/drawing/2014/main" id="{2B4E1D1F-C51F-644E-5CC6-F0427083688A}"/>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05" name="Straight Connector 204">
                <a:extLst>
                  <a:ext uri="{FF2B5EF4-FFF2-40B4-BE49-F238E27FC236}">
                    <a16:creationId xmlns:a16="http://schemas.microsoft.com/office/drawing/2014/main" id="{49CB1C99-FA2C-3C59-F3F2-BC18F87034B7}"/>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06" name="Rectangle 205">
              <a:extLst>
                <a:ext uri="{FF2B5EF4-FFF2-40B4-BE49-F238E27FC236}">
                  <a16:creationId xmlns:a16="http://schemas.microsoft.com/office/drawing/2014/main" id="{24B8EF93-F837-2B5E-C700-977BC05A5B7E}"/>
                </a:ext>
              </a:extLst>
            </p:cNvPr>
            <p:cNvSpPr/>
            <p:nvPr/>
          </p:nvSpPr>
          <p:spPr>
            <a:xfrm rot="2806714">
              <a:off x="3145638" y="3133402"/>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07" name="Group 206">
              <a:extLst>
                <a:ext uri="{FF2B5EF4-FFF2-40B4-BE49-F238E27FC236}">
                  <a16:creationId xmlns:a16="http://schemas.microsoft.com/office/drawing/2014/main" id="{213AA886-419F-8E08-F1A6-E64D67CB4BAB}"/>
                </a:ext>
              </a:extLst>
            </p:cNvPr>
            <p:cNvGrpSpPr/>
            <p:nvPr/>
          </p:nvGrpSpPr>
          <p:grpSpPr>
            <a:xfrm>
              <a:off x="3503906" y="2802931"/>
              <a:ext cx="73152" cy="612648"/>
              <a:chOff x="1347318" y="2316938"/>
              <a:chExt cx="73152" cy="728770"/>
            </a:xfrm>
          </p:grpSpPr>
          <p:cxnSp>
            <p:nvCxnSpPr>
              <p:cNvPr id="208" name="Straight Connector 207">
                <a:extLst>
                  <a:ext uri="{FF2B5EF4-FFF2-40B4-BE49-F238E27FC236}">
                    <a16:creationId xmlns:a16="http://schemas.microsoft.com/office/drawing/2014/main" id="{55001157-0B17-2D25-77D0-B946BF41B9C8}"/>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09" name="Straight Connector 208">
                <a:extLst>
                  <a:ext uri="{FF2B5EF4-FFF2-40B4-BE49-F238E27FC236}">
                    <a16:creationId xmlns:a16="http://schemas.microsoft.com/office/drawing/2014/main" id="{417EAE83-29CE-2B62-7D05-36E5981C7025}"/>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10" name="Straight Connector 209">
                <a:extLst>
                  <a:ext uri="{FF2B5EF4-FFF2-40B4-BE49-F238E27FC236}">
                    <a16:creationId xmlns:a16="http://schemas.microsoft.com/office/drawing/2014/main" id="{B1B5AD61-C30F-D481-F331-B2F2AE96353A}"/>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11" name="Rectangle 210">
              <a:extLst>
                <a:ext uri="{FF2B5EF4-FFF2-40B4-BE49-F238E27FC236}">
                  <a16:creationId xmlns:a16="http://schemas.microsoft.com/office/drawing/2014/main" id="{9C2B0DE2-034A-46AE-EFC0-C703D7CFFEDB}"/>
                </a:ext>
              </a:extLst>
            </p:cNvPr>
            <p:cNvSpPr/>
            <p:nvPr/>
          </p:nvSpPr>
          <p:spPr>
            <a:xfrm rot="2806714">
              <a:off x="3491724" y="306322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12" name="Group 211">
              <a:extLst>
                <a:ext uri="{FF2B5EF4-FFF2-40B4-BE49-F238E27FC236}">
                  <a16:creationId xmlns:a16="http://schemas.microsoft.com/office/drawing/2014/main" id="{BCFC31A6-7109-B5AB-2ED5-1380EA9A7854}"/>
                </a:ext>
              </a:extLst>
            </p:cNvPr>
            <p:cNvGrpSpPr/>
            <p:nvPr/>
          </p:nvGrpSpPr>
          <p:grpSpPr>
            <a:xfrm>
              <a:off x="3848227" y="2810015"/>
              <a:ext cx="73152" cy="813816"/>
              <a:chOff x="1347318" y="2316938"/>
              <a:chExt cx="73152" cy="728770"/>
            </a:xfrm>
          </p:grpSpPr>
          <p:cxnSp>
            <p:nvCxnSpPr>
              <p:cNvPr id="213" name="Straight Connector 212">
                <a:extLst>
                  <a:ext uri="{FF2B5EF4-FFF2-40B4-BE49-F238E27FC236}">
                    <a16:creationId xmlns:a16="http://schemas.microsoft.com/office/drawing/2014/main" id="{8308C440-254C-0EDB-E3A9-3D09B72F644F}"/>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14" name="Straight Connector 213">
                <a:extLst>
                  <a:ext uri="{FF2B5EF4-FFF2-40B4-BE49-F238E27FC236}">
                    <a16:creationId xmlns:a16="http://schemas.microsoft.com/office/drawing/2014/main" id="{8116AF28-8E6A-F2CB-BDBA-2A3A33EC35D6}"/>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15" name="Straight Connector 214">
                <a:extLst>
                  <a:ext uri="{FF2B5EF4-FFF2-40B4-BE49-F238E27FC236}">
                    <a16:creationId xmlns:a16="http://schemas.microsoft.com/office/drawing/2014/main" id="{3B89291E-EFA0-1C98-57C4-CB47AF8CB497}"/>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16" name="Rectangle 215">
              <a:extLst>
                <a:ext uri="{FF2B5EF4-FFF2-40B4-BE49-F238E27FC236}">
                  <a16:creationId xmlns:a16="http://schemas.microsoft.com/office/drawing/2014/main" id="{51904A8D-93E5-1CEF-115C-A853106A017E}"/>
                </a:ext>
              </a:extLst>
            </p:cNvPr>
            <p:cNvSpPr/>
            <p:nvPr/>
          </p:nvSpPr>
          <p:spPr>
            <a:xfrm rot="2806714">
              <a:off x="3836045" y="3168729"/>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17" name="Group 216">
              <a:extLst>
                <a:ext uri="{FF2B5EF4-FFF2-40B4-BE49-F238E27FC236}">
                  <a16:creationId xmlns:a16="http://schemas.microsoft.com/office/drawing/2014/main" id="{1CC13F2D-23F7-E296-75B0-5F778A19C5CF}"/>
                </a:ext>
              </a:extLst>
            </p:cNvPr>
            <p:cNvGrpSpPr/>
            <p:nvPr/>
          </p:nvGrpSpPr>
          <p:grpSpPr>
            <a:xfrm>
              <a:off x="4207491" y="2981739"/>
              <a:ext cx="73152" cy="649224"/>
              <a:chOff x="1347318" y="2316938"/>
              <a:chExt cx="73152" cy="728770"/>
            </a:xfrm>
          </p:grpSpPr>
          <p:cxnSp>
            <p:nvCxnSpPr>
              <p:cNvPr id="218" name="Straight Connector 217">
                <a:extLst>
                  <a:ext uri="{FF2B5EF4-FFF2-40B4-BE49-F238E27FC236}">
                    <a16:creationId xmlns:a16="http://schemas.microsoft.com/office/drawing/2014/main" id="{EB04E518-3322-B1A6-9D13-3A3A2B9E2E50}"/>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19" name="Straight Connector 218">
                <a:extLst>
                  <a:ext uri="{FF2B5EF4-FFF2-40B4-BE49-F238E27FC236}">
                    <a16:creationId xmlns:a16="http://schemas.microsoft.com/office/drawing/2014/main" id="{3B7FB670-0E86-7E11-16A9-E533640F82BD}"/>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20" name="Straight Connector 219">
                <a:extLst>
                  <a:ext uri="{FF2B5EF4-FFF2-40B4-BE49-F238E27FC236}">
                    <a16:creationId xmlns:a16="http://schemas.microsoft.com/office/drawing/2014/main" id="{F5DBDF1C-8B0F-DF2D-1191-4C9CC3EEDD14}"/>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21" name="Rectangle 220">
              <a:extLst>
                <a:ext uri="{FF2B5EF4-FFF2-40B4-BE49-F238E27FC236}">
                  <a16:creationId xmlns:a16="http://schemas.microsoft.com/office/drawing/2014/main" id="{46B3C505-5DDC-646D-6A88-8CDBE94B8A9E}"/>
                </a:ext>
              </a:extLst>
            </p:cNvPr>
            <p:cNvSpPr/>
            <p:nvPr/>
          </p:nvSpPr>
          <p:spPr>
            <a:xfrm rot="2806714">
              <a:off x="4195309" y="3261078"/>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22" name="Group 221">
              <a:extLst>
                <a:ext uri="{FF2B5EF4-FFF2-40B4-BE49-F238E27FC236}">
                  <a16:creationId xmlns:a16="http://schemas.microsoft.com/office/drawing/2014/main" id="{E1D9E107-ADF4-72C6-5419-0A37026AEE89}"/>
                </a:ext>
              </a:extLst>
            </p:cNvPr>
            <p:cNvGrpSpPr/>
            <p:nvPr/>
          </p:nvGrpSpPr>
          <p:grpSpPr>
            <a:xfrm>
              <a:off x="4546702" y="2928003"/>
              <a:ext cx="73152" cy="728770"/>
              <a:chOff x="1347318" y="2316938"/>
              <a:chExt cx="73152" cy="728770"/>
            </a:xfrm>
          </p:grpSpPr>
          <p:cxnSp>
            <p:nvCxnSpPr>
              <p:cNvPr id="223" name="Straight Connector 222">
                <a:extLst>
                  <a:ext uri="{FF2B5EF4-FFF2-40B4-BE49-F238E27FC236}">
                    <a16:creationId xmlns:a16="http://schemas.microsoft.com/office/drawing/2014/main" id="{BF7E8AF5-7A9C-C21E-BF2E-B90C39A141DB}"/>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24" name="Straight Connector 223">
                <a:extLst>
                  <a:ext uri="{FF2B5EF4-FFF2-40B4-BE49-F238E27FC236}">
                    <a16:creationId xmlns:a16="http://schemas.microsoft.com/office/drawing/2014/main" id="{400B1527-DD9E-D16F-0196-45CDA94CA44E}"/>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25" name="Straight Connector 224">
                <a:extLst>
                  <a:ext uri="{FF2B5EF4-FFF2-40B4-BE49-F238E27FC236}">
                    <a16:creationId xmlns:a16="http://schemas.microsoft.com/office/drawing/2014/main" id="{9AED01B4-3C37-485F-2C68-572CF0DC680D}"/>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26" name="Rectangle 225">
              <a:extLst>
                <a:ext uri="{FF2B5EF4-FFF2-40B4-BE49-F238E27FC236}">
                  <a16:creationId xmlns:a16="http://schemas.microsoft.com/office/drawing/2014/main" id="{639DB52B-FDAF-FDBE-6427-AB807683700F}"/>
                </a:ext>
              </a:extLst>
            </p:cNvPr>
            <p:cNvSpPr/>
            <p:nvPr/>
          </p:nvSpPr>
          <p:spPr>
            <a:xfrm rot="2806714">
              <a:off x="4534520" y="3242267"/>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27" name="Group 226">
              <a:extLst>
                <a:ext uri="{FF2B5EF4-FFF2-40B4-BE49-F238E27FC236}">
                  <a16:creationId xmlns:a16="http://schemas.microsoft.com/office/drawing/2014/main" id="{61AF95AC-0DCE-1B90-3A9B-1CC9DADC450D}"/>
                </a:ext>
              </a:extLst>
            </p:cNvPr>
            <p:cNvGrpSpPr/>
            <p:nvPr/>
          </p:nvGrpSpPr>
          <p:grpSpPr>
            <a:xfrm>
              <a:off x="4893441" y="3226182"/>
              <a:ext cx="73152" cy="502920"/>
              <a:chOff x="1347318" y="2316938"/>
              <a:chExt cx="73152" cy="728770"/>
            </a:xfrm>
          </p:grpSpPr>
          <p:cxnSp>
            <p:nvCxnSpPr>
              <p:cNvPr id="228" name="Straight Connector 227">
                <a:extLst>
                  <a:ext uri="{FF2B5EF4-FFF2-40B4-BE49-F238E27FC236}">
                    <a16:creationId xmlns:a16="http://schemas.microsoft.com/office/drawing/2014/main" id="{245F4C48-3ABB-B18B-D403-2B5F5CF23B48}"/>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29" name="Straight Connector 228">
                <a:extLst>
                  <a:ext uri="{FF2B5EF4-FFF2-40B4-BE49-F238E27FC236}">
                    <a16:creationId xmlns:a16="http://schemas.microsoft.com/office/drawing/2014/main" id="{7EAF606D-5AD5-C403-13C2-118857448B91}"/>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30" name="Straight Connector 229">
                <a:extLst>
                  <a:ext uri="{FF2B5EF4-FFF2-40B4-BE49-F238E27FC236}">
                    <a16:creationId xmlns:a16="http://schemas.microsoft.com/office/drawing/2014/main" id="{1DC6544B-466C-AE06-00DD-3B26BF9AA18B}"/>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31" name="Rectangle 230">
              <a:extLst>
                <a:ext uri="{FF2B5EF4-FFF2-40B4-BE49-F238E27FC236}">
                  <a16:creationId xmlns:a16="http://schemas.microsoft.com/office/drawing/2014/main" id="{DA76CAF1-B2FF-15EC-C907-0095418BDD98}"/>
                </a:ext>
              </a:extLst>
            </p:cNvPr>
            <p:cNvSpPr/>
            <p:nvPr/>
          </p:nvSpPr>
          <p:spPr>
            <a:xfrm rot="2806714">
              <a:off x="4881259" y="3435671"/>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32" name="Group 231">
              <a:extLst>
                <a:ext uri="{FF2B5EF4-FFF2-40B4-BE49-F238E27FC236}">
                  <a16:creationId xmlns:a16="http://schemas.microsoft.com/office/drawing/2014/main" id="{DFF16436-CC3C-9708-D85E-468F5FF7497C}"/>
                </a:ext>
              </a:extLst>
            </p:cNvPr>
            <p:cNvGrpSpPr/>
            <p:nvPr/>
          </p:nvGrpSpPr>
          <p:grpSpPr>
            <a:xfrm>
              <a:off x="5246037" y="3242886"/>
              <a:ext cx="73152" cy="640080"/>
              <a:chOff x="1347318" y="2316938"/>
              <a:chExt cx="73152" cy="728770"/>
            </a:xfrm>
          </p:grpSpPr>
          <p:cxnSp>
            <p:nvCxnSpPr>
              <p:cNvPr id="233" name="Straight Connector 232">
                <a:extLst>
                  <a:ext uri="{FF2B5EF4-FFF2-40B4-BE49-F238E27FC236}">
                    <a16:creationId xmlns:a16="http://schemas.microsoft.com/office/drawing/2014/main" id="{D1A575D8-C0D5-F942-B169-24B629A04EF7}"/>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34" name="Straight Connector 233">
                <a:extLst>
                  <a:ext uri="{FF2B5EF4-FFF2-40B4-BE49-F238E27FC236}">
                    <a16:creationId xmlns:a16="http://schemas.microsoft.com/office/drawing/2014/main" id="{AC859C4F-4E62-7B36-3591-A4F7D2098786}"/>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35" name="Straight Connector 234">
                <a:extLst>
                  <a:ext uri="{FF2B5EF4-FFF2-40B4-BE49-F238E27FC236}">
                    <a16:creationId xmlns:a16="http://schemas.microsoft.com/office/drawing/2014/main" id="{1D19D539-B034-B5DC-B57E-E07A705EA8FD}"/>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36" name="Rectangle 235">
              <a:extLst>
                <a:ext uri="{FF2B5EF4-FFF2-40B4-BE49-F238E27FC236}">
                  <a16:creationId xmlns:a16="http://schemas.microsoft.com/office/drawing/2014/main" id="{4AC0136D-4DD5-2963-DB0D-B631832DB860}"/>
                </a:ext>
              </a:extLst>
            </p:cNvPr>
            <p:cNvSpPr/>
            <p:nvPr/>
          </p:nvSpPr>
          <p:spPr>
            <a:xfrm rot="2806714">
              <a:off x="5233855" y="351270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37" name="Group 236">
              <a:extLst>
                <a:ext uri="{FF2B5EF4-FFF2-40B4-BE49-F238E27FC236}">
                  <a16:creationId xmlns:a16="http://schemas.microsoft.com/office/drawing/2014/main" id="{51CE6809-A3B1-646C-A782-84EBFB8E8603}"/>
                </a:ext>
              </a:extLst>
            </p:cNvPr>
            <p:cNvGrpSpPr/>
            <p:nvPr/>
          </p:nvGrpSpPr>
          <p:grpSpPr>
            <a:xfrm>
              <a:off x="5589343" y="3252281"/>
              <a:ext cx="73152" cy="749808"/>
              <a:chOff x="1347318" y="2316938"/>
              <a:chExt cx="73152" cy="728770"/>
            </a:xfrm>
          </p:grpSpPr>
          <p:cxnSp>
            <p:nvCxnSpPr>
              <p:cNvPr id="238" name="Straight Connector 237">
                <a:extLst>
                  <a:ext uri="{FF2B5EF4-FFF2-40B4-BE49-F238E27FC236}">
                    <a16:creationId xmlns:a16="http://schemas.microsoft.com/office/drawing/2014/main" id="{D50BFEFA-0A30-E712-6F31-22D6E075E546}"/>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39" name="Straight Connector 238">
                <a:extLst>
                  <a:ext uri="{FF2B5EF4-FFF2-40B4-BE49-F238E27FC236}">
                    <a16:creationId xmlns:a16="http://schemas.microsoft.com/office/drawing/2014/main" id="{3D643DE1-3525-4263-A4B9-512CE9CAB8BD}"/>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40" name="Straight Connector 239">
                <a:extLst>
                  <a:ext uri="{FF2B5EF4-FFF2-40B4-BE49-F238E27FC236}">
                    <a16:creationId xmlns:a16="http://schemas.microsoft.com/office/drawing/2014/main" id="{09935D4D-9B2C-65FD-3294-41755CC44F40}"/>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41" name="Rectangle 240">
              <a:extLst>
                <a:ext uri="{FF2B5EF4-FFF2-40B4-BE49-F238E27FC236}">
                  <a16:creationId xmlns:a16="http://schemas.microsoft.com/office/drawing/2014/main" id="{62C92034-D2C7-70F4-908B-43BCD4B018AC}"/>
                </a:ext>
              </a:extLst>
            </p:cNvPr>
            <p:cNvSpPr/>
            <p:nvPr/>
          </p:nvSpPr>
          <p:spPr>
            <a:xfrm rot="2806714">
              <a:off x="5577161" y="358877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42" name="Group 241">
              <a:extLst>
                <a:ext uri="{FF2B5EF4-FFF2-40B4-BE49-F238E27FC236}">
                  <a16:creationId xmlns:a16="http://schemas.microsoft.com/office/drawing/2014/main" id="{F76CB897-D20F-F1C1-4D54-A116B673C587}"/>
                </a:ext>
              </a:extLst>
            </p:cNvPr>
            <p:cNvGrpSpPr/>
            <p:nvPr/>
          </p:nvGrpSpPr>
          <p:grpSpPr>
            <a:xfrm>
              <a:off x="6290866" y="3222601"/>
              <a:ext cx="73152" cy="630936"/>
              <a:chOff x="1347318" y="2316938"/>
              <a:chExt cx="73152" cy="728770"/>
            </a:xfrm>
          </p:grpSpPr>
          <p:cxnSp>
            <p:nvCxnSpPr>
              <p:cNvPr id="243" name="Straight Connector 242">
                <a:extLst>
                  <a:ext uri="{FF2B5EF4-FFF2-40B4-BE49-F238E27FC236}">
                    <a16:creationId xmlns:a16="http://schemas.microsoft.com/office/drawing/2014/main" id="{80E9C30C-A741-6FB3-86BF-C573E491D728}"/>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44" name="Straight Connector 243">
                <a:extLst>
                  <a:ext uri="{FF2B5EF4-FFF2-40B4-BE49-F238E27FC236}">
                    <a16:creationId xmlns:a16="http://schemas.microsoft.com/office/drawing/2014/main" id="{1B0F22EC-BB3F-F47A-C08A-3F6F01A561D4}"/>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45" name="Straight Connector 244">
                <a:extLst>
                  <a:ext uri="{FF2B5EF4-FFF2-40B4-BE49-F238E27FC236}">
                    <a16:creationId xmlns:a16="http://schemas.microsoft.com/office/drawing/2014/main" id="{047D1EE8-3820-2DB5-52A5-9681148C78EE}"/>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46" name="Rectangle 245">
              <a:extLst>
                <a:ext uri="{FF2B5EF4-FFF2-40B4-BE49-F238E27FC236}">
                  <a16:creationId xmlns:a16="http://schemas.microsoft.com/office/drawing/2014/main" id="{00590945-57B3-8144-D4AB-EAAFDE35B5F6}"/>
                </a:ext>
              </a:extLst>
            </p:cNvPr>
            <p:cNvSpPr/>
            <p:nvPr/>
          </p:nvSpPr>
          <p:spPr>
            <a:xfrm rot="2806714">
              <a:off x="6278684" y="3492415"/>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47" name="Group 246">
              <a:extLst>
                <a:ext uri="{FF2B5EF4-FFF2-40B4-BE49-F238E27FC236}">
                  <a16:creationId xmlns:a16="http://schemas.microsoft.com/office/drawing/2014/main" id="{5F8D6DAE-859E-27C8-D69A-55D662668625}"/>
                </a:ext>
              </a:extLst>
            </p:cNvPr>
            <p:cNvGrpSpPr/>
            <p:nvPr/>
          </p:nvGrpSpPr>
          <p:grpSpPr>
            <a:xfrm>
              <a:off x="7326429" y="3274386"/>
              <a:ext cx="73152" cy="932688"/>
              <a:chOff x="1347318" y="2316938"/>
              <a:chExt cx="73152" cy="728770"/>
            </a:xfrm>
          </p:grpSpPr>
          <p:cxnSp>
            <p:nvCxnSpPr>
              <p:cNvPr id="248" name="Straight Connector 247">
                <a:extLst>
                  <a:ext uri="{FF2B5EF4-FFF2-40B4-BE49-F238E27FC236}">
                    <a16:creationId xmlns:a16="http://schemas.microsoft.com/office/drawing/2014/main" id="{291150EA-2670-4135-AC69-BBBF589AF4D9}"/>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49" name="Straight Connector 248">
                <a:extLst>
                  <a:ext uri="{FF2B5EF4-FFF2-40B4-BE49-F238E27FC236}">
                    <a16:creationId xmlns:a16="http://schemas.microsoft.com/office/drawing/2014/main" id="{FADF46F5-BD81-FC98-11D7-513548A43348}"/>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50" name="Straight Connector 249">
                <a:extLst>
                  <a:ext uri="{FF2B5EF4-FFF2-40B4-BE49-F238E27FC236}">
                    <a16:creationId xmlns:a16="http://schemas.microsoft.com/office/drawing/2014/main" id="{A2311FBE-AEC9-D206-BF85-D6A571329057}"/>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51" name="Rectangle 250">
              <a:extLst>
                <a:ext uri="{FF2B5EF4-FFF2-40B4-BE49-F238E27FC236}">
                  <a16:creationId xmlns:a16="http://schemas.microsoft.com/office/drawing/2014/main" id="{02143020-6C7E-AFC3-13CC-8C6E1CE00703}"/>
                </a:ext>
              </a:extLst>
            </p:cNvPr>
            <p:cNvSpPr/>
            <p:nvPr/>
          </p:nvSpPr>
          <p:spPr>
            <a:xfrm rot="2806714">
              <a:off x="7314247" y="3693425"/>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52" name="Group 251">
              <a:extLst>
                <a:ext uri="{FF2B5EF4-FFF2-40B4-BE49-F238E27FC236}">
                  <a16:creationId xmlns:a16="http://schemas.microsoft.com/office/drawing/2014/main" id="{49730AF0-D61A-2984-73F9-D51D306A1FC6}"/>
                </a:ext>
              </a:extLst>
            </p:cNvPr>
            <p:cNvGrpSpPr/>
            <p:nvPr/>
          </p:nvGrpSpPr>
          <p:grpSpPr>
            <a:xfrm>
              <a:off x="1411518" y="3020735"/>
              <a:ext cx="73152" cy="438912"/>
              <a:chOff x="1347318" y="2316938"/>
              <a:chExt cx="73152" cy="728770"/>
            </a:xfrm>
          </p:grpSpPr>
          <p:cxnSp>
            <p:nvCxnSpPr>
              <p:cNvPr id="253" name="Straight Connector 252">
                <a:extLst>
                  <a:ext uri="{FF2B5EF4-FFF2-40B4-BE49-F238E27FC236}">
                    <a16:creationId xmlns:a16="http://schemas.microsoft.com/office/drawing/2014/main" id="{134F9316-D412-6FB0-CC76-EDEBE8F5A3E1}"/>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54" name="Straight Connector 253">
                <a:extLst>
                  <a:ext uri="{FF2B5EF4-FFF2-40B4-BE49-F238E27FC236}">
                    <a16:creationId xmlns:a16="http://schemas.microsoft.com/office/drawing/2014/main" id="{873B7771-542E-86B9-A974-2D60362D07A9}"/>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55" name="Straight Connector 254">
                <a:extLst>
                  <a:ext uri="{FF2B5EF4-FFF2-40B4-BE49-F238E27FC236}">
                    <a16:creationId xmlns:a16="http://schemas.microsoft.com/office/drawing/2014/main" id="{F42A97C9-D7E1-BB20-41E3-D7E667419356}"/>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56" name="Rectangle 255">
              <a:extLst>
                <a:ext uri="{FF2B5EF4-FFF2-40B4-BE49-F238E27FC236}">
                  <a16:creationId xmlns:a16="http://schemas.microsoft.com/office/drawing/2014/main" id="{1C9D7A29-9258-F958-47E9-83C105583661}"/>
                </a:ext>
              </a:extLst>
            </p:cNvPr>
            <p:cNvSpPr/>
            <p:nvPr/>
          </p:nvSpPr>
          <p:spPr>
            <a:xfrm rot="2806714">
              <a:off x="1399336" y="3195299"/>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257" name="Rectangle 256">
              <a:extLst>
                <a:ext uri="{FF2B5EF4-FFF2-40B4-BE49-F238E27FC236}">
                  <a16:creationId xmlns:a16="http://schemas.microsoft.com/office/drawing/2014/main" id="{D47ACDE5-BC7F-22A1-1728-E093E07E8FC4}"/>
                </a:ext>
              </a:extLst>
            </p:cNvPr>
            <p:cNvSpPr/>
            <p:nvPr/>
          </p:nvSpPr>
          <p:spPr>
            <a:xfrm rot="2806714">
              <a:off x="1050086" y="3236574"/>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258" name="Freeform 257">
              <a:extLst>
                <a:ext uri="{FF2B5EF4-FFF2-40B4-BE49-F238E27FC236}">
                  <a16:creationId xmlns:a16="http://schemas.microsoft.com/office/drawing/2014/main" id="{EA4A9CB0-01A7-8680-C45D-2416E5EDBE00}"/>
                </a:ext>
              </a:extLst>
            </p:cNvPr>
            <p:cNvSpPr/>
            <p:nvPr/>
          </p:nvSpPr>
          <p:spPr bwMode="auto">
            <a:xfrm>
              <a:off x="1093695" y="2854362"/>
              <a:ext cx="5228216" cy="785309"/>
            </a:xfrm>
            <a:custGeom>
              <a:avLst/>
              <a:gdLst>
                <a:gd name="connsiteX0" fmla="*/ 0 w 5034579"/>
                <a:gd name="connsiteY0" fmla="*/ 426720 h 785309"/>
                <a:gd name="connsiteX1" fmla="*/ 186466 w 5034579"/>
                <a:gd name="connsiteY1" fmla="*/ 50203 h 785309"/>
                <a:gd name="connsiteX2" fmla="*/ 358588 w 5034579"/>
                <a:gd name="connsiteY2" fmla="*/ 398033 h 785309"/>
                <a:gd name="connsiteX3" fmla="*/ 710005 w 5034579"/>
                <a:gd name="connsiteY3" fmla="*/ 175709 h 785309"/>
                <a:gd name="connsiteX4" fmla="*/ 1057835 w 5034579"/>
                <a:gd name="connsiteY4" fmla="*/ 21516 h 785309"/>
                <a:gd name="connsiteX5" fmla="*/ 1402080 w 5034579"/>
                <a:gd name="connsiteY5" fmla="*/ 251012 h 785309"/>
                <a:gd name="connsiteX6" fmla="*/ 1760668 w 5034579"/>
                <a:gd name="connsiteY6" fmla="*/ 0 h 785309"/>
                <a:gd name="connsiteX7" fmla="*/ 2104913 w 5034579"/>
                <a:gd name="connsiteY7" fmla="*/ 333487 h 785309"/>
                <a:gd name="connsiteX8" fmla="*/ 2452744 w 5034579"/>
                <a:gd name="connsiteY8" fmla="*/ 254598 h 785309"/>
                <a:gd name="connsiteX9" fmla="*/ 2793402 w 5034579"/>
                <a:gd name="connsiteY9" fmla="*/ 365760 h 785309"/>
                <a:gd name="connsiteX10" fmla="*/ 3151991 w 5034579"/>
                <a:gd name="connsiteY10" fmla="*/ 451822 h 785309"/>
                <a:gd name="connsiteX11" fmla="*/ 3492650 w 5034579"/>
                <a:gd name="connsiteY11" fmla="*/ 437478 h 785309"/>
                <a:gd name="connsiteX12" fmla="*/ 3840480 w 5034579"/>
                <a:gd name="connsiteY12" fmla="*/ 627530 h 785309"/>
                <a:gd name="connsiteX13" fmla="*/ 4188311 w 5034579"/>
                <a:gd name="connsiteY13" fmla="*/ 706419 h 785309"/>
                <a:gd name="connsiteX14" fmla="*/ 4536141 w 5034579"/>
                <a:gd name="connsiteY14" fmla="*/ 785309 h 785309"/>
                <a:gd name="connsiteX15" fmla="*/ 5034579 w 5034579"/>
                <a:gd name="connsiteY15" fmla="*/ 713591 h 785309"/>
                <a:gd name="connsiteX0" fmla="*/ 0 w 5228216"/>
                <a:gd name="connsiteY0" fmla="*/ 426720 h 785309"/>
                <a:gd name="connsiteX1" fmla="*/ 186466 w 5228216"/>
                <a:gd name="connsiteY1" fmla="*/ 50203 h 785309"/>
                <a:gd name="connsiteX2" fmla="*/ 358588 w 5228216"/>
                <a:gd name="connsiteY2" fmla="*/ 398033 h 785309"/>
                <a:gd name="connsiteX3" fmla="*/ 710005 w 5228216"/>
                <a:gd name="connsiteY3" fmla="*/ 175709 h 785309"/>
                <a:gd name="connsiteX4" fmla="*/ 1057835 w 5228216"/>
                <a:gd name="connsiteY4" fmla="*/ 21516 h 785309"/>
                <a:gd name="connsiteX5" fmla="*/ 1402080 w 5228216"/>
                <a:gd name="connsiteY5" fmla="*/ 251012 h 785309"/>
                <a:gd name="connsiteX6" fmla="*/ 1760668 w 5228216"/>
                <a:gd name="connsiteY6" fmla="*/ 0 h 785309"/>
                <a:gd name="connsiteX7" fmla="*/ 2104913 w 5228216"/>
                <a:gd name="connsiteY7" fmla="*/ 333487 h 785309"/>
                <a:gd name="connsiteX8" fmla="*/ 2452744 w 5228216"/>
                <a:gd name="connsiteY8" fmla="*/ 254598 h 785309"/>
                <a:gd name="connsiteX9" fmla="*/ 2793402 w 5228216"/>
                <a:gd name="connsiteY9" fmla="*/ 365760 h 785309"/>
                <a:gd name="connsiteX10" fmla="*/ 3151991 w 5228216"/>
                <a:gd name="connsiteY10" fmla="*/ 451822 h 785309"/>
                <a:gd name="connsiteX11" fmla="*/ 3492650 w 5228216"/>
                <a:gd name="connsiteY11" fmla="*/ 437478 h 785309"/>
                <a:gd name="connsiteX12" fmla="*/ 3840480 w 5228216"/>
                <a:gd name="connsiteY12" fmla="*/ 627530 h 785309"/>
                <a:gd name="connsiteX13" fmla="*/ 4188311 w 5228216"/>
                <a:gd name="connsiteY13" fmla="*/ 706419 h 785309"/>
                <a:gd name="connsiteX14" fmla="*/ 4536141 w 5228216"/>
                <a:gd name="connsiteY14" fmla="*/ 785309 h 785309"/>
                <a:gd name="connsiteX15" fmla="*/ 5228216 w 5228216"/>
                <a:gd name="connsiteY15" fmla="*/ 684904 h 785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28216" h="785309">
                  <a:moveTo>
                    <a:pt x="0" y="426720"/>
                  </a:moveTo>
                  <a:lnTo>
                    <a:pt x="186466" y="50203"/>
                  </a:lnTo>
                  <a:lnTo>
                    <a:pt x="358588" y="398033"/>
                  </a:lnTo>
                  <a:lnTo>
                    <a:pt x="710005" y="175709"/>
                  </a:lnTo>
                  <a:lnTo>
                    <a:pt x="1057835" y="21516"/>
                  </a:lnTo>
                  <a:lnTo>
                    <a:pt x="1402080" y="251012"/>
                  </a:lnTo>
                  <a:lnTo>
                    <a:pt x="1760668" y="0"/>
                  </a:lnTo>
                  <a:lnTo>
                    <a:pt x="2104913" y="333487"/>
                  </a:lnTo>
                  <a:lnTo>
                    <a:pt x="2452744" y="254598"/>
                  </a:lnTo>
                  <a:lnTo>
                    <a:pt x="2793402" y="365760"/>
                  </a:lnTo>
                  <a:lnTo>
                    <a:pt x="3151991" y="451822"/>
                  </a:lnTo>
                  <a:lnTo>
                    <a:pt x="3492650" y="437478"/>
                  </a:lnTo>
                  <a:lnTo>
                    <a:pt x="3840480" y="627530"/>
                  </a:lnTo>
                  <a:lnTo>
                    <a:pt x="4188311" y="706419"/>
                  </a:lnTo>
                  <a:lnTo>
                    <a:pt x="4536141" y="785309"/>
                  </a:lnTo>
                  <a:lnTo>
                    <a:pt x="5228216" y="684904"/>
                  </a:lnTo>
                </a:path>
              </a:pathLst>
            </a:custGeom>
            <a:noFill/>
            <a:ln w="28575">
              <a:solidFill>
                <a:srgbClr val="015873"/>
              </a:solidFill>
              <a:prstDash val="sysDash"/>
              <a:miter lim="800000"/>
              <a:headEnd/>
              <a:tailEnd/>
            </a:ln>
          </p:spPr>
          <p:txBody>
            <a:bodyPr rtlCol="0" anchor="ctr"/>
            <a:lstStyle/>
            <a:p>
              <a:pPr algn="ctr"/>
              <a:endParaRPr lang="en-US"/>
            </a:p>
          </p:txBody>
        </p:sp>
        <p:cxnSp>
          <p:nvCxnSpPr>
            <p:cNvPr id="260" name="Straight Connector 259">
              <a:extLst>
                <a:ext uri="{FF2B5EF4-FFF2-40B4-BE49-F238E27FC236}">
                  <a16:creationId xmlns:a16="http://schemas.microsoft.com/office/drawing/2014/main" id="{E79E24F1-2824-8E48-D185-EA5D48FF14AF}"/>
                </a:ext>
              </a:extLst>
            </p:cNvPr>
            <p:cNvCxnSpPr>
              <a:cxnSpLocks/>
            </p:cNvCxnSpPr>
            <p:nvPr/>
          </p:nvCxnSpPr>
          <p:spPr bwMode="auto">
            <a:xfrm>
              <a:off x="6321911" y="3531456"/>
              <a:ext cx="1048111" cy="218419"/>
            </a:xfrm>
            <a:prstGeom prst="line">
              <a:avLst/>
            </a:prstGeom>
            <a:noFill/>
            <a:ln w="28575" cap="flat" cmpd="sng" algn="ctr">
              <a:solidFill>
                <a:srgbClr val="015873"/>
              </a:solidFill>
              <a:prstDash val="sysDash"/>
              <a:round/>
              <a:headEnd type="none" w="med" len="med"/>
              <a:tailEnd type="none" w="med" len="med"/>
            </a:ln>
            <a:effectLst/>
          </p:spPr>
        </p:cxnSp>
      </p:grpSp>
      <p:grpSp>
        <p:nvGrpSpPr>
          <p:cNvPr id="176" name="Group 175">
            <a:extLst>
              <a:ext uri="{FF2B5EF4-FFF2-40B4-BE49-F238E27FC236}">
                <a16:creationId xmlns:a16="http://schemas.microsoft.com/office/drawing/2014/main" id="{5AA28330-0BCF-045C-9580-7EA3D76BFB2E}"/>
              </a:ext>
            </a:extLst>
          </p:cNvPr>
          <p:cNvGrpSpPr/>
          <p:nvPr/>
        </p:nvGrpSpPr>
        <p:grpSpPr>
          <a:xfrm>
            <a:off x="1087987" y="2853281"/>
            <a:ext cx="6583680" cy="1187907"/>
            <a:chOff x="929897" y="2516300"/>
            <a:chExt cx="6583680" cy="1187907"/>
          </a:xfrm>
        </p:grpSpPr>
        <p:grpSp>
          <p:nvGrpSpPr>
            <p:cNvPr id="165" name="Group 164">
              <a:extLst>
                <a:ext uri="{FF2B5EF4-FFF2-40B4-BE49-F238E27FC236}">
                  <a16:creationId xmlns:a16="http://schemas.microsoft.com/office/drawing/2014/main" id="{50A93FAC-F8B5-121D-DEB6-0E6740FC2DFD}"/>
                </a:ext>
              </a:extLst>
            </p:cNvPr>
            <p:cNvGrpSpPr/>
            <p:nvPr/>
          </p:nvGrpSpPr>
          <p:grpSpPr>
            <a:xfrm>
              <a:off x="929897" y="2516300"/>
              <a:ext cx="6583680" cy="1187907"/>
              <a:chOff x="929897" y="2516300"/>
              <a:chExt cx="6583680" cy="1187907"/>
            </a:xfrm>
          </p:grpSpPr>
          <p:cxnSp>
            <p:nvCxnSpPr>
              <p:cNvPr id="39" name="Straight Connector 38">
                <a:extLst>
                  <a:ext uri="{FF2B5EF4-FFF2-40B4-BE49-F238E27FC236}">
                    <a16:creationId xmlns:a16="http://schemas.microsoft.com/office/drawing/2014/main" id="{CD16FFA6-B2ED-B88B-8388-00A169792D83}"/>
                  </a:ext>
                </a:extLst>
              </p:cNvPr>
              <p:cNvCxnSpPr/>
              <p:nvPr/>
            </p:nvCxnSpPr>
            <p:spPr bwMode="auto">
              <a:xfrm>
                <a:off x="929897" y="3274393"/>
                <a:ext cx="6583680" cy="0"/>
              </a:xfrm>
              <a:prstGeom prst="line">
                <a:avLst/>
              </a:prstGeom>
              <a:noFill/>
              <a:ln w="28575" cap="flat" cmpd="sng" algn="ctr">
                <a:solidFill>
                  <a:schemeClr val="tx2"/>
                </a:solidFill>
                <a:prstDash val="solid"/>
                <a:round/>
                <a:headEnd type="none" w="med" len="med"/>
                <a:tailEnd type="none" w="med" len="med"/>
              </a:ln>
              <a:effectLst/>
            </p:spPr>
          </p:cxnSp>
          <p:grpSp>
            <p:nvGrpSpPr>
              <p:cNvPr id="19" name="Group 18">
                <a:extLst>
                  <a:ext uri="{FF2B5EF4-FFF2-40B4-BE49-F238E27FC236}">
                    <a16:creationId xmlns:a16="http://schemas.microsoft.com/office/drawing/2014/main" id="{23A36DDB-5C16-1C92-3A3C-B410FCE51254}"/>
                  </a:ext>
                </a:extLst>
              </p:cNvPr>
              <p:cNvGrpSpPr/>
              <p:nvPr/>
            </p:nvGrpSpPr>
            <p:grpSpPr>
              <a:xfrm>
                <a:off x="1208666" y="2648740"/>
                <a:ext cx="73152" cy="530352"/>
                <a:chOff x="1347318" y="2316938"/>
                <a:chExt cx="73152" cy="728770"/>
              </a:xfrm>
            </p:grpSpPr>
            <p:cxnSp>
              <p:nvCxnSpPr>
                <p:cNvPr id="20" name="Straight Connector 19">
                  <a:extLst>
                    <a:ext uri="{FF2B5EF4-FFF2-40B4-BE49-F238E27FC236}">
                      <a16:creationId xmlns:a16="http://schemas.microsoft.com/office/drawing/2014/main" id="{EB09A2DA-EF1C-707B-0B64-E46130265BDF}"/>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13F29D4C-2347-CD42-C343-A3587A888864}"/>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870901E1-6911-03C7-B5CA-77B5A884404A}"/>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23" name="Oval 22">
                <a:extLst>
                  <a:ext uri="{FF2B5EF4-FFF2-40B4-BE49-F238E27FC236}">
                    <a16:creationId xmlns:a16="http://schemas.microsoft.com/office/drawing/2014/main" id="{C631846E-AF96-F89F-DC91-A0AB5A1CE7C6}"/>
                  </a:ext>
                </a:extLst>
              </p:cNvPr>
              <p:cNvSpPr/>
              <p:nvPr/>
            </p:nvSpPr>
            <p:spPr bwMode="auto">
              <a:xfrm>
                <a:off x="1194127" y="2862284"/>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4" name="Group 23">
                <a:extLst>
                  <a:ext uri="{FF2B5EF4-FFF2-40B4-BE49-F238E27FC236}">
                    <a16:creationId xmlns:a16="http://schemas.microsoft.com/office/drawing/2014/main" id="{760789C4-93C5-4350-E0B7-31EAE802AEFD}"/>
                  </a:ext>
                </a:extLst>
              </p:cNvPr>
              <p:cNvGrpSpPr/>
              <p:nvPr/>
            </p:nvGrpSpPr>
            <p:grpSpPr>
              <a:xfrm>
                <a:off x="1726293" y="2737759"/>
                <a:ext cx="73152" cy="576072"/>
                <a:chOff x="1347318" y="2316938"/>
                <a:chExt cx="73152" cy="728770"/>
              </a:xfrm>
            </p:grpSpPr>
            <p:cxnSp>
              <p:nvCxnSpPr>
                <p:cNvPr id="25" name="Straight Connector 24">
                  <a:extLst>
                    <a:ext uri="{FF2B5EF4-FFF2-40B4-BE49-F238E27FC236}">
                      <a16:creationId xmlns:a16="http://schemas.microsoft.com/office/drawing/2014/main" id="{E85D1DBF-5950-CB33-C017-1255FCF9B429}"/>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955AA60C-CA07-56F6-246C-82FE924CFC1E}"/>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E3C7D9D4-EE8A-6389-B099-2253377C2A1E}"/>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28" name="Oval 27">
                <a:extLst>
                  <a:ext uri="{FF2B5EF4-FFF2-40B4-BE49-F238E27FC236}">
                    <a16:creationId xmlns:a16="http://schemas.microsoft.com/office/drawing/2014/main" id="{885A6042-CEA0-1330-D534-F8286FF69333}"/>
                  </a:ext>
                </a:extLst>
              </p:cNvPr>
              <p:cNvSpPr/>
              <p:nvPr/>
            </p:nvSpPr>
            <p:spPr bwMode="auto">
              <a:xfrm>
                <a:off x="1711754" y="2986228"/>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9" name="Group 28">
                <a:extLst>
                  <a:ext uri="{FF2B5EF4-FFF2-40B4-BE49-F238E27FC236}">
                    <a16:creationId xmlns:a16="http://schemas.microsoft.com/office/drawing/2014/main" id="{0E9BD26F-DFF2-6496-3614-E9D43EEE3FCA}"/>
                  </a:ext>
                </a:extLst>
              </p:cNvPr>
              <p:cNvGrpSpPr/>
              <p:nvPr/>
            </p:nvGrpSpPr>
            <p:grpSpPr>
              <a:xfrm>
                <a:off x="2079163" y="2605386"/>
                <a:ext cx="73152" cy="539496"/>
                <a:chOff x="1347318" y="2316938"/>
                <a:chExt cx="73152" cy="728770"/>
              </a:xfrm>
            </p:grpSpPr>
            <p:cxnSp>
              <p:nvCxnSpPr>
                <p:cNvPr id="30" name="Straight Connector 29">
                  <a:extLst>
                    <a:ext uri="{FF2B5EF4-FFF2-40B4-BE49-F238E27FC236}">
                      <a16:creationId xmlns:a16="http://schemas.microsoft.com/office/drawing/2014/main" id="{1484014B-4E08-23E0-5229-D3D8B44C8F9B}"/>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C6BD6A51-F2A3-2ED2-8E08-7F671B283A36}"/>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BD0F5246-5B11-906A-83F6-FCA32DEE2D43}"/>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34" name="Oval 33">
                <a:extLst>
                  <a:ext uri="{FF2B5EF4-FFF2-40B4-BE49-F238E27FC236}">
                    <a16:creationId xmlns:a16="http://schemas.microsoft.com/office/drawing/2014/main" id="{FE60029F-A6E2-718F-8FD7-5A9B30729896}"/>
                  </a:ext>
                </a:extLst>
              </p:cNvPr>
              <p:cNvSpPr/>
              <p:nvPr/>
            </p:nvSpPr>
            <p:spPr bwMode="auto">
              <a:xfrm>
                <a:off x="2064624" y="2834805"/>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6" name="Group 35">
                <a:extLst>
                  <a:ext uri="{FF2B5EF4-FFF2-40B4-BE49-F238E27FC236}">
                    <a16:creationId xmlns:a16="http://schemas.microsoft.com/office/drawing/2014/main" id="{1D10CA61-570C-3A0E-EE03-F8D69F319B58}"/>
                  </a:ext>
                </a:extLst>
              </p:cNvPr>
              <p:cNvGrpSpPr/>
              <p:nvPr/>
            </p:nvGrpSpPr>
            <p:grpSpPr>
              <a:xfrm>
                <a:off x="2427070" y="2612383"/>
                <a:ext cx="73152" cy="557784"/>
                <a:chOff x="1347318" y="2316938"/>
                <a:chExt cx="73152" cy="728770"/>
              </a:xfrm>
            </p:grpSpPr>
            <p:cxnSp>
              <p:nvCxnSpPr>
                <p:cNvPr id="37" name="Straight Connector 36">
                  <a:extLst>
                    <a:ext uri="{FF2B5EF4-FFF2-40B4-BE49-F238E27FC236}">
                      <a16:creationId xmlns:a16="http://schemas.microsoft.com/office/drawing/2014/main" id="{DF2CC992-C891-30B8-1D40-D0B155258ABC}"/>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08C92537-D405-041D-3BEC-3D8172BD3320}"/>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B24AFE11-EA92-5237-6956-357C2C461FCE}"/>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57" name="Oval 56">
                <a:extLst>
                  <a:ext uri="{FF2B5EF4-FFF2-40B4-BE49-F238E27FC236}">
                    <a16:creationId xmlns:a16="http://schemas.microsoft.com/office/drawing/2014/main" id="{E1D9D36A-5F74-3EBE-F044-5A7EB450443A}"/>
                  </a:ext>
                </a:extLst>
              </p:cNvPr>
              <p:cNvSpPr/>
              <p:nvPr/>
            </p:nvSpPr>
            <p:spPr bwMode="auto">
              <a:xfrm>
                <a:off x="2412531" y="284180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65" name="Group 64">
                <a:extLst>
                  <a:ext uri="{FF2B5EF4-FFF2-40B4-BE49-F238E27FC236}">
                    <a16:creationId xmlns:a16="http://schemas.microsoft.com/office/drawing/2014/main" id="{B03DFE87-A252-D44A-F6CF-B4C4C407CE83}"/>
                  </a:ext>
                </a:extLst>
              </p:cNvPr>
              <p:cNvGrpSpPr/>
              <p:nvPr/>
            </p:nvGrpSpPr>
            <p:grpSpPr>
              <a:xfrm>
                <a:off x="2783973" y="2609996"/>
                <a:ext cx="73152" cy="713232"/>
                <a:chOff x="1347318" y="2316938"/>
                <a:chExt cx="73152" cy="728770"/>
              </a:xfrm>
            </p:grpSpPr>
            <p:cxnSp>
              <p:nvCxnSpPr>
                <p:cNvPr id="75" name="Straight Connector 74">
                  <a:extLst>
                    <a:ext uri="{FF2B5EF4-FFF2-40B4-BE49-F238E27FC236}">
                      <a16:creationId xmlns:a16="http://schemas.microsoft.com/office/drawing/2014/main" id="{1D21C0AE-50B0-FA53-2258-26F19A238886}"/>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A7BBB647-3458-52B4-563B-D274E8F2E7EC}"/>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3A3A0833-3C59-7D65-519F-E41CB5503C22}"/>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97" name="Oval 96">
                <a:extLst>
                  <a:ext uri="{FF2B5EF4-FFF2-40B4-BE49-F238E27FC236}">
                    <a16:creationId xmlns:a16="http://schemas.microsoft.com/office/drawing/2014/main" id="{F47D47D7-DCB6-7866-B25C-29C3823770D5}"/>
                  </a:ext>
                </a:extLst>
              </p:cNvPr>
              <p:cNvSpPr/>
              <p:nvPr/>
            </p:nvSpPr>
            <p:spPr bwMode="auto">
              <a:xfrm>
                <a:off x="2769434" y="2912440"/>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13" name="Group 112">
                <a:extLst>
                  <a:ext uri="{FF2B5EF4-FFF2-40B4-BE49-F238E27FC236}">
                    <a16:creationId xmlns:a16="http://schemas.microsoft.com/office/drawing/2014/main" id="{790F95B4-7431-35C2-218F-F2AD8C566859}"/>
                  </a:ext>
                </a:extLst>
              </p:cNvPr>
              <p:cNvGrpSpPr/>
              <p:nvPr/>
            </p:nvGrpSpPr>
            <p:grpSpPr>
              <a:xfrm>
                <a:off x="3126151" y="2813281"/>
                <a:ext cx="73152" cy="594360"/>
                <a:chOff x="1347318" y="2316938"/>
                <a:chExt cx="73152" cy="728770"/>
              </a:xfrm>
            </p:grpSpPr>
            <p:cxnSp>
              <p:nvCxnSpPr>
                <p:cNvPr id="114" name="Straight Connector 113">
                  <a:extLst>
                    <a:ext uri="{FF2B5EF4-FFF2-40B4-BE49-F238E27FC236}">
                      <a16:creationId xmlns:a16="http://schemas.microsoft.com/office/drawing/2014/main" id="{7E799FCA-D52D-D95F-48EE-9B51944A779B}"/>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ED8FFFFD-8E5B-8A1B-CD20-EE3F2E731582}"/>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2ACA958C-4707-4B03-3793-1000BA300105}"/>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17" name="Oval 116">
                <a:extLst>
                  <a:ext uri="{FF2B5EF4-FFF2-40B4-BE49-F238E27FC236}">
                    <a16:creationId xmlns:a16="http://schemas.microsoft.com/office/drawing/2014/main" id="{AB8BD558-9A33-54B7-AF3A-BB99397EC3CE}"/>
                  </a:ext>
                </a:extLst>
              </p:cNvPr>
              <p:cNvSpPr/>
              <p:nvPr/>
            </p:nvSpPr>
            <p:spPr bwMode="auto">
              <a:xfrm>
                <a:off x="3111612" y="3055400"/>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18" name="Group 117">
                <a:extLst>
                  <a:ext uri="{FF2B5EF4-FFF2-40B4-BE49-F238E27FC236}">
                    <a16:creationId xmlns:a16="http://schemas.microsoft.com/office/drawing/2014/main" id="{A5B299FE-5DB0-C345-CC57-85B92EACB044}"/>
                  </a:ext>
                </a:extLst>
              </p:cNvPr>
              <p:cNvGrpSpPr/>
              <p:nvPr/>
            </p:nvGrpSpPr>
            <p:grpSpPr>
              <a:xfrm>
                <a:off x="3473305" y="2579715"/>
                <a:ext cx="73152" cy="585216"/>
                <a:chOff x="1347318" y="2316938"/>
                <a:chExt cx="73152" cy="728770"/>
              </a:xfrm>
            </p:grpSpPr>
            <p:cxnSp>
              <p:nvCxnSpPr>
                <p:cNvPr id="119" name="Straight Connector 118">
                  <a:extLst>
                    <a:ext uri="{FF2B5EF4-FFF2-40B4-BE49-F238E27FC236}">
                      <a16:creationId xmlns:a16="http://schemas.microsoft.com/office/drawing/2014/main" id="{F1785852-1602-F015-6C84-A6DEC6A0EDDB}"/>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44DB68E5-AC16-2392-07EE-C7E69F983623}"/>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2635AF44-6965-12A2-C3A0-837EB9B3AC42}"/>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22" name="Oval 121">
                <a:extLst>
                  <a:ext uri="{FF2B5EF4-FFF2-40B4-BE49-F238E27FC236}">
                    <a16:creationId xmlns:a16="http://schemas.microsoft.com/office/drawing/2014/main" id="{7BCD3EFE-6793-4FC1-F671-76062D8B1C45}"/>
                  </a:ext>
                </a:extLst>
              </p:cNvPr>
              <p:cNvSpPr/>
              <p:nvPr/>
            </p:nvSpPr>
            <p:spPr bwMode="auto">
              <a:xfrm>
                <a:off x="3458766" y="2818659"/>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23" name="Group 122">
                <a:extLst>
                  <a:ext uri="{FF2B5EF4-FFF2-40B4-BE49-F238E27FC236}">
                    <a16:creationId xmlns:a16="http://schemas.microsoft.com/office/drawing/2014/main" id="{B9996635-DB3E-3F78-B216-763C63D2C1F1}"/>
                  </a:ext>
                </a:extLst>
              </p:cNvPr>
              <p:cNvGrpSpPr/>
              <p:nvPr/>
            </p:nvGrpSpPr>
            <p:grpSpPr>
              <a:xfrm>
                <a:off x="3818658" y="2516300"/>
                <a:ext cx="73152" cy="621792"/>
                <a:chOff x="1347318" y="2316938"/>
                <a:chExt cx="73152" cy="728770"/>
              </a:xfrm>
            </p:grpSpPr>
            <p:cxnSp>
              <p:nvCxnSpPr>
                <p:cNvPr id="124" name="Straight Connector 123">
                  <a:extLst>
                    <a:ext uri="{FF2B5EF4-FFF2-40B4-BE49-F238E27FC236}">
                      <a16:creationId xmlns:a16="http://schemas.microsoft.com/office/drawing/2014/main" id="{4FC97B5B-E985-4881-0339-70A44404F128}"/>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BFB7A3F3-707E-671B-2F04-AF65A9B2BA57}"/>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C78997DD-9D1A-4C43-5C6F-672E6316D31D}"/>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27" name="Oval 126">
                <a:extLst>
                  <a:ext uri="{FF2B5EF4-FFF2-40B4-BE49-F238E27FC236}">
                    <a16:creationId xmlns:a16="http://schemas.microsoft.com/office/drawing/2014/main" id="{62A47CF4-8D82-CC9F-61B3-5D91BCB66D10}"/>
                  </a:ext>
                </a:extLst>
              </p:cNvPr>
              <p:cNvSpPr/>
              <p:nvPr/>
            </p:nvSpPr>
            <p:spPr bwMode="auto">
              <a:xfrm>
                <a:off x="3804119" y="2774294"/>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28" name="Group 127">
                <a:extLst>
                  <a:ext uri="{FF2B5EF4-FFF2-40B4-BE49-F238E27FC236}">
                    <a16:creationId xmlns:a16="http://schemas.microsoft.com/office/drawing/2014/main" id="{200E2D28-871C-C3D2-F126-63EE4041C237}"/>
                  </a:ext>
                </a:extLst>
              </p:cNvPr>
              <p:cNvGrpSpPr/>
              <p:nvPr/>
            </p:nvGrpSpPr>
            <p:grpSpPr>
              <a:xfrm>
                <a:off x="4168599" y="2805343"/>
                <a:ext cx="73152" cy="566928"/>
                <a:chOff x="1347318" y="2316938"/>
                <a:chExt cx="73152" cy="728770"/>
              </a:xfrm>
            </p:grpSpPr>
            <p:cxnSp>
              <p:nvCxnSpPr>
                <p:cNvPr id="129" name="Straight Connector 128">
                  <a:extLst>
                    <a:ext uri="{FF2B5EF4-FFF2-40B4-BE49-F238E27FC236}">
                      <a16:creationId xmlns:a16="http://schemas.microsoft.com/office/drawing/2014/main" id="{EBA04885-CE51-0EE0-18C0-DD1860176922}"/>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DE8AB0C7-2136-FA06-0DEC-722CE924535B}"/>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2CF9983E-4E3E-4A41-6B32-05EA14A4D5D9}"/>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32" name="Oval 131">
                <a:extLst>
                  <a:ext uri="{FF2B5EF4-FFF2-40B4-BE49-F238E27FC236}">
                    <a16:creationId xmlns:a16="http://schemas.microsoft.com/office/drawing/2014/main" id="{D54222C0-F693-D2EF-4F80-DA4B5F46DEF6}"/>
                  </a:ext>
                </a:extLst>
              </p:cNvPr>
              <p:cNvSpPr/>
              <p:nvPr/>
            </p:nvSpPr>
            <p:spPr bwMode="auto">
              <a:xfrm>
                <a:off x="4154060" y="3037937"/>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33" name="Group 132">
                <a:extLst>
                  <a:ext uri="{FF2B5EF4-FFF2-40B4-BE49-F238E27FC236}">
                    <a16:creationId xmlns:a16="http://schemas.microsoft.com/office/drawing/2014/main" id="{F8D8E375-A15B-E166-0842-FFD5D993FB86}"/>
                  </a:ext>
                </a:extLst>
              </p:cNvPr>
              <p:cNvGrpSpPr/>
              <p:nvPr/>
            </p:nvGrpSpPr>
            <p:grpSpPr>
              <a:xfrm>
                <a:off x="4548877" y="2745103"/>
                <a:ext cx="73152" cy="713232"/>
                <a:chOff x="1347318" y="2316938"/>
                <a:chExt cx="73152" cy="728770"/>
              </a:xfrm>
            </p:grpSpPr>
            <p:cxnSp>
              <p:nvCxnSpPr>
                <p:cNvPr id="134" name="Straight Connector 133">
                  <a:extLst>
                    <a:ext uri="{FF2B5EF4-FFF2-40B4-BE49-F238E27FC236}">
                      <a16:creationId xmlns:a16="http://schemas.microsoft.com/office/drawing/2014/main" id="{03D6A1BD-1FAD-4EB3-B940-6F5EAAAD3638}"/>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68E2A54A-8933-12F3-DAF6-82DFCEFFC75B}"/>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1CC70387-F501-BE25-B52B-1C918AD2CB05}"/>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37" name="Oval 136">
                <a:extLst>
                  <a:ext uri="{FF2B5EF4-FFF2-40B4-BE49-F238E27FC236}">
                    <a16:creationId xmlns:a16="http://schemas.microsoft.com/office/drawing/2014/main" id="{34CE6F38-63CC-5E85-806F-A043B89F2C1B}"/>
                  </a:ext>
                </a:extLst>
              </p:cNvPr>
              <p:cNvSpPr/>
              <p:nvPr/>
            </p:nvSpPr>
            <p:spPr bwMode="auto">
              <a:xfrm>
                <a:off x="4534338" y="305072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38" name="Group 137">
                <a:extLst>
                  <a:ext uri="{FF2B5EF4-FFF2-40B4-BE49-F238E27FC236}">
                    <a16:creationId xmlns:a16="http://schemas.microsoft.com/office/drawing/2014/main" id="{E84C523B-9F0A-7544-B07A-200659AF2612}"/>
                  </a:ext>
                </a:extLst>
              </p:cNvPr>
              <p:cNvGrpSpPr/>
              <p:nvPr/>
            </p:nvGrpSpPr>
            <p:grpSpPr>
              <a:xfrm>
                <a:off x="4864696" y="2722455"/>
                <a:ext cx="73152" cy="640080"/>
                <a:chOff x="1347318" y="2316938"/>
                <a:chExt cx="73152" cy="728770"/>
              </a:xfrm>
            </p:grpSpPr>
            <p:cxnSp>
              <p:nvCxnSpPr>
                <p:cNvPr id="139" name="Straight Connector 138">
                  <a:extLst>
                    <a:ext uri="{FF2B5EF4-FFF2-40B4-BE49-F238E27FC236}">
                      <a16:creationId xmlns:a16="http://schemas.microsoft.com/office/drawing/2014/main" id="{913BFF29-BE88-F114-786B-0244810B58AA}"/>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E4DCD20D-0D6C-9BD6-B2F6-4753DBBAA34F}"/>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540813C9-169E-BDD5-E431-D3076D4B7B53}"/>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42" name="Oval 141">
                <a:extLst>
                  <a:ext uri="{FF2B5EF4-FFF2-40B4-BE49-F238E27FC236}">
                    <a16:creationId xmlns:a16="http://schemas.microsoft.com/office/drawing/2014/main" id="{0DEBB4D5-0211-A723-1189-2939B2DCDA8B}"/>
                  </a:ext>
                </a:extLst>
              </p:cNvPr>
              <p:cNvSpPr/>
              <p:nvPr/>
            </p:nvSpPr>
            <p:spPr bwMode="auto">
              <a:xfrm>
                <a:off x="4850157" y="2989974"/>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43" name="Group 142">
                <a:extLst>
                  <a:ext uri="{FF2B5EF4-FFF2-40B4-BE49-F238E27FC236}">
                    <a16:creationId xmlns:a16="http://schemas.microsoft.com/office/drawing/2014/main" id="{B3C08529-F273-0F76-5001-0FEA2525360B}"/>
                  </a:ext>
                </a:extLst>
              </p:cNvPr>
              <p:cNvGrpSpPr/>
              <p:nvPr/>
            </p:nvGrpSpPr>
            <p:grpSpPr>
              <a:xfrm>
                <a:off x="5210049" y="2782865"/>
                <a:ext cx="73152" cy="713232"/>
                <a:chOff x="1347318" y="2316938"/>
                <a:chExt cx="73152" cy="728770"/>
              </a:xfrm>
            </p:grpSpPr>
            <p:cxnSp>
              <p:nvCxnSpPr>
                <p:cNvPr id="144" name="Straight Connector 143">
                  <a:extLst>
                    <a:ext uri="{FF2B5EF4-FFF2-40B4-BE49-F238E27FC236}">
                      <a16:creationId xmlns:a16="http://schemas.microsoft.com/office/drawing/2014/main" id="{D8AA4B61-D039-3207-A4AD-F59D26D49C30}"/>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911E0D9A-D435-0DAF-583E-851BF5F0273B}"/>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98A5D3F5-84B9-107F-E6F0-F1CE4F72873F}"/>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47" name="Oval 146">
                <a:extLst>
                  <a:ext uri="{FF2B5EF4-FFF2-40B4-BE49-F238E27FC236}">
                    <a16:creationId xmlns:a16="http://schemas.microsoft.com/office/drawing/2014/main" id="{BAA53FB2-CF35-F565-D694-29642D7B0E57}"/>
                  </a:ext>
                </a:extLst>
              </p:cNvPr>
              <p:cNvSpPr/>
              <p:nvPr/>
            </p:nvSpPr>
            <p:spPr bwMode="auto">
              <a:xfrm>
                <a:off x="5195510" y="3094834"/>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48" name="Group 147">
                <a:extLst>
                  <a:ext uri="{FF2B5EF4-FFF2-40B4-BE49-F238E27FC236}">
                    <a16:creationId xmlns:a16="http://schemas.microsoft.com/office/drawing/2014/main" id="{36E6A767-2CB7-7E8E-FBDA-39D2100F8282}"/>
                  </a:ext>
                </a:extLst>
              </p:cNvPr>
              <p:cNvGrpSpPr/>
              <p:nvPr/>
            </p:nvGrpSpPr>
            <p:grpSpPr>
              <a:xfrm>
                <a:off x="5552306" y="2618685"/>
                <a:ext cx="73152" cy="758952"/>
                <a:chOff x="1347318" y="2316938"/>
                <a:chExt cx="73152" cy="728770"/>
              </a:xfrm>
            </p:grpSpPr>
            <p:cxnSp>
              <p:nvCxnSpPr>
                <p:cNvPr id="149" name="Straight Connector 148">
                  <a:extLst>
                    <a:ext uri="{FF2B5EF4-FFF2-40B4-BE49-F238E27FC236}">
                      <a16:creationId xmlns:a16="http://schemas.microsoft.com/office/drawing/2014/main" id="{B8FC6EC6-CFAA-1B1E-A29C-208698995AD7}"/>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B6264679-03A0-5B00-016B-09E108E53962}"/>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078B826B-BE2F-7B47-7EE3-FF1559F968D9}"/>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52" name="Oval 151">
                <a:extLst>
                  <a:ext uri="{FF2B5EF4-FFF2-40B4-BE49-F238E27FC236}">
                    <a16:creationId xmlns:a16="http://schemas.microsoft.com/office/drawing/2014/main" id="{0BF3BF53-95D8-F44C-2100-7F2C6A777424}"/>
                  </a:ext>
                </a:extLst>
              </p:cNvPr>
              <p:cNvSpPr/>
              <p:nvPr/>
            </p:nvSpPr>
            <p:spPr bwMode="auto">
              <a:xfrm>
                <a:off x="5537767" y="2943354"/>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53" name="Group 152">
                <a:extLst>
                  <a:ext uri="{FF2B5EF4-FFF2-40B4-BE49-F238E27FC236}">
                    <a16:creationId xmlns:a16="http://schemas.microsoft.com/office/drawing/2014/main" id="{D7FBF0EC-506E-B0B2-0311-0903E7F45908}"/>
                  </a:ext>
                </a:extLst>
              </p:cNvPr>
              <p:cNvGrpSpPr/>
              <p:nvPr/>
            </p:nvGrpSpPr>
            <p:grpSpPr>
              <a:xfrm>
                <a:off x="6256265" y="2706800"/>
                <a:ext cx="73152" cy="713232"/>
                <a:chOff x="1347318" y="2316938"/>
                <a:chExt cx="73152" cy="728770"/>
              </a:xfrm>
            </p:grpSpPr>
            <p:cxnSp>
              <p:nvCxnSpPr>
                <p:cNvPr id="154" name="Straight Connector 153">
                  <a:extLst>
                    <a:ext uri="{FF2B5EF4-FFF2-40B4-BE49-F238E27FC236}">
                      <a16:creationId xmlns:a16="http://schemas.microsoft.com/office/drawing/2014/main" id="{2E78FEBF-DFF5-C710-88E6-CA8E3ACCF0A7}"/>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E636358B-A001-0A2B-99C9-82C746FEB7F2}"/>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EC5CAA00-2F69-EE4F-4146-8E165C6E4051}"/>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57" name="Oval 156">
                <a:extLst>
                  <a:ext uri="{FF2B5EF4-FFF2-40B4-BE49-F238E27FC236}">
                    <a16:creationId xmlns:a16="http://schemas.microsoft.com/office/drawing/2014/main" id="{FA6F658D-1B88-8E9F-C90A-A69D61884DB6}"/>
                  </a:ext>
                </a:extLst>
              </p:cNvPr>
              <p:cNvSpPr/>
              <p:nvPr/>
            </p:nvSpPr>
            <p:spPr bwMode="auto">
              <a:xfrm>
                <a:off x="6241726" y="3012419"/>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58" name="Group 157">
                <a:extLst>
                  <a:ext uri="{FF2B5EF4-FFF2-40B4-BE49-F238E27FC236}">
                    <a16:creationId xmlns:a16="http://schemas.microsoft.com/office/drawing/2014/main" id="{225FE06E-1DE5-528A-7F79-93679694E099}"/>
                  </a:ext>
                </a:extLst>
              </p:cNvPr>
              <p:cNvGrpSpPr/>
              <p:nvPr/>
            </p:nvGrpSpPr>
            <p:grpSpPr>
              <a:xfrm>
                <a:off x="7354769" y="2872103"/>
                <a:ext cx="73152" cy="832104"/>
                <a:chOff x="1347318" y="2316938"/>
                <a:chExt cx="73152" cy="728770"/>
              </a:xfrm>
            </p:grpSpPr>
            <p:cxnSp>
              <p:nvCxnSpPr>
                <p:cNvPr id="159" name="Straight Connector 158">
                  <a:extLst>
                    <a:ext uri="{FF2B5EF4-FFF2-40B4-BE49-F238E27FC236}">
                      <a16:creationId xmlns:a16="http://schemas.microsoft.com/office/drawing/2014/main" id="{ABBC3AE0-FBDE-2108-FAF2-81BD4A191660}"/>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A71F8A9D-4AFD-67A6-C8E1-4A6C2EDBDE2A}"/>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25C1B62F-A14A-6FC9-2068-533967E3F9FC}"/>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62" name="Oval 161">
                <a:extLst>
                  <a:ext uri="{FF2B5EF4-FFF2-40B4-BE49-F238E27FC236}">
                    <a16:creationId xmlns:a16="http://schemas.microsoft.com/office/drawing/2014/main" id="{F831F624-E6DC-9DCB-AA38-C04040464BD3}"/>
                  </a:ext>
                </a:extLst>
              </p:cNvPr>
              <p:cNvSpPr/>
              <p:nvPr/>
            </p:nvSpPr>
            <p:spPr bwMode="auto">
              <a:xfrm>
                <a:off x="7340230" y="322852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63" name="Oval 162">
                <a:extLst>
                  <a:ext uri="{FF2B5EF4-FFF2-40B4-BE49-F238E27FC236}">
                    <a16:creationId xmlns:a16="http://schemas.microsoft.com/office/drawing/2014/main" id="{BE2A4B19-931C-D66E-CE84-A0B0960AD475}"/>
                  </a:ext>
                </a:extLst>
              </p:cNvPr>
              <p:cNvSpPr/>
              <p:nvPr/>
            </p:nvSpPr>
            <p:spPr bwMode="auto">
              <a:xfrm>
                <a:off x="1020621" y="3229208"/>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166" name="Freeform 165">
              <a:extLst>
                <a:ext uri="{FF2B5EF4-FFF2-40B4-BE49-F238E27FC236}">
                  <a16:creationId xmlns:a16="http://schemas.microsoft.com/office/drawing/2014/main" id="{58DA2AA9-C946-3ED2-9042-A22AA0855EF9}"/>
                </a:ext>
              </a:extLst>
            </p:cNvPr>
            <p:cNvSpPr/>
            <p:nvPr/>
          </p:nvSpPr>
          <p:spPr bwMode="auto">
            <a:xfrm>
              <a:off x="1068404" y="2825015"/>
              <a:ext cx="6333423" cy="462012"/>
            </a:xfrm>
            <a:custGeom>
              <a:avLst/>
              <a:gdLst>
                <a:gd name="connsiteX0" fmla="*/ 0 w 6333423"/>
                <a:gd name="connsiteY0" fmla="*/ 457200 h 462012"/>
                <a:gd name="connsiteX1" fmla="*/ 178068 w 6333423"/>
                <a:gd name="connsiteY1" fmla="*/ 81814 h 462012"/>
                <a:gd name="connsiteX2" fmla="*/ 356135 w 6333423"/>
                <a:gd name="connsiteY2" fmla="*/ 231006 h 462012"/>
                <a:gd name="connsiteX3" fmla="*/ 702644 w 6333423"/>
                <a:gd name="connsiteY3" fmla="*/ 206943 h 462012"/>
                <a:gd name="connsiteX4" fmla="*/ 1049154 w 6333423"/>
                <a:gd name="connsiteY4" fmla="*/ 57751 h 462012"/>
                <a:gd name="connsiteX5" fmla="*/ 1395663 w 6333423"/>
                <a:gd name="connsiteY5" fmla="*/ 67377 h 462012"/>
                <a:gd name="connsiteX6" fmla="*/ 1761423 w 6333423"/>
                <a:gd name="connsiteY6" fmla="*/ 149191 h 462012"/>
                <a:gd name="connsiteX7" fmla="*/ 2098308 w 6333423"/>
                <a:gd name="connsiteY7" fmla="*/ 279132 h 462012"/>
                <a:gd name="connsiteX8" fmla="*/ 2449630 w 6333423"/>
                <a:gd name="connsiteY8" fmla="*/ 43313 h 462012"/>
                <a:gd name="connsiteX9" fmla="*/ 2786514 w 6333423"/>
                <a:gd name="connsiteY9" fmla="*/ 0 h 462012"/>
                <a:gd name="connsiteX10" fmla="*/ 3142649 w 6333423"/>
                <a:gd name="connsiteY10" fmla="*/ 274320 h 462012"/>
                <a:gd name="connsiteX11" fmla="*/ 3522847 w 6333423"/>
                <a:gd name="connsiteY11" fmla="*/ 279132 h 462012"/>
                <a:gd name="connsiteX12" fmla="*/ 3835668 w 6333423"/>
                <a:gd name="connsiteY12" fmla="*/ 221381 h 462012"/>
                <a:gd name="connsiteX13" fmla="*/ 4186990 w 6333423"/>
                <a:gd name="connsiteY13" fmla="*/ 322446 h 462012"/>
                <a:gd name="connsiteX14" fmla="*/ 4528687 w 6333423"/>
                <a:gd name="connsiteY14" fmla="*/ 173254 h 462012"/>
                <a:gd name="connsiteX15" fmla="*/ 5231331 w 6333423"/>
                <a:gd name="connsiteY15" fmla="*/ 245444 h 462012"/>
                <a:gd name="connsiteX16" fmla="*/ 6333423 w 6333423"/>
                <a:gd name="connsiteY16" fmla="*/ 462012 h 46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333423" h="462012">
                  <a:moveTo>
                    <a:pt x="0" y="457200"/>
                  </a:moveTo>
                  <a:lnTo>
                    <a:pt x="178068" y="81814"/>
                  </a:lnTo>
                  <a:lnTo>
                    <a:pt x="356135" y="231006"/>
                  </a:lnTo>
                  <a:lnTo>
                    <a:pt x="702644" y="206943"/>
                  </a:lnTo>
                  <a:lnTo>
                    <a:pt x="1049154" y="57751"/>
                  </a:lnTo>
                  <a:lnTo>
                    <a:pt x="1395663" y="67377"/>
                  </a:lnTo>
                  <a:lnTo>
                    <a:pt x="1761423" y="149191"/>
                  </a:lnTo>
                  <a:lnTo>
                    <a:pt x="2098308" y="279132"/>
                  </a:lnTo>
                  <a:lnTo>
                    <a:pt x="2449630" y="43313"/>
                  </a:lnTo>
                  <a:lnTo>
                    <a:pt x="2786514" y="0"/>
                  </a:lnTo>
                  <a:lnTo>
                    <a:pt x="3142649" y="274320"/>
                  </a:lnTo>
                  <a:lnTo>
                    <a:pt x="3522847" y="279132"/>
                  </a:lnTo>
                  <a:lnTo>
                    <a:pt x="3835668" y="221381"/>
                  </a:lnTo>
                  <a:lnTo>
                    <a:pt x="4186990" y="322446"/>
                  </a:lnTo>
                  <a:lnTo>
                    <a:pt x="4528687" y="173254"/>
                  </a:lnTo>
                  <a:lnTo>
                    <a:pt x="5231331" y="245444"/>
                  </a:lnTo>
                  <a:lnTo>
                    <a:pt x="6333423" y="462012"/>
                  </a:lnTo>
                </a:path>
              </a:pathLst>
            </a:custGeom>
            <a:noFill/>
            <a:ln w="28575">
              <a:solidFill>
                <a:schemeClr val="accent2"/>
              </a:solidFill>
              <a:prstDash val="sysDash"/>
              <a:miter lim="800000"/>
              <a:headEnd/>
              <a:tailEnd/>
            </a:ln>
          </p:spPr>
          <p:txBody>
            <a:bodyPr rtlCol="0" anchor="ctr"/>
            <a:lstStyle/>
            <a:p>
              <a:pPr algn="ctr"/>
              <a:endParaRPr lang="en-US"/>
            </a:p>
          </p:txBody>
        </p:sp>
        <p:grpSp>
          <p:nvGrpSpPr>
            <p:cNvPr id="171" name="Group 170">
              <a:extLst>
                <a:ext uri="{FF2B5EF4-FFF2-40B4-BE49-F238E27FC236}">
                  <a16:creationId xmlns:a16="http://schemas.microsoft.com/office/drawing/2014/main" id="{7BB640FC-7BFA-F28A-8285-1175F52D92DF}"/>
                </a:ext>
              </a:extLst>
            </p:cNvPr>
            <p:cNvGrpSpPr/>
            <p:nvPr/>
          </p:nvGrpSpPr>
          <p:grpSpPr>
            <a:xfrm>
              <a:off x="1379210" y="2814514"/>
              <a:ext cx="73152" cy="457200"/>
              <a:chOff x="1347318" y="2316938"/>
              <a:chExt cx="73152" cy="728770"/>
            </a:xfrm>
          </p:grpSpPr>
          <p:cxnSp>
            <p:nvCxnSpPr>
              <p:cNvPr id="172" name="Straight Connector 171">
                <a:extLst>
                  <a:ext uri="{FF2B5EF4-FFF2-40B4-BE49-F238E27FC236}">
                    <a16:creationId xmlns:a16="http://schemas.microsoft.com/office/drawing/2014/main" id="{4760F477-7A2F-2AAD-EC5B-5EED84D0A282}"/>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73" name="Straight Connector 172">
                <a:extLst>
                  <a:ext uri="{FF2B5EF4-FFF2-40B4-BE49-F238E27FC236}">
                    <a16:creationId xmlns:a16="http://schemas.microsoft.com/office/drawing/2014/main" id="{25E5CF4D-0F72-0A1D-0E37-A18BBC9F3B0B}"/>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74" name="Straight Connector 173">
                <a:extLst>
                  <a:ext uri="{FF2B5EF4-FFF2-40B4-BE49-F238E27FC236}">
                    <a16:creationId xmlns:a16="http://schemas.microsoft.com/office/drawing/2014/main" id="{5062461B-6677-7727-7B41-DBA7CE470518}"/>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75" name="Oval 174">
              <a:extLst>
                <a:ext uri="{FF2B5EF4-FFF2-40B4-BE49-F238E27FC236}">
                  <a16:creationId xmlns:a16="http://schemas.microsoft.com/office/drawing/2014/main" id="{EE1B7CA1-B43B-F0CF-AA4E-D34FD752CD54}"/>
                </a:ext>
              </a:extLst>
            </p:cNvPr>
            <p:cNvSpPr/>
            <p:nvPr/>
          </p:nvSpPr>
          <p:spPr bwMode="auto">
            <a:xfrm>
              <a:off x="1364671" y="2999483"/>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347" name="Group 346">
            <a:extLst>
              <a:ext uri="{FF2B5EF4-FFF2-40B4-BE49-F238E27FC236}">
                <a16:creationId xmlns:a16="http://schemas.microsoft.com/office/drawing/2014/main" id="{8F510F4F-C695-0AF6-F1E9-C3B5F0A314E4}"/>
              </a:ext>
            </a:extLst>
          </p:cNvPr>
          <p:cNvGrpSpPr/>
          <p:nvPr/>
        </p:nvGrpSpPr>
        <p:grpSpPr>
          <a:xfrm>
            <a:off x="1151435" y="2209028"/>
            <a:ext cx="6351880" cy="1440586"/>
            <a:chOff x="991146" y="1878823"/>
            <a:chExt cx="6351880" cy="1440586"/>
          </a:xfrm>
        </p:grpSpPr>
        <p:sp>
          <p:nvSpPr>
            <p:cNvPr id="346" name="Freeform 345">
              <a:extLst>
                <a:ext uri="{FF2B5EF4-FFF2-40B4-BE49-F238E27FC236}">
                  <a16:creationId xmlns:a16="http://schemas.microsoft.com/office/drawing/2014/main" id="{A199380F-1A58-5194-3657-4DCBEBE90F60}"/>
                </a:ext>
              </a:extLst>
            </p:cNvPr>
            <p:cNvSpPr/>
            <p:nvPr/>
          </p:nvSpPr>
          <p:spPr bwMode="auto">
            <a:xfrm>
              <a:off x="1026543" y="2389517"/>
              <a:ext cx="6275717" cy="897147"/>
            </a:xfrm>
            <a:custGeom>
              <a:avLst/>
              <a:gdLst>
                <a:gd name="connsiteX0" fmla="*/ 6275717 w 6275717"/>
                <a:gd name="connsiteY0" fmla="*/ 297611 h 897147"/>
                <a:gd name="connsiteX1" fmla="*/ 5218982 w 6275717"/>
                <a:gd name="connsiteY1" fmla="*/ 349370 h 897147"/>
                <a:gd name="connsiteX2" fmla="*/ 4524555 w 6275717"/>
                <a:gd name="connsiteY2" fmla="*/ 168215 h 897147"/>
                <a:gd name="connsiteX3" fmla="*/ 4179499 w 6275717"/>
                <a:gd name="connsiteY3" fmla="*/ 474453 h 897147"/>
                <a:gd name="connsiteX4" fmla="*/ 3834442 w 6275717"/>
                <a:gd name="connsiteY4" fmla="*/ 4313 h 897147"/>
                <a:gd name="connsiteX5" fmla="*/ 3485072 w 6275717"/>
                <a:gd name="connsiteY5" fmla="*/ 34506 h 897147"/>
                <a:gd name="connsiteX6" fmla="*/ 3140015 w 6275717"/>
                <a:gd name="connsiteY6" fmla="*/ 47445 h 897147"/>
                <a:gd name="connsiteX7" fmla="*/ 2786332 w 6275717"/>
                <a:gd name="connsiteY7" fmla="*/ 176841 h 897147"/>
                <a:gd name="connsiteX8" fmla="*/ 2436963 w 6275717"/>
                <a:gd name="connsiteY8" fmla="*/ 150962 h 897147"/>
                <a:gd name="connsiteX9" fmla="*/ 2096219 w 6275717"/>
                <a:gd name="connsiteY9" fmla="*/ 418381 h 897147"/>
                <a:gd name="connsiteX10" fmla="*/ 1746849 w 6275717"/>
                <a:gd name="connsiteY10" fmla="*/ 211347 h 897147"/>
                <a:gd name="connsiteX11" fmla="*/ 1397480 w 6275717"/>
                <a:gd name="connsiteY11" fmla="*/ 0 h 897147"/>
                <a:gd name="connsiteX12" fmla="*/ 1056736 w 6275717"/>
                <a:gd name="connsiteY12" fmla="*/ 327804 h 897147"/>
                <a:gd name="connsiteX13" fmla="*/ 707366 w 6275717"/>
                <a:gd name="connsiteY13" fmla="*/ 224287 h 897147"/>
                <a:gd name="connsiteX14" fmla="*/ 357997 w 6275717"/>
                <a:gd name="connsiteY14" fmla="*/ 306238 h 897147"/>
                <a:gd name="connsiteX15" fmla="*/ 176842 w 6275717"/>
                <a:gd name="connsiteY15" fmla="*/ 219974 h 897147"/>
                <a:gd name="connsiteX16" fmla="*/ 0 w 6275717"/>
                <a:gd name="connsiteY16" fmla="*/ 897147 h 897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75717" h="897147">
                  <a:moveTo>
                    <a:pt x="6275717" y="297611"/>
                  </a:moveTo>
                  <a:lnTo>
                    <a:pt x="5218982" y="349370"/>
                  </a:lnTo>
                  <a:lnTo>
                    <a:pt x="4524555" y="168215"/>
                  </a:lnTo>
                  <a:lnTo>
                    <a:pt x="4179499" y="474453"/>
                  </a:lnTo>
                  <a:lnTo>
                    <a:pt x="3834442" y="4313"/>
                  </a:lnTo>
                  <a:lnTo>
                    <a:pt x="3485072" y="34506"/>
                  </a:lnTo>
                  <a:lnTo>
                    <a:pt x="3140015" y="47445"/>
                  </a:lnTo>
                  <a:lnTo>
                    <a:pt x="2786332" y="176841"/>
                  </a:lnTo>
                  <a:lnTo>
                    <a:pt x="2436963" y="150962"/>
                  </a:lnTo>
                  <a:lnTo>
                    <a:pt x="2096219" y="418381"/>
                  </a:lnTo>
                  <a:lnTo>
                    <a:pt x="1746849" y="211347"/>
                  </a:lnTo>
                  <a:lnTo>
                    <a:pt x="1397480" y="0"/>
                  </a:lnTo>
                  <a:lnTo>
                    <a:pt x="1056736" y="327804"/>
                  </a:lnTo>
                  <a:lnTo>
                    <a:pt x="707366" y="224287"/>
                  </a:lnTo>
                  <a:lnTo>
                    <a:pt x="357997" y="306238"/>
                  </a:lnTo>
                  <a:lnTo>
                    <a:pt x="176842" y="219974"/>
                  </a:lnTo>
                  <a:lnTo>
                    <a:pt x="0" y="897147"/>
                  </a:lnTo>
                </a:path>
              </a:pathLst>
            </a:custGeom>
            <a:noFill/>
            <a:ln w="28575">
              <a:solidFill>
                <a:schemeClr val="accent2">
                  <a:lumMod val="20000"/>
                  <a:lumOff val="80000"/>
                </a:schemeClr>
              </a:solidFill>
              <a:miter lim="800000"/>
              <a:headEnd/>
              <a:tailEnd/>
            </a:ln>
          </p:spPr>
          <p:txBody>
            <a:bodyPr rtlCol="0" anchor="ctr"/>
            <a:lstStyle/>
            <a:p>
              <a:pPr algn="ctr"/>
              <a:endParaRPr lang="en-US"/>
            </a:p>
          </p:txBody>
        </p:sp>
        <p:grpSp>
          <p:nvGrpSpPr>
            <p:cNvPr id="264" name="Group 263">
              <a:extLst>
                <a:ext uri="{FF2B5EF4-FFF2-40B4-BE49-F238E27FC236}">
                  <a16:creationId xmlns:a16="http://schemas.microsoft.com/office/drawing/2014/main" id="{181AD72F-295D-2E11-7105-02F8266F9D4D}"/>
                </a:ext>
              </a:extLst>
            </p:cNvPr>
            <p:cNvGrpSpPr/>
            <p:nvPr/>
          </p:nvGrpSpPr>
          <p:grpSpPr>
            <a:xfrm>
              <a:off x="1172045" y="2304189"/>
              <a:ext cx="73152" cy="585216"/>
              <a:chOff x="1347318" y="2316938"/>
              <a:chExt cx="73152" cy="728770"/>
            </a:xfrm>
          </p:grpSpPr>
          <p:cxnSp>
            <p:nvCxnSpPr>
              <p:cNvPr id="265" name="Straight Connector 264">
                <a:extLst>
                  <a:ext uri="{FF2B5EF4-FFF2-40B4-BE49-F238E27FC236}">
                    <a16:creationId xmlns:a16="http://schemas.microsoft.com/office/drawing/2014/main" id="{708EABFF-09D5-812A-7EE7-041C2CDAF35D}"/>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66" name="Straight Connector 265">
                <a:extLst>
                  <a:ext uri="{FF2B5EF4-FFF2-40B4-BE49-F238E27FC236}">
                    <a16:creationId xmlns:a16="http://schemas.microsoft.com/office/drawing/2014/main" id="{BEC5B099-5647-F93B-B8CC-F4265831A917}"/>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67" name="Straight Connector 266">
                <a:extLst>
                  <a:ext uri="{FF2B5EF4-FFF2-40B4-BE49-F238E27FC236}">
                    <a16:creationId xmlns:a16="http://schemas.microsoft.com/office/drawing/2014/main" id="{C5F72121-6068-C312-9180-71BB613D2017}"/>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69" name="Triangle 268">
              <a:extLst>
                <a:ext uri="{FF2B5EF4-FFF2-40B4-BE49-F238E27FC236}">
                  <a16:creationId xmlns:a16="http://schemas.microsoft.com/office/drawing/2014/main" id="{DAF0121F-EF58-C39D-FEFF-A54AB008C62F}"/>
                </a:ext>
              </a:extLst>
            </p:cNvPr>
            <p:cNvSpPr/>
            <p:nvPr/>
          </p:nvSpPr>
          <p:spPr bwMode="auto">
            <a:xfrm>
              <a:off x="1161882" y="2552908"/>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70" name="Group 269">
              <a:extLst>
                <a:ext uri="{FF2B5EF4-FFF2-40B4-BE49-F238E27FC236}">
                  <a16:creationId xmlns:a16="http://schemas.microsoft.com/office/drawing/2014/main" id="{816B5654-9271-F074-1C5A-7E6C15491F83}"/>
                </a:ext>
              </a:extLst>
            </p:cNvPr>
            <p:cNvGrpSpPr/>
            <p:nvPr/>
          </p:nvGrpSpPr>
          <p:grpSpPr>
            <a:xfrm>
              <a:off x="1349899" y="2324186"/>
              <a:ext cx="73152" cy="728770"/>
              <a:chOff x="1347318" y="2316938"/>
              <a:chExt cx="73152" cy="728770"/>
            </a:xfrm>
          </p:grpSpPr>
          <p:cxnSp>
            <p:nvCxnSpPr>
              <p:cNvPr id="271" name="Straight Connector 270">
                <a:extLst>
                  <a:ext uri="{FF2B5EF4-FFF2-40B4-BE49-F238E27FC236}">
                    <a16:creationId xmlns:a16="http://schemas.microsoft.com/office/drawing/2014/main" id="{E8F08B85-E109-E130-5306-120BB97EA292}"/>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72" name="Straight Connector 271">
                <a:extLst>
                  <a:ext uri="{FF2B5EF4-FFF2-40B4-BE49-F238E27FC236}">
                    <a16:creationId xmlns:a16="http://schemas.microsoft.com/office/drawing/2014/main" id="{08947644-3D7E-A31B-0211-14ED1D1160D9}"/>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73" name="Straight Connector 272">
                <a:extLst>
                  <a:ext uri="{FF2B5EF4-FFF2-40B4-BE49-F238E27FC236}">
                    <a16:creationId xmlns:a16="http://schemas.microsoft.com/office/drawing/2014/main" id="{8703A16C-55F2-EBE7-084E-A522475891BB}"/>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74" name="Triangle 273">
              <a:extLst>
                <a:ext uri="{FF2B5EF4-FFF2-40B4-BE49-F238E27FC236}">
                  <a16:creationId xmlns:a16="http://schemas.microsoft.com/office/drawing/2014/main" id="{DC3DC6EC-BB19-3974-4D02-DEF0C687A481}"/>
                </a:ext>
              </a:extLst>
            </p:cNvPr>
            <p:cNvSpPr/>
            <p:nvPr/>
          </p:nvSpPr>
          <p:spPr bwMode="auto">
            <a:xfrm>
              <a:off x="1339736" y="2639580"/>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75" name="Group 274">
              <a:extLst>
                <a:ext uri="{FF2B5EF4-FFF2-40B4-BE49-F238E27FC236}">
                  <a16:creationId xmlns:a16="http://schemas.microsoft.com/office/drawing/2014/main" id="{961D28CA-2E2E-9EA5-354C-D3A78C7F2237}"/>
                </a:ext>
              </a:extLst>
            </p:cNvPr>
            <p:cNvGrpSpPr/>
            <p:nvPr/>
          </p:nvGrpSpPr>
          <p:grpSpPr>
            <a:xfrm>
              <a:off x="1698777" y="2241599"/>
              <a:ext cx="73152" cy="722376"/>
              <a:chOff x="1347318" y="2316938"/>
              <a:chExt cx="73152" cy="728770"/>
            </a:xfrm>
          </p:grpSpPr>
          <p:cxnSp>
            <p:nvCxnSpPr>
              <p:cNvPr id="276" name="Straight Connector 275">
                <a:extLst>
                  <a:ext uri="{FF2B5EF4-FFF2-40B4-BE49-F238E27FC236}">
                    <a16:creationId xmlns:a16="http://schemas.microsoft.com/office/drawing/2014/main" id="{7DFF90C8-FC18-9CBB-D7F2-A828AF79A981}"/>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77" name="Straight Connector 276">
                <a:extLst>
                  <a:ext uri="{FF2B5EF4-FFF2-40B4-BE49-F238E27FC236}">
                    <a16:creationId xmlns:a16="http://schemas.microsoft.com/office/drawing/2014/main" id="{97015E5C-7778-21DA-2588-E82F58D5185F}"/>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78" name="Straight Connector 277">
                <a:extLst>
                  <a:ext uri="{FF2B5EF4-FFF2-40B4-BE49-F238E27FC236}">
                    <a16:creationId xmlns:a16="http://schemas.microsoft.com/office/drawing/2014/main" id="{8E86F5C2-F09D-A4CD-1041-C00F98380E6D}"/>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79" name="Triangle 278">
              <a:extLst>
                <a:ext uri="{FF2B5EF4-FFF2-40B4-BE49-F238E27FC236}">
                  <a16:creationId xmlns:a16="http://schemas.microsoft.com/office/drawing/2014/main" id="{C53D5D88-66B8-BE89-C479-8B9FD3E9DBB5}"/>
                </a:ext>
              </a:extLst>
            </p:cNvPr>
            <p:cNvSpPr/>
            <p:nvPr/>
          </p:nvSpPr>
          <p:spPr bwMode="auto">
            <a:xfrm>
              <a:off x="1688614" y="2560168"/>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80" name="Group 279">
              <a:extLst>
                <a:ext uri="{FF2B5EF4-FFF2-40B4-BE49-F238E27FC236}">
                  <a16:creationId xmlns:a16="http://schemas.microsoft.com/office/drawing/2014/main" id="{F6AE862F-DD16-E091-EB69-3B8A891BE797}"/>
                </a:ext>
              </a:extLst>
            </p:cNvPr>
            <p:cNvGrpSpPr/>
            <p:nvPr/>
          </p:nvGrpSpPr>
          <p:grpSpPr>
            <a:xfrm>
              <a:off x="2047944" y="2364693"/>
              <a:ext cx="73152" cy="728770"/>
              <a:chOff x="1347318" y="2316938"/>
              <a:chExt cx="73152" cy="728770"/>
            </a:xfrm>
          </p:grpSpPr>
          <p:cxnSp>
            <p:nvCxnSpPr>
              <p:cNvPr id="281" name="Straight Connector 280">
                <a:extLst>
                  <a:ext uri="{FF2B5EF4-FFF2-40B4-BE49-F238E27FC236}">
                    <a16:creationId xmlns:a16="http://schemas.microsoft.com/office/drawing/2014/main" id="{B235E404-BB15-78F6-E574-D338951E1D59}"/>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82" name="Straight Connector 281">
                <a:extLst>
                  <a:ext uri="{FF2B5EF4-FFF2-40B4-BE49-F238E27FC236}">
                    <a16:creationId xmlns:a16="http://schemas.microsoft.com/office/drawing/2014/main" id="{37B4FD5D-7C70-5BE4-1539-86463F8CBBA7}"/>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83" name="Straight Connector 282">
                <a:extLst>
                  <a:ext uri="{FF2B5EF4-FFF2-40B4-BE49-F238E27FC236}">
                    <a16:creationId xmlns:a16="http://schemas.microsoft.com/office/drawing/2014/main" id="{16753545-B383-9162-1FFD-7E81C5AB421A}"/>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84" name="Triangle 283">
              <a:extLst>
                <a:ext uri="{FF2B5EF4-FFF2-40B4-BE49-F238E27FC236}">
                  <a16:creationId xmlns:a16="http://schemas.microsoft.com/office/drawing/2014/main" id="{F4411255-2E57-B430-EDF9-9DD8E09A9B00}"/>
                </a:ext>
              </a:extLst>
            </p:cNvPr>
            <p:cNvSpPr/>
            <p:nvPr/>
          </p:nvSpPr>
          <p:spPr bwMode="auto">
            <a:xfrm>
              <a:off x="2037781" y="2683262"/>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85" name="Group 284">
              <a:extLst>
                <a:ext uri="{FF2B5EF4-FFF2-40B4-BE49-F238E27FC236}">
                  <a16:creationId xmlns:a16="http://schemas.microsoft.com/office/drawing/2014/main" id="{8F6E5376-4C71-FF85-3248-21D31F4DF814}"/>
                </a:ext>
              </a:extLst>
            </p:cNvPr>
            <p:cNvGrpSpPr/>
            <p:nvPr/>
          </p:nvGrpSpPr>
          <p:grpSpPr>
            <a:xfrm>
              <a:off x="2388419" y="1974963"/>
              <a:ext cx="73152" cy="832104"/>
              <a:chOff x="1347318" y="2316938"/>
              <a:chExt cx="73152" cy="728770"/>
            </a:xfrm>
          </p:grpSpPr>
          <p:cxnSp>
            <p:nvCxnSpPr>
              <p:cNvPr id="286" name="Straight Connector 285">
                <a:extLst>
                  <a:ext uri="{FF2B5EF4-FFF2-40B4-BE49-F238E27FC236}">
                    <a16:creationId xmlns:a16="http://schemas.microsoft.com/office/drawing/2014/main" id="{3E83E5EC-C144-3230-B70C-EAE05A18F96B}"/>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87" name="Straight Connector 286">
                <a:extLst>
                  <a:ext uri="{FF2B5EF4-FFF2-40B4-BE49-F238E27FC236}">
                    <a16:creationId xmlns:a16="http://schemas.microsoft.com/office/drawing/2014/main" id="{BEAD2774-0678-7D1C-2FAD-4B46336AD256}"/>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88" name="Straight Connector 287">
                <a:extLst>
                  <a:ext uri="{FF2B5EF4-FFF2-40B4-BE49-F238E27FC236}">
                    <a16:creationId xmlns:a16="http://schemas.microsoft.com/office/drawing/2014/main" id="{5EDC8D19-4F92-57B6-FB21-08782197493A}"/>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89" name="Triangle 288">
              <a:extLst>
                <a:ext uri="{FF2B5EF4-FFF2-40B4-BE49-F238E27FC236}">
                  <a16:creationId xmlns:a16="http://schemas.microsoft.com/office/drawing/2014/main" id="{5025076E-86FD-CA6C-6902-C6494F2B30B5}"/>
                </a:ext>
              </a:extLst>
            </p:cNvPr>
            <p:cNvSpPr/>
            <p:nvPr/>
          </p:nvSpPr>
          <p:spPr bwMode="auto">
            <a:xfrm>
              <a:off x="2378256" y="234115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90" name="Group 289">
              <a:extLst>
                <a:ext uri="{FF2B5EF4-FFF2-40B4-BE49-F238E27FC236}">
                  <a16:creationId xmlns:a16="http://schemas.microsoft.com/office/drawing/2014/main" id="{BA553A75-9603-C781-CB0C-CAA4EEB6859E}"/>
                </a:ext>
              </a:extLst>
            </p:cNvPr>
            <p:cNvGrpSpPr/>
            <p:nvPr/>
          </p:nvGrpSpPr>
          <p:grpSpPr>
            <a:xfrm>
              <a:off x="2738418" y="2141079"/>
              <a:ext cx="73152" cy="886968"/>
              <a:chOff x="1347318" y="2316938"/>
              <a:chExt cx="73152" cy="728770"/>
            </a:xfrm>
          </p:grpSpPr>
          <p:cxnSp>
            <p:nvCxnSpPr>
              <p:cNvPr id="291" name="Straight Connector 290">
                <a:extLst>
                  <a:ext uri="{FF2B5EF4-FFF2-40B4-BE49-F238E27FC236}">
                    <a16:creationId xmlns:a16="http://schemas.microsoft.com/office/drawing/2014/main" id="{F0EDD4FF-3532-294C-3D6B-24012E62C602}"/>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92" name="Straight Connector 291">
                <a:extLst>
                  <a:ext uri="{FF2B5EF4-FFF2-40B4-BE49-F238E27FC236}">
                    <a16:creationId xmlns:a16="http://schemas.microsoft.com/office/drawing/2014/main" id="{C40E8423-4D53-66E6-774C-C23766CFD0A9}"/>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93" name="Straight Connector 292">
                <a:extLst>
                  <a:ext uri="{FF2B5EF4-FFF2-40B4-BE49-F238E27FC236}">
                    <a16:creationId xmlns:a16="http://schemas.microsoft.com/office/drawing/2014/main" id="{215FDD72-C166-77FA-6C84-DD5C0669454C}"/>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94" name="Triangle 293">
              <a:extLst>
                <a:ext uri="{FF2B5EF4-FFF2-40B4-BE49-F238E27FC236}">
                  <a16:creationId xmlns:a16="http://schemas.microsoft.com/office/drawing/2014/main" id="{13B9C727-2DAE-308D-ED94-00E00B2887A1}"/>
                </a:ext>
              </a:extLst>
            </p:cNvPr>
            <p:cNvSpPr/>
            <p:nvPr/>
          </p:nvSpPr>
          <p:spPr bwMode="auto">
            <a:xfrm>
              <a:off x="2728255" y="2548548"/>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295" name="Group 294">
              <a:extLst>
                <a:ext uri="{FF2B5EF4-FFF2-40B4-BE49-F238E27FC236}">
                  <a16:creationId xmlns:a16="http://schemas.microsoft.com/office/drawing/2014/main" id="{3C77B92A-58DB-35BD-7143-CD8AEB553612}"/>
                </a:ext>
              </a:extLst>
            </p:cNvPr>
            <p:cNvGrpSpPr/>
            <p:nvPr/>
          </p:nvGrpSpPr>
          <p:grpSpPr>
            <a:xfrm>
              <a:off x="3086955" y="2509494"/>
              <a:ext cx="73152" cy="612648"/>
              <a:chOff x="1347318" y="2316938"/>
              <a:chExt cx="73152" cy="728770"/>
            </a:xfrm>
          </p:grpSpPr>
          <p:cxnSp>
            <p:nvCxnSpPr>
              <p:cNvPr id="296" name="Straight Connector 295">
                <a:extLst>
                  <a:ext uri="{FF2B5EF4-FFF2-40B4-BE49-F238E27FC236}">
                    <a16:creationId xmlns:a16="http://schemas.microsoft.com/office/drawing/2014/main" id="{18D88D55-B2E9-35C7-AFA6-FA13AF752841}"/>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97" name="Straight Connector 296">
                <a:extLst>
                  <a:ext uri="{FF2B5EF4-FFF2-40B4-BE49-F238E27FC236}">
                    <a16:creationId xmlns:a16="http://schemas.microsoft.com/office/drawing/2014/main" id="{BFF73F4E-9E47-CB04-048E-1BF42FE95C2C}"/>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298" name="Straight Connector 297">
                <a:extLst>
                  <a:ext uri="{FF2B5EF4-FFF2-40B4-BE49-F238E27FC236}">
                    <a16:creationId xmlns:a16="http://schemas.microsoft.com/office/drawing/2014/main" id="{1E0B8786-729C-24BB-ECF4-D8B152068196}"/>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99" name="Triangle 298">
              <a:extLst>
                <a:ext uri="{FF2B5EF4-FFF2-40B4-BE49-F238E27FC236}">
                  <a16:creationId xmlns:a16="http://schemas.microsoft.com/office/drawing/2014/main" id="{0AFCB5B4-07E5-5345-A819-7F694D330FDC}"/>
                </a:ext>
              </a:extLst>
            </p:cNvPr>
            <p:cNvSpPr/>
            <p:nvPr/>
          </p:nvSpPr>
          <p:spPr bwMode="auto">
            <a:xfrm>
              <a:off x="3076792" y="2767738"/>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00" name="Group 299">
              <a:extLst>
                <a:ext uri="{FF2B5EF4-FFF2-40B4-BE49-F238E27FC236}">
                  <a16:creationId xmlns:a16="http://schemas.microsoft.com/office/drawing/2014/main" id="{54D68767-0EBC-1A5C-EF35-4226AA5FB865}"/>
                </a:ext>
              </a:extLst>
            </p:cNvPr>
            <p:cNvGrpSpPr/>
            <p:nvPr/>
          </p:nvGrpSpPr>
          <p:grpSpPr>
            <a:xfrm>
              <a:off x="3431114" y="2129087"/>
              <a:ext cx="73152" cy="804672"/>
              <a:chOff x="1347318" y="2316938"/>
              <a:chExt cx="73152" cy="728770"/>
            </a:xfrm>
          </p:grpSpPr>
          <p:cxnSp>
            <p:nvCxnSpPr>
              <p:cNvPr id="301" name="Straight Connector 300">
                <a:extLst>
                  <a:ext uri="{FF2B5EF4-FFF2-40B4-BE49-F238E27FC236}">
                    <a16:creationId xmlns:a16="http://schemas.microsoft.com/office/drawing/2014/main" id="{4CE51527-8EEA-4C43-9354-6B688B31F828}"/>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02" name="Straight Connector 301">
                <a:extLst>
                  <a:ext uri="{FF2B5EF4-FFF2-40B4-BE49-F238E27FC236}">
                    <a16:creationId xmlns:a16="http://schemas.microsoft.com/office/drawing/2014/main" id="{C3973B18-75A4-CAEB-86AE-416CD76F4ADE}"/>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03" name="Straight Connector 302">
                <a:extLst>
                  <a:ext uri="{FF2B5EF4-FFF2-40B4-BE49-F238E27FC236}">
                    <a16:creationId xmlns:a16="http://schemas.microsoft.com/office/drawing/2014/main" id="{C4322DF8-8BE0-ADBD-8E27-6997D2A13117}"/>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304" name="Triangle 303">
              <a:extLst>
                <a:ext uri="{FF2B5EF4-FFF2-40B4-BE49-F238E27FC236}">
                  <a16:creationId xmlns:a16="http://schemas.microsoft.com/office/drawing/2014/main" id="{A8C0E6E1-078B-B46F-A35D-2541EABE84FC}"/>
                </a:ext>
              </a:extLst>
            </p:cNvPr>
            <p:cNvSpPr/>
            <p:nvPr/>
          </p:nvSpPr>
          <p:spPr bwMode="auto">
            <a:xfrm>
              <a:off x="3420951" y="2492106"/>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05" name="Group 304">
              <a:extLst>
                <a:ext uri="{FF2B5EF4-FFF2-40B4-BE49-F238E27FC236}">
                  <a16:creationId xmlns:a16="http://schemas.microsoft.com/office/drawing/2014/main" id="{46C532F5-95FF-78C0-3EAC-50E9B5908FD4}"/>
                </a:ext>
              </a:extLst>
            </p:cNvPr>
            <p:cNvGrpSpPr/>
            <p:nvPr/>
          </p:nvGrpSpPr>
          <p:grpSpPr>
            <a:xfrm>
              <a:off x="3780456" y="2177442"/>
              <a:ext cx="73152" cy="758952"/>
              <a:chOff x="1347318" y="2316938"/>
              <a:chExt cx="73152" cy="728770"/>
            </a:xfrm>
          </p:grpSpPr>
          <p:cxnSp>
            <p:nvCxnSpPr>
              <p:cNvPr id="306" name="Straight Connector 305">
                <a:extLst>
                  <a:ext uri="{FF2B5EF4-FFF2-40B4-BE49-F238E27FC236}">
                    <a16:creationId xmlns:a16="http://schemas.microsoft.com/office/drawing/2014/main" id="{BF597F9D-DADD-E4BF-E5B9-50C3322B780C}"/>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07" name="Straight Connector 306">
                <a:extLst>
                  <a:ext uri="{FF2B5EF4-FFF2-40B4-BE49-F238E27FC236}">
                    <a16:creationId xmlns:a16="http://schemas.microsoft.com/office/drawing/2014/main" id="{883F1FDD-8F50-988E-68F2-82E99271F13C}"/>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08" name="Straight Connector 307">
                <a:extLst>
                  <a:ext uri="{FF2B5EF4-FFF2-40B4-BE49-F238E27FC236}">
                    <a16:creationId xmlns:a16="http://schemas.microsoft.com/office/drawing/2014/main" id="{10845512-1CE2-1C40-FD04-1411340C1E39}"/>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309" name="Triangle 308">
              <a:extLst>
                <a:ext uri="{FF2B5EF4-FFF2-40B4-BE49-F238E27FC236}">
                  <a16:creationId xmlns:a16="http://schemas.microsoft.com/office/drawing/2014/main" id="{0AA38A48-C295-51F6-2240-EE1249395B4E}"/>
                </a:ext>
              </a:extLst>
            </p:cNvPr>
            <p:cNvSpPr/>
            <p:nvPr/>
          </p:nvSpPr>
          <p:spPr bwMode="auto">
            <a:xfrm>
              <a:off x="3770293" y="2505536"/>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10" name="Group 309">
              <a:extLst>
                <a:ext uri="{FF2B5EF4-FFF2-40B4-BE49-F238E27FC236}">
                  <a16:creationId xmlns:a16="http://schemas.microsoft.com/office/drawing/2014/main" id="{B55285FB-0A77-1C87-0043-346E124CD168}"/>
                </a:ext>
              </a:extLst>
            </p:cNvPr>
            <p:cNvGrpSpPr/>
            <p:nvPr/>
          </p:nvGrpSpPr>
          <p:grpSpPr>
            <a:xfrm>
              <a:off x="4134996" y="1989490"/>
              <a:ext cx="73152" cy="886968"/>
              <a:chOff x="1347318" y="2316938"/>
              <a:chExt cx="73152" cy="728770"/>
            </a:xfrm>
          </p:grpSpPr>
          <p:cxnSp>
            <p:nvCxnSpPr>
              <p:cNvPr id="311" name="Straight Connector 310">
                <a:extLst>
                  <a:ext uri="{FF2B5EF4-FFF2-40B4-BE49-F238E27FC236}">
                    <a16:creationId xmlns:a16="http://schemas.microsoft.com/office/drawing/2014/main" id="{9BA06276-3E88-D24B-8E5A-95A83F5A973B}"/>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12" name="Straight Connector 311">
                <a:extLst>
                  <a:ext uri="{FF2B5EF4-FFF2-40B4-BE49-F238E27FC236}">
                    <a16:creationId xmlns:a16="http://schemas.microsoft.com/office/drawing/2014/main" id="{BB2A1579-4DE3-346C-5F23-9B5CB001738C}"/>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13" name="Straight Connector 312">
                <a:extLst>
                  <a:ext uri="{FF2B5EF4-FFF2-40B4-BE49-F238E27FC236}">
                    <a16:creationId xmlns:a16="http://schemas.microsoft.com/office/drawing/2014/main" id="{58F701E6-5FA3-D24E-1542-9F631A219697}"/>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314" name="Triangle 313">
              <a:extLst>
                <a:ext uri="{FF2B5EF4-FFF2-40B4-BE49-F238E27FC236}">
                  <a16:creationId xmlns:a16="http://schemas.microsoft.com/office/drawing/2014/main" id="{FB92EBFD-2528-C887-64DD-C2671BAF6A7D}"/>
                </a:ext>
              </a:extLst>
            </p:cNvPr>
            <p:cNvSpPr/>
            <p:nvPr/>
          </p:nvSpPr>
          <p:spPr bwMode="auto">
            <a:xfrm>
              <a:off x="4124833" y="2384259"/>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15" name="Group 314">
              <a:extLst>
                <a:ext uri="{FF2B5EF4-FFF2-40B4-BE49-F238E27FC236}">
                  <a16:creationId xmlns:a16="http://schemas.microsoft.com/office/drawing/2014/main" id="{1498F2CE-DD03-5542-1AE0-E286AC331B3C}"/>
                </a:ext>
              </a:extLst>
            </p:cNvPr>
            <p:cNvGrpSpPr/>
            <p:nvPr/>
          </p:nvGrpSpPr>
          <p:grpSpPr>
            <a:xfrm>
              <a:off x="4474649" y="1891985"/>
              <a:ext cx="73152" cy="1033272"/>
              <a:chOff x="1347318" y="2316938"/>
              <a:chExt cx="73152" cy="728770"/>
            </a:xfrm>
          </p:grpSpPr>
          <p:cxnSp>
            <p:nvCxnSpPr>
              <p:cNvPr id="316" name="Straight Connector 315">
                <a:extLst>
                  <a:ext uri="{FF2B5EF4-FFF2-40B4-BE49-F238E27FC236}">
                    <a16:creationId xmlns:a16="http://schemas.microsoft.com/office/drawing/2014/main" id="{78ED0D62-47AC-9A10-6979-344B98AC772D}"/>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17" name="Straight Connector 316">
                <a:extLst>
                  <a:ext uri="{FF2B5EF4-FFF2-40B4-BE49-F238E27FC236}">
                    <a16:creationId xmlns:a16="http://schemas.microsoft.com/office/drawing/2014/main" id="{19587AC7-7E2F-B0DA-99F1-15A530CA6586}"/>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18" name="Straight Connector 317">
                <a:extLst>
                  <a:ext uri="{FF2B5EF4-FFF2-40B4-BE49-F238E27FC236}">
                    <a16:creationId xmlns:a16="http://schemas.microsoft.com/office/drawing/2014/main" id="{50C4A182-A72B-9C0F-C98A-3FA6CD45DE7A}"/>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319" name="Triangle 318">
              <a:extLst>
                <a:ext uri="{FF2B5EF4-FFF2-40B4-BE49-F238E27FC236}">
                  <a16:creationId xmlns:a16="http://schemas.microsoft.com/office/drawing/2014/main" id="{6205411B-26DD-3CB3-9D9E-F30CF9047374}"/>
                </a:ext>
              </a:extLst>
            </p:cNvPr>
            <p:cNvSpPr/>
            <p:nvPr/>
          </p:nvSpPr>
          <p:spPr bwMode="auto">
            <a:xfrm>
              <a:off x="4464486" y="2369304"/>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20" name="Group 319">
              <a:extLst>
                <a:ext uri="{FF2B5EF4-FFF2-40B4-BE49-F238E27FC236}">
                  <a16:creationId xmlns:a16="http://schemas.microsoft.com/office/drawing/2014/main" id="{19A2A5B8-FF8A-F10E-15B5-716E9A581A1B}"/>
                </a:ext>
              </a:extLst>
            </p:cNvPr>
            <p:cNvGrpSpPr/>
            <p:nvPr/>
          </p:nvGrpSpPr>
          <p:grpSpPr>
            <a:xfrm>
              <a:off x="4828208" y="1878823"/>
              <a:ext cx="73152" cy="987552"/>
              <a:chOff x="1347318" y="2316938"/>
              <a:chExt cx="73152" cy="728770"/>
            </a:xfrm>
          </p:grpSpPr>
          <p:cxnSp>
            <p:nvCxnSpPr>
              <p:cNvPr id="321" name="Straight Connector 320">
                <a:extLst>
                  <a:ext uri="{FF2B5EF4-FFF2-40B4-BE49-F238E27FC236}">
                    <a16:creationId xmlns:a16="http://schemas.microsoft.com/office/drawing/2014/main" id="{1A9F6C13-368C-14DA-3A94-645D375BD7D6}"/>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22" name="Straight Connector 321">
                <a:extLst>
                  <a:ext uri="{FF2B5EF4-FFF2-40B4-BE49-F238E27FC236}">
                    <a16:creationId xmlns:a16="http://schemas.microsoft.com/office/drawing/2014/main" id="{5FB50438-8904-135A-2FA1-2A7957E1D73D}"/>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23" name="Straight Connector 322">
                <a:extLst>
                  <a:ext uri="{FF2B5EF4-FFF2-40B4-BE49-F238E27FC236}">
                    <a16:creationId xmlns:a16="http://schemas.microsoft.com/office/drawing/2014/main" id="{B34259EE-FD5C-E130-99F1-2E88660AD5CD}"/>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324" name="Triangle 323">
              <a:extLst>
                <a:ext uri="{FF2B5EF4-FFF2-40B4-BE49-F238E27FC236}">
                  <a16:creationId xmlns:a16="http://schemas.microsoft.com/office/drawing/2014/main" id="{959584F2-AEF8-E1DB-5BFC-07FE1F2BF1D1}"/>
                </a:ext>
              </a:extLst>
            </p:cNvPr>
            <p:cNvSpPr/>
            <p:nvPr/>
          </p:nvSpPr>
          <p:spPr bwMode="auto">
            <a:xfrm>
              <a:off x="4818045" y="2330742"/>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25" name="Group 324">
              <a:extLst>
                <a:ext uri="{FF2B5EF4-FFF2-40B4-BE49-F238E27FC236}">
                  <a16:creationId xmlns:a16="http://schemas.microsoft.com/office/drawing/2014/main" id="{9C4A01A1-BD21-7C4C-CAE2-070457B0E894}"/>
                </a:ext>
              </a:extLst>
            </p:cNvPr>
            <p:cNvGrpSpPr/>
            <p:nvPr/>
          </p:nvGrpSpPr>
          <p:grpSpPr>
            <a:xfrm>
              <a:off x="5178465" y="2463190"/>
              <a:ext cx="73152" cy="804672"/>
              <a:chOff x="1347318" y="2316938"/>
              <a:chExt cx="73152" cy="728770"/>
            </a:xfrm>
          </p:grpSpPr>
          <p:cxnSp>
            <p:nvCxnSpPr>
              <p:cNvPr id="326" name="Straight Connector 325">
                <a:extLst>
                  <a:ext uri="{FF2B5EF4-FFF2-40B4-BE49-F238E27FC236}">
                    <a16:creationId xmlns:a16="http://schemas.microsoft.com/office/drawing/2014/main" id="{57554654-F3C7-4A75-F983-E606C7D139FD}"/>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27" name="Straight Connector 326">
                <a:extLst>
                  <a:ext uri="{FF2B5EF4-FFF2-40B4-BE49-F238E27FC236}">
                    <a16:creationId xmlns:a16="http://schemas.microsoft.com/office/drawing/2014/main" id="{1802E455-1E71-D266-C0A1-C7986EA76A00}"/>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28" name="Straight Connector 327">
                <a:extLst>
                  <a:ext uri="{FF2B5EF4-FFF2-40B4-BE49-F238E27FC236}">
                    <a16:creationId xmlns:a16="http://schemas.microsoft.com/office/drawing/2014/main" id="{ED9B77FC-6E8B-DE33-E398-E73E91216579}"/>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329" name="Triangle 328">
              <a:extLst>
                <a:ext uri="{FF2B5EF4-FFF2-40B4-BE49-F238E27FC236}">
                  <a16:creationId xmlns:a16="http://schemas.microsoft.com/office/drawing/2014/main" id="{1563D8E2-F50F-3067-9392-FA2B110EAF7D}"/>
                </a:ext>
              </a:extLst>
            </p:cNvPr>
            <p:cNvSpPr/>
            <p:nvPr/>
          </p:nvSpPr>
          <p:spPr bwMode="auto">
            <a:xfrm>
              <a:off x="5168302" y="2813509"/>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30" name="Group 329">
              <a:extLst>
                <a:ext uri="{FF2B5EF4-FFF2-40B4-BE49-F238E27FC236}">
                  <a16:creationId xmlns:a16="http://schemas.microsoft.com/office/drawing/2014/main" id="{D83987C6-7353-E3F6-8961-61DD5F18838F}"/>
                </a:ext>
              </a:extLst>
            </p:cNvPr>
            <p:cNvGrpSpPr/>
            <p:nvPr/>
          </p:nvGrpSpPr>
          <p:grpSpPr>
            <a:xfrm>
              <a:off x="5520466" y="2054367"/>
              <a:ext cx="73152" cy="1005840"/>
              <a:chOff x="1347318" y="2316938"/>
              <a:chExt cx="73152" cy="728770"/>
            </a:xfrm>
          </p:grpSpPr>
          <p:cxnSp>
            <p:nvCxnSpPr>
              <p:cNvPr id="331" name="Straight Connector 330">
                <a:extLst>
                  <a:ext uri="{FF2B5EF4-FFF2-40B4-BE49-F238E27FC236}">
                    <a16:creationId xmlns:a16="http://schemas.microsoft.com/office/drawing/2014/main" id="{6FCF8F32-7FBD-E193-BC6B-A32E09188729}"/>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32" name="Straight Connector 331">
                <a:extLst>
                  <a:ext uri="{FF2B5EF4-FFF2-40B4-BE49-F238E27FC236}">
                    <a16:creationId xmlns:a16="http://schemas.microsoft.com/office/drawing/2014/main" id="{D6BBBA81-1BFC-5D08-7336-697160CD0D3B}"/>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33" name="Straight Connector 332">
                <a:extLst>
                  <a:ext uri="{FF2B5EF4-FFF2-40B4-BE49-F238E27FC236}">
                    <a16:creationId xmlns:a16="http://schemas.microsoft.com/office/drawing/2014/main" id="{5630D0EB-41E9-50EA-0079-DF52BF1BDEE0}"/>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334" name="Triangle 333">
              <a:extLst>
                <a:ext uri="{FF2B5EF4-FFF2-40B4-BE49-F238E27FC236}">
                  <a16:creationId xmlns:a16="http://schemas.microsoft.com/office/drawing/2014/main" id="{DC4E0B8E-26E8-C1E3-CAFE-B8F852316283}"/>
                </a:ext>
              </a:extLst>
            </p:cNvPr>
            <p:cNvSpPr/>
            <p:nvPr/>
          </p:nvSpPr>
          <p:spPr bwMode="auto">
            <a:xfrm>
              <a:off x="5510303" y="2509461"/>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35" name="Group 334">
              <a:extLst>
                <a:ext uri="{FF2B5EF4-FFF2-40B4-BE49-F238E27FC236}">
                  <a16:creationId xmlns:a16="http://schemas.microsoft.com/office/drawing/2014/main" id="{BAD3CAB6-AB2D-2322-37C8-D9ADE916DC64}"/>
                </a:ext>
              </a:extLst>
            </p:cNvPr>
            <p:cNvGrpSpPr/>
            <p:nvPr/>
          </p:nvGrpSpPr>
          <p:grpSpPr>
            <a:xfrm>
              <a:off x="6214356" y="2424648"/>
              <a:ext cx="73152" cy="640080"/>
              <a:chOff x="1347318" y="2316938"/>
              <a:chExt cx="73152" cy="728770"/>
            </a:xfrm>
          </p:grpSpPr>
          <p:cxnSp>
            <p:nvCxnSpPr>
              <p:cNvPr id="336" name="Straight Connector 335">
                <a:extLst>
                  <a:ext uri="{FF2B5EF4-FFF2-40B4-BE49-F238E27FC236}">
                    <a16:creationId xmlns:a16="http://schemas.microsoft.com/office/drawing/2014/main" id="{BCE0A2F7-559C-41C2-9A91-3BAB5A9B6A78}"/>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37" name="Straight Connector 336">
                <a:extLst>
                  <a:ext uri="{FF2B5EF4-FFF2-40B4-BE49-F238E27FC236}">
                    <a16:creationId xmlns:a16="http://schemas.microsoft.com/office/drawing/2014/main" id="{5B9201C0-2F53-D14C-D940-A5EA8DA3DBD8}"/>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38" name="Straight Connector 337">
                <a:extLst>
                  <a:ext uri="{FF2B5EF4-FFF2-40B4-BE49-F238E27FC236}">
                    <a16:creationId xmlns:a16="http://schemas.microsoft.com/office/drawing/2014/main" id="{D9920801-9DD7-407C-07AE-D71F097402E8}"/>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339" name="Triangle 338">
              <a:extLst>
                <a:ext uri="{FF2B5EF4-FFF2-40B4-BE49-F238E27FC236}">
                  <a16:creationId xmlns:a16="http://schemas.microsoft.com/office/drawing/2014/main" id="{BB6EAEB6-6EF3-69B2-AB17-F0968F2CD1A2}"/>
                </a:ext>
              </a:extLst>
            </p:cNvPr>
            <p:cNvSpPr/>
            <p:nvPr/>
          </p:nvSpPr>
          <p:spPr bwMode="auto">
            <a:xfrm>
              <a:off x="6204193" y="2689242"/>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340" name="Group 339">
              <a:extLst>
                <a:ext uri="{FF2B5EF4-FFF2-40B4-BE49-F238E27FC236}">
                  <a16:creationId xmlns:a16="http://schemas.microsoft.com/office/drawing/2014/main" id="{AFF7C745-65C0-1E1B-ED09-8FB1D913181A}"/>
                </a:ext>
              </a:extLst>
            </p:cNvPr>
            <p:cNvGrpSpPr/>
            <p:nvPr/>
          </p:nvGrpSpPr>
          <p:grpSpPr>
            <a:xfrm>
              <a:off x="7258806" y="2215315"/>
              <a:ext cx="73152" cy="950976"/>
              <a:chOff x="1347318" y="2316938"/>
              <a:chExt cx="73152" cy="728770"/>
            </a:xfrm>
          </p:grpSpPr>
          <p:cxnSp>
            <p:nvCxnSpPr>
              <p:cNvPr id="341" name="Straight Connector 340">
                <a:extLst>
                  <a:ext uri="{FF2B5EF4-FFF2-40B4-BE49-F238E27FC236}">
                    <a16:creationId xmlns:a16="http://schemas.microsoft.com/office/drawing/2014/main" id="{27FC4B78-150E-8852-9726-ED553E8CFB5C}"/>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42" name="Straight Connector 341">
                <a:extLst>
                  <a:ext uri="{FF2B5EF4-FFF2-40B4-BE49-F238E27FC236}">
                    <a16:creationId xmlns:a16="http://schemas.microsoft.com/office/drawing/2014/main" id="{F4699C27-52C0-2A72-B2E2-59EC3750ACED}"/>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343" name="Straight Connector 342">
                <a:extLst>
                  <a:ext uri="{FF2B5EF4-FFF2-40B4-BE49-F238E27FC236}">
                    <a16:creationId xmlns:a16="http://schemas.microsoft.com/office/drawing/2014/main" id="{F1E815E1-6563-1C28-0035-8C48FEABFD5A}"/>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344" name="Triangle 343">
              <a:extLst>
                <a:ext uri="{FF2B5EF4-FFF2-40B4-BE49-F238E27FC236}">
                  <a16:creationId xmlns:a16="http://schemas.microsoft.com/office/drawing/2014/main" id="{58A9D583-CEA6-67FE-6BCC-57F9EBD6C7FA}"/>
                </a:ext>
              </a:extLst>
            </p:cNvPr>
            <p:cNvSpPr/>
            <p:nvPr/>
          </p:nvSpPr>
          <p:spPr bwMode="auto">
            <a:xfrm>
              <a:off x="7248643" y="2638659"/>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45" name="Triangle 344">
              <a:extLst>
                <a:ext uri="{FF2B5EF4-FFF2-40B4-BE49-F238E27FC236}">
                  <a16:creationId xmlns:a16="http://schemas.microsoft.com/office/drawing/2014/main" id="{50E86B63-9F51-1EA2-3482-4E17FC886071}"/>
                </a:ext>
              </a:extLst>
            </p:cNvPr>
            <p:cNvSpPr/>
            <p:nvPr/>
          </p:nvSpPr>
          <p:spPr bwMode="auto">
            <a:xfrm>
              <a:off x="991146" y="323257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2" name="Title 1">
            <a:extLst>
              <a:ext uri="{FF2B5EF4-FFF2-40B4-BE49-F238E27FC236}">
                <a16:creationId xmlns:a16="http://schemas.microsoft.com/office/drawing/2014/main" id="{BE35E88F-E473-BFDF-F84A-4466552897BD}"/>
              </a:ext>
            </a:extLst>
          </p:cNvPr>
          <p:cNvSpPr>
            <a:spLocks noGrp="1"/>
          </p:cNvSpPr>
          <p:nvPr>
            <p:ph type="title"/>
          </p:nvPr>
        </p:nvSpPr>
        <p:spPr/>
        <p:txBody>
          <a:bodyPr/>
          <a:lstStyle/>
          <a:p>
            <a:r>
              <a:rPr lang="en-US" dirty="0"/>
              <a:t>P011: Total Lymphocyte Counts During ISL Dose Ranging</a:t>
            </a:r>
          </a:p>
        </p:txBody>
      </p:sp>
      <p:sp>
        <p:nvSpPr>
          <p:cNvPr id="7" name="Text Box 15">
            <a:extLst>
              <a:ext uri="{FF2B5EF4-FFF2-40B4-BE49-F238E27FC236}">
                <a16:creationId xmlns:a16="http://schemas.microsoft.com/office/drawing/2014/main" id="{45014B4F-EEAE-7A23-5C86-A1D23454CF92}"/>
              </a:ext>
            </a:extLst>
          </p:cNvPr>
          <p:cNvSpPr txBox="1">
            <a:spLocks noChangeArrowheads="1"/>
          </p:cNvSpPr>
          <p:nvPr/>
        </p:nvSpPr>
        <p:spPr bwMode="auto">
          <a:xfrm>
            <a:off x="388590" y="6375148"/>
            <a:ext cx="3499131"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8" name="Group 32">
            <a:extLst>
              <a:ext uri="{FF2B5EF4-FFF2-40B4-BE49-F238E27FC236}">
                <a16:creationId xmlns:a16="http://schemas.microsoft.com/office/drawing/2014/main" id="{78C7B292-C07B-DD02-88F2-F67E4551720B}"/>
              </a:ext>
            </a:extLst>
          </p:cNvPr>
          <p:cNvGraphicFramePr>
            <a:graphicFrameLocks noGrp="1"/>
          </p:cNvGraphicFramePr>
          <p:nvPr>
            <p:extLst>
              <p:ext uri="{D42A27DB-BD31-4B8C-83A1-F6EECF244321}">
                <p14:modId xmlns:p14="http://schemas.microsoft.com/office/powerpoint/2010/main" val="968700251"/>
              </p:ext>
            </p:extLst>
          </p:nvPr>
        </p:nvGraphicFramePr>
        <p:xfrm>
          <a:off x="8067753" y="1987706"/>
          <a:ext cx="3705930" cy="1920320"/>
        </p:xfrm>
        <a:graphic>
          <a:graphicData uri="http://schemas.openxmlformats.org/drawingml/2006/table">
            <a:tbl>
              <a:tblPr/>
              <a:tblGrid>
                <a:gridCol w="1838247">
                  <a:extLst>
                    <a:ext uri="{9D8B030D-6E8A-4147-A177-3AD203B41FA5}">
                      <a16:colId xmlns:a16="http://schemas.microsoft.com/office/drawing/2014/main" val="20000"/>
                    </a:ext>
                  </a:extLst>
                </a:gridCol>
                <a:gridCol w="495300">
                  <a:extLst>
                    <a:ext uri="{9D8B030D-6E8A-4147-A177-3AD203B41FA5}">
                      <a16:colId xmlns:a16="http://schemas.microsoft.com/office/drawing/2014/main" val="20001"/>
                    </a:ext>
                  </a:extLst>
                </a:gridCol>
                <a:gridCol w="1372383">
                  <a:extLst>
                    <a:ext uri="{9D8B030D-6E8A-4147-A177-3AD203B41FA5}">
                      <a16:colId xmlns:a16="http://schemas.microsoft.com/office/drawing/2014/main" val="20002"/>
                    </a:ext>
                  </a:extLst>
                </a:gridCol>
              </a:tblGrid>
              <a:tr h="556908">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Treatment Group</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Change From Baseline,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290658">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1"/>
                          </a:solidFill>
                          <a:effectLst/>
                          <a:latin typeface="Calibri" panose="020F0502020204030204" pitchFamily="34" charset="0"/>
                        </a:rPr>
                        <a:t>ISL 0.25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20.5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9826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0.75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5039818"/>
                  </a:ext>
                </a:extLst>
              </a:tr>
              <a:tr h="24236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2.25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676494585"/>
                  </a:ext>
                </a:extLst>
              </a:tr>
              <a:tr h="327600">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1"/>
                          </a:solidFill>
                          <a:effectLst/>
                          <a:latin typeface="Calibri" panose="020F0502020204030204" pitchFamily="34" charset="0"/>
                        </a:rPr>
                        <a:t>DOR/3TC/TDF</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521868487"/>
                  </a:ext>
                </a:extLst>
              </a:tr>
            </a:tbl>
          </a:graphicData>
        </a:graphic>
      </p:graphicFrame>
      <p:grpSp>
        <p:nvGrpSpPr>
          <p:cNvPr id="9" name="Group 8">
            <a:extLst>
              <a:ext uri="{FF2B5EF4-FFF2-40B4-BE49-F238E27FC236}">
                <a16:creationId xmlns:a16="http://schemas.microsoft.com/office/drawing/2014/main" id="{100E5341-DEB4-40EB-C014-439B958FEC02}"/>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5BD7BFAD-E27B-AABD-3619-7E2F987DEA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10">
              <a:extLst>
                <a:ext uri="{FF2B5EF4-FFF2-40B4-BE49-F238E27FC236}">
                  <a16:creationId xmlns:a16="http://schemas.microsoft.com/office/drawing/2014/main" id="{C6855934-EED8-C330-DA9D-F18F01B27B2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4" name="TextBox 3">
            <a:extLst>
              <a:ext uri="{FF2B5EF4-FFF2-40B4-BE49-F238E27FC236}">
                <a16:creationId xmlns:a16="http://schemas.microsoft.com/office/drawing/2014/main" id="{EE72BA06-19B5-E5E9-C011-921FEBBD2388}"/>
              </a:ext>
            </a:extLst>
          </p:cNvPr>
          <p:cNvSpPr txBox="1"/>
          <p:nvPr/>
        </p:nvSpPr>
        <p:spPr bwMode="auto">
          <a:xfrm>
            <a:off x="609758" y="1488572"/>
            <a:ext cx="912317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285750" indent="-285750">
              <a:buFont typeface="Wingdings" pitchFamily="2" charset="2"/>
              <a:buChar char="§"/>
            </a:pPr>
            <a:r>
              <a:rPr lang="en-US" sz="2200" dirty="0">
                <a:solidFill>
                  <a:schemeClr val="bg1"/>
                </a:solidFill>
              </a:rPr>
              <a:t>Mean percent change from baseline, Parts 1 and 2, </a:t>
            </a:r>
            <a:r>
              <a:rPr lang="en-US" sz="2200" dirty="0" err="1">
                <a:solidFill>
                  <a:schemeClr val="bg1"/>
                </a:solidFill>
              </a:rPr>
              <a:t>Wk</a:t>
            </a:r>
            <a:r>
              <a:rPr lang="en-US" sz="2200" dirty="0">
                <a:solidFill>
                  <a:schemeClr val="bg1"/>
                </a:solidFill>
              </a:rPr>
              <a:t> 0-72</a:t>
            </a:r>
          </a:p>
        </p:txBody>
      </p:sp>
      <p:sp>
        <p:nvSpPr>
          <p:cNvPr id="35" name="TextBox 34">
            <a:extLst>
              <a:ext uri="{FF2B5EF4-FFF2-40B4-BE49-F238E27FC236}">
                <a16:creationId xmlns:a16="http://schemas.microsoft.com/office/drawing/2014/main" id="{F41DB4DD-23FA-481E-6A12-B9B630135049}"/>
              </a:ext>
            </a:extLst>
          </p:cNvPr>
          <p:cNvSpPr txBox="1"/>
          <p:nvPr/>
        </p:nvSpPr>
        <p:spPr bwMode="auto">
          <a:xfrm>
            <a:off x="3787566" y="4863199"/>
            <a:ext cx="12000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Study Week</a:t>
            </a:r>
          </a:p>
        </p:txBody>
      </p:sp>
      <p:grpSp>
        <p:nvGrpSpPr>
          <p:cNvPr id="56" name="Group 55">
            <a:extLst>
              <a:ext uri="{FF2B5EF4-FFF2-40B4-BE49-F238E27FC236}">
                <a16:creationId xmlns:a16="http://schemas.microsoft.com/office/drawing/2014/main" id="{BB9BDBA7-E917-38A0-03BF-E8693248B83B}"/>
              </a:ext>
            </a:extLst>
          </p:cNvPr>
          <p:cNvGrpSpPr/>
          <p:nvPr/>
        </p:nvGrpSpPr>
        <p:grpSpPr>
          <a:xfrm>
            <a:off x="1083833" y="2097128"/>
            <a:ext cx="6592824" cy="2596346"/>
            <a:chOff x="618767" y="1766923"/>
            <a:chExt cx="7328950" cy="2596346"/>
          </a:xfrm>
        </p:grpSpPr>
        <p:sp>
          <p:nvSpPr>
            <p:cNvPr id="33" name="Freeform 32">
              <a:extLst>
                <a:ext uri="{FF2B5EF4-FFF2-40B4-BE49-F238E27FC236}">
                  <a16:creationId xmlns:a16="http://schemas.microsoft.com/office/drawing/2014/main" id="{18786196-C076-8BB4-93ED-0DCF7DAA77D3}"/>
                </a:ext>
              </a:extLst>
            </p:cNvPr>
            <p:cNvSpPr/>
            <p:nvPr/>
          </p:nvSpPr>
          <p:spPr bwMode="auto">
            <a:xfrm>
              <a:off x="618767" y="1766923"/>
              <a:ext cx="7328950" cy="2536945"/>
            </a:xfrm>
            <a:custGeom>
              <a:avLst/>
              <a:gdLst>
                <a:gd name="connsiteX0" fmla="*/ 0 w 7328950"/>
                <a:gd name="connsiteY0" fmla="*/ 0 h 2536945"/>
                <a:gd name="connsiteX1" fmla="*/ 0 w 7328950"/>
                <a:gd name="connsiteY1" fmla="*/ 2536945 h 2536945"/>
                <a:gd name="connsiteX2" fmla="*/ 7328950 w 7328950"/>
                <a:gd name="connsiteY2" fmla="*/ 2536945 h 2536945"/>
              </a:gdLst>
              <a:ahLst/>
              <a:cxnLst>
                <a:cxn ang="0">
                  <a:pos x="connsiteX0" y="connsiteY0"/>
                </a:cxn>
                <a:cxn ang="0">
                  <a:pos x="connsiteX1" y="connsiteY1"/>
                </a:cxn>
                <a:cxn ang="0">
                  <a:pos x="connsiteX2" y="connsiteY2"/>
                </a:cxn>
              </a:cxnLst>
              <a:rect l="l" t="t" r="r" b="b"/>
              <a:pathLst>
                <a:path w="7328950" h="2536945">
                  <a:moveTo>
                    <a:pt x="0" y="0"/>
                  </a:moveTo>
                  <a:lnTo>
                    <a:pt x="0" y="2536945"/>
                  </a:lnTo>
                  <a:lnTo>
                    <a:pt x="7328950" y="2536945"/>
                  </a:lnTo>
                </a:path>
              </a:pathLst>
            </a:custGeom>
            <a:noFill/>
            <a:ln w="28575">
              <a:solidFill>
                <a:schemeClr val="bg1"/>
              </a:solidFill>
              <a:miter lim="800000"/>
              <a:headEnd/>
              <a:tailEnd/>
            </a:ln>
          </p:spPr>
          <p:txBody>
            <a:bodyPr rtlCol="0" anchor="ctr"/>
            <a:lstStyle/>
            <a:p>
              <a:pPr algn="ctr"/>
              <a:endParaRPr lang="en-US"/>
            </a:p>
          </p:txBody>
        </p:sp>
        <p:grpSp>
          <p:nvGrpSpPr>
            <p:cNvPr id="51" name="Group 50">
              <a:extLst>
                <a:ext uri="{FF2B5EF4-FFF2-40B4-BE49-F238E27FC236}">
                  <a16:creationId xmlns:a16="http://schemas.microsoft.com/office/drawing/2014/main" id="{BB9C952E-20CF-9EF0-F563-6E1CAEA4718D}"/>
                </a:ext>
              </a:extLst>
            </p:cNvPr>
            <p:cNvGrpSpPr/>
            <p:nvPr/>
          </p:nvGrpSpPr>
          <p:grpSpPr>
            <a:xfrm>
              <a:off x="793753" y="4299261"/>
              <a:ext cx="6978881" cy="64008"/>
              <a:chOff x="793753" y="4299261"/>
              <a:chExt cx="6978881" cy="64008"/>
            </a:xfrm>
          </p:grpSpPr>
          <p:grpSp>
            <p:nvGrpSpPr>
              <p:cNvPr id="46" name="Group 45">
                <a:extLst>
                  <a:ext uri="{FF2B5EF4-FFF2-40B4-BE49-F238E27FC236}">
                    <a16:creationId xmlns:a16="http://schemas.microsoft.com/office/drawing/2014/main" id="{7A5B5C08-15B9-6EAC-6035-17BEEDA6F2F7}"/>
                  </a:ext>
                </a:extLst>
              </p:cNvPr>
              <p:cNvGrpSpPr/>
              <p:nvPr/>
            </p:nvGrpSpPr>
            <p:grpSpPr>
              <a:xfrm>
                <a:off x="793753" y="4299261"/>
                <a:ext cx="1176683" cy="64008"/>
                <a:chOff x="793753" y="4299261"/>
                <a:chExt cx="1176683" cy="64008"/>
              </a:xfrm>
            </p:grpSpPr>
            <p:cxnSp>
              <p:nvCxnSpPr>
                <p:cNvPr id="42" name="Straight Connector 41">
                  <a:extLst>
                    <a:ext uri="{FF2B5EF4-FFF2-40B4-BE49-F238E27FC236}">
                      <a16:creationId xmlns:a16="http://schemas.microsoft.com/office/drawing/2014/main" id="{84000D9B-EB69-A973-4FBD-54FC9F03D37E}"/>
                    </a:ext>
                  </a:extLst>
                </p:cNvPr>
                <p:cNvCxnSpPr>
                  <a:cxnSpLocks/>
                </p:cNvCxnSpPr>
                <p:nvPr/>
              </p:nvCxnSpPr>
              <p:spPr bwMode="auto">
                <a:xfrm>
                  <a:off x="793753"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CC3C6087-0AEC-ED5A-7694-7E090DF83E18}"/>
                    </a:ext>
                  </a:extLst>
                </p:cNvPr>
                <p:cNvCxnSpPr>
                  <a:cxnSpLocks/>
                </p:cNvCxnSpPr>
                <p:nvPr/>
              </p:nvCxnSpPr>
              <p:spPr bwMode="auto">
                <a:xfrm>
                  <a:off x="1185981"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C4AB7641-2C4E-1703-9A2E-9057FE1E96E6}"/>
                    </a:ext>
                  </a:extLst>
                </p:cNvPr>
                <p:cNvCxnSpPr>
                  <a:cxnSpLocks/>
                </p:cNvCxnSpPr>
                <p:nvPr/>
              </p:nvCxnSpPr>
              <p:spPr bwMode="auto">
                <a:xfrm>
                  <a:off x="1578209"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540CD54F-031B-989A-E9B4-95392C8AF5F3}"/>
                    </a:ext>
                  </a:extLst>
                </p:cNvPr>
                <p:cNvCxnSpPr>
                  <a:cxnSpLocks/>
                </p:cNvCxnSpPr>
                <p:nvPr/>
              </p:nvCxnSpPr>
              <p:spPr bwMode="auto">
                <a:xfrm>
                  <a:off x="1970436" y="4299261"/>
                  <a:ext cx="0" cy="64008"/>
                </a:xfrm>
                <a:prstGeom prst="line">
                  <a:avLst/>
                </a:prstGeom>
                <a:noFill/>
                <a:ln w="28575" cap="flat" cmpd="sng" algn="ctr">
                  <a:solidFill>
                    <a:schemeClr val="bg1"/>
                  </a:solidFill>
                  <a:prstDash val="solid"/>
                  <a:round/>
                  <a:headEnd type="none" w="med" len="med"/>
                  <a:tailEnd type="none" w="med" len="med"/>
                </a:ln>
                <a:effectLst/>
              </p:spPr>
            </p:cxnSp>
          </p:grpSp>
          <p:cxnSp>
            <p:nvCxnSpPr>
              <p:cNvPr id="47" name="Straight Connector 46">
                <a:extLst>
                  <a:ext uri="{FF2B5EF4-FFF2-40B4-BE49-F238E27FC236}">
                    <a16:creationId xmlns:a16="http://schemas.microsoft.com/office/drawing/2014/main" id="{5D6895BC-A214-87CF-8077-C8120DC966F2}"/>
                  </a:ext>
                </a:extLst>
              </p:cNvPr>
              <p:cNvCxnSpPr>
                <a:cxnSpLocks/>
              </p:cNvCxnSpPr>
              <p:nvPr/>
            </p:nvCxnSpPr>
            <p:spPr bwMode="auto">
              <a:xfrm>
                <a:off x="3121028"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59B72019-0F7F-EE3B-789F-03611F516EC7}"/>
                  </a:ext>
                </a:extLst>
              </p:cNvPr>
              <p:cNvCxnSpPr>
                <a:cxnSpLocks/>
              </p:cNvCxnSpPr>
              <p:nvPr/>
            </p:nvCxnSpPr>
            <p:spPr bwMode="auto">
              <a:xfrm>
                <a:off x="5450006"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3845F419-CF07-1CEB-4BEE-C9CED942282B}"/>
                  </a:ext>
                </a:extLst>
              </p:cNvPr>
              <p:cNvCxnSpPr>
                <a:cxnSpLocks/>
              </p:cNvCxnSpPr>
              <p:nvPr/>
            </p:nvCxnSpPr>
            <p:spPr bwMode="auto">
              <a:xfrm>
                <a:off x="7772634"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7FE28492-A512-B18D-376E-183AC519535F}"/>
                  </a:ext>
                </a:extLst>
              </p:cNvPr>
              <p:cNvCxnSpPr>
                <a:cxnSpLocks/>
              </p:cNvCxnSpPr>
              <p:nvPr/>
            </p:nvCxnSpPr>
            <p:spPr bwMode="auto">
              <a:xfrm>
                <a:off x="4297711" y="4299261"/>
                <a:ext cx="0" cy="64008"/>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64" name="Group 63">
            <a:extLst>
              <a:ext uri="{FF2B5EF4-FFF2-40B4-BE49-F238E27FC236}">
                <a16:creationId xmlns:a16="http://schemas.microsoft.com/office/drawing/2014/main" id="{10C95E28-1D85-7742-5E8E-A2724209897F}"/>
              </a:ext>
            </a:extLst>
          </p:cNvPr>
          <p:cNvGrpSpPr/>
          <p:nvPr/>
        </p:nvGrpSpPr>
        <p:grpSpPr>
          <a:xfrm>
            <a:off x="396801" y="2289646"/>
            <a:ext cx="682162" cy="2054936"/>
            <a:chOff x="236512" y="1959441"/>
            <a:chExt cx="682162" cy="2054936"/>
          </a:xfrm>
        </p:grpSpPr>
        <p:sp>
          <p:nvSpPr>
            <p:cNvPr id="40" name="TextBox 39">
              <a:extLst>
                <a:ext uri="{FF2B5EF4-FFF2-40B4-BE49-F238E27FC236}">
                  <a16:creationId xmlns:a16="http://schemas.microsoft.com/office/drawing/2014/main" id="{A41DF54D-07DC-D053-1311-2CA480887B5C}"/>
                </a:ext>
              </a:extLst>
            </p:cNvPr>
            <p:cNvSpPr txBox="1"/>
            <p:nvPr/>
          </p:nvSpPr>
          <p:spPr bwMode="auto">
            <a:xfrm rot="16200000">
              <a:off x="-510135" y="2783440"/>
              <a:ext cx="18318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Percent Change (%)</a:t>
              </a:r>
            </a:p>
          </p:txBody>
        </p:sp>
        <p:grpSp>
          <p:nvGrpSpPr>
            <p:cNvPr id="63" name="Group 62">
              <a:extLst>
                <a:ext uri="{FF2B5EF4-FFF2-40B4-BE49-F238E27FC236}">
                  <a16:creationId xmlns:a16="http://schemas.microsoft.com/office/drawing/2014/main" id="{FD428C06-D9BA-8375-DB97-E33CFB8D1011}"/>
                </a:ext>
              </a:extLst>
            </p:cNvPr>
            <p:cNvGrpSpPr/>
            <p:nvPr/>
          </p:nvGrpSpPr>
          <p:grpSpPr>
            <a:xfrm>
              <a:off x="492620" y="1959441"/>
              <a:ext cx="421910" cy="2054936"/>
              <a:chOff x="492620" y="1959441"/>
              <a:chExt cx="421910" cy="2054936"/>
            </a:xfrm>
          </p:grpSpPr>
          <p:sp>
            <p:nvSpPr>
              <p:cNvPr id="52" name="TextBox 51">
                <a:extLst>
                  <a:ext uri="{FF2B5EF4-FFF2-40B4-BE49-F238E27FC236}">
                    <a16:creationId xmlns:a16="http://schemas.microsoft.com/office/drawing/2014/main" id="{4105D687-5C41-D0BB-0C93-EB41DA8A7E0B}"/>
                  </a:ext>
                </a:extLst>
              </p:cNvPr>
              <p:cNvSpPr txBox="1"/>
              <p:nvPr/>
            </p:nvSpPr>
            <p:spPr bwMode="auto">
              <a:xfrm>
                <a:off x="547122" y="1959441"/>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40</a:t>
                </a:r>
              </a:p>
            </p:txBody>
          </p:sp>
          <p:sp>
            <p:nvSpPr>
              <p:cNvPr id="53" name="TextBox 52">
                <a:extLst>
                  <a:ext uri="{FF2B5EF4-FFF2-40B4-BE49-F238E27FC236}">
                    <a16:creationId xmlns:a16="http://schemas.microsoft.com/office/drawing/2014/main" id="{C6C5404C-2431-3E5C-ACDE-32C838DFCD0F}"/>
                  </a:ext>
                </a:extLst>
              </p:cNvPr>
              <p:cNvSpPr txBox="1"/>
              <p:nvPr/>
            </p:nvSpPr>
            <p:spPr bwMode="auto">
              <a:xfrm>
                <a:off x="547122" y="2541827"/>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2</a:t>
                </a:r>
                <a:r>
                  <a:rPr lang="en-US" sz="1400" b="0" dirty="0">
                    <a:solidFill>
                      <a:schemeClr val="bg1"/>
                    </a:solidFill>
                    <a:latin typeface="Calibri" panose="020F0502020204030204" pitchFamily="34" charset="0"/>
                  </a:rPr>
                  <a:t>0</a:t>
                </a:r>
              </a:p>
            </p:txBody>
          </p:sp>
          <p:sp>
            <p:nvSpPr>
              <p:cNvPr id="54" name="TextBox 53">
                <a:extLst>
                  <a:ext uri="{FF2B5EF4-FFF2-40B4-BE49-F238E27FC236}">
                    <a16:creationId xmlns:a16="http://schemas.microsoft.com/office/drawing/2014/main" id="{A1B32F40-387E-B19F-65E0-B0E770D5293D}"/>
                  </a:ext>
                </a:extLst>
              </p:cNvPr>
              <p:cNvSpPr txBox="1"/>
              <p:nvPr/>
            </p:nvSpPr>
            <p:spPr bwMode="auto">
              <a:xfrm>
                <a:off x="638493" y="3124213"/>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55" name="TextBox 54">
                <a:extLst>
                  <a:ext uri="{FF2B5EF4-FFF2-40B4-BE49-F238E27FC236}">
                    <a16:creationId xmlns:a16="http://schemas.microsoft.com/office/drawing/2014/main" id="{A460A955-EAD0-BE9D-CA68-319AC58D799C}"/>
                  </a:ext>
                </a:extLst>
              </p:cNvPr>
              <p:cNvSpPr txBox="1"/>
              <p:nvPr/>
            </p:nvSpPr>
            <p:spPr bwMode="auto">
              <a:xfrm>
                <a:off x="492620" y="3706600"/>
                <a:ext cx="4219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-2</a:t>
                </a:r>
                <a:r>
                  <a:rPr lang="en-US" sz="1400" b="0" dirty="0">
                    <a:solidFill>
                      <a:schemeClr val="bg1"/>
                    </a:solidFill>
                    <a:latin typeface="Calibri" panose="020F0502020204030204" pitchFamily="34" charset="0"/>
                  </a:rPr>
                  <a:t>0</a:t>
                </a:r>
              </a:p>
            </p:txBody>
          </p:sp>
        </p:grpSp>
        <p:grpSp>
          <p:nvGrpSpPr>
            <p:cNvPr id="62" name="Group 61">
              <a:extLst>
                <a:ext uri="{FF2B5EF4-FFF2-40B4-BE49-F238E27FC236}">
                  <a16:creationId xmlns:a16="http://schemas.microsoft.com/office/drawing/2014/main" id="{6E6A5ED6-8BF5-DEF6-4547-B29595700554}"/>
                </a:ext>
              </a:extLst>
            </p:cNvPr>
            <p:cNvGrpSpPr/>
            <p:nvPr/>
          </p:nvGrpSpPr>
          <p:grpSpPr>
            <a:xfrm>
              <a:off x="862638" y="2110154"/>
              <a:ext cx="56036" cy="1754301"/>
              <a:chOff x="839490" y="2110154"/>
              <a:chExt cx="56036" cy="1754301"/>
            </a:xfrm>
          </p:grpSpPr>
          <p:cxnSp>
            <p:nvCxnSpPr>
              <p:cNvPr id="58" name="Straight Connector 57">
                <a:extLst>
                  <a:ext uri="{FF2B5EF4-FFF2-40B4-BE49-F238E27FC236}">
                    <a16:creationId xmlns:a16="http://schemas.microsoft.com/office/drawing/2014/main" id="{1679ABA3-8697-9F8E-F455-4E84C2DA5F92}"/>
                  </a:ext>
                </a:extLst>
              </p:cNvPr>
              <p:cNvCxnSpPr>
                <a:cxnSpLocks/>
              </p:cNvCxnSpPr>
              <p:nvPr/>
            </p:nvCxnSpPr>
            <p:spPr bwMode="auto">
              <a:xfrm>
                <a:off x="839490" y="2110154"/>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AD88B8C8-533C-9C6A-2186-7B541E4B42D6}"/>
                  </a:ext>
                </a:extLst>
              </p:cNvPr>
              <p:cNvCxnSpPr>
                <a:cxnSpLocks/>
              </p:cNvCxnSpPr>
              <p:nvPr/>
            </p:nvCxnSpPr>
            <p:spPr bwMode="auto">
              <a:xfrm>
                <a:off x="839490" y="2694921"/>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E50866F3-C59C-0904-ECE7-2B9149E47A98}"/>
                  </a:ext>
                </a:extLst>
              </p:cNvPr>
              <p:cNvCxnSpPr>
                <a:cxnSpLocks/>
              </p:cNvCxnSpPr>
              <p:nvPr/>
            </p:nvCxnSpPr>
            <p:spPr bwMode="auto">
              <a:xfrm>
                <a:off x="839490" y="3279688"/>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6DB3445E-C313-A097-DC18-3522BC90CE7A}"/>
                  </a:ext>
                </a:extLst>
              </p:cNvPr>
              <p:cNvCxnSpPr>
                <a:cxnSpLocks/>
              </p:cNvCxnSpPr>
              <p:nvPr/>
            </p:nvCxnSpPr>
            <p:spPr bwMode="auto">
              <a:xfrm>
                <a:off x="839490" y="3864455"/>
                <a:ext cx="56036"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74" name="Group 73">
            <a:extLst>
              <a:ext uri="{FF2B5EF4-FFF2-40B4-BE49-F238E27FC236}">
                <a16:creationId xmlns:a16="http://schemas.microsoft.com/office/drawing/2014/main" id="{F7CAE357-4981-4AF2-479D-63830FC1A461}"/>
              </a:ext>
            </a:extLst>
          </p:cNvPr>
          <p:cNvGrpSpPr/>
          <p:nvPr/>
        </p:nvGrpSpPr>
        <p:grpSpPr>
          <a:xfrm>
            <a:off x="1103284" y="4638105"/>
            <a:ext cx="6610731" cy="307777"/>
            <a:chOff x="942995" y="4307900"/>
            <a:chExt cx="6610731" cy="307777"/>
          </a:xfrm>
        </p:grpSpPr>
        <p:sp>
          <p:nvSpPr>
            <p:cNvPr id="66" name="TextBox 65">
              <a:extLst>
                <a:ext uri="{FF2B5EF4-FFF2-40B4-BE49-F238E27FC236}">
                  <a16:creationId xmlns:a16="http://schemas.microsoft.com/office/drawing/2014/main" id="{4325F516-C819-52F1-F575-2FA150B25DA6}"/>
                </a:ext>
              </a:extLst>
            </p:cNvPr>
            <p:cNvSpPr txBox="1"/>
            <p:nvPr/>
          </p:nvSpPr>
          <p:spPr bwMode="auto">
            <a:xfrm>
              <a:off x="942995"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67" name="TextBox 66">
              <a:extLst>
                <a:ext uri="{FF2B5EF4-FFF2-40B4-BE49-F238E27FC236}">
                  <a16:creationId xmlns:a16="http://schemas.microsoft.com/office/drawing/2014/main" id="{C0A21142-EFD9-5467-79BE-1748EAC9CE2C}"/>
                </a:ext>
              </a:extLst>
            </p:cNvPr>
            <p:cNvSpPr txBox="1"/>
            <p:nvPr/>
          </p:nvSpPr>
          <p:spPr bwMode="auto">
            <a:xfrm>
              <a:off x="1297564"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a:t>
              </a:r>
            </a:p>
          </p:txBody>
        </p:sp>
        <p:sp>
          <p:nvSpPr>
            <p:cNvPr id="68" name="TextBox 67">
              <a:extLst>
                <a:ext uri="{FF2B5EF4-FFF2-40B4-BE49-F238E27FC236}">
                  <a16:creationId xmlns:a16="http://schemas.microsoft.com/office/drawing/2014/main" id="{5101EB29-94A4-EB47-5C33-420FCE136C1E}"/>
                </a:ext>
              </a:extLst>
            </p:cNvPr>
            <p:cNvSpPr txBox="1"/>
            <p:nvPr/>
          </p:nvSpPr>
          <p:spPr bwMode="auto">
            <a:xfrm>
              <a:off x="1651449"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8</a:t>
              </a:r>
            </a:p>
          </p:txBody>
        </p:sp>
        <p:sp>
          <p:nvSpPr>
            <p:cNvPr id="69" name="TextBox 68">
              <a:extLst>
                <a:ext uri="{FF2B5EF4-FFF2-40B4-BE49-F238E27FC236}">
                  <a16:creationId xmlns:a16="http://schemas.microsoft.com/office/drawing/2014/main" id="{A2FF3580-F90F-BB2E-9760-156C1665E3F3}"/>
                </a:ext>
              </a:extLst>
            </p:cNvPr>
            <p:cNvSpPr txBox="1"/>
            <p:nvPr/>
          </p:nvSpPr>
          <p:spPr bwMode="auto">
            <a:xfrm>
              <a:off x="1955103"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12</a:t>
              </a:r>
            </a:p>
          </p:txBody>
        </p:sp>
        <p:sp>
          <p:nvSpPr>
            <p:cNvPr id="70" name="TextBox 69">
              <a:extLst>
                <a:ext uri="{FF2B5EF4-FFF2-40B4-BE49-F238E27FC236}">
                  <a16:creationId xmlns:a16="http://schemas.microsoft.com/office/drawing/2014/main" id="{C7FDBABE-B2A2-9F2F-D085-73C58E2A42C0}"/>
                </a:ext>
              </a:extLst>
            </p:cNvPr>
            <p:cNvSpPr txBox="1"/>
            <p:nvPr/>
          </p:nvSpPr>
          <p:spPr bwMode="auto">
            <a:xfrm>
              <a:off x="2985981"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24</a:t>
              </a:r>
            </a:p>
          </p:txBody>
        </p:sp>
        <p:sp>
          <p:nvSpPr>
            <p:cNvPr id="71" name="TextBox 70">
              <a:extLst>
                <a:ext uri="{FF2B5EF4-FFF2-40B4-BE49-F238E27FC236}">
                  <a16:creationId xmlns:a16="http://schemas.microsoft.com/office/drawing/2014/main" id="{BF814C6A-A983-AFDA-32CF-2DB9829FE85A}"/>
                </a:ext>
              </a:extLst>
            </p:cNvPr>
            <p:cNvSpPr txBox="1"/>
            <p:nvPr/>
          </p:nvSpPr>
          <p:spPr bwMode="auto">
            <a:xfrm>
              <a:off x="4043609"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36</a:t>
              </a:r>
            </a:p>
          </p:txBody>
        </p:sp>
        <p:sp>
          <p:nvSpPr>
            <p:cNvPr id="72" name="TextBox 71">
              <a:extLst>
                <a:ext uri="{FF2B5EF4-FFF2-40B4-BE49-F238E27FC236}">
                  <a16:creationId xmlns:a16="http://schemas.microsoft.com/office/drawing/2014/main" id="{4D0E9D47-4CA6-A3E0-DE2E-68A6DD544429}"/>
                </a:ext>
              </a:extLst>
            </p:cNvPr>
            <p:cNvSpPr txBox="1"/>
            <p:nvPr/>
          </p:nvSpPr>
          <p:spPr bwMode="auto">
            <a:xfrm>
              <a:off x="5087587"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48</a:t>
              </a:r>
            </a:p>
          </p:txBody>
        </p:sp>
        <p:sp>
          <p:nvSpPr>
            <p:cNvPr id="73" name="TextBox 72">
              <a:extLst>
                <a:ext uri="{FF2B5EF4-FFF2-40B4-BE49-F238E27FC236}">
                  <a16:creationId xmlns:a16="http://schemas.microsoft.com/office/drawing/2014/main" id="{66B2366E-055E-A2D3-4382-7B72EC1D4EAF}"/>
                </a:ext>
              </a:extLst>
            </p:cNvPr>
            <p:cNvSpPr txBox="1"/>
            <p:nvPr/>
          </p:nvSpPr>
          <p:spPr bwMode="auto">
            <a:xfrm>
              <a:off x="7186318"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72</a:t>
              </a:r>
            </a:p>
          </p:txBody>
        </p:sp>
      </p:grpSp>
      <p:grpSp>
        <p:nvGrpSpPr>
          <p:cNvPr id="3" name="Group 2">
            <a:extLst>
              <a:ext uri="{FF2B5EF4-FFF2-40B4-BE49-F238E27FC236}">
                <a16:creationId xmlns:a16="http://schemas.microsoft.com/office/drawing/2014/main" id="{B47882E7-0E7B-6586-6113-DB2E0BB9C4BC}"/>
              </a:ext>
            </a:extLst>
          </p:cNvPr>
          <p:cNvGrpSpPr/>
          <p:nvPr/>
        </p:nvGrpSpPr>
        <p:grpSpPr>
          <a:xfrm>
            <a:off x="1102464" y="5340600"/>
            <a:ext cx="6540238" cy="595347"/>
            <a:chOff x="972155" y="5010395"/>
            <a:chExt cx="6540238" cy="595347"/>
          </a:xfrm>
        </p:grpSpPr>
        <p:grpSp>
          <p:nvGrpSpPr>
            <p:cNvPr id="78" name="Group 77">
              <a:extLst>
                <a:ext uri="{FF2B5EF4-FFF2-40B4-BE49-F238E27FC236}">
                  <a16:creationId xmlns:a16="http://schemas.microsoft.com/office/drawing/2014/main" id="{31768CC3-4FA9-DB11-E68E-EB46DACA6ABB}"/>
                </a:ext>
              </a:extLst>
            </p:cNvPr>
            <p:cNvGrpSpPr/>
            <p:nvPr/>
          </p:nvGrpSpPr>
          <p:grpSpPr>
            <a:xfrm>
              <a:off x="6158815" y="5402440"/>
              <a:ext cx="294691" cy="129605"/>
              <a:chOff x="6286462" y="5679830"/>
              <a:chExt cx="294691" cy="129605"/>
            </a:xfrm>
          </p:grpSpPr>
          <p:cxnSp>
            <p:nvCxnSpPr>
              <p:cNvPr id="92" name="Straight Connector 91">
                <a:extLst>
                  <a:ext uri="{FF2B5EF4-FFF2-40B4-BE49-F238E27FC236}">
                    <a16:creationId xmlns:a16="http://schemas.microsoft.com/office/drawing/2014/main" id="{D0CD661F-67FE-AE78-5095-D37E7E142D27}"/>
                  </a:ext>
                </a:extLst>
              </p:cNvPr>
              <p:cNvCxnSpPr/>
              <p:nvPr/>
            </p:nvCxnSpPr>
            <p:spPr bwMode="auto">
              <a:xfrm>
                <a:off x="6286462" y="5744489"/>
                <a:ext cx="294691" cy="0"/>
              </a:xfrm>
              <a:prstGeom prst="line">
                <a:avLst/>
              </a:prstGeom>
              <a:noFill/>
              <a:ln w="28575" cap="flat" cmpd="sng" algn="ctr">
                <a:solidFill>
                  <a:srgbClr val="E1471D"/>
                </a:solidFill>
                <a:prstDash val="solid"/>
                <a:round/>
                <a:headEnd type="none" w="med" len="med"/>
                <a:tailEnd type="none" w="med" len="med"/>
              </a:ln>
              <a:effectLst/>
            </p:spPr>
          </p:cxnSp>
          <p:sp>
            <p:nvSpPr>
              <p:cNvPr id="93" name="Rectangle 92">
                <a:extLst>
                  <a:ext uri="{FF2B5EF4-FFF2-40B4-BE49-F238E27FC236}">
                    <a16:creationId xmlns:a16="http://schemas.microsoft.com/office/drawing/2014/main" id="{4102F323-DC73-02D1-6CDE-7FDA46C729D9}"/>
                  </a:ext>
                </a:extLst>
              </p:cNvPr>
              <p:cNvSpPr/>
              <p:nvPr/>
            </p:nvSpPr>
            <p:spPr>
              <a:xfrm>
                <a:off x="6369004" y="5679830"/>
                <a:ext cx="129605" cy="129605"/>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sp>
          <p:nvSpPr>
            <p:cNvPr id="79" name="TextBox 78">
              <a:extLst>
                <a:ext uri="{FF2B5EF4-FFF2-40B4-BE49-F238E27FC236}">
                  <a16:creationId xmlns:a16="http://schemas.microsoft.com/office/drawing/2014/main" id="{A9950AAF-7048-A412-7023-D7A902635F10}"/>
                </a:ext>
              </a:extLst>
            </p:cNvPr>
            <p:cNvSpPr txBox="1"/>
            <p:nvPr/>
          </p:nvSpPr>
          <p:spPr bwMode="auto">
            <a:xfrm>
              <a:off x="1222530" y="5328743"/>
              <a:ext cx="14561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0.25mg + DOR</a:t>
              </a:r>
            </a:p>
          </p:txBody>
        </p:sp>
        <p:sp>
          <p:nvSpPr>
            <p:cNvPr id="80" name="TextBox 79">
              <a:extLst>
                <a:ext uri="{FF2B5EF4-FFF2-40B4-BE49-F238E27FC236}">
                  <a16:creationId xmlns:a16="http://schemas.microsoft.com/office/drawing/2014/main" id="{855B8463-EBCA-4B65-7CFB-C57A33CC210E}"/>
                </a:ext>
              </a:extLst>
            </p:cNvPr>
            <p:cNvSpPr txBox="1"/>
            <p:nvPr/>
          </p:nvSpPr>
          <p:spPr bwMode="auto">
            <a:xfrm>
              <a:off x="2934106" y="5328743"/>
              <a:ext cx="14417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0.75 mg + DOR</a:t>
              </a:r>
            </a:p>
          </p:txBody>
        </p:sp>
        <p:sp>
          <p:nvSpPr>
            <p:cNvPr id="81" name="TextBox 80">
              <a:extLst>
                <a:ext uri="{FF2B5EF4-FFF2-40B4-BE49-F238E27FC236}">
                  <a16:creationId xmlns:a16="http://schemas.microsoft.com/office/drawing/2014/main" id="{FA1A9ACF-EE63-67CA-3B88-01E196A7FEC0}"/>
                </a:ext>
              </a:extLst>
            </p:cNvPr>
            <p:cNvSpPr txBox="1"/>
            <p:nvPr/>
          </p:nvSpPr>
          <p:spPr bwMode="auto">
            <a:xfrm>
              <a:off x="4699507" y="5328743"/>
              <a:ext cx="14026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2.25mg + DOR</a:t>
              </a:r>
            </a:p>
          </p:txBody>
        </p:sp>
        <p:sp>
          <p:nvSpPr>
            <p:cNvPr id="82" name="TextBox 81">
              <a:extLst>
                <a:ext uri="{FF2B5EF4-FFF2-40B4-BE49-F238E27FC236}">
                  <a16:creationId xmlns:a16="http://schemas.microsoft.com/office/drawing/2014/main" id="{2B28532C-CA12-05C8-6BD5-A3534B25F5EC}"/>
                </a:ext>
              </a:extLst>
            </p:cNvPr>
            <p:cNvSpPr txBox="1"/>
            <p:nvPr/>
          </p:nvSpPr>
          <p:spPr bwMode="auto">
            <a:xfrm>
              <a:off x="6413310" y="5328743"/>
              <a:ext cx="10990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DOR/3TC/TDF</a:t>
              </a:r>
            </a:p>
          </p:txBody>
        </p:sp>
        <p:grpSp>
          <p:nvGrpSpPr>
            <p:cNvPr id="83" name="Group 82">
              <a:extLst>
                <a:ext uri="{FF2B5EF4-FFF2-40B4-BE49-F238E27FC236}">
                  <a16:creationId xmlns:a16="http://schemas.microsoft.com/office/drawing/2014/main" id="{6EAB88AF-2EDA-7B16-0F6B-B58BADB899E3}"/>
                </a:ext>
              </a:extLst>
            </p:cNvPr>
            <p:cNvGrpSpPr/>
            <p:nvPr/>
          </p:nvGrpSpPr>
          <p:grpSpPr>
            <a:xfrm>
              <a:off x="972155" y="5388178"/>
              <a:ext cx="294691" cy="158129"/>
              <a:chOff x="1225872" y="5586360"/>
              <a:chExt cx="294691" cy="158129"/>
            </a:xfrm>
          </p:grpSpPr>
          <p:cxnSp>
            <p:nvCxnSpPr>
              <p:cNvPr id="90" name="Straight Connector 89">
                <a:extLst>
                  <a:ext uri="{FF2B5EF4-FFF2-40B4-BE49-F238E27FC236}">
                    <a16:creationId xmlns:a16="http://schemas.microsoft.com/office/drawing/2014/main" id="{EB689A1E-644E-A462-068F-2F7A36275194}"/>
                  </a:ext>
                </a:extLst>
              </p:cNvPr>
              <p:cNvCxnSpPr/>
              <p:nvPr/>
            </p:nvCxnSpPr>
            <p:spPr bwMode="auto">
              <a:xfrm>
                <a:off x="1225872" y="5693802"/>
                <a:ext cx="294691" cy="0"/>
              </a:xfrm>
              <a:prstGeom prst="line">
                <a:avLst/>
              </a:prstGeom>
              <a:noFill/>
              <a:ln w="28575" cap="flat" cmpd="sng" algn="ctr">
                <a:solidFill>
                  <a:schemeClr val="accent2">
                    <a:lumMod val="20000"/>
                    <a:lumOff val="80000"/>
                  </a:schemeClr>
                </a:solidFill>
                <a:prstDash val="solid"/>
                <a:round/>
                <a:headEnd type="none" w="med" len="med"/>
                <a:tailEnd type="none" w="med" len="med"/>
              </a:ln>
              <a:effectLst/>
            </p:spPr>
          </p:cxnSp>
          <p:sp>
            <p:nvSpPr>
              <p:cNvPr id="91" name="Triangle 90">
                <a:extLst>
                  <a:ext uri="{FF2B5EF4-FFF2-40B4-BE49-F238E27FC236}">
                    <a16:creationId xmlns:a16="http://schemas.microsoft.com/office/drawing/2014/main" id="{6EF4792E-A4ED-3EF4-6FC4-B1D116E81106}"/>
                  </a:ext>
                </a:extLst>
              </p:cNvPr>
              <p:cNvSpPr/>
              <p:nvPr/>
            </p:nvSpPr>
            <p:spPr bwMode="auto">
              <a:xfrm>
                <a:off x="1287277" y="5586360"/>
                <a:ext cx="171880" cy="158129"/>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84" name="Group 83">
              <a:extLst>
                <a:ext uri="{FF2B5EF4-FFF2-40B4-BE49-F238E27FC236}">
                  <a16:creationId xmlns:a16="http://schemas.microsoft.com/office/drawing/2014/main" id="{644DF5CA-4100-6690-80AF-AEC3156C86AE}"/>
                </a:ext>
              </a:extLst>
            </p:cNvPr>
            <p:cNvGrpSpPr/>
            <p:nvPr/>
          </p:nvGrpSpPr>
          <p:grpSpPr>
            <a:xfrm>
              <a:off x="2676440" y="5391377"/>
              <a:ext cx="294691" cy="151730"/>
              <a:chOff x="2359132" y="5875687"/>
              <a:chExt cx="294691" cy="151730"/>
            </a:xfrm>
          </p:grpSpPr>
          <p:sp>
            <p:nvSpPr>
              <p:cNvPr id="88" name="Oval 87">
                <a:extLst>
                  <a:ext uri="{FF2B5EF4-FFF2-40B4-BE49-F238E27FC236}">
                    <a16:creationId xmlns:a16="http://schemas.microsoft.com/office/drawing/2014/main" id="{842794DF-71A4-3A45-212F-2A1E9C3F8FCB}"/>
                  </a:ext>
                </a:extLst>
              </p:cNvPr>
              <p:cNvSpPr/>
              <p:nvPr/>
            </p:nvSpPr>
            <p:spPr bwMode="auto">
              <a:xfrm>
                <a:off x="2430612" y="5875687"/>
                <a:ext cx="151730" cy="151730"/>
              </a:xfrm>
              <a:prstGeom prst="ellipse">
                <a:avLst/>
              </a:prstGeom>
              <a:noFill/>
              <a:ln w="28575">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89" name="Straight Connector 88">
                <a:extLst>
                  <a:ext uri="{FF2B5EF4-FFF2-40B4-BE49-F238E27FC236}">
                    <a16:creationId xmlns:a16="http://schemas.microsoft.com/office/drawing/2014/main" id="{64E4C924-4AC7-807E-356A-056643F1D7D5}"/>
                  </a:ext>
                </a:extLst>
              </p:cNvPr>
              <p:cNvCxnSpPr/>
              <p:nvPr/>
            </p:nvCxnSpPr>
            <p:spPr bwMode="auto">
              <a:xfrm>
                <a:off x="2359132" y="5953913"/>
                <a:ext cx="294691" cy="0"/>
              </a:xfrm>
              <a:prstGeom prst="line">
                <a:avLst/>
              </a:prstGeom>
              <a:noFill/>
              <a:ln w="28575" cap="flat" cmpd="sng" algn="ctr">
                <a:solidFill>
                  <a:schemeClr val="accent2"/>
                </a:solidFill>
                <a:prstDash val="solid"/>
                <a:round/>
                <a:headEnd type="none" w="med" len="med"/>
                <a:tailEnd type="none" w="med" len="med"/>
              </a:ln>
              <a:effectLst/>
            </p:spPr>
          </p:cxnSp>
        </p:grpSp>
        <p:grpSp>
          <p:nvGrpSpPr>
            <p:cNvPr id="85" name="Group 84">
              <a:extLst>
                <a:ext uri="{FF2B5EF4-FFF2-40B4-BE49-F238E27FC236}">
                  <a16:creationId xmlns:a16="http://schemas.microsoft.com/office/drawing/2014/main" id="{C8F6562F-AEEB-16D4-3B08-1DB08455BBDA}"/>
                </a:ext>
              </a:extLst>
            </p:cNvPr>
            <p:cNvGrpSpPr/>
            <p:nvPr/>
          </p:nvGrpSpPr>
          <p:grpSpPr>
            <a:xfrm>
              <a:off x="4429213" y="5399862"/>
              <a:ext cx="294691" cy="134760"/>
              <a:chOff x="4161852" y="5733048"/>
              <a:chExt cx="294691" cy="134760"/>
            </a:xfrm>
          </p:grpSpPr>
          <p:sp>
            <p:nvSpPr>
              <p:cNvPr id="86" name="Rectangle 85">
                <a:extLst>
                  <a:ext uri="{FF2B5EF4-FFF2-40B4-BE49-F238E27FC236}">
                    <a16:creationId xmlns:a16="http://schemas.microsoft.com/office/drawing/2014/main" id="{7F1985A9-44D9-A25F-FBA3-7AF73D94802C}"/>
                  </a:ext>
                </a:extLst>
              </p:cNvPr>
              <p:cNvSpPr/>
              <p:nvPr/>
            </p:nvSpPr>
            <p:spPr>
              <a:xfrm rot="2806714">
                <a:off x="4241816" y="5733048"/>
                <a:ext cx="134760" cy="134760"/>
              </a:xfrm>
              <a:prstGeom prst="rect">
                <a:avLst/>
              </a:prstGeom>
              <a:noFill/>
              <a:ln w="28575"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cxnSp>
            <p:nvCxnSpPr>
              <p:cNvPr id="87" name="Straight Connector 86">
                <a:extLst>
                  <a:ext uri="{FF2B5EF4-FFF2-40B4-BE49-F238E27FC236}">
                    <a16:creationId xmlns:a16="http://schemas.microsoft.com/office/drawing/2014/main" id="{E2BFB789-5B02-EB88-F2BC-5231B411D70D}"/>
                  </a:ext>
                </a:extLst>
              </p:cNvPr>
              <p:cNvCxnSpPr/>
              <p:nvPr/>
            </p:nvCxnSpPr>
            <p:spPr bwMode="auto">
              <a:xfrm>
                <a:off x="4161852" y="5803805"/>
                <a:ext cx="294691" cy="0"/>
              </a:xfrm>
              <a:prstGeom prst="line">
                <a:avLst/>
              </a:prstGeom>
              <a:noFill/>
              <a:ln w="28575" cap="flat" cmpd="sng" algn="ctr">
                <a:solidFill>
                  <a:schemeClr val="accent1"/>
                </a:solidFill>
                <a:prstDash val="solid"/>
                <a:round/>
                <a:headEnd type="none" w="med" len="med"/>
                <a:tailEnd type="none" w="med" len="med"/>
              </a:ln>
              <a:effectLst/>
            </p:spPr>
          </p:cxnSp>
        </p:grpSp>
        <p:sp>
          <p:nvSpPr>
            <p:cNvPr id="77" name="TextBox 76">
              <a:extLst>
                <a:ext uri="{FF2B5EF4-FFF2-40B4-BE49-F238E27FC236}">
                  <a16:creationId xmlns:a16="http://schemas.microsoft.com/office/drawing/2014/main" id="{EDCCCEDE-9C64-AA8F-77B7-C470E33084FE}"/>
                </a:ext>
              </a:extLst>
            </p:cNvPr>
            <p:cNvSpPr txBox="1"/>
            <p:nvPr/>
          </p:nvSpPr>
          <p:spPr bwMode="auto">
            <a:xfrm>
              <a:off x="3373096" y="5010395"/>
              <a:ext cx="19115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Part 2 Treatment Group</a:t>
              </a:r>
            </a:p>
          </p:txBody>
        </p:sp>
      </p:grpSp>
      <p:grpSp>
        <p:nvGrpSpPr>
          <p:cNvPr id="430" name="Group 429">
            <a:extLst>
              <a:ext uri="{FF2B5EF4-FFF2-40B4-BE49-F238E27FC236}">
                <a16:creationId xmlns:a16="http://schemas.microsoft.com/office/drawing/2014/main" id="{A355ED02-4D02-4E5C-B52D-71EE7A409D57}"/>
              </a:ext>
            </a:extLst>
          </p:cNvPr>
          <p:cNvGrpSpPr/>
          <p:nvPr/>
        </p:nvGrpSpPr>
        <p:grpSpPr>
          <a:xfrm>
            <a:off x="1259496" y="2742032"/>
            <a:ext cx="6341881" cy="1138990"/>
            <a:chOff x="1099207" y="2411827"/>
            <a:chExt cx="6341881" cy="1138990"/>
          </a:xfrm>
        </p:grpSpPr>
        <p:grpSp>
          <p:nvGrpSpPr>
            <p:cNvPr id="348" name="Group 347">
              <a:extLst>
                <a:ext uri="{FF2B5EF4-FFF2-40B4-BE49-F238E27FC236}">
                  <a16:creationId xmlns:a16="http://schemas.microsoft.com/office/drawing/2014/main" id="{FD8796A0-BC8A-E052-6770-2BA2C0B29F3B}"/>
                </a:ext>
              </a:extLst>
            </p:cNvPr>
            <p:cNvGrpSpPr/>
            <p:nvPr/>
          </p:nvGrpSpPr>
          <p:grpSpPr>
            <a:xfrm>
              <a:off x="1277341" y="2802589"/>
              <a:ext cx="73152" cy="457200"/>
              <a:chOff x="1347318" y="2316938"/>
              <a:chExt cx="73152" cy="728770"/>
            </a:xfrm>
          </p:grpSpPr>
          <p:cxnSp>
            <p:nvCxnSpPr>
              <p:cNvPr id="349" name="Straight Connector 348">
                <a:extLst>
                  <a:ext uri="{FF2B5EF4-FFF2-40B4-BE49-F238E27FC236}">
                    <a16:creationId xmlns:a16="http://schemas.microsoft.com/office/drawing/2014/main" id="{C54D2ADD-FD10-C979-CCBA-28DDB57DD99D}"/>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50" name="Straight Connector 349">
                <a:extLst>
                  <a:ext uri="{FF2B5EF4-FFF2-40B4-BE49-F238E27FC236}">
                    <a16:creationId xmlns:a16="http://schemas.microsoft.com/office/drawing/2014/main" id="{571D057F-C419-5C04-CBF4-C70582CC8E63}"/>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51" name="Straight Connector 350">
                <a:extLst>
                  <a:ext uri="{FF2B5EF4-FFF2-40B4-BE49-F238E27FC236}">
                    <a16:creationId xmlns:a16="http://schemas.microsoft.com/office/drawing/2014/main" id="{A0555913-3589-0B7D-569F-12551541D760}"/>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52" name="Rectangle 351">
              <a:extLst>
                <a:ext uri="{FF2B5EF4-FFF2-40B4-BE49-F238E27FC236}">
                  <a16:creationId xmlns:a16="http://schemas.microsoft.com/office/drawing/2014/main" id="{B7C79AF9-61F5-69B9-6AE3-F89EBA4DD37B}"/>
                </a:ext>
              </a:extLst>
            </p:cNvPr>
            <p:cNvSpPr/>
            <p:nvPr/>
          </p:nvSpPr>
          <p:spPr>
            <a:xfrm>
              <a:off x="1273068" y="2993201"/>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353" name="Rectangle 352">
              <a:extLst>
                <a:ext uri="{FF2B5EF4-FFF2-40B4-BE49-F238E27FC236}">
                  <a16:creationId xmlns:a16="http://schemas.microsoft.com/office/drawing/2014/main" id="{79590251-F9C7-BDE8-9FED-B7F2E3979D64}"/>
                </a:ext>
              </a:extLst>
            </p:cNvPr>
            <p:cNvSpPr/>
            <p:nvPr/>
          </p:nvSpPr>
          <p:spPr>
            <a:xfrm>
              <a:off x="1099207" y="3245815"/>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54" name="Group 353">
              <a:extLst>
                <a:ext uri="{FF2B5EF4-FFF2-40B4-BE49-F238E27FC236}">
                  <a16:creationId xmlns:a16="http://schemas.microsoft.com/office/drawing/2014/main" id="{51CF38E5-67BA-509B-1FB2-0B5087F8055F}"/>
                </a:ext>
              </a:extLst>
            </p:cNvPr>
            <p:cNvGrpSpPr/>
            <p:nvPr/>
          </p:nvGrpSpPr>
          <p:grpSpPr>
            <a:xfrm>
              <a:off x="1455818" y="2840315"/>
              <a:ext cx="73152" cy="466344"/>
              <a:chOff x="1347318" y="2316938"/>
              <a:chExt cx="73152" cy="728770"/>
            </a:xfrm>
          </p:grpSpPr>
          <p:cxnSp>
            <p:nvCxnSpPr>
              <p:cNvPr id="355" name="Straight Connector 354">
                <a:extLst>
                  <a:ext uri="{FF2B5EF4-FFF2-40B4-BE49-F238E27FC236}">
                    <a16:creationId xmlns:a16="http://schemas.microsoft.com/office/drawing/2014/main" id="{5E6BBC91-51C2-3825-02A8-7F891C17398C}"/>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56" name="Straight Connector 355">
                <a:extLst>
                  <a:ext uri="{FF2B5EF4-FFF2-40B4-BE49-F238E27FC236}">
                    <a16:creationId xmlns:a16="http://schemas.microsoft.com/office/drawing/2014/main" id="{7BF1AF6C-19CB-F4EA-6F9D-36BE5F7FE7C5}"/>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57" name="Straight Connector 356">
                <a:extLst>
                  <a:ext uri="{FF2B5EF4-FFF2-40B4-BE49-F238E27FC236}">
                    <a16:creationId xmlns:a16="http://schemas.microsoft.com/office/drawing/2014/main" id="{5F705A81-8936-A1D3-0176-773AFC59BF18}"/>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58" name="Rectangle 357">
              <a:extLst>
                <a:ext uri="{FF2B5EF4-FFF2-40B4-BE49-F238E27FC236}">
                  <a16:creationId xmlns:a16="http://schemas.microsoft.com/office/drawing/2014/main" id="{05F931C5-B645-1E88-86C5-1570B2B266C8}"/>
                </a:ext>
              </a:extLst>
            </p:cNvPr>
            <p:cNvSpPr/>
            <p:nvPr/>
          </p:nvSpPr>
          <p:spPr>
            <a:xfrm>
              <a:off x="1451545" y="3040452"/>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59" name="Group 358">
              <a:extLst>
                <a:ext uri="{FF2B5EF4-FFF2-40B4-BE49-F238E27FC236}">
                  <a16:creationId xmlns:a16="http://schemas.microsoft.com/office/drawing/2014/main" id="{E034FEED-2318-37FC-9024-4ADD922F8FF9}"/>
                </a:ext>
              </a:extLst>
            </p:cNvPr>
            <p:cNvGrpSpPr/>
            <p:nvPr/>
          </p:nvGrpSpPr>
          <p:grpSpPr>
            <a:xfrm>
              <a:off x="1804636" y="2758594"/>
              <a:ext cx="73152" cy="585216"/>
              <a:chOff x="1347318" y="2316938"/>
              <a:chExt cx="73152" cy="728770"/>
            </a:xfrm>
          </p:grpSpPr>
          <p:cxnSp>
            <p:nvCxnSpPr>
              <p:cNvPr id="360" name="Straight Connector 359">
                <a:extLst>
                  <a:ext uri="{FF2B5EF4-FFF2-40B4-BE49-F238E27FC236}">
                    <a16:creationId xmlns:a16="http://schemas.microsoft.com/office/drawing/2014/main" id="{8283F7F4-33C2-A0AC-EBD4-022CCA9EDE46}"/>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61" name="Straight Connector 360">
                <a:extLst>
                  <a:ext uri="{FF2B5EF4-FFF2-40B4-BE49-F238E27FC236}">
                    <a16:creationId xmlns:a16="http://schemas.microsoft.com/office/drawing/2014/main" id="{EF60B2C4-FA64-4745-6370-CB6C85921545}"/>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62" name="Straight Connector 361">
                <a:extLst>
                  <a:ext uri="{FF2B5EF4-FFF2-40B4-BE49-F238E27FC236}">
                    <a16:creationId xmlns:a16="http://schemas.microsoft.com/office/drawing/2014/main" id="{68E0D759-DB06-44E3-430E-012BDBBDC621}"/>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63" name="Rectangle 362">
              <a:extLst>
                <a:ext uri="{FF2B5EF4-FFF2-40B4-BE49-F238E27FC236}">
                  <a16:creationId xmlns:a16="http://schemas.microsoft.com/office/drawing/2014/main" id="{33539BAB-7E57-EF02-82F8-C57CD5B85177}"/>
                </a:ext>
              </a:extLst>
            </p:cNvPr>
            <p:cNvSpPr/>
            <p:nvPr/>
          </p:nvSpPr>
          <p:spPr>
            <a:xfrm>
              <a:off x="1800363" y="3012706"/>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64" name="Group 363">
              <a:extLst>
                <a:ext uri="{FF2B5EF4-FFF2-40B4-BE49-F238E27FC236}">
                  <a16:creationId xmlns:a16="http://schemas.microsoft.com/office/drawing/2014/main" id="{07F6810D-0736-3158-7B0F-C82017066170}"/>
                </a:ext>
              </a:extLst>
            </p:cNvPr>
            <p:cNvGrpSpPr/>
            <p:nvPr/>
          </p:nvGrpSpPr>
          <p:grpSpPr>
            <a:xfrm>
              <a:off x="2157810" y="2834583"/>
              <a:ext cx="73152" cy="530352"/>
              <a:chOff x="1347318" y="2316938"/>
              <a:chExt cx="73152" cy="728770"/>
            </a:xfrm>
          </p:grpSpPr>
          <p:cxnSp>
            <p:nvCxnSpPr>
              <p:cNvPr id="365" name="Straight Connector 364">
                <a:extLst>
                  <a:ext uri="{FF2B5EF4-FFF2-40B4-BE49-F238E27FC236}">
                    <a16:creationId xmlns:a16="http://schemas.microsoft.com/office/drawing/2014/main" id="{7D075494-DE91-9DDB-B8DA-5A8316133071}"/>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66" name="Straight Connector 365">
                <a:extLst>
                  <a:ext uri="{FF2B5EF4-FFF2-40B4-BE49-F238E27FC236}">
                    <a16:creationId xmlns:a16="http://schemas.microsoft.com/office/drawing/2014/main" id="{928B7F8D-92A3-0827-64E7-2F788B81D991}"/>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67" name="Straight Connector 366">
                <a:extLst>
                  <a:ext uri="{FF2B5EF4-FFF2-40B4-BE49-F238E27FC236}">
                    <a16:creationId xmlns:a16="http://schemas.microsoft.com/office/drawing/2014/main" id="{863C2E1D-E5E8-188F-F790-74968F1FF6C1}"/>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68" name="Rectangle 367">
              <a:extLst>
                <a:ext uri="{FF2B5EF4-FFF2-40B4-BE49-F238E27FC236}">
                  <a16:creationId xmlns:a16="http://schemas.microsoft.com/office/drawing/2014/main" id="{C76DF094-AE65-598E-D93D-F7C2791BF2DD}"/>
                </a:ext>
              </a:extLst>
            </p:cNvPr>
            <p:cNvSpPr/>
            <p:nvPr/>
          </p:nvSpPr>
          <p:spPr>
            <a:xfrm>
              <a:off x="2153537" y="3056945"/>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69" name="Group 368">
              <a:extLst>
                <a:ext uri="{FF2B5EF4-FFF2-40B4-BE49-F238E27FC236}">
                  <a16:creationId xmlns:a16="http://schemas.microsoft.com/office/drawing/2014/main" id="{4261B708-918C-3C27-6C0A-5D39F71FCEBE}"/>
                </a:ext>
              </a:extLst>
            </p:cNvPr>
            <p:cNvGrpSpPr/>
            <p:nvPr/>
          </p:nvGrpSpPr>
          <p:grpSpPr>
            <a:xfrm>
              <a:off x="2499467" y="2774469"/>
              <a:ext cx="73152" cy="530352"/>
              <a:chOff x="1347318" y="2316938"/>
              <a:chExt cx="73152" cy="728770"/>
            </a:xfrm>
          </p:grpSpPr>
          <p:cxnSp>
            <p:nvCxnSpPr>
              <p:cNvPr id="370" name="Straight Connector 369">
                <a:extLst>
                  <a:ext uri="{FF2B5EF4-FFF2-40B4-BE49-F238E27FC236}">
                    <a16:creationId xmlns:a16="http://schemas.microsoft.com/office/drawing/2014/main" id="{26BC0B83-18FA-09F5-A9B0-AAFE2CD2473D}"/>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71" name="Straight Connector 370">
                <a:extLst>
                  <a:ext uri="{FF2B5EF4-FFF2-40B4-BE49-F238E27FC236}">
                    <a16:creationId xmlns:a16="http://schemas.microsoft.com/office/drawing/2014/main" id="{B2ECAA3E-4A66-2CF9-C782-C9AC5438FA38}"/>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72" name="Straight Connector 371">
                <a:extLst>
                  <a:ext uri="{FF2B5EF4-FFF2-40B4-BE49-F238E27FC236}">
                    <a16:creationId xmlns:a16="http://schemas.microsoft.com/office/drawing/2014/main" id="{603E5A73-DB7E-10FC-8F79-496851CC3BE7}"/>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73" name="Rectangle 372">
              <a:extLst>
                <a:ext uri="{FF2B5EF4-FFF2-40B4-BE49-F238E27FC236}">
                  <a16:creationId xmlns:a16="http://schemas.microsoft.com/office/drawing/2014/main" id="{5C234D4C-CEB6-0E33-FF07-0BC82B61621F}"/>
                </a:ext>
              </a:extLst>
            </p:cNvPr>
            <p:cNvSpPr/>
            <p:nvPr/>
          </p:nvSpPr>
          <p:spPr>
            <a:xfrm>
              <a:off x="2495194" y="3000006"/>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74" name="Group 373">
              <a:extLst>
                <a:ext uri="{FF2B5EF4-FFF2-40B4-BE49-F238E27FC236}">
                  <a16:creationId xmlns:a16="http://schemas.microsoft.com/office/drawing/2014/main" id="{43B99AD2-230A-31C2-ABE0-CBD963428DD2}"/>
                </a:ext>
              </a:extLst>
            </p:cNvPr>
            <p:cNvGrpSpPr/>
            <p:nvPr/>
          </p:nvGrpSpPr>
          <p:grpSpPr>
            <a:xfrm>
              <a:off x="2844249" y="2858212"/>
              <a:ext cx="73152" cy="566928"/>
              <a:chOff x="1347318" y="2316938"/>
              <a:chExt cx="73152" cy="728770"/>
            </a:xfrm>
          </p:grpSpPr>
          <p:cxnSp>
            <p:nvCxnSpPr>
              <p:cNvPr id="375" name="Straight Connector 374">
                <a:extLst>
                  <a:ext uri="{FF2B5EF4-FFF2-40B4-BE49-F238E27FC236}">
                    <a16:creationId xmlns:a16="http://schemas.microsoft.com/office/drawing/2014/main" id="{7EF1BFE5-223E-9DF9-89A7-5070BA83FB50}"/>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76" name="Straight Connector 375">
                <a:extLst>
                  <a:ext uri="{FF2B5EF4-FFF2-40B4-BE49-F238E27FC236}">
                    <a16:creationId xmlns:a16="http://schemas.microsoft.com/office/drawing/2014/main" id="{EE5D69F9-A229-DDE1-DCBF-B6FCE1903DA5}"/>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77" name="Straight Connector 376">
                <a:extLst>
                  <a:ext uri="{FF2B5EF4-FFF2-40B4-BE49-F238E27FC236}">
                    <a16:creationId xmlns:a16="http://schemas.microsoft.com/office/drawing/2014/main" id="{398D8D6B-211D-55D0-98C5-05FBFC23C200}"/>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78" name="Rectangle 377">
              <a:extLst>
                <a:ext uri="{FF2B5EF4-FFF2-40B4-BE49-F238E27FC236}">
                  <a16:creationId xmlns:a16="http://schemas.microsoft.com/office/drawing/2014/main" id="{D6A7BB52-4C0A-6E54-83E2-EB3FD348BF56}"/>
                </a:ext>
              </a:extLst>
            </p:cNvPr>
            <p:cNvSpPr/>
            <p:nvPr/>
          </p:nvSpPr>
          <p:spPr>
            <a:xfrm>
              <a:off x="2839976" y="3096449"/>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79" name="Group 378">
              <a:extLst>
                <a:ext uri="{FF2B5EF4-FFF2-40B4-BE49-F238E27FC236}">
                  <a16:creationId xmlns:a16="http://schemas.microsoft.com/office/drawing/2014/main" id="{CDB33FBE-8A84-C446-0479-A9B5A5ADE96F}"/>
                </a:ext>
              </a:extLst>
            </p:cNvPr>
            <p:cNvGrpSpPr/>
            <p:nvPr/>
          </p:nvGrpSpPr>
          <p:grpSpPr>
            <a:xfrm>
              <a:off x="3197791" y="2865017"/>
              <a:ext cx="73152" cy="685800"/>
              <a:chOff x="1347318" y="2316938"/>
              <a:chExt cx="73152" cy="728770"/>
            </a:xfrm>
          </p:grpSpPr>
          <p:cxnSp>
            <p:nvCxnSpPr>
              <p:cNvPr id="380" name="Straight Connector 379">
                <a:extLst>
                  <a:ext uri="{FF2B5EF4-FFF2-40B4-BE49-F238E27FC236}">
                    <a16:creationId xmlns:a16="http://schemas.microsoft.com/office/drawing/2014/main" id="{6B422164-986E-E39E-D0F8-DEFF1F00D876}"/>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81" name="Straight Connector 380">
                <a:extLst>
                  <a:ext uri="{FF2B5EF4-FFF2-40B4-BE49-F238E27FC236}">
                    <a16:creationId xmlns:a16="http://schemas.microsoft.com/office/drawing/2014/main" id="{3DE26D8C-6E84-7966-B401-3BE20127F970}"/>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82" name="Straight Connector 381">
                <a:extLst>
                  <a:ext uri="{FF2B5EF4-FFF2-40B4-BE49-F238E27FC236}">
                    <a16:creationId xmlns:a16="http://schemas.microsoft.com/office/drawing/2014/main" id="{3F3FC92B-9E8C-2E8A-2F51-B984939BA8EB}"/>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83" name="Rectangle 382">
              <a:extLst>
                <a:ext uri="{FF2B5EF4-FFF2-40B4-BE49-F238E27FC236}">
                  <a16:creationId xmlns:a16="http://schemas.microsoft.com/office/drawing/2014/main" id="{DF13FC9F-CB14-A97A-FF60-705A86952A91}"/>
                </a:ext>
              </a:extLst>
            </p:cNvPr>
            <p:cNvSpPr/>
            <p:nvPr/>
          </p:nvSpPr>
          <p:spPr>
            <a:xfrm>
              <a:off x="3193518" y="3147704"/>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84" name="Group 383">
              <a:extLst>
                <a:ext uri="{FF2B5EF4-FFF2-40B4-BE49-F238E27FC236}">
                  <a16:creationId xmlns:a16="http://schemas.microsoft.com/office/drawing/2014/main" id="{E99BE304-A11C-3CE6-F3D6-4A5F75196E00}"/>
                </a:ext>
              </a:extLst>
            </p:cNvPr>
            <p:cNvGrpSpPr/>
            <p:nvPr/>
          </p:nvGrpSpPr>
          <p:grpSpPr>
            <a:xfrm>
              <a:off x="3537902" y="2834513"/>
              <a:ext cx="73152" cy="448056"/>
              <a:chOff x="1347318" y="2316938"/>
              <a:chExt cx="73152" cy="728770"/>
            </a:xfrm>
          </p:grpSpPr>
          <p:cxnSp>
            <p:nvCxnSpPr>
              <p:cNvPr id="385" name="Straight Connector 384">
                <a:extLst>
                  <a:ext uri="{FF2B5EF4-FFF2-40B4-BE49-F238E27FC236}">
                    <a16:creationId xmlns:a16="http://schemas.microsoft.com/office/drawing/2014/main" id="{D3438DA6-4BC9-3833-B480-9118025DCE8D}"/>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86" name="Straight Connector 385">
                <a:extLst>
                  <a:ext uri="{FF2B5EF4-FFF2-40B4-BE49-F238E27FC236}">
                    <a16:creationId xmlns:a16="http://schemas.microsoft.com/office/drawing/2014/main" id="{A693D773-1DA6-1BF1-0D9E-CE524A14FCEB}"/>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87" name="Straight Connector 386">
                <a:extLst>
                  <a:ext uri="{FF2B5EF4-FFF2-40B4-BE49-F238E27FC236}">
                    <a16:creationId xmlns:a16="http://schemas.microsoft.com/office/drawing/2014/main" id="{2BCFE350-C2BF-FFFA-A5F8-2C5B5874C239}"/>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88" name="Rectangle 387">
              <a:extLst>
                <a:ext uri="{FF2B5EF4-FFF2-40B4-BE49-F238E27FC236}">
                  <a16:creationId xmlns:a16="http://schemas.microsoft.com/office/drawing/2014/main" id="{1086EB4D-61A3-DB03-52D5-61125BEAFF76}"/>
                </a:ext>
              </a:extLst>
            </p:cNvPr>
            <p:cNvSpPr/>
            <p:nvPr/>
          </p:nvSpPr>
          <p:spPr>
            <a:xfrm>
              <a:off x="3533629" y="3015600"/>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89" name="Group 388">
              <a:extLst>
                <a:ext uri="{FF2B5EF4-FFF2-40B4-BE49-F238E27FC236}">
                  <a16:creationId xmlns:a16="http://schemas.microsoft.com/office/drawing/2014/main" id="{69AFBB6A-1B58-AF57-E437-6D217B079BA4}"/>
                </a:ext>
              </a:extLst>
            </p:cNvPr>
            <p:cNvGrpSpPr/>
            <p:nvPr/>
          </p:nvGrpSpPr>
          <p:grpSpPr>
            <a:xfrm>
              <a:off x="3886471" y="2842567"/>
              <a:ext cx="73152" cy="566928"/>
              <a:chOff x="1347318" y="2316938"/>
              <a:chExt cx="73152" cy="728770"/>
            </a:xfrm>
          </p:grpSpPr>
          <p:cxnSp>
            <p:nvCxnSpPr>
              <p:cNvPr id="390" name="Straight Connector 389">
                <a:extLst>
                  <a:ext uri="{FF2B5EF4-FFF2-40B4-BE49-F238E27FC236}">
                    <a16:creationId xmlns:a16="http://schemas.microsoft.com/office/drawing/2014/main" id="{358C2A85-09B2-B74D-6045-A5794141102B}"/>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91" name="Straight Connector 390">
                <a:extLst>
                  <a:ext uri="{FF2B5EF4-FFF2-40B4-BE49-F238E27FC236}">
                    <a16:creationId xmlns:a16="http://schemas.microsoft.com/office/drawing/2014/main" id="{DCE87D81-B541-77AD-2475-6834BC9AF994}"/>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92" name="Straight Connector 391">
                <a:extLst>
                  <a:ext uri="{FF2B5EF4-FFF2-40B4-BE49-F238E27FC236}">
                    <a16:creationId xmlns:a16="http://schemas.microsoft.com/office/drawing/2014/main" id="{C0BE3EA6-3E47-EE73-0BD2-B5AE02756753}"/>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93" name="Rectangle 392">
              <a:extLst>
                <a:ext uri="{FF2B5EF4-FFF2-40B4-BE49-F238E27FC236}">
                  <a16:creationId xmlns:a16="http://schemas.microsoft.com/office/drawing/2014/main" id="{18930FFC-9132-6AB3-FE27-4894D4D7DF96}"/>
                </a:ext>
              </a:extLst>
            </p:cNvPr>
            <p:cNvSpPr/>
            <p:nvPr/>
          </p:nvSpPr>
          <p:spPr>
            <a:xfrm>
              <a:off x="3882198" y="3077629"/>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94" name="Group 393">
              <a:extLst>
                <a:ext uri="{FF2B5EF4-FFF2-40B4-BE49-F238E27FC236}">
                  <a16:creationId xmlns:a16="http://schemas.microsoft.com/office/drawing/2014/main" id="{A0A962BE-5C96-59D1-6D7A-89CFD92E5821}"/>
                </a:ext>
              </a:extLst>
            </p:cNvPr>
            <p:cNvGrpSpPr/>
            <p:nvPr/>
          </p:nvGrpSpPr>
          <p:grpSpPr>
            <a:xfrm>
              <a:off x="4238195" y="2777433"/>
              <a:ext cx="73152" cy="576072"/>
              <a:chOff x="1347318" y="2316938"/>
              <a:chExt cx="73152" cy="728770"/>
            </a:xfrm>
          </p:grpSpPr>
          <p:cxnSp>
            <p:nvCxnSpPr>
              <p:cNvPr id="395" name="Straight Connector 394">
                <a:extLst>
                  <a:ext uri="{FF2B5EF4-FFF2-40B4-BE49-F238E27FC236}">
                    <a16:creationId xmlns:a16="http://schemas.microsoft.com/office/drawing/2014/main" id="{68E4E2F0-9576-F9E8-6E32-104A8BC38B29}"/>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396" name="Straight Connector 395">
                <a:extLst>
                  <a:ext uri="{FF2B5EF4-FFF2-40B4-BE49-F238E27FC236}">
                    <a16:creationId xmlns:a16="http://schemas.microsoft.com/office/drawing/2014/main" id="{828F25AE-E335-2492-D56E-077B415A7C65}"/>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397" name="Straight Connector 396">
                <a:extLst>
                  <a:ext uri="{FF2B5EF4-FFF2-40B4-BE49-F238E27FC236}">
                    <a16:creationId xmlns:a16="http://schemas.microsoft.com/office/drawing/2014/main" id="{0823400B-7BFE-BF34-EA13-6D3E6D8794A0}"/>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398" name="Rectangle 397">
              <a:extLst>
                <a:ext uri="{FF2B5EF4-FFF2-40B4-BE49-F238E27FC236}">
                  <a16:creationId xmlns:a16="http://schemas.microsoft.com/office/drawing/2014/main" id="{4B77C597-83E8-6C19-B7E5-230110F91B8C}"/>
                </a:ext>
              </a:extLst>
            </p:cNvPr>
            <p:cNvSpPr/>
            <p:nvPr/>
          </p:nvSpPr>
          <p:spPr>
            <a:xfrm>
              <a:off x="4233922" y="3025195"/>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399" name="Group 398">
              <a:extLst>
                <a:ext uri="{FF2B5EF4-FFF2-40B4-BE49-F238E27FC236}">
                  <a16:creationId xmlns:a16="http://schemas.microsoft.com/office/drawing/2014/main" id="{C367BFB9-4A52-09B1-6B7B-9BC93B73049C}"/>
                </a:ext>
              </a:extLst>
            </p:cNvPr>
            <p:cNvGrpSpPr/>
            <p:nvPr/>
          </p:nvGrpSpPr>
          <p:grpSpPr>
            <a:xfrm>
              <a:off x="4584942" y="2771294"/>
              <a:ext cx="73152" cy="667512"/>
              <a:chOff x="1347318" y="2316938"/>
              <a:chExt cx="73152" cy="728770"/>
            </a:xfrm>
          </p:grpSpPr>
          <p:cxnSp>
            <p:nvCxnSpPr>
              <p:cNvPr id="400" name="Straight Connector 399">
                <a:extLst>
                  <a:ext uri="{FF2B5EF4-FFF2-40B4-BE49-F238E27FC236}">
                    <a16:creationId xmlns:a16="http://schemas.microsoft.com/office/drawing/2014/main" id="{89E5FD69-E6B5-0143-C555-B2214A7828EB}"/>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401" name="Straight Connector 400">
                <a:extLst>
                  <a:ext uri="{FF2B5EF4-FFF2-40B4-BE49-F238E27FC236}">
                    <a16:creationId xmlns:a16="http://schemas.microsoft.com/office/drawing/2014/main" id="{0E60C0EB-35D1-5B16-C44A-E9C832880CDB}"/>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402" name="Straight Connector 401">
                <a:extLst>
                  <a:ext uri="{FF2B5EF4-FFF2-40B4-BE49-F238E27FC236}">
                    <a16:creationId xmlns:a16="http://schemas.microsoft.com/office/drawing/2014/main" id="{E52E5724-A8C2-753C-949C-AA4E6D628CA3}"/>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403" name="Rectangle 402">
              <a:extLst>
                <a:ext uri="{FF2B5EF4-FFF2-40B4-BE49-F238E27FC236}">
                  <a16:creationId xmlns:a16="http://schemas.microsoft.com/office/drawing/2014/main" id="{0F5D61EB-4934-5DE2-6BE6-B49D8FC7622A}"/>
                </a:ext>
              </a:extLst>
            </p:cNvPr>
            <p:cNvSpPr/>
            <p:nvPr/>
          </p:nvSpPr>
          <p:spPr>
            <a:xfrm>
              <a:off x="4580669" y="3057156"/>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404" name="Group 403">
              <a:extLst>
                <a:ext uri="{FF2B5EF4-FFF2-40B4-BE49-F238E27FC236}">
                  <a16:creationId xmlns:a16="http://schemas.microsoft.com/office/drawing/2014/main" id="{2B90D128-5AE5-0AED-E27D-AEBDEF4C1CFF}"/>
                </a:ext>
              </a:extLst>
            </p:cNvPr>
            <p:cNvGrpSpPr/>
            <p:nvPr/>
          </p:nvGrpSpPr>
          <p:grpSpPr>
            <a:xfrm>
              <a:off x="4933543" y="2590639"/>
              <a:ext cx="73152" cy="630936"/>
              <a:chOff x="1347318" y="2316938"/>
              <a:chExt cx="73152" cy="728770"/>
            </a:xfrm>
          </p:grpSpPr>
          <p:cxnSp>
            <p:nvCxnSpPr>
              <p:cNvPr id="405" name="Straight Connector 404">
                <a:extLst>
                  <a:ext uri="{FF2B5EF4-FFF2-40B4-BE49-F238E27FC236}">
                    <a16:creationId xmlns:a16="http://schemas.microsoft.com/office/drawing/2014/main" id="{9C633E90-6E33-D16E-EB6C-D182506A7011}"/>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406" name="Straight Connector 405">
                <a:extLst>
                  <a:ext uri="{FF2B5EF4-FFF2-40B4-BE49-F238E27FC236}">
                    <a16:creationId xmlns:a16="http://schemas.microsoft.com/office/drawing/2014/main" id="{1D987515-05E1-F4CA-70DA-0A3EA73700FB}"/>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407" name="Straight Connector 406">
                <a:extLst>
                  <a:ext uri="{FF2B5EF4-FFF2-40B4-BE49-F238E27FC236}">
                    <a16:creationId xmlns:a16="http://schemas.microsoft.com/office/drawing/2014/main" id="{E455B793-8EEC-8175-C106-41CB4FAF88D9}"/>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408" name="Rectangle 407">
              <a:extLst>
                <a:ext uri="{FF2B5EF4-FFF2-40B4-BE49-F238E27FC236}">
                  <a16:creationId xmlns:a16="http://schemas.microsoft.com/office/drawing/2014/main" id="{FD5EA12C-D399-4E95-450C-79FD95912CB6}"/>
                </a:ext>
              </a:extLst>
            </p:cNvPr>
            <p:cNvSpPr/>
            <p:nvPr/>
          </p:nvSpPr>
          <p:spPr>
            <a:xfrm>
              <a:off x="4929270" y="2866976"/>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409" name="Group 408">
              <a:extLst>
                <a:ext uri="{FF2B5EF4-FFF2-40B4-BE49-F238E27FC236}">
                  <a16:creationId xmlns:a16="http://schemas.microsoft.com/office/drawing/2014/main" id="{75B0C55F-1AA2-8FAA-9809-4F3B2694FA5D}"/>
                </a:ext>
              </a:extLst>
            </p:cNvPr>
            <p:cNvGrpSpPr/>
            <p:nvPr/>
          </p:nvGrpSpPr>
          <p:grpSpPr>
            <a:xfrm>
              <a:off x="5270388" y="2903118"/>
              <a:ext cx="73152" cy="612648"/>
              <a:chOff x="1347318" y="2316938"/>
              <a:chExt cx="73152" cy="728770"/>
            </a:xfrm>
          </p:grpSpPr>
          <p:cxnSp>
            <p:nvCxnSpPr>
              <p:cNvPr id="410" name="Straight Connector 409">
                <a:extLst>
                  <a:ext uri="{FF2B5EF4-FFF2-40B4-BE49-F238E27FC236}">
                    <a16:creationId xmlns:a16="http://schemas.microsoft.com/office/drawing/2014/main" id="{82CC0E4A-3230-573B-837F-9172587C3D08}"/>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411" name="Straight Connector 410">
                <a:extLst>
                  <a:ext uri="{FF2B5EF4-FFF2-40B4-BE49-F238E27FC236}">
                    <a16:creationId xmlns:a16="http://schemas.microsoft.com/office/drawing/2014/main" id="{D764A951-EA06-7A3D-CEEA-67EC6F9C9E68}"/>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412" name="Straight Connector 411">
                <a:extLst>
                  <a:ext uri="{FF2B5EF4-FFF2-40B4-BE49-F238E27FC236}">
                    <a16:creationId xmlns:a16="http://schemas.microsoft.com/office/drawing/2014/main" id="{C495543E-E8F8-85FD-988D-0769136E20C4}"/>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413" name="Rectangle 412">
              <a:extLst>
                <a:ext uri="{FF2B5EF4-FFF2-40B4-BE49-F238E27FC236}">
                  <a16:creationId xmlns:a16="http://schemas.microsoft.com/office/drawing/2014/main" id="{6927E9D8-6579-ADBC-C7FA-91EDF90CD717}"/>
                </a:ext>
              </a:extLst>
            </p:cNvPr>
            <p:cNvSpPr/>
            <p:nvPr/>
          </p:nvSpPr>
          <p:spPr>
            <a:xfrm>
              <a:off x="5266115" y="3163580"/>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414" name="Group 413">
              <a:extLst>
                <a:ext uri="{FF2B5EF4-FFF2-40B4-BE49-F238E27FC236}">
                  <a16:creationId xmlns:a16="http://schemas.microsoft.com/office/drawing/2014/main" id="{E3ADBA66-8C60-5518-7C9D-93BE93F3A0E4}"/>
                </a:ext>
              </a:extLst>
            </p:cNvPr>
            <p:cNvGrpSpPr/>
            <p:nvPr/>
          </p:nvGrpSpPr>
          <p:grpSpPr>
            <a:xfrm>
              <a:off x="5624961" y="2643221"/>
              <a:ext cx="73152" cy="777240"/>
              <a:chOff x="1347318" y="2316938"/>
              <a:chExt cx="73152" cy="728770"/>
            </a:xfrm>
          </p:grpSpPr>
          <p:cxnSp>
            <p:nvCxnSpPr>
              <p:cNvPr id="415" name="Straight Connector 414">
                <a:extLst>
                  <a:ext uri="{FF2B5EF4-FFF2-40B4-BE49-F238E27FC236}">
                    <a16:creationId xmlns:a16="http://schemas.microsoft.com/office/drawing/2014/main" id="{E45C9589-3AF5-4BD8-4EF1-E2513AEE618F}"/>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416" name="Straight Connector 415">
                <a:extLst>
                  <a:ext uri="{FF2B5EF4-FFF2-40B4-BE49-F238E27FC236}">
                    <a16:creationId xmlns:a16="http://schemas.microsoft.com/office/drawing/2014/main" id="{3A7AFEA1-483F-74C4-22A0-E2DCEEFD7143}"/>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417" name="Straight Connector 416">
                <a:extLst>
                  <a:ext uri="{FF2B5EF4-FFF2-40B4-BE49-F238E27FC236}">
                    <a16:creationId xmlns:a16="http://schemas.microsoft.com/office/drawing/2014/main" id="{945E89FC-70F6-DFF1-FF1B-386A28143F50}"/>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418" name="Rectangle 417">
              <a:extLst>
                <a:ext uri="{FF2B5EF4-FFF2-40B4-BE49-F238E27FC236}">
                  <a16:creationId xmlns:a16="http://schemas.microsoft.com/office/drawing/2014/main" id="{D7BF1D24-8161-08F0-7672-0D8AF53163DF}"/>
                </a:ext>
              </a:extLst>
            </p:cNvPr>
            <p:cNvSpPr/>
            <p:nvPr/>
          </p:nvSpPr>
          <p:spPr>
            <a:xfrm>
              <a:off x="5620688" y="2989408"/>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419" name="Group 418">
              <a:extLst>
                <a:ext uri="{FF2B5EF4-FFF2-40B4-BE49-F238E27FC236}">
                  <a16:creationId xmlns:a16="http://schemas.microsoft.com/office/drawing/2014/main" id="{E50C3D00-84BA-5536-976B-B0A8D7704B09}"/>
                </a:ext>
              </a:extLst>
            </p:cNvPr>
            <p:cNvGrpSpPr/>
            <p:nvPr/>
          </p:nvGrpSpPr>
          <p:grpSpPr>
            <a:xfrm>
              <a:off x="6325975" y="2417574"/>
              <a:ext cx="73152" cy="713232"/>
              <a:chOff x="1347318" y="2316938"/>
              <a:chExt cx="73152" cy="728770"/>
            </a:xfrm>
          </p:grpSpPr>
          <p:cxnSp>
            <p:nvCxnSpPr>
              <p:cNvPr id="420" name="Straight Connector 419">
                <a:extLst>
                  <a:ext uri="{FF2B5EF4-FFF2-40B4-BE49-F238E27FC236}">
                    <a16:creationId xmlns:a16="http://schemas.microsoft.com/office/drawing/2014/main" id="{995771AE-D4ED-D03A-13FA-533D08088F8E}"/>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421" name="Straight Connector 420">
                <a:extLst>
                  <a:ext uri="{FF2B5EF4-FFF2-40B4-BE49-F238E27FC236}">
                    <a16:creationId xmlns:a16="http://schemas.microsoft.com/office/drawing/2014/main" id="{B1CB0E9D-FA35-4869-8CD8-EEA937D14AB3}"/>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422" name="Straight Connector 421">
                <a:extLst>
                  <a:ext uri="{FF2B5EF4-FFF2-40B4-BE49-F238E27FC236}">
                    <a16:creationId xmlns:a16="http://schemas.microsoft.com/office/drawing/2014/main" id="{F7102AD3-3E79-5F90-F08A-8D88FE4FF5A8}"/>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423" name="Rectangle 422">
              <a:extLst>
                <a:ext uri="{FF2B5EF4-FFF2-40B4-BE49-F238E27FC236}">
                  <a16:creationId xmlns:a16="http://schemas.microsoft.com/office/drawing/2014/main" id="{89BD2D27-4432-A12F-3E3B-92AE5E23CA3C}"/>
                </a:ext>
              </a:extLst>
            </p:cNvPr>
            <p:cNvSpPr/>
            <p:nvPr/>
          </p:nvSpPr>
          <p:spPr>
            <a:xfrm>
              <a:off x="6321702" y="2735186"/>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424" name="Group 423">
              <a:extLst>
                <a:ext uri="{FF2B5EF4-FFF2-40B4-BE49-F238E27FC236}">
                  <a16:creationId xmlns:a16="http://schemas.microsoft.com/office/drawing/2014/main" id="{7C8AE7A8-C64D-A60A-8C47-F938631B9A8B}"/>
                </a:ext>
              </a:extLst>
            </p:cNvPr>
            <p:cNvGrpSpPr/>
            <p:nvPr/>
          </p:nvGrpSpPr>
          <p:grpSpPr>
            <a:xfrm>
              <a:off x="7363663" y="2411827"/>
              <a:ext cx="73152" cy="804672"/>
              <a:chOff x="1347318" y="2316938"/>
              <a:chExt cx="73152" cy="728770"/>
            </a:xfrm>
          </p:grpSpPr>
          <p:cxnSp>
            <p:nvCxnSpPr>
              <p:cNvPr id="425" name="Straight Connector 424">
                <a:extLst>
                  <a:ext uri="{FF2B5EF4-FFF2-40B4-BE49-F238E27FC236}">
                    <a16:creationId xmlns:a16="http://schemas.microsoft.com/office/drawing/2014/main" id="{52A497EB-9123-5CB6-866E-E99D82FE3809}"/>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426" name="Straight Connector 425">
                <a:extLst>
                  <a:ext uri="{FF2B5EF4-FFF2-40B4-BE49-F238E27FC236}">
                    <a16:creationId xmlns:a16="http://schemas.microsoft.com/office/drawing/2014/main" id="{6995EE64-2851-5E13-0D88-A1B1524539BA}"/>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427" name="Straight Connector 426">
                <a:extLst>
                  <a:ext uri="{FF2B5EF4-FFF2-40B4-BE49-F238E27FC236}">
                    <a16:creationId xmlns:a16="http://schemas.microsoft.com/office/drawing/2014/main" id="{2E39485A-93E0-9891-A7E9-6793A8881C97}"/>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428" name="Rectangle 427">
              <a:extLst>
                <a:ext uri="{FF2B5EF4-FFF2-40B4-BE49-F238E27FC236}">
                  <a16:creationId xmlns:a16="http://schemas.microsoft.com/office/drawing/2014/main" id="{C624DE9B-6F8D-8B93-078A-5DE7EB8FEDFF}"/>
                </a:ext>
              </a:extLst>
            </p:cNvPr>
            <p:cNvSpPr/>
            <p:nvPr/>
          </p:nvSpPr>
          <p:spPr>
            <a:xfrm>
              <a:off x="7359390" y="2773889"/>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429" name="Freeform 428">
              <a:extLst>
                <a:ext uri="{FF2B5EF4-FFF2-40B4-BE49-F238E27FC236}">
                  <a16:creationId xmlns:a16="http://schemas.microsoft.com/office/drawing/2014/main" id="{B809B169-302C-60F1-D1FC-C9FDCA0DD1BD}"/>
                </a:ext>
              </a:extLst>
            </p:cNvPr>
            <p:cNvSpPr/>
            <p:nvPr/>
          </p:nvSpPr>
          <p:spPr bwMode="auto">
            <a:xfrm>
              <a:off x="1146412" y="2775045"/>
              <a:ext cx="6259773" cy="514065"/>
            </a:xfrm>
            <a:custGeom>
              <a:avLst/>
              <a:gdLst>
                <a:gd name="connsiteX0" fmla="*/ 0 w 6259773"/>
                <a:gd name="connsiteY0" fmla="*/ 514065 h 514065"/>
                <a:gd name="connsiteX1" fmla="*/ 177421 w 6259773"/>
                <a:gd name="connsiteY1" fmla="*/ 268406 h 514065"/>
                <a:gd name="connsiteX2" fmla="*/ 345743 w 6259773"/>
                <a:gd name="connsiteY2" fmla="*/ 309349 h 514065"/>
                <a:gd name="connsiteX3" fmla="*/ 696036 w 6259773"/>
                <a:gd name="connsiteY3" fmla="*/ 282054 h 514065"/>
                <a:gd name="connsiteX4" fmla="*/ 1050878 w 6259773"/>
                <a:gd name="connsiteY4" fmla="*/ 322997 h 514065"/>
                <a:gd name="connsiteX5" fmla="*/ 1396621 w 6259773"/>
                <a:gd name="connsiteY5" fmla="*/ 268406 h 514065"/>
                <a:gd name="connsiteX6" fmla="*/ 1746913 w 6259773"/>
                <a:gd name="connsiteY6" fmla="*/ 363940 h 514065"/>
                <a:gd name="connsiteX7" fmla="*/ 2088107 w 6259773"/>
                <a:gd name="connsiteY7" fmla="*/ 427630 h 514065"/>
                <a:gd name="connsiteX8" fmla="*/ 2429301 w 6259773"/>
                <a:gd name="connsiteY8" fmla="*/ 286603 h 514065"/>
                <a:gd name="connsiteX9" fmla="*/ 2779594 w 6259773"/>
                <a:gd name="connsiteY9" fmla="*/ 345743 h 514065"/>
                <a:gd name="connsiteX10" fmla="*/ 3134436 w 6259773"/>
                <a:gd name="connsiteY10" fmla="*/ 295701 h 514065"/>
                <a:gd name="connsiteX11" fmla="*/ 3480179 w 6259773"/>
                <a:gd name="connsiteY11" fmla="*/ 327546 h 514065"/>
                <a:gd name="connsiteX12" fmla="*/ 3830472 w 6259773"/>
                <a:gd name="connsiteY12" fmla="*/ 136477 h 514065"/>
                <a:gd name="connsiteX13" fmla="*/ 4217158 w 6259773"/>
                <a:gd name="connsiteY13" fmla="*/ 427630 h 514065"/>
                <a:gd name="connsiteX14" fmla="*/ 4517409 w 6259773"/>
                <a:gd name="connsiteY14" fmla="*/ 254758 h 514065"/>
                <a:gd name="connsiteX15" fmla="*/ 5217994 w 6259773"/>
                <a:gd name="connsiteY15" fmla="*/ 0 h 514065"/>
                <a:gd name="connsiteX16" fmla="*/ 6259773 w 6259773"/>
                <a:gd name="connsiteY16" fmla="*/ 45492 h 514065"/>
                <a:gd name="connsiteX0" fmla="*/ 0 w 6259773"/>
                <a:gd name="connsiteY0" fmla="*/ 514065 h 514065"/>
                <a:gd name="connsiteX1" fmla="*/ 177421 w 6259773"/>
                <a:gd name="connsiteY1" fmla="*/ 268406 h 514065"/>
                <a:gd name="connsiteX2" fmla="*/ 345743 w 6259773"/>
                <a:gd name="connsiteY2" fmla="*/ 309349 h 514065"/>
                <a:gd name="connsiteX3" fmla="*/ 696036 w 6259773"/>
                <a:gd name="connsiteY3" fmla="*/ 282054 h 514065"/>
                <a:gd name="connsiteX4" fmla="*/ 1050878 w 6259773"/>
                <a:gd name="connsiteY4" fmla="*/ 322997 h 514065"/>
                <a:gd name="connsiteX5" fmla="*/ 1396621 w 6259773"/>
                <a:gd name="connsiteY5" fmla="*/ 268406 h 514065"/>
                <a:gd name="connsiteX6" fmla="*/ 1746913 w 6259773"/>
                <a:gd name="connsiteY6" fmla="*/ 363940 h 514065"/>
                <a:gd name="connsiteX7" fmla="*/ 2088107 w 6259773"/>
                <a:gd name="connsiteY7" fmla="*/ 427630 h 514065"/>
                <a:gd name="connsiteX8" fmla="*/ 2429301 w 6259773"/>
                <a:gd name="connsiteY8" fmla="*/ 286603 h 514065"/>
                <a:gd name="connsiteX9" fmla="*/ 2779594 w 6259773"/>
                <a:gd name="connsiteY9" fmla="*/ 345743 h 514065"/>
                <a:gd name="connsiteX10" fmla="*/ 3134436 w 6259773"/>
                <a:gd name="connsiteY10" fmla="*/ 295701 h 514065"/>
                <a:gd name="connsiteX11" fmla="*/ 3480179 w 6259773"/>
                <a:gd name="connsiteY11" fmla="*/ 327546 h 514065"/>
                <a:gd name="connsiteX12" fmla="*/ 3830472 w 6259773"/>
                <a:gd name="connsiteY12" fmla="*/ 136477 h 514065"/>
                <a:gd name="connsiteX13" fmla="*/ 4164219 w 6259773"/>
                <a:gd name="connsiteY13" fmla="*/ 432443 h 514065"/>
                <a:gd name="connsiteX14" fmla="*/ 4517409 w 6259773"/>
                <a:gd name="connsiteY14" fmla="*/ 254758 h 514065"/>
                <a:gd name="connsiteX15" fmla="*/ 5217994 w 6259773"/>
                <a:gd name="connsiteY15" fmla="*/ 0 h 514065"/>
                <a:gd name="connsiteX16" fmla="*/ 6259773 w 6259773"/>
                <a:gd name="connsiteY16" fmla="*/ 45492 h 51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59773" h="514065">
                  <a:moveTo>
                    <a:pt x="0" y="514065"/>
                  </a:moveTo>
                  <a:lnTo>
                    <a:pt x="177421" y="268406"/>
                  </a:lnTo>
                  <a:lnTo>
                    <a:pt x="345743" y="309349"/>
                  </a:lnTo>
                  <a:lnTo>
                    <a:pt x="696036" y="282054"/>
                  </a:lnTo>
                  <a:lnTo>
                    <a:pt x="1050878" y="322997"/>
                  </a:lnTo>
                  <a:lnTo>
                    <a:pt x="1396621" y="268406"/>
                  </a:lnTo>
                  <a:lnTo>
                    <a:pt x="1746913" y="363940"/>
                  </a:lnTo>
                  <a:lnTo>
                    <a:pt x="2088107" y="427630"/>
                  </a:lnTo>
                  <a:lnTo>
                    <a:pt x="2429301" y="286603"/>
                  </a:lnTo>
                  <a:lnTo>
                    <a:pt x="2779594" y="345743"/>
                  </a:lnTo>
                  <a:lnTo>
                    <a:pt x="3134436" y="295701"/>
                  </a:lnTo>
                  <a:lnTo>
                    <a:pt x="3480179" y="327546"/>
                  </a:lnTo>
                  <a:lnTo>
                    <a:pt x="3830472" y="136477"/>
                  </a:lnTo>
                  <a:lnTo>
                    <a:pt x="4164219" y="432443"/>
                  </a:lnTo>
                  <a:lnTo>
                    <a:pt x="4517409" y="254758"/>
                  </a:lnTo>
                  <a:lnTo>
                    <a:pt x="5217994" y="0"/>
                  </a:lnTo>
                  <a:lnTo>
                    <a:pt x="6259773" y="45492"/>
                  </a:lnTo>
                </a:path>
              </a:pathLst>
            </a:custGeom>
            <a:noFill/>
            <a:ln w="28575">
              <a:solidFill>
                <a:srgbClr val="E1471D"/>
              </a:solidFill>
              <a:miter lim="800000"/>
              <a:headEnd/>
              <a:tailEnd/>
            </a:ln>
          </p:spPr>
          <p:txBody>
            <a:bodyPr rtlCol="0" anchor="ctr"/>
            <a:lstStyle/>
            <a:p>
              <a:pPr algn="ctr"/>
              <a:endParaRPr lang="en-US"/>
            </a:p>
          </p:txBody>
        </p:sp>
      </p:grpSp>
    </p:spTree>
    <p:extLst>
      <p:ext uri="{BB962C8B-B14F-4D97-AF65-F5344CB8AC3E}">
        <p14:creationId xmlns:p14="http://schemas.microsoft.com/office/powerpoint/2010/main" val="308689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Group 151">
            <a:extLst>
              <a:ext uri="{FF2B5EF4-FFF2-40B4-BE49-F238E27FC236}">
                <a16:creationId xmlns:a16="http://schemas.microsoft.com/office/drawing/2014/main" id="{64D8A0F1-D437-39BC-DD82-373BA29EC8C9}"/>
              </a:ext>
            </a:extLst>
          </p:cNvPr>
          <p:cNvGrpSpPr/>
          <p:nvPr/>
        </p:nvGrpSpPr>
        <p:grpSpPr>
          <a:xfrm>
            <a:off x="1227078" y="3239088"/>
            <a:ext cx="6336253" cy="1316070"/>
            <a:chOff x="1075517" y="2929752"/>
            <a:chExt cx="6336253" cy="1316070"/>
          </a:xfrm>
        </p:grpSpPr>
        <p:grpSp>
          <p:nvGrpSpPr>
            <p:cNvPr id="18" name="Group 17">
              <a:extLst>
                <a:ext uri="{FF2B5EF4-FFF2-40B4-BE49-F238E27FC236}">
                  <a16:creationId xmlns:a16="http://schemas.microsoft.com/office/drawing/2014/main" id="{F6E59EA8-2976-AF82-D8EE-102C30190136}"/>
                </a:ext>
              </a:extLst>
            </p:cNvPr>
            <p:cNvGrpSpPr/>
            <p:nvPr/>
          </p:nvGrpSpPr>
          <p:grpSpPr>
            <a:xfrm>
              <a:off x="1427424" y="3404561"/>
              <a:ext cx="73152" cy="566928"/>
              <a:chOff x="1347318" y="2316938"/>
              <a:chExt cx="73152" cy="728770"/>
            </a:xfrm>
          </p:grpSpPr>
          <p:cxnSp>
            <p:nvCxnSpPr>
              <p:cNvPr id="19" name="Straight Connector 18">
                <a:extLst>
                  <a:ext uri="{FF2B5EF4-FFF2-40B4-BE49-F238E27FC236}">
                    <a16:creationId xmlns:a16="http://schemas.microsoft.com/office/drawing/2014/main" id="{B10DEE01-862A-15CA-8522-7A3C84661F63}"/>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1F72E952-9865-8658-8268-A3279D42CDD7}"/>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D654EB5-6B23-CBF1-944C-836B83067752}"/>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8" name="Rectangle 27">
              <a:extLst>
                <a:ext uri="{FF2B5EF4-FFF2-40B4-BE49-F238E27FC236}">
                  <a16:creationId xmlns:a16="http://schemas.microsoft.com/office/drawing/2014/main" id="{F12D8EBA-FA1E-5B04-FF51-331443BA1576}"/>
                </a:ext>
              </a:extLst>
            </p:cNvPr>
            <p:cNvSpPr/>
            <p:nvPr/>
          </p:nvSpPr>
          <p:spPr>
            <a:xfrm rot="2806714">
              <a:off x="1415242" y="363945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20" name="Group 119">
              <a:extLst>
                <a:ext uri="{FF2B5EF4-FFF2-40B4-BE49-F238E27FC236}">
                  <a16:creationId xmlns:a16="http://schemas.microsoft.com/office/drawing/2014/main" id="{47552CA5-5A08-F649-AE65-B0218CA8874D}"/>
                </a:ext>
              </a:extLst>
            </p:cNvPr>
            <p:cNvGrpSpPr/>
            <p:nvPr/>
          </p:nvGrpSpPr>
          <p:grpSpPr>
            <a:xfrm>
              <a:off x="1767314" y="3210034"/>
              <a:ext cx="73152" cy="640080"/>
              <a:chOff x="1347318" y="2316938"/>
              <a:chExt cx="73152" cy="728770"/>
            </a:xfrm>
          </p:grpSpPr>
          <p:cxnSp>
            <p:nvCxnSpPr>
              <p:cNvPr id="121" name="Straight Connector 120">
                <a:extLst>
                  <a:ext uri="{FF2B5EF4-FFF2-40B4-BE49-F238E27FC236}">
                    <a16:creationId xmlns:a16="http://schemas.microsoft.com/office/drawing/2014/main" id="{7B772D67-C268-A2E1-B609-8CBCCB9B2BD1}"/>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CEC6AFCD-D9B3-C781-FA7B-3D2C97597C84}"/>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F53F6506-14AE-F09E-095F-EEFF92320DC6}"/>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24" name="Rectangle 123">
              <a:extLst>
                <a:ext uri="{FF2B5EF4-FFF2-40B4-BE49-F238E27FC236}">
                  <a16:creationId xmlns:a16="http://schemas.microsoft.com/office/drawing/2014/main" id="{60EEEE93-B7F7-CDD1-8590-2C73A49CC7AE}"/>
                </a:ext>
              </a:extLst>
            </p:cNvPr>
            <p:cNvSpPr/>
            <p:nvPr/>
          </p:nvSpPr>
          <p:spPr>
            <a:xfrm rot="2806714">
              <a:off x="1755132" y="3483023"/>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25" name="Group 124">
              <a:extLst>
                <a:ext uri="{FF2B5EF4-FFF2-40B4-BE49-F238E27FC236}">
                  <a16:creationId xmlns:a16="http://schemas.microsoft.com/office/drawing/2014/main" id="{C993F3C8-91AD-9DF2-5E08-2C91EBBDC69A}"/>
                </a:ext>
              </a:extLst>
            </p:cNvPr>
            <p:cNvGrpSpPr/>
            <p:nvPr/>
          </p:nvGrpSpPr>
          <p:grpSpPr>
            <a:xfrm>
              <a:off x="2112074" y="2936102"/>
              <a:ext cx="73152" cy="640080"/>
              <a:chOff x="1347318" y="2316938"/>
              <a:chExt cx="73152" cy="728770"/>
            </a:xfrm>
          </p:grpSpPr>
          <p:cxnSp>
            <p:nvCxnSpPr>
              <p:cNvPr id="126" name="Straight Connector 125">
                <a:extLst>
                  <a:ext uri="{FF2B5EF4-FFF2-40B4-BE49-F238E27FC236}">
                    <a16:creationId xmlns:a16="http://schemas.microsoft.com/office/drawing/2014/main" id="{4D0650E5-898A-7140-D2E5-3B4BEFC88E45}"/>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BF906053-7A6B-9343-103D-7502D2F3A653}"/>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B25435B5-6783-680B-AD2E-6339205069BC}"/>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29" name="Rectangle 128">
              <a:extLst>
                <a:ext uri="{FF2B5EF4-FFF2-40B4-BE49-F238E27FC236}">
                  <a16:creationId xmlns:a16="http://schemas.microsoft.com/office/drawing/2014/main" id="{94A0A128-6A63-8DD7-52F7-B29077407048}"/>
                </a:ext>
              </a:extLst>
            </p:cNvPr>
            <p:cNvSpPr/>
            <p:nvPr/>
          </p:nvSpPr>
          <p:spPr>
            <a:xfrm rot="2806714">
              <a:off x="2099892" y="3209091"/>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30" name="Group 129">
              <a:extLst>
                <a:ext uri="{FF2B5EF4-FFF2-40B4-BE49-F238E27FC236}">
                  <a16:creationId xmlns:a16="http://schemas.microsoft.com/office/drawing/2014/main" id="{2AA3F9C9-9011-25F1-EF53-190EE62FC6E2}"/>
                </a:ext>
              </a:extLst>
            </p:cNvPr>
            <p:cNvGrpSpPr/>
            <p:nvPr/>
          </p:nvGrpSpPr>
          <p:grpSpPr>
            <a:xfrm>
              <a:off x="3157647" y="3011967"/>
              <a:ext cx="73152" cy="667512"/>
              <a:chOff x="1347318" y="2316938"/>
              <a:chExt cx="73152" cy="728770"/>
            </a:xfrm>
          </p:grpSpPr>
          <p:cxnSp>
            <p:nvCxnSpPr>
              <p:cNvPr id="131" name="Straight Connector 130">
                <a:extLst>
                  <a:ext uri="{FF2B5EF4-FFF2-40B4-BE49-F238E27FC236}">
                    <a16:creationId xmlns:a16="http://schemas.microsoft.com/office/drawing/2014/main" id="{6EAC7F9A-C564-4199-1275-10488EB326F7}"/>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22D7DBF1-D943-5987-2833-8DF72B42B868}"/>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7138920D-BE1B-B01B-4A59-FDB5BBF59AFC}"/>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34" name="Rectangle 133">
              <a:extLst>
                <a:ext uri="{FF2B5EF4-FFF2-40B4-BE49-F238E27FC236}">
                  <a16:creationId xmlns:a16="http://schemas.microsoft.com/office/drawing/2014/main" id="{2ACE7A29-19A6-6252-7DBB-0B70F8EBCCF4}"/>
                </a:ext>
              </a:extLst>
            </p:cNvPr>
            <p:cNvSpPr/>
            <p:nvPr/>
          </p:nvSpPr>
          <p:spPr>
            <a:xfrm rot="2806714">
              <a:off x="3145465" y="3300831"/>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35" name="Group 134">
              <a:extLst>
                <a:ext uri="{FF2B5EF4-FFF2-40B4-BE49-F238E27FC236}">
                  <a16:creationId xmlns:a16="http://schemas.microsoft.com/office/drawing/2014/main" id="{844ECA45-5EB9-79BF-7D6D-1B8A8A1883FB}"/>
                </a:ext>
              </a:extLst>
            </p:cNvPr>
            <p:cNvGrpSpPr/>
            <p:nvPr/>
          </p:nvGrpSpPr>
          <p:grpSpPr>
            <a:xfrm>
              <a:off x="4198074" y="2929752"/>
              <a:ext cx="73152" cy="722376"/>
              <a:chOff x="1347318" y="2316938"/>
              <a:chExt cx="73152" cy="728770"/>
            </a:xfrm>
          </p:grpSpPr>
          <p:cxnSp>
            <p:nvCxnSpPr>
              <p:cNvPr id="136" name="Straight Connector 135">
                <a:extLst>
                  <a:ext uri="{FF2B5EF4-FFF2-40B4-BE49-F238E27FC236}">
                    <a16:creationId xmlns:a16="http://schemas.microsoft.com/office/drawing/2014/main" id="{83C2244E-9B22-1EC4-48BB-0687DD998580}"/>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DADF08DB-0FD6-151C-5EAB-7AE00048EF03}"/>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058647F0-122F-6891-4272-F90EF93E6AAE}"/>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39" name="Rectangle 138">
              <a:extLst>
                <a:ext uri="{FF2B5EF4-FFF2-40B4-BE49-F238E27FC236}">
                  <a16:creationId xmlns:a16="http://schemas.microsoft.com/office/drawing/2014/main" id="{68750766-E8CA-0B70-BA4D-E32754283D15}"/>
                </a:ext>
              </a:extLst>
            </p:cNvPr>
            <p:cNvSpPr/>
            <p:nvPr/>
          </p:nvSpPr>
          <p:spPr>
            <a:xfrm rot="2806714">
              <a:off x="4185892" y="3240841"/>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40" name="Rectangle 139">
              <a:extLst>
                <a:ext uri="{FF2B5EF4-FFF2-40B4-BE49-F238E27FC236}">
                  <a16:creationId xmlns:a16="http://schemas.microsoft.com/office/drawing/2014/main" id="{5E9460CE-3D5A-2A7A-7908-962101BF112D}"/>
                </a:ext>
              </a:extLst>
            </p:cNvPr>
            <p:cNvSpPr/>
            <p:nvPr/>
          </p:nvSpPr>
          <p:spPr>
            <a:xfrm rot="2806714">
              <a:off x="1075517" y="415380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41" name="Group 140">
              <a:extLst>
                <a:ext uri="{FF2B5EF4-FFF2-40B4-BE49-F238E27FC236}">
                  <a16:creationId xmlns:a16="http://schemas.microsoft.com/office/drawing/2014/main" id="{AD3E4C8A-7BC1-6F2F-2712-A8B2CE9BCDCF}"/>
                </a:ext>
              </a:extLst>
            </p:cNvPr>
            <p:cNvGrpSpPr/>
            <p:nvPr/>
          </p:nvGrpSpPr>
          <p:grpSpPr>
            <a:xfrm>
              <a:off x="5243644" y="3083241"/>
              <a:ext cx="73152" cy="822960"/>
              <a:chOff x="1347318" y="2316938"/>
              <a:chExt cx="73152" cy="728770"/>
            </a:xfrm>
          </p:grpSpPr>
          <p:cxnSp>
            <p:nvCxnSpPr>
              <p:cNvPr id="142" name="Straight Connector 141">
                <a:extLst>
                  <a:ext uri="{FF2B5EF4-FFF2-40B4-BE49-F238E27FC236}">
                    <a16:creationId xmlns:a16="http://schemas.microsoft.com/office/drawing/2014/main" id="{F616F838-C9C8-53E1-2ACD-D6AD3753F29D}"/>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410D8C4D-04B6-401A-29BD-59ECBEFE60BE}"/>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F73192E2-F068-FE66-CBC4-D4EE5CF4995B}"/>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45" name="Rectangle 144">
              <a:extLst>
                <a:ext uri="{FF2B5EF4-FFF2-40B4-BE49-F238E27FC236}">
                  <a16:creationId xmlns:a16="http://schemas.microsoft.com/office/drawing/2014/main" id="{E9CF368C-2845-92DE-164D-DAC7A9E2A17D}"/>
                </a:ext>
              </a:extLst>
            </p:cNvPr>
            <p:cNvSpPr/>
            <p:nvPr/>
          </p:nvSpPr>
          <p:spPr>
            <a:xfrm rot="2806714">
              <a:off x="5231462" y="345148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46" name="Group 145">
              <a:extLst>
                <a:ext uri="{FF2B5EF4-FFF2-40B4-BE49-F238E27FC236}">
                  <a16:creationId xmlns:a16="http://schemas.microsoft.com/office/drawing/2014/main" id="{1281821B-C3D4-AAB3-3969-40F825305DF9}"/>
                </a:ext>
              </a:extLst>
            </p:cNvPr>
            <p:cNvGrpSpPr/>
            <p:nvPr/>
          </p:nvGrpSpPr>
          <p:grpSpPr>
            <a:xfrm>
              <a:off x="7331930" y="3274801"/>
              <a:ext cx="73152" cy="822960"/>
              <a:chOff x="1347318" y="2316938"/>
              <a:chExt cx="73152" cy="728770"/>
            </a:xfrm>
          </p:grpSpPr>
          <p:cxnSp>
            <p:nvCxnSpPr>
              <p:cNvPr id="147" name="Straight Connector 146">
                <a:extLst>
                  <a:ext uri="{FF2B5EF4-FFF2-40B4-BE49-F238E27FC236}">
                    <a16:creationId xmlns:a16="http://schemas.microsoft.com/office/drawing/2014/main" id="{DF30A946-8218-64F5-F47C-81BAE1F0A3ED}"/>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BD59CA0C-521A-E9B6-9BB1-F8AD4A335A88}"/>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49" name="Straight Connector 148">
                <a:extLst>
                  <a:ext uri="{FF2B5EF4-FFF2-40B4-BE49-F238E27FC236}">
                    <a16:creationId xmlns:a16="http://schemas.microsoft.com/office/drawing/2014/main" id="{00B01F48-6FE3-9EEA-1DB0-280470A80632}"/>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50" name="Rectangle 149">
              <a:extLst>
                <a:ext uri="{FF2B5EF4-FFF2-40B4-BE49-F238E27FC236}">
                  <a16:creationId xmlns:a16="http://schemas.microsoft.com/office/drawing/2014/main" id="{BE855738-DEAF-DFF1-FD8E-74F344D276E3}"/>
                </a:ext>
              </a:extLst>
            </p:cNvPr>
            <p:cNvSpPr/>
            <p:nvPr/>
          </p:nvSpPr>
          <p:spPr>
            <a:xfrm rot="2806714">
              <a:off x="7319748" y="363669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51" name="Freeform 150">
              <a:extLst>
                <a:ext uri="{FF2B5EF4-FFF2-40B4-BE49-F238E27FC236}">
                  <a16:creationId xmlns:a16="http://schemas.microsoft.com/office/drawing/2014/main" id="{81C74951-8711-457C-A256-823AD233D637}"/>
                </a:ext>
              </a:extLst>
            </p:cNvPr>
            <p:cNvSpPr/>
            <p:nvPr/>
          </p:nvSpPr>
          <p:spPr bwMode="auto">
            <a:xfrm>
              <a:off x="1126156" y="3253339"/>
              <a:ext cx="6251608" cy="943276"/>
            </a:xfrm>
            <a:custGeom>
              <a:avLst/>
              <a:gdLst>
                <a:gd name="connsiteX0" fmla="*/ 0 w 6251608"/>
                <a:gd name="connsiteY0" fmla="*/ 943276 h 943276"/>
                <a:gd name="connsiteX1" fmla="*/ 336884 w 6251608"/>
                <a:gd name="connsiteY1" fmla="*/ 433137 h 943276"/>
                <a:gd name="connsiteX2" fmla="*/ 678581 w 6251608"/>
                <a:gd name="connsiteY2" fmla="*/ 274320 h 943276"/>
                <a:gd name="connsiteX3" fmla="*/ 1025090 w 6251608"/>
                <a:gd name="connsiteY3" fmla="*/ 0 h 943276"/>
                <a:gd name="connsiteX4" fmla="*/ 2074244 w 6251608"/>
                <a:gd name="connsiteY4" fmla="*/ 96253 h 943276"/>
                <a:gd name="connsiteX5" fmla="*/ 3108960 w 6251608"/>
                <a:gd name="connsiteY5" fmla="*/ 38501 h 943276"/>
                <a:gd name="connsiteX6" fmla="*/ 4158113 w 6251608"/>
                <a:gd name="connsiteY6" fmla="*/ 250257 h 943276"/>
                <a:gd name="connsiteX7" fmla="*/ 6251608 w 6251608"/>
                <a:gd name="connsiteY7" fmla="*/ 437949 h 94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1608" h="943276">
                  <a:moveTo>
                    <a:pt x="0" y="943276"/>
                  </a:moveTo>
                  <a:lnTo>
                    <a:pt x="336884" y="433137"/>
                  </a:lnTo>
                  <a:lnTo>
                    <a:pt x="678581" y="274320"/>
                  </a:lnTo>
                  <a:lnTo>
                    <a:pt x="1025090" y="0"/>
                  </a:lnTo>
                  <a:lnTo>
                    <a:pt x="2074244" y="96253"/>
                  </a:lnTo>
                  <a:lnTo>
                    <a:pt x="3108960" y="38501"/>
                  </a:lnTo>
                  <a:lnTo>
                    <a:pt x="4158113" y="250257"/>
                  </a:lnTo>
                  <a:lnTo>
                    <a:pt x="6251608" y="437949"/>
                  </a:lnTo>
                </a:path>
              </a:pathLst>
            </a:custGeom>
            <a:noFill/>
            <a:ln w="28575">
              <a:solidFill>
                <a:srgbClr val="015873"/>
              </a:solidFill>
              <a:prstDash val="sysDash"/>
              <a:miter lim="800000"/>
              <a:headEnd/>
              <a:tailEnd/>
            </a:ln>
          </p:spPr>
          <p:txBody>
            <a:bodyPr rtlCol="0" anchor="ctr"/>
            <a:lstStyle/>
            <a:p>
              <a:pPr algn="ctr"/>
              <a:endParaRPr lang="en-US"/>
            </a:p>
          </p:txBody>
        </p:sp>
      </p:grpSp>
      <p:grpSp>
        <p:nvGrpSpPr>
          <p:cNvPr id="119" name="Group 118">
            <a:extLst>
              <a:ext uri="{FF2B5EF4-FFF2-40B4-BE49-F238E27FC236}">
                <a16:creationId xmlns:a16="http://schemas.microsoft.com/office/drawing/2014/main" id="{B8E16B98-F7C5-7FEE-9659-82B6C817C17A}"/>
              </a:ext>
            </a:extLst>
          </p:cNvPr>
          <p:cNvGrpSpPr/>
          <p:nvPr/>
        </p:nvGrpSpPr>
        <p:grpSpPr>
          <a:xfrm>
            <a:off x="1217907" y="3076995"/>
            <a:ext cx="6360587" cy="1517774"/>
            <a:chOff x="1024060" y="2730579"/>
            <a:chExt cx="6360587" cy="1517774"/>
          </a:xfrm>
        </p:grpSpPr>
        <p:grpSp>
          <p:nvGrpSpPr>
            <p:cNvPr id="14" name="Group 13">
              <a:extLst>
                <a:ext uri="{FF2B5EF4-FFF2-40B4-BE49-F238E27FC236}">
                  <a16:creationId xmlns:a16="http://schemas.microsoft.com/office/drawing/2014/main" id="{8F5EE997-D212-D280-6383-5124AB8875EE}"/>
                </a:ext>
              </a:extLst>
            </p:cNvPr>
            <p:cNvGrpSpPr/>
            <p:nvPr/>
          </p:nvGrpSpPr>
          <p:grpSpPr>
            <a:xfrm>
              <a:off x="1386079" y="3369001"/>
              <a:ext cx="73152" cy="457200"/>
              <a:chOff x="1347318" y="2316938"/>
              <a:chExt cx="73152" cy="728770"/>
            </a:xfrm>
          </p:grpSpPr>
          <p:cxnSp>
            <p:nvCxnSpPr>
              <p:cNvPr id="15" name="Straight Connector 14">
                <a:extLst>
                  <a:ext uri="{FF2B5EF4-FFF2-40B4-BE49-F238E27FC236}">
                    <a16:creationId xmlns:a16="http://schemas.microsoft.com/office/drawing/2014/main" id="{AB50B7B1-3DAF-9148-C0C6-A27EAFCEF950}"/>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DAC534B1-CF02-654F-A11F-6759D90CCC5F}"/>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DA9E71B0-5073-CB56-E8E2-24D3C7BEC269}"/>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27" name="Oval 26">
              <a:extLst>
                <a:ext uri="{FF2B5EF4-FFF2-40B4-BE49-F238E27FC236}">
                  <a16:creationId xmlns:a16="http://schemas.microsoft.com/office/drawing/2014/main" id="{1E7B5BD3-C378-F44F-6903-B03C1D353360}"/>
                </a:ext>
              </a:extLst>
            </p:cNvPr>
            <p:cNvSpPr/>
            <p:nvPr/>
          </p:nvSpPr>
          <p:spPr bwMode="auto">
            <a:xfrm>
              <a:off x="1371540" y="3547620"/>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44" name="Group 43">
              <a:extLst>
                <a:ext uri="{FF2B5EF4-FFF2-40B4-BE49-F238E27FC236}">
                  <a16:creationId xmlns:a16="http://schemas.microsoft.com/office/drawing/2014/main" id="{36EDB494-6BAF-1347-4BC6-1CCA3AE1FF6A}"/>
                </a:ext>
              </a:extLst>
            </p:cNvPr>
            <p:cNvGrpSpPr/>
            <p:nvPr/>
          </p:nvGrpSpPr>
          <p:grpSpPr>
            <a:xfrm>
              <a:off x="2076433" y="3150183"/>
              <a:ext cx="73152" cy="438912"/>
              <a:chOff x="1347318" y="2316938"/>
              <a:chExt cx="73152" cy="728770"/>
            </a:xfrm>
          </p:grpSpPr>
          <p:cxnSp>
            <p:nvCxnSpPr>
              <p:cNvPr id="45" name="Straight Connector 44">
                <a:extLst>
                  <a:ext uri="{FF2B5EF4-FFF2-40B4-BE49-F238E27FC236}">
                    <a16:creationId xmlns:a16="http://schemas.microsoft.com/office/drawing/2014/main" id="{6E753D3B-FB32-FF39-F4F9-1185C2F25BF8}"/>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F3A3F548-0085-A032-73FA-946F52F6B2DC}"/>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A7EACDB1-BA1C-C0E5-4F30-6053C5964916}"/>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62" name="Oval 61">
              <a:extLst>
                <a:ext uri="{FF2B5EF4-FFF2-40B4-BE49-F238E27FC236}">
                  <a16:creationId xmlns:a16="http://schemas.microsoft.com/office/drawing/2014/main" id="{C36C8325-4EC8-BE2B-BF47-EC2D20FF6423}"/>
                </a:ext>
              </a:extLst>
            </p:cNvPr>
            <p:cNvSpPr/>
            <p:nvPr/>
          </p:nvSpPr>
          <p:spPr bwMode="auto">
            <a:xfrm>
              <a:off x="2061894" y="3331977"/>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92" name="Group 91">
              <a:extLst>
                <a:ext uri="{FF2B5EF4-FFF2-40B4-BE49-F238E27FC236}">
                  <a16:creationId xmlns:a16="http://schemas.microsoft.com/office/drawing/2014/main" id="{218B0526-E7E7-B0B3-9FD7-E301FF819F26}"/>
                </a:ext>
              </a:extLst>
            </p:cNvPr>
            <p:cNvGrpSpPr/>
            <p:nvPr/>
          </p:nvGrpSpPr>
          <p:grpSpPr>
            <a:xfrm>
              <a:off x="1735339" y="3475831"/>
              <a:ext cx="73152" cy="448056"/>
              <a:chOff x="1347318" y="2316938"/>
              <a:chExt cx="73152" cy="728770"/>
            </a:xfrm>
          </p:grpSpPr>
          <p:cxnSp>
            <p:nvCxnSpPr>
              <p:cNvPr id="93" name="Straight Connector 92">
                <a:extLst>
                  <a:ext uri="{FF2B5EF4-FFF2-40B4-BE49-F238E27FC236}">
                    <a16:creationId xmlns:a16="http://schemas.microsoft.com/office/drawing/2014/main" id="{1A747208-7D5F-C303-EDF2-C130F7C14BA6}"/>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792E043F-7D0A-9145-12DF-1FCAE6F259E0}"/>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F5285922-B1CD-AF87-EE52-4F90BC8DE431}"/>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96" name="Oval 95">
              <a:extLst>
                <a:ext uri="{FF2B5EF4-FFF2-40B4-BE49-F238E27FC236}">
                  <a16:creationId xmlns:a16="http://schemas.microsoft.com/office/drawing/2014/main" id="{09686FEE-6033-E5CA-5FBF-E37CFE2B7244}"/>
                </a:ext>
              </a:extLst>
            </p:cNvPr>
            <p:cNvSpPr/>
            <p:nvPr/>
          </p:nvSpPr>
          <p:spPr bwMode="auto">
            <a:xfrm>
              <a:off x="1720800" y="3654450"/>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97" name="Group 96">
              <a:extLst>
                <a:ext uri="{FF2B5EF4-FFF2-40B4-BE49-F238E27FC236}">
                  <a16:creationId xmlns:a16="http://schemas.microsoft.com/office/drawing/2014/main" id="{F602A7F8-FCC4-C27B-2AE6-BB512EB70ECE}"/>
                </a:ext>
              </a:extLst>
            </p:cNvPr>
            <p:cNvGrpSpPr/>
            <p:nvPr/>
          </p:nvGrpSpPr>
          <p:grpSpPr>
            <a:xfrm>
              <a:off x="3132094" y="3136222"/>
              <a:ext cx="73152" cy="566928"/>
              <a:chOff x="1347318" y="2316938"/>
              <a:chExt cx="73152" cy="728770"/>
            </a:xfrm>
          </p:grpSpPr>
          <p:cxnSp>
            <p:nvCxnSpPr>
              <p:cNvPr id="98" name="Straight Connector 97">
                <a:extLst>
                  <a:ext uri="{FF2B5EF4-FFF2-40B4-BE49-F238E27FC236}">
                    <a16:creationId xmlns:a16="http://schemas.microsoft.com/office/drawing/2014/main" id="{A70DA2CA-2535-093C-252E-54DD6077BD17}"/>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D383E742-1F16-D05A-98D1-4C087B1A05D4}"/>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D23BCE99-BEF1-F64E-AAE8-7B9FB339A092}"/>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01" name="Oval 100">
              <a:extLst>
                <a:ext uri="{FF2B5EF4-FFF2-40B4-BE49-F238E27FC236}">
                  <a16:creationId xmlns:a16="http://schemas.microsoft.com/office/drawing/2014/main" id="{2B55C0C4-6E31-D12D-EE5B-DD3980946102}"/>
                </a:ext>
              </a:extLst>
            </p:cNvPr>
            <p:cNvSpPr/>
            <p:nvPr/>
          </p:nvSpPr>
          <p:spPr bwMode="auto">
            <a:xfrm>
              <a:off x="3117555" y="3381516"/>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02" name="Group 101">
              <a:extLst>
                <a:ext uri="{FF2B5EF4-FFF2-40B4-BE49-F238E27FC236}">
                  <a16:creationId xmlns:a16="http://schemas.microsoft.com/office/drawing/2014/main" id="{CA3BF21E-C42B-FE11-E51F-83112286EBD4}"/>
                </a:ext>
              </a:extLst>
            </p:cNvPr>
            <p:cNvGrpSpPr/>
            <p:nvPr/>
          </p:nvGrpSpPr>
          <p:grpSpPr>
            <a:xfrm>
              <a:off x="4166099" y="2984776"/>
              <a:ext cx="73152" cy="621792"/>
              <a:chOff x="1347318" y="2316938"/>
              <a:chExt cx="73152" cy="728770"/>
            </a:xfrm>
          </p:grpSpPr>
          <p:cxnSp>
            <p:nvCxnSpPr>
              <p:cNvPr id="103" name="Straight Connector 102">
                <a:extLst>
                  <a:ext uri="{FF2B5EF4-FFF2-40B4-BE49-F238E27FC236}">
                    <a16:creationId xmlns:a16="http://schemas.microsoft.com/office/drawing/2014/main" id="{FF6C456E-A12C-4592-4506-B91644205BB2}"/>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78D94C1B-19B5-8531-C2A0-1E8C2F59CDFD}"/>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034ACE3B-6031-A5B7-57E7-94A79130B533}"/>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06" name="Oval 105">
              <a:extLst>
                <a:ext uri="{FF2B5EF4-FFF2-40B4-BE49-F238E27FC236}">
                  <a16:creationId xmlns:a16="http://schemas.microsoft.com/office/drawing/2014/main" id="{E2BECBF7-4532-1ED0-1C7E-3CE1F61F5A24}"/>
                </a:ext>
              </a:extLst>
            </p:cNvPr>
            <p:cNvSpPr/>
            <p:nvPr/>
          </p:nvSpPr>
          <p:spPr bwMode="auto">
            <a:xfrm>
              <a:off x="4151560" y="3242770"/>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07" name="Group 106">
              <a:extLst>
                <a:ext uri="{FF2B5EF4-FFF2-40B4-BE49-F238E27FC236}">
                  <a16:creationId xmlns:a16="http://schemas.microsoft.com/office/drawing/2014/main" id="{6657708D-11EA-4D2C-C497-1956412009A0}"/>
                </a:ext>
              </a:extLst>
            </p:cNvPr>
            <p:cNvGrpSpPr/>
            <p:nvPr/>
          </p:nvGrpSpPr>
          <p:grpSpPr>
            <a:xfrm>
              <a:off x="5209038" y="2945766"/>
              <a:ext cx="73152" cy="713232"/>
              <a:chOff x="1347318" y="2316938"/>
              <a:chExt cx="73152" cy="728770"/>
            </a:xfrm>
          </p:grpSpPr>
          <p:cxnSp>
            <p:nvCxnSpPr>
              <p:cNvPr id="108" name="Straight Connector 107">
                <a:extLst>
                  <a:ext uri="{FF2B5EF4-FFF2-40B4-BE49-F238E27FC236}">
                    <a16:creationId xmlns:a16="http://schemas.microsoft.com/office/drawing/2014/main" id="{EC835412-1E78-F390-2582-FE47A5B23C51}"/>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01C276DE-0AFE-EB6F-B543-6C843D37DC5A}"/>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CCA94590-9AEA-ABF9-1C55-AD5881ECDF86}"/>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11" name="Oval 110">
              <a:extLst>
                <a:ext uri="{FF2B5EF4-FFF2-40B4-BE49-F238E27FC236}">
                  <a16:creationId xmlns:a16="http://schemas.microsoft.com/office/drawing/2014/main" id="{9AE2D11E-CFF2-4E2D-CAB8-AEAB114A88AA}"/>
                </a:ext>
              </a:extLst>
            </p:cNvPr>
            <p:cNvSpPr/>
            <p:nvPr/>
          </p:nvSpPr>
          <p:spPr bwMode="auto">
            <a:xfrm>
              <a:off x="5194499" y="3254560"/>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12" name="Group 111">
              <a:extLst>
                <a:ext uri="{FF2B5EF4-FFF2-40B4-BE49-F238E27FC236}">
                  <a16:creationId xmlns:a16="http://schemas.microsoft.com/office/drawing/2014/main" id="{9EDB23A0-8D05-D134-E393-256400D3E587}"/>
                </a:ext>
              </a:extLst>
            </p:cNvPr>
            <p:cNvGrpSpPr/>
            <p:nvPr/>
          </p:nvGrpSpPr>
          <p:grpSpPr>
            <a:xfrm>
              <a:off x="7301401" y="2730579"/>
              <a:ext cx="73152" cy="914400"/>
              <a:chOff x="1347318" y="2316938"/>
              <a:chExt cx="73152" cy="728770"/>
            </a:xfrm>
          </p:grpSpPr>
          <p:cxnSp>
            <p:nvCxnSpPr>
              <p:cNvPr id="113" name="Straight Connector 112">
                <a:extLst>
                  <a:ext uri="{FF2B5EF4-FFF2-40B4-BE49-F238E27FC236}">
                    <a16:creationId xmlns:a16="http://schemas.microsoft.com/office/drawing/2014/main" id="{1C17ABD5-5CBC-454F-BA3C-3D32BDDC58A0}"/>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B10B7965-7F30-D55C-D8D2-B3CFED521EFF}"/>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8A561E95-C38B-091C-42F5-4054E03E3E4A}"/>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16" name="Oval 115">
              <a:extLst>
                <a:ext uri="{FF2B5EF4-FFF2-40B4-BE49-F238E27FC236}">
                  <a16:creationId xmlns:a16="http://schemas.microsoft.com/office/drawing/2014/main" id="{2B96B7AD-D820-2540-C187-E24DCE246F60}"/>
                </a:ext>
              </a:extLst>
            </p:cNvPr>
            <p:cNvSpPr/>
            <p:nvPr/>
          </p:nvSpPr>
          <p:spPr bwMode="auto">
            <a:xfrm>
              <a:off x="7286862" y="3137798"/>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7" name="Oval 116">
              <a:extLst>
                <a:ext uri="{FF2B5EF4-FFF2-40B4-BE49-F238E27FC236}">
                  <a16:creationId xmlns:a16="http://schemas.microsoft.com/office/drawing/2014/main" id="{349F7F17-BF92-269A-F370-0A66ED368D25}"/>
                </a:ext>
              </a:extLst>
            </p:cNvPr>
            <p:cNvSpPr/>
            <p:nvPr/>
          </p:nvSpPr>
          <p:spPr bwMode="auto">
            <a:xfrm>
              <a:off x="1024060" y="4150568"/>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8" name="Freeform 117">
              <a:extLst>
                <a:ext uri="{FF2B5EF4-FFF2-40B4-BE49-F238E27FC236}">
                  <a16:creationId xmlns:a16="http://schemas.microsoft.com/office/drawing/2014/main" id="{6500976F-0C99-945C-8CDC-42627D3A3F04}"/>
                </a:ext>
              </a:extLst>
            </p:cNvPr>
            <p:cNvSpPr/>
            <p:nvPr/>
          </p:nvSpPr>
          <p:spPr bwMode="auto">
            <a:xfrm>
              <a:off x="1076960" y="3190240"/>
              <a:ext cx="6268720" cy="1010920"/>
            </a:xfrm>
            <a:custGeom>
              <a:avLst/>
              <a:gdLst>
                <a:gd name="connsiteX0" fmla="*/ 0 w 6268720"/>
                <a:gd name="connsiteY0" fmla="*/ 1010920 h 1010920"/>
                <a:gd name="connsiteX1" fmla="*/ 345440 w 6268720"/>
                <a:gd name="connsiteY1" fmla="*/ 406400 h 1010920"/>
                <a:gd name="connsiteX2" fmla="*/ 690880 w 6268720"/>
                <a:gd name="connsiteY2" fmla="*/ 513080 h 1010920"/>
                <a:gd name="connsiteX3" fmla="*/ 1036320 w 6268720"/>
                <a:gd name="connsiteY3" fmla="*/ 187960 h 1010920"/>
                <a:gd name="connsiteX4" fmla="*/ 2087880 w 6268720"/>
                <a:gd name="connsiteY4" fmla="*/ 238760 h 1010920"/>
                <a:gd name="connsiteX5" fmla="*/ 3134360 w 6268720"/>
                <a:gd name="connsiteY5" fmla="*/ 101600 h 1010920"/>
                <a:gd name="connsiteX6" fmla="*/ 4170680 w 6268720"/>
                <a:gd name="connsiteY6" fmla="*/ 116840 h 1010920"/>
                <a:gd name="connsiteX7" fmla="*/ 6268720 w 6268720"/>
                <a:gd name="connsiteY7" fmla="*/ 0 h 101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720" h="1010920">
                  <a:moveTo>
                    <a:pt x="0" y="1010920"/>
                  </a:moveTo>
                  <a:lnTo>
                    <a:pt x="345440" y="406400"/>
                  </a:lnTo>
                  <a:lnTo>
                    <a:pt x="690880" y="513080"/>
                  </a:lnTo>
                  <a:lnTo>
                    <a:pt x="1036320" y="187960"/>
                  </a:lnTo>
                  <a:lnTo>
                    <a:pt x="2087880" y="238760"/>
                  </a:lnTo>
                  <a:lnTo>
                    <a:pt x="3134360" y="101600"/>
                  </a:lnTo>
                  <a:lnTo>
                    <a:pt x="4170680" y="116840"/>
                  </a:lnTo>
                  <a:lnTo>
                    <a:pt x="6268720" y="0"/>
                  </a:lnTo>
                </a:path>
              </a:pathLst>
            </a:custGeom>
            <a:noFill/>
            <a:ln w="28575">
              <a:solidFill>
                <a:schemeClr val="accent2"/>
              </a:solidFill>
              <a:prstDash val="sysDash"/>
              <a:miter lim="800000"/>
              <a:headEnd/>
              <a:tailEnd/>
            </a:ln>
          </p:spPr>
          <p:txBody>
            <a:bodyPr rtlCol="0" anchor="ctr"/>
            <a:lstStyle/>
            <a:p>
              <a:pPr algn="ctr"/>
              <a:endParaRPr lang="en-US"/>
            </a:p>
          </p:txBody>
        </p:sp>
      </p:grpSp>
      <p:grpSp>
        <p:nvGrpSpPr>
          <p:cNvPr id="58" name="Group 57">
            <a:extLst>
              <a:ext uri="{FF2B5EF4-FFF2-40B4-BE49-F238E27FC236}">
                <a16:creationId xmlns:a16="http://schemas.microsoft.com/office/drawing/2014/main" id="{9819D9E4-6BE4-9A95-DC9E-4BEC54F7D9B6}"/>
              </a:ext>
            </a:extLst>
          </p:cNvPr>
          <p:cNvGrpSpPr/>
          <p:nvPr/>
        </p:nvGrpSpPr>
        <p:grpSpPr>
          <a:xfrm>
            <a:off x="608668" y="2197226"/>
            <a:ext cx="458780" cy="2464293"/>
            <a:chOff x="456590" y="1886652"/>
            <a:chExt cx="458780" cy="2464293"/>
          </a:xfrm>
        </p:grpSpPr>
        <p:sp>
          <p:nvSpPr>
            <p:cNvPr id="50" name="TextBox 49">
              <a:extLst>
                <a:ext uri="{FF2B5EF4-FFF2-40B4-BE49-F238E27FC236}">
                  <a16:creationId xmlns:a16="http://schemas.microsoft.com/office/drawing/2014/main" id="{B3349A5D-782E-1654-4A18-AE9C1CD4A348}"/>
                </a:ext>
              </a:extLst>
            </p:cNvPr>
            <p:cNvSpPr txBox="1"/>
            <p:nvPr/>
          </p:nvSpPr>
          <p:spPr bwMode="auto">
            <a:xfrm>
              <a:off x="456590" y="188665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10</a:t>
              </a:r>
              <a:r>
                <a:rPr lang="en-US" sz="1400" b="0" dirty="0">
                  <a:solidFill>
                    <a:schemeClr val="bg1"/>
                  </a:solidFill>
                  <a:latin typeface="Calibri" panose="020F0502020204030204" pitchFamily="34" charset="0"/>
                </a:rPr>
                <a:t>0</a:t>
              </a:r>
            </a:p>
          </p:txBody>
        </p:sp>
        <p:sp>
          <p:nvSpPr>
            <p:cNvPr id="51" name="TextBox 50">
              <a:extLst>
                <a:ext uri="{FF2B5EF4-FFF2-40B4-BE49-F238E27FC236}">
                  <a16:creationId xmlns:a16="http://schemas.microsoft.com/office/drawing/2014/main" id="{0FA3E40D-012F-A142-BE6A-7B33BFBB93E3}"/>
                </a:ext>
              </a:extLst>
            </p:cNvPr>
            <p:cNvSpPr txBox="1"/>
            <p:nvPr/>
          </p:nvSpPr>
          <p:spPr bwMode="auto">
            <a:xfrm>
              <a:off x="547962" y="2317955"/>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8</a:t>
              </a:r>
              <a:r>
                <a:rPr lang="en-US" sz="1400" b="0" dirty="0">
                  <a:solidFill>
                    <a:schemeClr val="bg1"/>
                  </a:solidFill>
                  <a:latin typeface="Calibri" panose="020F0502020204030204" pitchFamily="34" charset="0"/>
                </a:rPr>
                <a:t>0</a:t>
              </a:r>
            </a:p>
          </p:txBody>
        </p:sp>
        <p:sp>
          <p:nvSpPr>
            <p:cNvPr id="52" name="TextBox 51">
              <a:extLst>
                <a:ext uri="{FF2B5EF4-FFF2-40B4-BE49-F238E27FC236}">
                  <a16:creationId xmlns:a16="http://schemas.microsoft.com/office/drawing/2014/main" id="{0879F2AA-6ED1-6A26-503A-8014DE494461}"/>
                </a:ext>
              </a:extLst>
            </p:cNvPr>
            <p:cNvSpPr txBox="1"/>
            <p:nvPr/>
          </p:nvSpPr>
          <p:spPr bwMode="auto">
            <a:xfrm>
              <a:off x="639333" y="4043168"/>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53" name="TextBox 52">
              <a:extLst>
                <a:ext uri="{FF2B5EF4-FFF2-40B4-BE49-F238E27FC236}">
                  <a16:creationId xmlns:a16="http://schemas.microsoft.com/office/drawing/2014/main" id="{01F2930A-734D-6EB8-61D4-A1EB70C9B9C2}"/>
                </a:ext>
              </a:extLst>
            </p:cNvPr>
            <p:cNvSpPr txBox="1"/>
            <p:nvPr/>
          </p:nvSpPr>
          <p:spPr bwMode="auto">
            <a:xfrm>
              <a:off x="547962" y="3611864"/>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2</a:t>
              </a:r>
              <a:r>
                <a:rPr lang="en-US" sz="1400" b="0" dirty="0">
                  <a:solidFill>
                    <a:schemeClr val="bg1"/>
                  </a:solidFill>
                  <a:latin typeface="Calibri" panose="020F0502020204030204" pitchFamily="34" charset="0"/>
                </a:rPr>
                <a:t>0</a:t>
              </a:r>
            </a:p>
          </p:txBody>
        </p:sp>
        <p:sp>
          <p:nvSpPr>
            <p:cNvPr id="54" name="TextBox 53">
              <a:extLst>
                <a:ext uri="{FF2B5EF4-FFF2-40B4-BE49-F238E27FC236}">
                  <a16:creationId xmlns:a16="http://schemas.microsoft.com/office/drawing/2014/main" id="{B5B7BD1D-7C9A-D099-7C0E-2F98205CDE78}"/>
                </a:ext>
              </a:extLst>
            </p:cNvPr>
            <p:cNvSpPr txBox="1"/>
            <p:nvPr/>
          </p:nvSpPr>
          <p:spPr bwMode="auto">
            <a:xfrm>
              <a:off x="547962" y="2749258"/>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60</a:t>
              </a:r>
            </a:p>
          </p:txBody>
        </p:sp>
        <p:sp>
          <p:nvSpPr>
            <p:cNvPr id="55" name="TextBox 54">
              <a:extLst>
                <a:ext uri="{FF2B5EF4-FFF2-40B4-BE49-F238E27FC236}">
                  <a16:creationId xmlns:a16="http://schemas.microsoft.com/office/drawing/2014/main" id="{12771921-2097-C8DB-CFC7-A534FE58BCF5}"/>
                </a:ext>
              </a:extLst>
            </p:cNvPr>
            <p:cNvSpPr txBox="1"/>
            <p:nvPr/>
          </p:nvSpPr>
          <p:spPr bwMode="auto">
            <a:xfrm>
              <a:off x="547962" y="3180561"/>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40</a:t>
              </a:r>
            </a:p>
          </p:txBody>
        </p:sp>
      </p:grpSp>
      <p:sp>
        <p:nvSpPr>
          <p:cNvPr id="2" name="Title 1">
            <a:extLst>
              <a:ext uri="{FF2B5EF4-FFF2-40B4-BE49-F238E27FC236}">
                <a16:creationId xmlns:a16="http://schemas.microsoft.com/office/drawing/2014/main" id="{15587A54-5F96-C9E9-5368-BAC4B541611B}"/>
              </a:ext>
            </a:extLst>
          </p:cNvPr>
          <p:cNvSpPr>
            <a:spLocks noGrp="1"/>
          </p:cNvSpPr>
          <p:nvPr>
            <p:ph type="title"/>
          </p:nvPr>
        </p:nvSpPr>
        <p:spPr/>
        <p:txBody>
          <a:bodyPr/>
          <a:lstStyle/>
          <a:p>
            <a:r>
              <a:rPr lang="en-US" dirty="0"/>
              <a:t>P011: CD4+ T-Cell Counts During ISL Dose Ranging</a:t>
            </a:r>
          </a:p>
        </p:txBody>
      </p:sp>
      <p:sp>
        <p:nvSpPr>
          <p:cNvPr id="3" name="Content Placeholder 2">
            <a:extLst>
              <a:ext uri="{FF2B5EF4-FFF2-40B4-BE49-F238E27FC236}">
                <a16:creationId xmlns:a16="http://schemas.microsoft.com/office/drawing/2014/main" id="{30DAE9A9-FD5B-E9F6-C74E-92C24891B7BB}"/>
              </a:ext>
            </a:extLst>
          </p:cNvPr>
          <p:cNvSpPr>
            <a:spLocks noGrp="1"/>
          </p:cNvSpPr>
          <p:nvPr>
            <p:ph idx="1"/>
          </p:nvPr>
        </p:nvSpPr>
        <p:spPr>
          <a:xfrm>
            <a:off x="555498" y="1501206"/>
            <a:ext cx="8736458" cy="408029"/>
          </a:xfrm>
        </p:spPr>
        <p:txBody>
          <a:bodyPr/>
          <a:lstStyle/>
          <a:p>
            <a:r>
              <a:rPr lang="en-US" sz="2200" dirty="0"/>
              <a:t>Mean percent change from baseline, Parts 1 and 2, </a:t>
            </a:r>
            <a:r>
              <a:rPr lang="en-US" sz="2200" dirty="0" err="1"/>
              <a:t>Wk</a:t>
            </a:r>
            <a:r>
              <a:rPr lang="en-US" sz="2200" dirty="0"/>
              <a:t> 0-72</a:t>
            </a:r>
          </a:p>
        </p:txBody>
      </p:sp>
      <p:graphicFrame>
        <p:nvGraphicFramePr>
          <p:cNvPr id="6" name="Group 32">
            <a:extLst>
              <a:ext uri="{FF2B5EF4-FFF2-40B4-BE49-F238E27FC236}">
                <a16:creationId xmlns:a16="http://schemas.microsoft.com/office/drawing/2014/main" id="{842A7C4C-22C3-1B58-E09B-2C9197A9EF68}"/>
              </a:ext>
            </a:extLst>
          </p:cNvPr>
          <p:cNvGraphicFramePr>
            <a:graphicFrameLocks noGrp="1"/>
          </p:cNvGraphicFramePr>
          <p:nvPr>
            <p:extLst>
              <p:ext uri="{D42A27DB-BD31-4B8C-83A1-F6EECF244321}">
                <p14:modId xmlns:p14="http://schemas.microsoft.com/office/powerpoint/2010/main" val="3864059722"/>
              </p:ext>
            </p:extLst>
          </p:nvPr>
        </p:nvGraphicFramePr>
        <p:xfrm>
          <a:off x="8043436" y="1981200"/>
          <a:ext cx="3715177" cy="1920320"/>
        </p:xfrm>
        <a:graphic>
          <a:graphicData uri="http://schemas.openxmlformats.org/drawingml/2006/table">
            <a:tbl>
              <a:tblPr/>
              <a:tblGrid>
                <a:gridCol w="1799064">
                  <a:extLst>
                    <a:ext uri="{9D8B030D-6E8A-4147-A177-3AD203B41FA5}">
                      <a16:colId xmlns:a16="http://schemas.microsoft.com/office/drawing/2014/main" val="20000"/>
                    </a:ext>
                  </a:extLst>
                </a:gridCol>
                <a:gridCol w="520700">
                  <a:extLst>
                    <a:ext uri="{9D8B030D-6E8A-4147-A177-3AD203B41FA5}">
                      <a16:colId xmlns:a16="http://schemas.microsoft.com/office/drawing/2014/main" val="20001"/>
                    </a:ext>
                  </a:extLst>
                </a:gridCol>
                <a:gridCol w="1395413">
                  <a:extLst>
                    <a:ext uri="{9D8B030D-6E8A-4147-A177-3AD203B41FA5}">
                      <a16:colId xmlns:a16="http://schemas.microsoft.com/office/drawing/2014/main" val="20002"/>
                    </a:ext>
                  </a:extLst>
                </a:gridCol>
              </a:tblGrid>
              <a:tr h="226222">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Treatment Group</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Change From Baseline,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264545">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1"/>
                          </a:solidFill>
                          <a:effectLst/>
                          <a:latin typeface="Calibri" panose="020F0502020204030204" pitchFamily="34" charset="0"/>
                        </a:rPr>
                        <a:t>ISL 0.25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79.8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645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0.75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47.1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5039818"/>
                  </a:ext>
                </a:extLst>
              </a:tr>
              <a:tr h="2645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2.25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24.0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676494585"/>
                  </a:ext>
                </a:extLst>
              </a:tr>
              <a:tr h="264545">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1"/>
                          </a:solidFill>
                          <a:effectLst/>
                          <a:latin typeface="Calibri" panose="020F0502020204030204" pitchFamily="34" charset="0"/>
                        </a:rPr>
                        <a:t>DOR/3TC/TDF</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60.1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521868487"/>
                  </a:ext>
                </a:extLst>
              </a:tr>
            </a:tbl>
          </a:graphicData>
        </a:graphic>
      </p:graphicFrame>
      <p:grpSp>
        <p:nvGrpSpPr>
          <p:cNvPr id="8" name="Group 7">
            <a:extLst>
              <a:ext uri="{FF2B5EF4-FFF2-40B4-BE49-F238E27FC236}">
                <a16:creationId xmlns:a16="http://schemas.microsoft.com/office/drawing/2014/main" id="{6BE951D9-803B-F274-3E71-39E75B133B18}"/>
              </a:ext>
            </a:extLst>
          </p:cNvPr>
          <p:cNvGrpSpPr/>
          <p:nvPr/>
        </p:nvGrpSpPr>
        <p:grpSpPr>
          <a:xfrm>
            <a:off x="9392911" y="6207927"/>
            <a:ext cx="2488502" cy="454909"/>
            <a:chOff x="9392911" y="6207927"/>
            <a:chExt cx="2488502" cy="454909"/>
          </a:xfrm>
        </p:grpSpPr>
        <p:pic>
          <p:nvPicPr>
            <p:cNvPr id="9" name="Picture 8" descr="A picture containing text, ax, wheel&#10;&#10;Description automatically generated">
              <a:extLst>
                <a:ext uri="{FF2B5EF4-FFF2-40B4-BE49-F238E27FC236}">
                  <a16:creationId xmlns:a16="http://schemas.microsoft.com/office/drawing/2014/main" id="{A82E43E3-9022-396B-C483-05146D3BCD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0" name="Rectangle 9">
              <a:extLst>
                <a:ext uri="{FF2B5EF4-FFF2-40B4-BE49-F238E27FC236}">
                  <a16:creationId xmlns:a16="http://schemas.microsoft.com/office/drawing/2014/main" id="{46D53626-B05C-7287-DA99-0017D1D2E94B}"/>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grpSp>
        <p:nvGrpSpPr>
          <p:cNvPr id="29" name="Group 28">
            <a:extLst>
              <a:ext uri="{FF2B5EF4-FFF2-40B4-BE49-F238E27FC236}">
                <a16:creationId xmlns:a16="http://schemas.microsoft.com/office/drawing/2014/main" id="{C8DB3B2C-E5D4-F170-B2F3-7B5194FC4DC5}"/>
              </a:ext>
            </a:extLst>
          </p:cNvPr>
          <p:cNvGrpSpPr/>
          <p:nvPr/>
        </p:nvGrpSpPr>
        <p:grpSpPr>
          <a:xfrm>
            <a:off x="1075622" y="2077497"/>
            <a:ext cx="6592824" cy="2596346"/>
            <a:chOff x="618767" y="1766923"/>
            <a:chExt cx="7328950" cy="2596346"/>
          </a:xfrm>
        </p:grpSpPr>
        <p:sp>
          <p:nvSpPr>
            <p:cNvPr id="30" name="Freeform 29">
              <a:extLst>
                <a:ext uri="{FF2B5EF4-FFF2-40B4-BE49-F238E27FC236}">
                  <a16:creationId xmlns:a16="http://schemas.microsoft.com/office/drawing/2014/main" id="{356E0080-528E-6657-199C-AD6C05B26C9C}"/>
                </a:ext>
              </a:extLst>
            </p:cNvPr>
            <p:cNvSpPr/>
            <p:nvPr/>
          </p:nvSpPr>
          <p:spPr bwMode="auto">
            <a:xfrm>
              <a:off x="618767" y="1766923"/>
              <a:ext cx="7328950" cy="2536945"/>
            </a:xfrm>
            <a:custGeom>
              <a:avLst/>
              <a:gdLst>
                <a:gd name="connsiteX0" fmla="*/ 0 w 7328950"/>
                <a:gd name="connsiteY0" fmla="*/ 0 h 2536945"/>
                <a:gd name="connsiteX1" fmla="*/ 0 w 7328950"/>
                <a:gd name="connsiteY1" fmla="*/ 2536945 h 2536945"/>
                <a:gd name="connsiteX2" fmla="*/ 7328950 w 7328950"/>
                <a:gd name="connsiteY2" fmla="*/ 2536945 h 2536945"/>
              </a:gdLst>
              <a:ahLst/>
              <a:cxnLst>
                <a:cxn ang="0">
                  <a:pos x="connsiteX0" y="connsiteY0"/>
                </a:cxn>
                <a:cxn ang="0">
                  <a:pos x="connsiteX1" y="connsiteY1"/>
                </a:cxn>
                <a:cxn ang="0">
                  <a:pos x="connsiteX2" y="connsiteY2"/>
                </a:cxn>
              </a:cxnLst>
              <a:rect l="l" t="t" r="r" b="b"/>
              <a:pathLst>
                <a:path w="7328950" h="2536945">
                  <a:moveTo>
                    <a:pt x="0" y="0"/>
                  </a:moveTo>
                  <a:lnTo>
                    <a:pt x="0" y="2536945"/>
                  </a:lnTo>
                  <a:lnTo>
                    <a:pt x="7328950" y="2536945"/>
                  </a:lnTo>
                </a:path>
              </a:pathLst>
            </a:custGeom>
            <a:noFill/>
            <a:ln w="28575">
              <a:solidFill>
                <a:schemeClr val="bg1"/>
              </a:solidFill>
              <a:miter lim="800000"/>
              <a:headEnd/>
              <a:tailEnd/>
            </a:ln>
          </p:spPr>
          <p:txBody>
            <a:bodyPr rtlCol="0" anchor="ctr"/>
            <a:lstStyle/>
            <a:p>
              <a:pPr algn="ctr"/>
              <a:endParaRPr lang="en-US"/>
            </a:p>
          </p:txBody>
        </p:sp>
        <p:grpSp>
          <p:nvGrpSpPr>
            <p:cNvPr id="31" name="Group 30">
              <a:extLst>
                <a:ext uri="{FF2B5EF4-FFF2-40B4-BE49-F238E27FC236}">
                  <a16:creationId xmlns:a16="http://schemas.microsoft.com/office/drawing/2014/main" id="{0D1026BF-6845-690B-6BD9-D0E7B1589C20}"/>
                </a:ext>
              </a:extLst>
            </p:cNvPr>
            <p:cNvGrpSpPr/>
            <p:nvPr/>
          </p:nvGrpSpPr>
          <p:grpSpPr>
            <a:xfrm>
              <a:off x="793753" y="4299261"/>
              <a:ext cx="6978881" cy="64008"/>
              <a:chOff x="793753" y="4299261"/>
              <a:chExt cx="6978881" cy="64008"/>
            </a:xfrm>
          </p:grpSpPr>
          <p:grpSp>
            <p:nvGrpSpPr>
              <p:cNvPr id="32" name="Group 31">
                <a:extLst>
                  <a:ext uri="{FF2B5EF4-FFF2-40B4-BE49-F238E27FC236}">
                    <a16:creationId xmlns:a16="http://schemas.microsoft.com/office/drawing/2014/main" id="{20BCBA43-2928-8991-6DE5-6C658C9A8451}"/>
                  </a:ext>
                </a:extLst>
              </p:cNvPr>
              <p:cNvGrpSpPr/>
              <p:nvPr/>
            </p:nvGrpSpPr>
            <p:grpSpPr>
              <a:xfrm>
                <a:off x="793753" y="4299261"/>
                <a:ext cx="1176683" cy="64008"/>
                <a:chOff x="793753" y="4299261"/>
                <a:chExt cx="1176683" cy="64008"/>
              </a:xfrm>
            </p:grpSpPr>
            <p:cxnSp>
              <p:nvCxnSpPr>
                <p:cNvPr id="37" name="Straight Connector 36">
                  <a:extLst>
                    <a:ext uri="{FF2B5EF4-FFF2-40B4-BE49-F238E27FC236}">
                      <a16:creationId xmlns:a16="http://schemas.microsoft.com/office/drawing/2014/main" id="{89A8C357-C9E7-64D0-2FE3-8858A48F93DB}"/>
                    </a:ext>
                  </a:extLst>
                </p:cNvPr>
                <p:cNvCxnSpPr>
                  <a:cxnSpLocks/>
                </p:cNvCxnSpPr>
                <p:nvPr/>
              </p:nvCxnSpPr>
              <p:spPr bwMode="auto">
                <a:xfrm>
                  <a:off x="793753"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805595BD-D9A3-E80F-BC0D-CAF1D3C9BE9C}"/>
                    </a:ext>
                  </a:extLst>
                </p:cNvPr>
                <p:cNvCxnSpPr>
                  <a:cxnSpLocks/>
                </p:cNvCxnSpPr>
                <p:nvPr/>
              </p:nvCxnSpPr>
              <p:spPr bwMode="auto">
                <a:xfrm>
                  <a:off x="1185981"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1EAED43D-2605-459B-F25E-C92D3B918F56}"/>
                    </a:ext>
                  </a:extLst>
                </p:cNvPr>
                <p:cNvCxnSpPr>
                  <a:cxnSpLocks/>
                </p:cNvCxnSpPr>
                <p:nvPr/>
              </p:nvCxnSpPr>
              <p:spPr bwMode="auto">
                <a:xfrm>
                  <a:off x="1578209"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AFB9340B-00FB-8691-4CD3-27BBEA2F62FE}"/>
                    </a:ext>
                  </a:extLst>
                </p:cNvPr>
                <p:cNvCxnSpPr>
                  <a:cxnSpLocks/>
                </p:cNvCxnSpPr>
                <p:nvPr/>
              </p:nvCxnSpPr>
              <p:spPr bwMode="auto">
                <a:xfrm>
                  <a:off x="1970436" y="4299261"/>
                  <a:ext cx="0" cy="64008"/>
                </a:xfrm>
                <a:prstGeom prst="line">
                  <a:avLst/>
                </a:prstGeom>
                <a:noFill/>
                <a:ln w="28575" cap="flat" cmpd="sng" algn="ctr">
                  <a:solidFill>
                    <a:schemeClr val="bg1"/>
                  </a:solidFill>
                  <a:prstDash val="solid"/>
                  <a:round/>
                  <a:headEnd type="none" w="med" len="med"/>
                  <a:tailEnd type="none" w="med" len="med"/>
                </a:ln>
                <a:effectLst/>
              </p:spPr>
            </p:cxnSp>
          </p:grpSp>
          <p:cxnSp>
            <p:nvCxnSpPr>
              <p:cNvPr id="33" name="Straight Connector 32">
                <a:extLst>
                  <a:ext uri="{FF2B5EF4-FFF2-40B4-BE49-F238E27FC236}">
                    <a16:creationId xmlns:a16="http://schemas.microsoft.com/office/drawing/2014/main" id="{4CB90ECF-25E9-B86B-FE21-2BF4D14D6876}"/>
                  </a:ext>
                </a:extLst>
              </p:cNvPr>
              <p:cNvCxnSpPr>
                <a:cxnSpLocks/>
              </p:cNvCxnSpPr>
              <p:nvPr/>
            </p:nvCxnSpPr>
            <p:spPr bwMode="auto">
              <a:xfrm>
                <a:off x="3121028"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4E0261A3-811D-04D5-B826-7A5CF394BE17}"/>
                  </a:ext>
                </a:extLst>
              </p:cNvPr>
              <p:cNvCxnSpPr>
                <a:cxnSpLocks/>
              </p:cNvCxnSpPr>
              <p:nvPr/>
            </p:nvCxnSpPr>
            <p:spPr bwMode="auto">
              <a:xfrm>
                <a:off x="5450006"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969324D5-2FD1-8776-BBAC-3050A054035D}"/>
                  </a:ext>
                </a:extLst>
              </p:cNvPr>
              <p:cNvCxnSpPr>
                <a:cxnSpLocks/>
              </p:cNvCxnSpPr>
              <p:nvPr/>
            </p:nvCxnSpPr>
            <p:spPr bwMode="auto">
              <a:xfrm>
                <a:off x="7772634"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B2AABBCF-7C8E-0E5D-BBC9-B8910AB98E10}"/>
                  </a:ext>
                </a:extLst>
              </p:cNvPr>
              <p:cNvCxnSpPr>
                <a:cxnSpLocks/>
              </p:cNvCxnSpPr>
              <p:nvPr/>
            </p:nvCxnSpPr>
            <p:spPr bwMode="auto">
              <a:xfrm>
                <a:off x="4297711" y="4299261"/>
                <a:ext cx="0" cy="64008"/>
              </a:xfrm>
              <a:prstGeom prst="line">
                <a:avLst/>
              </a:prstGeom>
              <a:noFill/>
              <a:ln w="28575" cap="flat" cmpd="sng" algn="ctr">
                <a:solidFill>
                  <a:schemeClr val="bg1"/>
                </a:solidFill>
                <a:prstDash val="solid"/>
                <a:round/>
                <a:headEnd type="none" w="med" len="med"/>
                <a:tailEnd type="none" w="med" len="med"/>
              </a:ln>
              <a:effectLst/>
            </p:spPr>
          </p:cxnSp>
        </p:grpSp>
      </p:grpSp>
      <p:sp>
        <p:nvSpPr>
          <p:cNvPr id="43" name="TextBox 42">
            <a:extLst>
              <a:ext uri="{FF2B5EF4-FFF2-40B4-BE49-F238E27FC236}">
                <a16:creationId xmlns:a16="http://schemas.microsoft.com/office/drawing/2014/main" id="{7F913489-7CAF-0885-DB93-8341C7127393}"/>
              </a:ext>
            </a:extLst>
          </p:cNvPr>
          <p:cNvSpPr txBox="1"/>
          <p:nvPr/>
        </p:nvSpPr>
        <p:spPr bwMode="auto">
          <a:xfrm rot="16200000">
            <a:off x="-358057" y="3094014"/>
            <a:ext cx="18318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Percent Change (%)</a:t>
            </a:r>
          </a:p>
        </p:txBody>
      </p:sp>
      <p:grpSp>
        <p:nvGrpSpPr>
          <p:cNvPr id="61" name="Group 60">
            <a:extLst>
              <a:ext uri="{FF2B5EF4-FFF2-40B4-BE49-F238E27FC236}">
                <a16:creationId xmlns:a16="http://schemas.microsoft.com/office/drawing/2014/main" id="{0E4FF448-965F-FCE4-86D9-72A7FFC71E96}"/>
              </a:ext>
            </a:extLst>
          </p:cNvPr>
          <p:cNvGrpSpPr/>
          <p:nvPr/>
        </p:nvGrpSpPr>
        <p:grpSpPr>
          <a:xfrm>
            <a:off x="1014716" y="2357038"/>
            <a:ext cx="56036" cy="2154635"/>
            <a:chOff x="862638" y="2046464"/>
            <a:chExt cx="56036" cy="2154635"/>
          </a:xfrm>
        </p:grpSpPr>
        <p:cxnSp>
          <p:nvCxnSpPr>
            <p:cNvPr id="46" name="Straight Connector 45">
              <a:extLst>
                <a:ext uri="{FF2B5EF4-FFF2-40B4-BE49-F238E27FC236}">
                  <a16:creationId xmlns:a16="http://schemas.microsoft.com/office/drawing/2014/main" id="{ADDDAAAB-7242-04CC-1F57-5EA723DA031A}"/>
                </a:ext>
              </a:extLst>
            </p:cNvPr>
            <p:cNvCxnSpPr>
              <a:cxnSpLocks/>
            </p:cNvCxnSpPr>
            <p:nvPr/>
          </p:nvCxnSpPr>
          <p:spPr bwMode="auto">
            <a:xfrm>
              <a:off x="862638" y="2046464"/>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AA94BD75-FFB5-9D0C-0572-CF56C57764D2}"/>
                </a:ext>
              </a:extLst>
            </p:cNvPr>
            <p:cNvCxnSpPr>
              <a:cxnSpLocks/>
            </p:cNvCxnSpPr>
            <p:nvPr/>
          </p:nvCxnSpPr>
          <p:spPr bwMode="auto">
            <a:xfrm>
              <a:off x="862638" y="2477391"/>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E486C526-8F4A-4C63-1C94-F087D6BD9EBC}"/>
                </a:ext>
              </a:extLst>
            </p:cNvPr>
            <p:cNvCxnSpPr>
              <a:cxnSpLocks/>
            </p:cNvCxnSpPr>
            <p:nvPr/>
          </p:nvCxnSpPr>
          <p:spPr bwMode="auto">
            <a:xfrm>
              <a:off x="862638" y="2908318"/>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16BB175B-705B-C073-8985-F0EFCD668313}"/>
                </a:ext>
              </a:extLst>
            </p:cNvPr>
            <p:cNvCxnSpPr>
              <a:cxnSpLocks/>
            </p:cNvCxnSpPr>
            <p:nvPr/>
          </p:nvCxnSpPr>
          <p:spPr bwMode="auto">
            <a:xfrm>
              <a:off x="862638" y="4201099"/>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00B843F5-A0C6-3350-1926-680FFDC65807}"/>
                </a:ext>
              </a:extLst>
            </p:cNvPr>
            <p:cNvCxnSpPr>
              <a:cxnSpLocks/>
            </p:cNvCxnSpPr>
            <p:nvPr/>
          </p:nvCxnSpPr>
          <p:spPr bwMode="auto">
            <a:xfrm>
              <a:off x="862638" y="3339245"/>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19DB343B-19EE-0422-26BF-467683AD26AF}"/>
                </a:ext>
              </a:extLst>
            </p:cNvPr>
            <p:cNvCxnSpPr>
              <a:cxnSpLocks/>
            </p:cNvCxnSpPr>
            <p:nvPr/>
          </p:nvCxnSpPr>
          <p:spPr bwMode="auto">
            <a:xfrm>
              <a:off x="862638" y="3770172"/>
              <a:ext cx="56036" cy="0"/>
            </a:xfrm>
            <a:prstGeom prst="line">
              <a:avLst/>
            </a:prstGeom>
            <a:noFill/>
            <a:ln w="28575" cap="flat" cmpd="sng" algn="ctr">
              <a:solidFill>
                <a:schemeClr val="bg1"/>
              </a:solidFill>
              <a:prstDash val="solid"/>
              <a:round/>
              <a:headEnd type="none" w="med" len="med"/>
              <a:tailEnd type="none" w="med" len="med"/>
            </a:ln>
            <a:effectLst/>
          </p:spPr>
        </p:cxnSp>
      </p:grpSp>
      <p:grpSp>
        <p:nvGrpSpPr>
          <p:cNvPr id="63" name="Group 62">
            <a:extLst>
              <a:ext uri="{FF2B5EF4-FFF2-40B4-BE49-F238E27FC236}">
                <a16:creationId xmlns:a16="http://schemas.microsoft.com/office/drawing/2014/main" id="{87731EE6-B6E1-D709-B997-456259CE1782}"/>
              </a:ext>
            </a:extLst>
          </p:cNvPr>
          <p:cNvGrpSpPr/>
          <p:nvPr/>
        </p:nvGrpSpPr>
        <p:grpSpPr>
          <a:xfrm>
            <a:off x="1095073" y="4618474"/>
            <a:ext cx="6610731" cy="307777"/>
            <a:chOff x="942995" y="4307900"/>
            <a:chExt cx="6610731" cy="307777"/>
          </a:xfrm>
        </p:grpSpPr>
        <p:sp>
          <p:nvSpPr>
            <p:cNvPr id="64" name="TextBox 63">
              <a:extLst>
                <a:ext uri="{FF2B5EF4-FFF2-40B4-BE49-F238E27FC236}">
                  <a16:creationId xmlns:a16="http://schemas.microsoft.com/office/drawing/2014/main" id="{F0C96387-3009-39D3-D701-3132F6931770}"/>
                </a:ext>
              </a:extLst>
            </p:cNvPr>
            <p:cNvSpPr txBox="1"/>
            <p:nvPr/>
          </p:nvSpPr>
          <p:spPr bwMode="auto">
            <a:xfrm>
              <a:off x="942995"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65" name="TextBox 64">
              <a:extLst>
                <a:ext uri="{FF2B5EF4-FFF2-40B4-BE49-F238E27FC236}">
                  <a16:creationId xmlns:a16="http://schemas.microsoft.com/office/drawing/2014/main" id="{0E6F2E9E-1402-C055-091C-652D939171D2}"/>
                </a:ext>
              </a:extLst>
            </p:cNvPr>
            <p:cNvSpPr txBox="1"/>
            <p:nvPr/>
          </p:nvSpPr>
          <p:spPr bwMode="auto">
            <a:xfrm>
              <a:off x="1297564"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a:t>
              </a:r>
            </a:p>
          </p:txBody>
        </p:sp>
        <p:sp>
          <p:nvSpPr>
            <p:cNvPr id="66" name="TextBox 65">
              <a:extLst>
                <a:ext uri="{FF2B5EF4-FFF2-40B4-BE49-F238E27FC236}">
                  <a16:creationId xmlns:a16="http://schemas.microsoft.com/office/drawing/2014/main" id="{135F3D9F-1A0F-7A41-D243-C0A53927B762}"/>
                </a:ext>
              </a:extLst>
            </p:cNvPr>
            <p:cNvSpPr txBox="1"/>
            <p:nvPr/>
          </p:nvSpPr>
          <p:spPr bwMode="auto">
            <a:xfrm>
              <a:off x="1651449"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8</a:t>
              </a:r>
            </a:p>
          </p:txBody>
        </p:sp>
        <p:sp>
          <p:nvSpPr>
            <p:cNvPr id="67" name="TextBox 66">
              <a:extLst>
                <a:ext uri="{FF2B5EF4-FFF2-40B4-BE49-F238E27FC236}">
                  <a16:creationId xmlns:a16="http://schemas.microsoft.com/office/drawing/2014/main" id="{0DFA5A9F-CDA7-F561-D208-AD2DEB6BBDC8}"/>
                </a:ext>
              </a:extLst>
            </p:cNvPr>
            <p:cNvSpPr txBox="1"/>
            <p:nvPr/>
          </p:nvSpPr>
          <p:spPr bwMode="auto">
            <a:xfrm>
              <a:off x="1955103"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12</a:t>
              </a:r>
            </a:p>
          </p:txBody>
        </p:sp>
        <p:sp>
          <p:nvSpPr>
            <p:cNvPr id="68" name="TextBox 67">
              <a:extLst>
                <a:ext uri="{FF2B5EF4-FFF2-40B4-BE49-F238E27FC236}">
                  <a16:creationId xmlns:a16="http://schemas.microsoft.com/office/drawing/2014/main" id="{0D2F0866-A3E1-9EF8-FB09-18F041E0D13C}"/>
                </a:ext>
              </a:extLst>
            </p:cNvPr>
            <p:cNvSpPr txBox="1"/>
            <p:nvPr/>
          </p:nvSpPr>
          <p:spPr bwMode="auto">
            <a:xfrm>
              <a:off x="2985981"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24</a:t>
              </a:r>
            </a:p>
          </p:txBody>
        </p:sp>
        <p:sp>
          <p:nvSpPr>
            <p:cNvPr id="69" name="TextBox 68">
              <a:extLst>
                <a:ext uri="{FF2B5EF4-FFF2-40B4-BE49-F238E27FC236}">
                  <a16:creationId xmlns:a16="http://schemas.microsoft.com/office/drawing/2014/main" id="{5516B05D-A9C5-3040-4341-9BBB253C24D9}"/>
                </a:ext>
              </a:extLst>
            </p:cNvPr>
            <p:cNvSpPr txBox="1"/>
            <p:nvPr/>
          </p:nvSpPr>
          <p:spPr bwMode="auto">
            <a:xfrm>
              <a:off x="4043609"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36</a:t>
              </a:r>
            </a:p>
          </p:txBody>
        </p:sp>
        <p:sp>
          <p:nvSpPr>
            <p:cNvPr id="70" name="TextBox 69">
              <a:extLst>
                <a:ext uri="{FF2B5EF4-FFF2-40B4-BE49-F238E27FC236}">
                  <a16:creationId xmlns:a16="http://schemas.microsoft.com/office/drawing/2014/main" id="{7CA96305-471D-A7F4-393F-B61BDE51B751}"/>
                </a:ext>
              </a:extLst>
            </p:cNvPr>
            <p:cNvSpPr txBox="1"/>
            <p:nvPr/>
          </p:nvSpPr>
          <p:spPr bwMode="auto">
            <a:xfrm>
              <a:off x="5087587"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48</a:t>
              </a:r>
            </a:p>
          </p:txBody>
        </p:sp>
        <p:sp>
          <p:nvSpPr>
            <p:cNvPr id="71" name="TextBox 70">
              <a:extLst>
                <a:ext uri="{FF2B5EF4-FFF2-40B4-BE49-F238E27FC236}">
                  <a16:creationId xmlns:a16="http://schemas.microsoft.com/office/drawing/2014/main" id="{CA236CE1-D140-B4EE-B981-8C69DC2156B6}"/>
                </a:ext>
              </a:extLst>
            </p:cNvPr>
            <p:cNvSpPr txBox="1"/>
            <p:nvPr/>
          </p:nvSpPr>
          <p:spPr bwMode="auto">
            <a:xfrm>
              <a:off x="7186318"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72</a:t>
              </a:r>
            </a:p>
          </p:txBody>
        </p:sp>
      </p:grpSp>
      <p:sp>
        <p:nvSpPr>
          <p:cNvPr id="72" name="TextBox 71">
            <a:extLst>
              <a:ext uri="{FF2B5EF4-FFF2-40B4-BE49-F238E27FC236}">
                <a16:creationId xmlns:a16="http://schemas.microsoft.com/office/drawing/2014/main" id="{FA48022B-377E-8F63-C60B-EB1D68A47412}"/>
              </a:ext>
            </a:extLst>
          </p:cNvPr>
          <p:cNvSpPr txBox="1"/>
          <p:nvPr/>
        </p:nvSpPr>
        <p:spPr bwMode="auto">
          <a:xfrm>
            <a:off x="3779355" y="4843568"/>
            <a:ext cx="12000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Study Week</a:t>
            </a:r>
          </a:p>
        </p:txBody>
      </p:sp>
      <p:grpSp>
        <p:nvGrpSpPr>
          <p:cNvPr id="217" name="Group 216">
            <a:extLst>
              <a:ext uri="{FF2B5EF4-FFF2-40B4-BE49-F238E27FC236}">
                <a16:creationId xmlns:a16="http://schemas.microsoft.com/office/drawing/2014/main" id="{0CD36B76-5641-CADC-B419-4ACFF9A3E6EA}"/>
              </a:ext>
            </a:extLst>
          </p:cNvPr>
          <p:cNvGrpSpPr/>
          <p:nvPr/>
        </p:nvGrpSpPr>
        <p:grpSpPr>
          <a:xfrm>
            <a:off x="1080194" y="2138879"/>
            <a:ext cx="6583680" cy="2406011"/>
            <a:chOff x="919990" y="1838755"/>
            <a:chExt cx="6583680" cy="2406011"/>
          </a:xfrm>
        </p:grpSpPr>
        <p:grpSp>
          <p:nvGrpSpPr>
            <p:cNvPr id="179" name="Group 178">
              <a:extLst>
                <a:ext uri="{FF2B5EF4-FFF2-40B4-BE49-F238E27FC236}">
                  <a16:creationId xmlns:a16="http://schemas.microsoft.com/office/drawing/2014/main" id="{22AEC6C4-4321-4BA7-047C-35F76AF8FB76}"/>
                </a:ext>
              </a:extLst>
            </p:cNvPr>
            <p:cNvGrpSpPr/>
            <p:nvPr/>
          </p:nvGrpSpPr>
          <p:grpSpPr>
            <a:xfrm>
              <a:off x="7258794" y="1838755"/>
              <a:ext cx="73152" cy="1280160"/>
              <a:chOff x="1347318" y="2316938"/>
              <a:chExt cx="73152" cy="728770"/>
            </a:xfrm>
          </p:grpSpPr>
          <p:cxnSp>
            <p:nvCxnSpPr>
              <p:cNvPr id="180" name="Straight Connector 179">
                <a:extLst>
                  <a:ext uri="{FF2B5EF4-FFF2-40B4-BE49-F238E27FC236}">
                    <a16:creationId xmlns:a16="http://schemas.microsoft.com/office/drawing/2014/main" id="{28A626EA-3512-D80C-6929-0D8DE561C1EA}"/>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81" name="Straight Connector 180">
                <a:extLst>
                  <a:ext uri="{FF2B5EF4-FFF2-40B4-BE49-F238E27FC236}">
                    <a16:creationId xmlns:a16="http://schemas.microsoft.com/office/drawing/2014/main" id="{ED98E533-8705-1255-8DF9-734CBC10B434}"/>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82" name="Straight Connector 181">
                <a:extLst>
                  <a:ext uri="{FF2B5EF4-FFF2-40B4-BE49-F238E27FC236}">
                    <a16:creationId xmlns:a16="http://schemas.microsoft.com/office/drawing/2014/main" id="{F0CFEE11-B73A-B404-70B2-7EA01799F521}"/>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grpSp>
          <p:nvGrpSpPr>
            <p:cNvPr id="185" name="Group 184">
              <a:extLst>
                <a:ext uri="{FF2B5EF4-FFF2-40B4-BE49-F238E27FC236}">
                  <a16:creationId xmlns:a16="http://schemas.microsoft.com/office/drawing/2014/main" id="{56614338-4CDC-FE5D-607B-4CD3AAC6674C}"/>
                </a:ext>
              </a:extLst>
            </p:cNvPr>
            <p:cNvGrpSpPr/>
            <p:nvPr/>
          </p:nvGrpSpPr>
          <p:grpSpPr>
            <a:xfrm>
              <a:off x="919990" y="2400948"/>
              <a:ext cx="6583680" cy="1843818"/>
              <a:chOff x="929897" y="2403898"/>
              <a:chExt cx="6583680" cy="1843818"/>
            </a:xfrm>
          </p:grpSpPr>
          <p:cxnSp>
            <p:nvCxnSpPr>
              <p:cNvPr id="41" name="Straight Connector 40">
                <a:extLst>
                  <a:ext uri="{FF2B5EF4-FFF2-40B4-BE49-F238E27FC236}">
                    <a16:creationId xmlns:a16="http://schemas.microsoft.com/office/drawing/2014/main" id="{4AA25AEA-A5BE-5DB3-E103-6294B90E5480}"/>
                  </a:ext>
                </a:extLst>
              </p:cNvPr>
              <p:cNvCxnSpPr/>
              <p:nvPr/>
            </p:nvCxnSpPr>
            <p:spPr bwMode="auto">
              <a:xfrm>
                <a:off x="929897" y="4207647"/>
                <a:ext cx="6583680" cy="0"/>
              </a:xfrm>
              <a:prstGeom prst="line">
                <a:avLst/>
              </a:prstGeom>
              <a:noFill/>
              <a:ln w="28575" cap="flat" cmpd="sng" algn="ctr">
                <a:solidFill>
                  <a:schemeClr val="tx2"/>
                </a:solidFill>
                <a:prstDash val="solid"/>
                <a:round/>
                <a:headEnd type="none" w="med" len="med"/>
                <a:tailEnd type="none" w="med" len="med"/>
              </a:ln>
              <a:effectLst/>
            </p:spPr>
          </p:cxnSp>
          <p:sp>
            <p:nvSpPr>
              <p:cNvPr id="184" name="Freeform 183">
                <a:extLst>
                  <a:ext uri="{FF2B5EF4-FFF2-40B4-BE49-F238E27FC236}">
                    <a16:creationId xmlns:a16="http://schemas.microsoft.com/office/drawing/2014/main" id="{C845A85C-D941-0300-FE70-198D972441C9}"/>
                  </a:ext>
                </a:extLst>
              </p:cNvPr>
              <p:cNvSpPr/>
              <p:nvPr/>
            </p:nvSpPr>
            <p:spPr bwMode="auto">
              <a:xfrm>
                <a:off x="1035170" y="2484408"/>
                <a:ext cx="6262777" cy="1725283"/>
              </a:xfrm>
              <a:custGeom>
                <a:avLst/>
                <a:gdLst>
                  <a:gd name="connsiteX0" fmla="*/ 0 w 6262777"/>
                  <a:gd name="connsiteY0" fmla="*/ 1725283 h 1725283"/>
                  <a:gd name="connsiteX1" fmla="*/ 345056 w 6262777"/>
                  <a:gd name="connsiteY1" fmla="*/ 780690 h 1725283"/>
                  <a:gd name="connsiteX2" fmla="*/ 698739 w 6262777"/>
                  <a:gd name="connsiteY2" fmla="*/ 728932 h 1725283"/>
                  <a:gd name="connsiteX3" fmla="*/ 1039483 w 6262777"/>
                  <a:gd name="connsiteY3" fmla="*/ 759124 h 1725283"/>
                  <a:gd name="connsiteX4" fmla="*/ 2091905 w 6262777"/>
                  <a:gd name="connsiteY4" fmla="*/ 500332 h 1725283"/>
                  <a:gd name="connsiteX5" fmla="*/ 3131388 w 6262777"/>
                  <a:gd name="connsiteY5" fmla="*/ 357996 h 1725283"/>
                  <a:gd name="connsiteX6" fmla="*/ 4170872 w 6262777"/>
                  <a:gd name="connsiteY6" fmla="*/ 552090 h 1725283"/>
                  <a:gd name="connsiteX7" fmla="*/ 6262777 w 6262777"/>
                  <a:gd name="connsiteY7" fmla="*/ 0 h 1725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2777" h="1725283">
                    <a:moveTo>
                      <a:pt x="0" y="1725283"/>
                    </a:moveTo>
                    <a:lnTo>
                      <a:pt x="345056" y="780690"/>
                    </a:lnTo>
                    <a:lnTo>
                      <a:pt x="698739" y="728932"/>
                    </a:lnTo>
                    <a:lnTo>
                      <a:pt x="1039483" y="759124"/>
                    </a:lnTo>
                    <a:lnTo>
                      <a:pt x="2091905" y="500332"/>
                    </a:lnTo>
                    <a:lnTo>
                      <a:pt x="3131388" y="357996"/>
                    </a:lnTo>
                    <a:lnTo>
                      <a:pt x="4170872" y="552090"/>
                    </a:lnTo>
                    <a:lnTo>
                      <a:pt x="6262777" y="0"/>
                    </a:lnTo>
                  </a:path>
                </a:pathLst>
              </a:custGeom>
              <a:noFill/>
              <a:ln w="28575">
                <a:solidFill>
                  <a:schemeClr val="accent2">
                    <a:lumMod val="20000"/>
                    <a:lumOff val="80000"/>
                  </a:schemeClr>
                </a:solidFill>
                <a:miter lim="800000"/>
                <a:headEnd/>
                <a:tailEnd/>
              </a:ln>
            </p:spPr>
            <p:txBody>
              <a:bodyPr rtlCol="0" anchor="ctr"/>
              <a:lstStyle/>
              <a:p>
                <a:pPr algn="ctr"/>
                <a:endParaRPr lang="en-US"/>
              </a:p>
            </p:txBody>
          </p:sp>
          <p:grpSp>
            <p:nvGrpSpPr>
              <p:cNvPr id="4" name="Group 3">
                <a:extLst>
                  <a:ext uri="{FF2B5EF4-FFF2-40B4-BE49-F238E27FC236}">
                    <a16:creationId xmlns:a16="http://schemas.microsoft.com/office/drawing/2014/main" id="{5EF3B25D-1CAF-D27F-E384-A74FA7ADE864}"/>
                  </a:ext>
                </a:extLst>
              </p:cNvPr>
              <p:cNvGrpSpPr/>
              <p:nvPr/>
            </p:nvGrpSpPr>
            <p:grpSpPr>
              <a:xfrm>
                <a:off x="1353529" y="2920726"/>
                <a:ext cx="73152" cy="676656"/>
                <a:chOff x="1347318" y="2316938"/>
                <a:chExt cx="73152" cy="728770"/>
              </a:xfrm>
            </p:grpSpPr>
            <p:cxnSp>
              <p:nvCxnSpPr>
                <p:cNvPr id="11" name="Straight Connector 10">
                  <a:extLst>
                    <a:ext uri="{FF2B5EF4-FFF2-40B4-BE49-F238E27FC236}">
                      <a16:creationId xmlns:a16="http://schemas.microsoft.com/office/drawing/2014/main" id="{40061B4B-C46F-6AEB-BF3B-A5E9CD673E99}"/>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C564ABDF-7BE5-E53A-1B71-88864DB26B6E}"/>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8EE12A6B-D1DC-ECBF-DC2C-154CFCD70511}"/>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6" name="Triangle 25">
                <a:extLst>
                  <a:ext uri="{FF2B5EF4-FFF2-40B4-BE49-F238E27FC236}">
                    <a16:creationId xmlns:a16="http://schemas.microsoft.com/office/drawing/2014/main" id="{299DA87F-0694-1260-1A9D-32CA15BDBC63}"/>
                  </a:ext>
                </a:extLst>
              </p:cNvPr>
              <p:cNvSpPr/>
              <p:nvPr/>
            </p:nvSpPr>
            <p:spPr bwMode="auto">
              <a:xfrm>
                <a:off x="1340461" y="3214343"/>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53" name="Triangle 152">
                <a:extLst>
                  <a:ext uri="{FF2B5EF4-FFF2-40B4-BE49-F238E27FC236}">
                    <a16:creationId xmlns:a16="http://schemas.microsoft.com/office/drawing/2014/main" id="{BA4F2B99-682A-3FE7-B10F-B6A64B685993}"/>
                  </a:ext>
                </a:extLst>
              </p:cNvPr>
              <p:cNvSpPr/>
              <p:nvPr/>
            </p:nvSpPr>
            <p:spPr bwMode="auto">
              <a:xfrm>
                <a:off x="986571" y="4160884"/>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54" name="Group 153">
                <a:extLst>
                  <a:ext uri="{FF2B5EF4-FFF2-40B4-BE49-F238E27FC236}">
                    <a16:creationId xmlns:a16="http://schemas.microsoft.com/office/drawing/2014/main" id="{DBC0A27A-89CA-AFB8-C6C0-9EBA460AD795}"/>
                  </a:ext>
                </a:extLst>
              </p:cNvPr>
              <p:cNvGrpSpPr/>
              <p:nvPr/>
            </p:nvGrpSpPr>
            <p:grpSpPr>
              <a:xfrm>
                <a:off x="1696146" y="2862775"/>
                <a:ext cx="73152" cy="685800"/>
                <a:chOff x="1347318" y="2316938"/>
                <a:chExt cx="73152" cy="728770"/>
              </a:xfrm>
            </p:grpSpPr>
            <p:cxnSp>
              <p:nvCxnSpPr>
                <p:cNvPr id="155" name="Straight Connector 154">
                  <a:extLst>
                    <a:ext uri="{FF2B5EF4-FFF2-40B4-BE49-F238E27FC236}">
                      <a16:creationId xmlns:a16="http://schemas.microsoft.com/office/drawing/2014/main" id="{EE4727DB-FD73-CAAB-3369-8219E93477FE}"/>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3AF6AA2A-ADC8-F83A-690F-3D324120FAB6}"/>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65C7C42F-B82C-CFAB-CC60-1352AF575F14}"/>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58" name="Triangle 157">
                <a:extLst>
                  <a:ext uri="{FF2B5EF4-FFF2-40B4-BE49-F238E27FC236}">
                    <a16:creationId xmlns:a16="http://schemas.microsoft.com/office/drawing/2014/main" id="{E4E35E75-6C1D-D9B8-367E-EE80C8116311}"/>
                  </a:ext>
                </a:extLst>
              </p:cNvPr>
              <p:cNvSpPr/>
              <p:nvPr/>
            </p:nvSpPr>
            <p:spPr bwMode="auto">
              <a:xfrm>
                <a:off x="1683078" y="3162742"/>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59" name="Group 158">
                <a:extLst>
                  <a:ext uri="{FF2B5EF4-FFF2-40B4-BE49-F238E27FC236}">
                    <a16:creationId xmlns:a16="http://schemas.microsoft.com/office/drawing/2014/main" id="{9497ACEE-B13E-7C50-F82A-46D5345F9278}"/>
                  </a:ext>
                </a:extLst>
              </p:cNvPr>
              <p:cNvGrpSpPr/>
              <p:nvPr/>
            </p:nvGrpSpPr>
            <p:grpSpPr>
              <a:xfrm>
                <a:off x="2045241" y="2862775"/>
                <a:ext cx="73152" cy="728770"/>
                <a:chOff x="1347318" y="2316938"/>
                <a:chExt cx="73152" cy="728770"/>
              </a:xfrm>
            </p:grpSpPr>
            <p:cxnSp>
              <p:nvCxnSpPr>
                <p:cNvPr id="160" name="Straight Connector 159">
                  <a:extLst>
                    <a:ext uri="{FF2B5EF4-FFF2-40B4-BE49-F238E27FC236}">
                      <a16:creationId xmlns:a16="http://schemas.microsoft.com/office/drawing/2014/main" id="{8F2845F2-623B-6250-87C3-FE89D0569277}"/>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A935B4CB-DDDB-3B42-BAAC-BB77EC05F4B0}"/>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2" name="Straight Connector 161">
                  <a:extLst>
                    <a:ext uri="{FF2B5EF4-FFF2-40B4-BE49-F238E27FC236}">
                      <a16:creationId xmlns:a16="http://schemas.microsoft.com/office/drawing/2014/main" id="{8053F75F-DAB9-81E0-559F-D5B16CB402C1}"/>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63" name="Triangle 162">
                <a:extLst>
                  <a:ext uri="{FF2B5EF4-FFF2-40B4-BE49-F238E27FC236}">
                    <a16:creationId xmlns:a16="http://schemas.microsoft.com/office/drawing/2014/main" id="{A5468ADD-4EC6-9348-964B-B71F650D4D10}"/>
                  </a:ext>
                </a:extLst>
              </p:cNvPr>
              <p:cNvSpPr/>
              <p:nvPr/>
            </p:nvSpPr>
            <p:spPr bwMode="auto">
              <a:xfrm>
                <a:off x="2032173" y="3188142"/>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64" name="Group 163">
                <a:extLst>
                  <a:ext uri="{FF2B5EF4-FFF2-40B4-BE49-F238E27FC236}">
                    <a16:creationId xmlns:a16="http://schemas.microsoft.com/office/drawing/2014/main" id="{4B46919F-79DA-4DA2-DE43-111F33B59A05}"/>
                  </a:ext>
                </a:extLst>
              </p:cNvPr>
              <p:cNvGrpSpPr/>
              <p:nvPr/>
            </p:nvGrpSpPr>
            <p:grpSpPr>
              <a:xfrm>
                <a:off x="3086884" y="2676605"/>
                <a:ext cx="73152" cy="612648"/>
                <a:chOff x="1347318" y="2316938"/>
                <a:chExt cx="73152" cy="728770"/>
              </a:xfrm>
            </p:grpSpPr>
            <p:cxnSp>
              <p:nvCxnSpPr>
                <p:cNvPr id="165" name="Straight Connector 164">
                  <a:extLst>
                    <a:ext uri="{FF2B5EF4-FFF2-40B4-BE49-F238E27FC236}">
                      <a16:creationId xmlns:a16="http://schemas.microsoft.com/office/drawing/2014/main" id="{D73E9B70-BD5B-6865-4403-938E6D559D12}"/>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6" name="Straight Connector 165">
                  <a:extLst>
                    <a:ext uri="{FF2B5EF4-FFF2-40B4-BE49-F238E27FC236}">
                      <a16:creationId xmlns:a16="http://schemas.microsoft.com/office/drawing/2014/main" id="{6B4BDA37-D2F8-3013-BFFB-470BAE1D0937}"/>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7" name="Straight Connector 166">
                  <a:extLst>
                    <a:ext uri="{FF2B5EF4-FFF2-40B4-BE49-F238E27FC236}">
                      <a16:creationId xmlns:a16="http://schemas.microsoft.com/office/drawing/2014/main" id="{D3363ADB-F99C-90F8-1601-D7CBF6BFB0CB}"/>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68" name="Triangle 167">
                <a:extLst>
                  <a:ext uri="{FF2B5EF4-FFF2-40B4-BE49-F238E27FC236}">
                    <a16:creationId xmlns:a16="http://schemas.microsoft.com/office/drawing/2014/main" id="{A31F9C08-F98F-B61A-C91D-C5F911ECA69D}"/>
                  </a:ext>
                </a:extLst>
              </p:cNvPr>
              <p:cNvSpPr/>
              <p:nvPr/>
            </p:nvSpPr>
            <p:spPr bwMode="auto">
              <a:xfrm>
                <a:off x="3073816" y="294164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69" name="Group 168">
                <a:extLst>
                  <a:ext uri="{FF2B5EF4-FFF2-40B4-BE49-F238E27FC236}">
                    <a16:creationId xmlns:a16="http://schemas.microsoft.com/office/drawing/2014/main" id="{EE43BB57-DAC4-45F6-6F12-BB6C96F7A5C0}"/>
                  </a:ext>
                </a:extLst>
              </p:cNvPr>
              <p:cNvGrpSpPr/>
              <p:nvPr/>
            </p:nvGrpSpPr>
            <p:grpSpPr>
              <a:xfrm>
                <a:off x="4128444" y="2403898"/>
                <a:ext cx="73152" cy="859536"/>
                <a:chOff x="1347318" y="2316938"/>
                <a:chExt cx="73152" cy="728770"/>
              </a:xfrm>
            </p:grpSpPr>
            <p:cxnSp>
              <p:nvCxnSpPr>
                <p:cNvPr id="170" name="Straight Connector 169">
                  <a:extLst>
                    <a:ext uri="{FF2B5EF4-FFF2-40B4-BE49-F238E27FC236}">
                      <a16:creationId xmlns:a16="http://schemas.microsoft.com/office/drawing/2014/main" id="{8A433280-9A51-573E-8D21-FB97A684CCF0}"/>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36A9DCFD-82B9-1F4C-A279-BAD3560796BF}"/>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CDE5D50C-C72F-8808-C226-A4316FDCDDBE}"/>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73" name="Triangle 172">
                <a:extLst>
                  <a:ext uri="{FF2B5EF4-FFF2-40B4-BE49-F238E27FC236}">
                    <a16:creationId xmlns:a16="http://schemas.microsoft.com/office/drawing/2014/main" id="{E8C9BB44-C5F3-1174-BB49-6F169E5AC79A}"/>
                  </a:ext>
                </a:extLst>
              </p:cNvPr>
              <p:cNvSpPr/>
              <p:nvPr/>
            </p:nvSpPr>
            <p:spPr bwMode="auto">
              <a:xfrm>
                <a:off x="4115376" y="2786415"/>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74" name="Group 173">
                <a:extLst>
                  <a:ext uri="{FF2B5EF4-FFF2-40B4-BE49-F238E27FC236}">
                    <a16:creationId xmlns:a16="http://schemas.microsoft.com/office/drawing/2014/main" id="{54BF322B-416F-0D8B-B231-1AAF9BF7053E}"/>
                  </a:ext>
                </a:extLst>
              </p:cNvPr>
              <p:cNvGrpSpPr/>
              <p:nvPr/>
            </p:nvGrpSpPr>
            <p:grpSpPr>
              <a:xfrm>
                <a:off x="5171314" y="2633224"/>
                <a:ext cx="73152" cy="795528"/>
                <a:chOff x="1347318" y="2316938"/>
                <a:chExt cx="73152" cy="728770"/>
              </a:xfrm>
            </p:grpSpPr>
            <p:cxnSp>
              <p:nvCxnSpPr>
                <p:cNvPr id="175" name="Straight Connector 174">
                  <a:extLst>
                    <a:ext uri="{FF2B5EF4-FFF2-40B4-BE49-F238E27FC236}">
                      <a16:creationId xmlns:a16="http://schemas.microsoft.com/office/drawing/2014/main" id="{0F8AF407-2B00-A871-258F-F892A7721FBC}"/>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6" name="Straight Connector 175">
                  <a:extLst>
                    <a:ext uri="{FF2B5EF4-FFF2-40B4-BE49-F238E27FC236}">
                      <a16:creationId xmlns:a16="http://schemas.microsoft.com/office/drawing/2014/main" id="{8BAA526C-D17E-B3AA-C787-E5251ADC4A7A}"/>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7" name="Straight Connector 176">
                  <a:extLst>
                    <a:ext uri="{FF2B5EF4-FFF2-40B4-BE49-F238E27FC236}">
                      <a16:creationId xmlns:a16="http://schemas.microsoft.com/office/drawing/2014/main" id="{CFC3CF58-8C63-AE06-CE61-799A97DE4600}"/>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78" name="Triangle 177">
                <a:extLst>
                  <a:ext uri="{FF2B5EF4-FFF2-40B4-BE49-F238E27FC236}">
                    <a16:creationId xmlns:a16="http://schemas.microsoft.com/office/drawing/2014/main" id="{6E5EDD7F-7754-5DA3-8492-010012A5ACCB}"/>
                  </a:ext>
                </a:extLst>
              </p:cNvPr>
              <p:cNvSpPr/>
              <p:nvPr/>
            </p:nvSpPr>
            <p:spPr bwMode="auto">
              <a:xfrm>
                <a:off x="5158246" y="2990341"/>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83" name="Triangle 182">
                <a:extLst>
                  <a:ext uri="{FF2B5EF4-FFF2-40B4-BE49-F238E27FC236}">
                    <a16:creationId xmlns:a16="http://schemas.microsoft.com/office/drawing/2014/main" id="{2C3E066E-A7E9-95DF-FEDE-9BC5150F5876}"/>
                  </a:ext>
                </a:extLst>
              </p:cNvPr>
              <p:cNvSpPr/>
              <p:nvPr/>
            </p:nvSpPr>
            <p:spPr bwMode="auto">
              <a:xfrm>
                <a:off x="7245726" y="244669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grpSp>
        <p:nvGrpSpPr>
          <p:cNvPr id="219" name="Group 218">
            <a:extLst>
              <a:ext uri="{FF2B5EF4-FFF2-40B4-BE49-F238E27FC236}">
                <a16:creationId xmlns:a16="http://schemas.microsoft.com/office/drawing/2014/main" id="{BC010EFC-6D69-EC84-93D3-B4145EF64278}"/>
              </a:ext>
            </a:extLst>
          </p:cNvPr>
          <p:cNvGrpSpPr/>
          <p:nvPr/>
        </p:nvGrpSpPr>
        <p:grpSpPr>
          <a:xfrm>
            <a:off x="1261130" y="2804332"/>
            <a:ext cx="6337375" cy="1753025"/>
            <a:chOff x="1109052" y="2493758"/>
            <a:chExt cx="6337375" cy="1753025"/>
          </a:xfrm>
        </p:grpSpPr>
        <p:sp>
          <p:nvSpPr>
            <p:cNvPr id="218" name="Freeform 217">
              <a:extLst>
                <a:ext uri="{FF2B5EF4-FFF2-40B4-BE49-F238E27FC236}">
                  <a16:creationId xmlns:a16="http://schemas.microsoft.com/office/drawing/2014/main" id="{81C5D71A-9127-F554-397B-8745D8FDB607}"/>
                </a:ext>
              </a:extLst>
            </p:cNvPr>
            <p:cNvSpPr/>
            <p:nvPr/>
          </p:nvSpPr>
          <p:spPr bwMode="auto">
            <a:xfrm>
              <a:off x="1153160" y="2905760"/>
              <a:ext cx="6258560" cy="1300480"/>
            </a:xfrm>
            <a:custGeom>
              <a:avLst/>
              <a:gdLst>
                <a:gd name="connsiteX0" fmla="*/ 0 w 6258560"/>
                <a:gd name="connsiteY0" fmla="*/ 1300480 h 1300480"/>
                <a:gd name="connsiteX1" fmla="*/ 335280 w 6258560"/>
                <a:gd name="connsiteY1" fmla="*/ 756920 h 1300480"/>
                <a:gd name="connsiteX2" fmla="*/ 680720 w 6258560"/>
                <a:gd name="connsiteY2" fmla="*/ 619760 h 1300480"/>
                <a:gd name="connsiteX3" fmla="*/ 1036320 w 6258560"/>
                <a:gd name="connsiteY3" fmla="*/ 660400 h 1300480"/>
                <a:gd name="connsiteX4" fmla="*/ 2082800 w 6258560"/>
                <a:gd name="connsiteY4" fmla="*/ 584200 h 1300480"/>
                <a:gd name="connsiteX5" fmla="*/ 3124200 w 6258560"/>
                <a:gd name="connsiteY5" fmla="*/ 264160 h 1300480"/>
                <a:gd name="connsiteX6" fmla="*/ 4165600 w 6258560"/>
                <a:gd name="connsiteY6" fmla="*/ 365760 h 1300480"/>
                <a:gd name="connsiteX7" fmla="*/ 6258560 w 6258560"/>
                <a:gd name="connsiteY7" fmla="*/ 0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8560" h="1300480">
                  <a:moveTo>
                    <a:pt x="0" y="1300480"/>
                  </a:moveTo>
                  <a:lnTo>
                    <a:pt x="335280" y="756920"/>
                  </a:lnTo>
                  <a:lnTo>
                    <a:pt x="680720" y="619760"/>
                  </a:lnTo>
                  <a:lnTo>
                    <a:pt x="1036320" y="660400"/>
                  </a:lnTo>
                  <a:lnTo>
                    <a:pt x="2082800" y="584200"/>
                  </a:lnTo>
                  <a:lnTo>
                    <a:pt x="3124200" y="264160"/>
                  </a:lnTo>
                  <a:lnTo>
                    <a:pt x="4165600" y="365760"/>
                  </a:lnTo>
                  <a:lnTo>
                    <a:pt x="6258560" y="0"/>
                  </a:lnTo>
                </a:path>
              </a:pathLst>
            </a:custGeom>
            <a:noFill/>
            <a:ln w="28575">
              <a:solidFill>
                <a:srgbClr val="E1471D"/>
              </a:solidFill>
              <a:miter lim="800000"/>
              <a:headEnd/>
              <a:tailEnd/>
            </a:ln>
          </p:spPr>
          <p:txBody>
            <a:bodyPr rtlCol="0" anchor="ctr"/>
            <a:lstStyle/>
            <a:p>
              <a:pPr algn="ctr"/>
              <a:endParaRPr lang="en-US"/>
            </a:p>
          </p:txBody>
        </p:sp>
        <p:grpSp>
          <p:nvGrpSpPr>
            <p:cNvPr id="22" name="Group 21">
              <a:extLst>
                <a:ext uri="{FF2B5EF4-FFF2-40B4-BE49-F238E27FC236}">
                  <a16:creationId xmlns:a16="http://schemas.microsoft.com/office/drawing/2014/main" id="{03066A26-EBB7-CF73-EF29-C6DA56BBC6E4}"/>
                </a:ext>
              </a:extLst>
            </p:cNvPr>
            <p:cNvGrpSpPr/>
            <p:nvPr/>
          </p:nvGrpSpPr>
          <p:grpSpPr>
            <a:xfrm>
              <a:off x="1449597" y="3507388"/>
              <a:ext cx="73152" cy="320040"/>
              <a:chOff x="1347318" y="2316938"/>
              <a:chExt cx="73152" cy="728770"/>
            </a:xfrm>
          </p:grpSpPr>
          <p:cxnSp>
            <p:nvCxnSpPr>
              <p:cNvPr id="23" name="Straight Connector 22">
                <a:extLst>
                  <a:ext uri="{FF2B5EF4-FFF2-40B4-BE49-F238E27FC236}">
                    <a16:creationId xmlns:a16="http://schemas.microsoft.com/office/drawing/2014/main" id="{9EA2B2CF-8A29-FF50-6194-370337040DF8}"/>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7C18EFB8-3BDA-61FC-E333-BD85F08AFD64}"/>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3127437E-64DA-0DCD-9A33-A17FBB4C7FCA}"/>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42" name="Rectangle 41">
              <a:extLst>
                <a:ext uri="{FF2B5EF4-FFF2-40B4-BE49-F238E27FC236}">
                  <a16:creationId xmlns:a16="http://schemas.microsoft.com/office/drawing/2014/main" id="{FFA33281-0159-4653-59C2-0CFA42E81FEB}"/>
                </a:ext>
              </a:extLst>
            </p:cNvPr>
            <p:cNvSpPr/>
            <p:nvPr/>
          </p:nvSpPr>
          <p:spPr>
            <a:xfrm>
              <a:off x="1445324" y="3624975"/>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86" name="Rectangle 185">
              <a:extLst>
                <a:ext uri="{FF2B5EF4-FFF2-40B4-BE49-F238E27FC236}">
                  <a16:creationId xmlns:a16="http://schemas.microsoft.com/office/drawing/2014/main" id="{D5B9AD39-8A29-7A98-0830-EC53740E0EF5}"/>
                </a:ext>
              </a:extLst>
            </p:cNvPr>
            <p:cNvSpPr/>
            <p:nvPr/>
          </p:nvSpPr>
          <p:spPr>
            <a:xfrm>
              <a:off x="1109052" y="4165085"/>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87" name="Group 186">
              <a:extLst>
                <a:ext uri="{FF2B5EF4-FFF2-40B4-BE49-F238E27FC236}">
                  <a16:creationId xmlns:a16="http://schemas.microsoft.com/office/drawing/2014/main" id="{180616AC-A161-A188-76F1-56CE10E55435}"/>
                </a:ext>
              </a:extLst>
            </p:cNvPr>
            <p:cNvGrpSpPr/>
            <p:nvPr/>
          </p:nvGrpSpPr>
          <p:grpSpPr>
            <a:xfrm>
              <a:off x="1800464" y="3322101"/>
              <a:ext cx="73152" cy="411480"/>
              <a:chOff x="1347318" y="2316938"/>
              <a:chExt cx="73152" cy="728770"/>
            </a:xfrm>
          </p:grpSpPr>
          <p:cxnSp>
            <p:nvCxnSpPr>
              <p:cNvPr id="188" name="Straight Connector 187">
                <a:extLst>
                  <a:ext uri="{FF2B5EF4-FFF2-40B4-BE49-F238E27FC236}">
                    <a16:creationId xmlns:a16="http://schemas.microsoft.com/office/drawing/2014/main" id="{7423158A-5A15-BA06-FFC9-51581E9D2BB7}"/>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37CB8599-D102-AE4F-DF68-574E48F1F665}"/>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7E20D401-C868-3DE5-B2A6-E3BEF6AEB287}"/>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91" name="Rectangle 190">
              <a:extLst>
                <a:ext uri="{FF2B5EF4-FFF2-40B4-BE49-F238E27FC236}">
                  <a16:creationId xmlns:a16="http://schemas.microsoft.com/office/drawing/2014/main" id="{2A1B1FA1-E580-E2FF-D52B-D5FE3CD14B07}"/>
                </a:ext>
              </a:extLst>
            </p:cNvPr>
            <p:cNvSpPr/>
            <p:nvPr/>
          </p:nvSpPr>
          <p:spPr>
            <a:xfrm>
              <a:off x="1796191" y="3480963"/>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92" name="Group 191">
              <a:extLst>
                <a:ext uri="{FF2B5EF4-FFF2-40B4-BE49-F238E27FC236}">
                  <a16:creationId xmlns:a16="http://schemas.microsoft.com/office/drawing/2014/main" id="{07023D66-DBCC-B472-3E55-574FC9220150}"/>
                </a:ext>
              </a:extLst>
            </p:cNvPr>
            <p:cNvGrpSpPr/>
            <p:nvPr/>
          </p:nvGrpSpPr>
          <p:grpSpPr>
            <a:xfrm>
              <a:off x="2149732" y="3338808"/>
              <a:ext cx="73152" cy="466344"/>
              <a:chOff x="1347318" y="2316938"/>
              <a:chExt cx="73152" cy="728770"/>
            </a:xfrm>
          </p:grpSpPr>
          <p:cxnSp>
            <p:nvCxnSpPr>
              <p:cNvPr id="193" name="Straight Connector 192">
                <a:extLst>
                  <a:ext uri="{FF2B5EF4-FFF2-40B4-BE49-F238E27FC236}">
                    <a16:creationId xmlns:a16="http://schemas.microsoft.com/office/drawing/2014/main" id="{F2C1FE14-1524-027C-8E35-854AFACED50F}"/>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94" name="Straight Connector 193">
                <a:extLst>
                  <a:ext uri="{FF2B5EF4-FFF2-40B4-BE49-F238E27FC236}">
                    <a16:creationId xmlns:a16="http://schemas.microsoft.com/office/drawing/2014/main" id="{A5432172-A855-D5C1-2060-B4BA2D916684}"/>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95" name="Straight Connector 194">
                <a:extLst>
                  <a:ext uri="{FF2B5EF4-FFF2-40B4-BE49-F238E27FC236}">
                    <a16:creationId xmlns:a16="http://schemas.microsoft.com/office/drawing/2014/main" id="{4948F85C-ACD6-8CDA-9979-5112461BFF52}"/>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96" name="Rectangle 195">
              <a:extLst>
                <a:ext uri="{FF2B5EF4-FFF2-40B4-BE49-F238E27FC236}">
                  <a16:creationId xmlns:a16="http://schemas.microsoft.com/office/drawing/2014/main" id="{726A9E38-7D10-200C-FE72-C2683728A39C}"/>
                </a:ext>
              </a:extLst>
            </p:cNvPr>
            <p:cNvSpPr/>
            <p:nvPr/>
          </p:nvSpPr>
          <p:spPr>
            <a:xfrm>
              <a:off x="2145459" y="3523070"/>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97" name="Group 196">
              <a:extLst>
                <a:ext uri="{FF2B5EF4-FFF2-40B4-BE49-F238E27FC236}">
                  <a16:creationId xmlns:a16="http://schemas.microsoft.com/office/drawing/2014/main" id="{884BA422-4E5F-47C4-77E3-2D978C3E1D01}"/>
                </a:ext>
              </a:extLst>
            </p:cNvPr>
            <p:cNvGrpSpPr/>
            <p:nvPr/>
          </p:nvGrpSpPr>
          <p:grpSpPr>
            <a:xfrm>
              <a:off x="3192477" y="3291414"/>
              <a:ext cx="73152" cy="393192"/>
              <a:chOff x="1347318" y="2316938"/>
              <a:chExt cx="73152" cy="728770"/>
            </a:xfrm>
          </p:grpSpPr>
          <p:cxnSp>
            <p:nvCxnSpPr>
              <p:cNvPr id="198" name="Straight Connector 197">
                <a:extLst>
                  <a:ext uri="{FF2B5EF4-FFF2-40B4-BE49-F238E27FC236}">
                    <a16:creationId xmlns:a16="http://schemas.microsoft.com/office/drawing/2014/main" id="{AEAF15C7-0400-82AD-0DEA-0D7D88124B7D}"/>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99" name="Straight Connector 198">
                <a:extLst>
                  <a:ext uri="{FF2B5EF4-FFF2-40B4-BE49-F238E27FC236}">
                    <a16:creationId xmlns:a16="http://schemas.microsoft.com/office/drawing/2014/main" id="{6FE495BF-56A3-0282-C127-465865F2B745}"/>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00" name="Straight Connector 199">
                <a:extLst>
                  <a:ext uri="{FF2B5EF4-FFF2-40B4-BE49-F238E27FC236}">
                    <a16:creationId xmlns:a16="http://schemas.microsoft.com/office/drawing/2014/main" id="{137E2E03-525F-0CB0-C7D8-81937C91A74A}"/>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201" name="Rectangle 200">
              <a:extLst>
                <a:ext uri="{FF2B5EF4-FFF2-40B4-BE49-F238E27FC236}">
                  <a16:creationId xmlns:a16="http://schemas.microsoft.com/office/drawing/2014/main" id="{1E62CB6A-8694-AD6B-7701-DB13BE592188}"/>
                </a:ext>
              </a:extLst>
            </p:cNvPr>
            <p:cNvSpPr/>
            <p:nvPr/>
          </p:nvSpPr>
          <p:spPr>
            <a:xfrm>
              <a:off x="3188204" y="3443926"/>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02" name="Group 201">
              <a:extLst>
                <a:ext uri="{FF2B5EF4-FFF2-40B4-BE49-F238E27FC236}">
                  <a16:creationId xmlns:a16="http://schemas.microsoft.com/office/drawing/2014/main" id="{85C82369-D0A2-9B52-8DE2-1839E9FC9496}"/>
                </a:ext>
              </a:extLst>
            </p:cNvPr>
            <p:cNvGrpSpPr/>
            <p:nvPr/>
          </p:nvGrpSpPr>
          <p:grpSpPr>
            <a:xfrm>
              <a:off x="4238593" y="2889481"/>
              <a:ext cx="73152" cy="557784"/>
              <a:chOff x="1347318" y="2316938"/>
              <a:chExt cx="73152" cy="728770"/>
            </a:xfrm>
          </p:grpSpPr>
          <p:cxnSp>
            <p:nvCxnSpPr>
              <p:cNvPr id="203" name="Straight Connector 202">
                <a:extLst>
                  <a:ext uri="{FF2B5EF4-FFF2-40B4-BE49-F238E27FC236}">
                    <a16:creationId xmlns:a16="http://schemas.microsoft.com/office/drawing/2014/main" id="{C6E89012-8799-4C2F-414F-948D686F1DC9}"/>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04" name="Straight Connector 203">
                <a:extLst>
                  <a:ext uri="{FF2B5EF4-FFF2-40B4-BE49-F238E27FC236}">
                    <a16:creationId xmlns:a16="http://schemas.microsoft.com/office/drawing/2014/main" id="{8B653BCD-9126-C1F5-2471-A1135D7F7D4F}"/>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05" name="Straight Connector 204">
                <a:extLst>
                  <a:ext uri="{FF2B5EF4-FFF2-40B4-BE49-F238E27FC236}">
                    <a16:creationId xmlns:a16="http://schemas.microsoft.com/office/drawing/2014/main" id="{331A4EA2-F039-FD55-6044-9730D947C250}"/>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206" name="Rectangle 205">
              <a:extLst>
                <a:ext uri="{FF2B5EF4-FFF2-40B4-BE49-F238E27FC236}">
                  <a16:creationId xmlns:a16="http://schemas.microsoft.com/office/drawing/2014/main" id="{1C565723-EF0C-45EE-E3E3-A679B0B7D1CB}"/>
                </a:ext>
              </a:extLst>
            </p:cNvPr>
            <p:cNvSpPr/>
            <p:nvPr/>
          </p:nvSpPr>
          <p:spPr>
            <a:xfrm>
              <a:off x="4234320" y="3127718"/>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07" name="Group 206">
              <a:extLst>
                <a:ext uri="{FF2B5EF4-FFF2-40B4-BE49-F238E27FC236}">
                  <a16:creationId xmlns:a16="http://schemas.microsoft.com/office/drawing/2014/main" id="{6B57728F-7318-2D25-C61E-C5C89C7A7672}"/>
                </a:ext>
              </a:extLst>
            </p:cNvPr>
            <p:cNvGrpSpPr/>
            <p:nvPr/>
          </p:nvGrpSpPr>
          <p:grpSpPr>
            <a:xfrm>
              <a:off x="5282263" y="3079541"/>
              <a:ext cx="73152" cy="384048"/>
              <a:chOff x="1347318" y="2316938"/>
              <a:chExt cx="73152" cy="728770"/>
            </a:xfrm>
          </p:grpSpPr>
          <p:cxnSp>
            <p:nvCxnSpPr>
              <p:cNvPr id="208" name="Straight Connector 207">
                <a:extLst>
                  <a:ext uri="{FF2B5EF4-FFF2-40B4-BE49-F238E27FC236}">
                    <a16:creationId xmlns:a16="http://schemas.microsoft.com/office/drawing/2014/main" id="{E8FFEC71-3E56-68FA-8EE8-E2BF3A9081BE}"/>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09" name="Straight Connector 208">
                <a:extLst>
                  <a:ext uri="{FF2B5EF4-FFF2-40B4-BE49-F238E27FC236}">
                    <a16:creationId xmlns:a16="http://schemas.microsoft.com/office/drawing/2014/main" id="{608372E2-90BC-6184-FB3D-7A2857870572}"/>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10" name="Straight Connector 209">
                <a:extLst>
                  <a:ext uri="{FF2B5EF4-FFF2-40B4-BE49-F238E27FC236}">
                    <a16:creationId xmlns:a16="http://schemas.microsoft.com/office/drawing/2014/main" id="{090F2EC9-389C-C96C-AE54-5D957CB943F4}"/>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211" name="Rectangle 210">
              <a:extLst>
                <a:ext uri="{FF2B5EF4-FFF2-40B4-BE49-F238E27FC236}">
                  <a16:creationId xmlns:a16="http://schemas.microsoft.com/office/drawing/2014/main" id="{38A56313-0071-26A2-3F45-25F524CCFE3D}"/>
                </a:ext>
              </a:extLst>
            </p:cNvPr>
            <p:cNvSpPr/>
            <p:nvPr/>
          </p:nvSpPr>
          <p:spPr>
            <a:xfrm>
              <a:off x="5277990" y="3225703"/>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12" name="Group 211">
              <a:extLst>
                <a:ext uri="{FF2B5EF4-FFF2-40B4-BE49-F238E27FC236}">
                  <a16:creationId xmlns:a16="http://schemas.microsoft.com/office/drawing/2014/main" id="{8CD355D9-15B7-88E8-C193-4F6D9AD37871}"/>
                </a:ext>
              </a:extLst>
            </p:cNvPr>
            <p:cNvGrpSpPr/>
            <p:nvPr/>
          </p:nvGrpSpPr>
          <p:grpSpPr>
            <a:xfrm>
              <a:off x="7369002" y="2493758"/>
              <a:ext cx="73152" cy="841248"/>
              <a:chOff x="1347318" y="2316938"/>
              <a:chExt cx="73152" cy="728770"/>
            </a:xfrm>
          </p:grpSpPr>
          <p:cxnSp>
            <p:nvCxnSpPr>
              <p:cNvPr id="213" name="Straight Connector 212">
                <a:extLst>
                  <a:ext uri="{FF2B5EF4-FFF2-40B4-BE49-F238E27FC236}">
                    <a16:creationId xmlns:a16="http://schemas.microsoft.com/office/drawing/2014/main" id="{4102CE76-4CF7-934B-CEDA-98AD4EDAD584}"/>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14" name="Straight Connector 213">
                <a:extLst>
                  <a:ext uri="{FF2B5EF4-FFF2-40B4-BE49-F238E27FC236}">
                    <a16:creationId xmlns:a16="http://schemas.microsoft.com/office/drawing/2014/main" id="{C3D08F87-B3CF-116F-2787-ECC7C7F1B67D}"/>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15" name="Straight Connector 214">
                <a:extLst>
                  <a:ext uri="{FF2B5EF4-FFF2-40B4-BE49-F238E27FC236}">
                    <a16:creationId xmlns:a16="http://schemas.microsoft.com/office/drawing/2014/main" id="{20A1536A-E43E-666F-4902-B026EBA3CCB7}"/>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216" name="Rectangle 215">
              <a:extLst>
                <a:ext uri="{FF2B5EF4-FFF2-40B4-BE49-F238E27FC236}">
                  <a16:creationId xmlns:a16="http://schemas.microsoft.com/office/drawing/2014/main" id="{DAFAD888-4FA7-3673-ABC5-52ECB7148614}"/>
                </a:ext>
              </a:extLst>
            </p:cNvPr>
            <p:cNvSpPr/>
            <p:nvPr/>
          </p:nvSpPr>
          <p:spPr>
            <a:xfrm>
              <a:off x="7364729" y="2858995"/>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grpSp>
        <p:nvGrpSpPr>
          <p:cNvPr id="220" name="Group 219">
            <a:extLst>
              <a:ext uri="{FF2B5EF4-FFF2-40B4-BE49-F238E27FC236}">
                <a16:creationId xmlns:a16="http://schemas.microsoft.com/office/drawing/2014/main" id="{A6F0BA31-E478-5ABB-4C1C-8A146C7A9FC9}"/>
              </a:ext>
            </a:extLst>
          </p:cNvPr>
          <p:cNvGrpSpPr/>
          <p:nvPr/>
        </p:nvGrpSpPr>
        <p:grpSpPr>
          <a:xfrm>
            <a:off x="1094253" y="5320969"/>
            <a:ext cx="6540238" cy="595347"/>
            <a:chOff x="972155" y="5010395"/>
            <a:chExt cx="6540238" cy="595347"/>
          </a:xfrm>
        </p:grpSpPr>
        <p:grpSp>
          <p:nvGrpSpPr>
            <p:cNvPr id="221" name="Group 220">
              <a:extLst>
                <a:ext uri="{FF2B5EF4-FFF2-40B4-BE49-F238E27FC236}">
                  <a16:creationId xmlns:a16="http://schemas.microsoft.com/office/drawing/2014/main" id="{A0D7637E-9C51-3ED8-9660-830282D78F7D}"/>
                </a:ext>
              </a:extLst>
            </p:cNvPr>
            <p:cNvGrpSpPr/>
            <p:nvPr/>
          </p:nvGrpSpPr>
          <p:grpSpPr>
            <a:xfrm>
              <a:off x="6158815" y="5402440"/>
              <a:ext cx="294691" cy="129605"/>
              <a:chOff x="6286462" y="5679830"/>
              <a:chExt cx="294691" cy="129605"/>
            </a:xfrm>
          </p:grpSpPr>
          <p:cxnSp>
            <p:nvCxnSpPr>
              <p:cNvPr id="236" name="Straight Connector 235">
                <a:extLst>
                  <a:ext uri="{FF2B5EF4-FFF2-40B4-BE49-F238E27FC236}">
                    <a16:creationId xmlns:a16="http://schemas.microsoft.com/office/drawing/2014/main" id="{7DCA4BEB-90B3-C121-CF8D-4CCAB7DC74FE}"/>
                  </a:ext>
                </a:extLst>
              </p:cNvPr>
              <p:cNvCxnSpPr/>
              <p:nvPr/>
            </p:nvCxnSpPr>
            <p:spPr bwMode="auto">
              <a:xfrm>
                <a:off x="6286462" y="5744489"/>
                <a:ext cx="294691" cy="0"/>
              </a:xfrm>
              <a:prstGeom prst="line">
                <a:avLst/>
              </a:prstGeom>
              <a:noFill/>
              <a:ln w="28575" cap="flat" cmpd="sng" algn="ctr">
                <a:solidFill>
                  <a:srgbClr val="E1471D"/>
                </a:solidFill>
                <a:prstDash val="solid"/>
                <a:round/>
                <a:headEnd type="none" w="med" len="med"/>
                <a:tailEnd type="none" w="med" len="med"/>
              </a:ln>
              <a:effectLst/>
            </p:spPr>
          </p:cxnSp>
          <p:sp>
            <p:nvSpPr>
              <p:cNvPr id="237" name="Rectangle 236">
                <a:extLst>
                  <a:ext uri="{FF2B5EF4-FFF2-40B4-BE49-F238E27FC236}">
                    <a16:creationId xmlns:a16="http://schemas.microsoft.com/office/drawing/2014/main" id="{6BA7A985-C3D9-742F-309F-BE3651DE04C3}"/>
                  </a:ext>
                </a:extLst>
              </p:cNvPr>
              <p:cNvSpPr/>
              <p:nvPr/>
            </p:nvSpPr>
            <p:spPr>
              <a:xfrm>
                <a:off x="6369004" y="5679830"/>
                <a:ext cx="129605" cy="129605"/>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sp>
          <p:nvSpPr>
            <p:cNvPr id="222" name="TextBox 221">
              <a:extLst>
                <a:ext uri="{FF2B5EF4-FFF2-40B4-BE49-F238E27FC236}">
                  <a16:creationId xmlns:a16="http://schemas.microsoft.com/office/drawing/2014/main" id="{7BD569F8-A3CF-7A41-C8ED-00F547DD25E7}"/>
                </a:ext>
              </a:extLst>
            </p:cNvPr>
            <p:cNvSpPr txBox="1"/>
            <p:nvPr/>
          </p:nvSpPr>
          <p:spPr bwMode="auto">
            <a:xfrm>
              <a:off x="1222530" y="5328743"/>
              <a:ext cx="14561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0.25mg + DOR</a:t>
              </a:r>
            </a:p>
          </p:txBody>
        </p:sp>
        <p:sp>
          <p:nvSpPr>
            <p:cNvPr id="223" name="TextBox 222">
              <a:extLst>
                <a:ext uri="{FF2B5EF4-FFF2-40B4-BE49-F238E27FC236}">
                  <a16:creationId xmlns:a16="http://schemas.microsoft.com/office/drawing/2014/main" id="{D7247D2F-872E-BA0F-7E3E-77F8E64B5306}"/>
                </a:ext>
              </a:extLst>
            </p:cNvPr>
            <p:cNvSpPr txBox="1"/>
            <p:nvPr/>
          </p:nvSpPr>
          <p:spPr bwMode="auto">
            <a:xfrm>
              <a:off x="2934106" y="5328743"/>
              <a:ext cx="14417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0.75 mg + DOR</a:t>
              </a:r>
            </a:p>
          </p:txBody>
        </p:sp>
        <p:sp>
          <p:nvSpPr>
            <p:cNvPr id="224" name="TextBox 223">
              <a:extLst>
                <a:ext uri="{FF2B5EF4-FFF2-40B4-BE49-F238E27FC236}">
                  <a16:creationId xmlns:a16="http://schemas.microsoft.com/office/drawing/2014/main" id="{F821F0FB-DE0A-1151-8885-06DE6533D5F8}"/>
                </a:ext>
              </a:extLst>
            </p:cNvPr>
            <p:cNvSpPr txBox="1"/>
            <p:nvPr/>
          </p:nvSpPr>
          <p:spPr bwMode="auto">
            <a:xfrm>
              <a:off x="4699507" y="5328743"/>
              <a:ext cx="14026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2.25mg + DOR</a:t>
              </a:r>
            </a:p>
          </p:txBody>
        </p:sp>
        <p:sp>
          <p:nvSpPr>
            <p:cNvPr id="225" name="TextBox 224">
              <a:extLst>
                <a:ext uri="{FF2B5EF4-FFF2-40B4-BE49-F238E27FC236}">
                  <a16:creationId xmlns:a16="http://schemas.microsoft.com/office/drawing/2014/main" id="{6A1095CB-D92F-143B-45F1-E6E91E84CF2B}"/>
                </a:ext>
              </a:extLst>
            </p:cNvPr>
            <p:cNvSpPr txBox="1"/>
            <p:nvPr/>
          </p:nvSpPr>
          <p:spPr bwMode="auto">
            <a:xfrm>
              <a:off x="6413310" y="5328743"/>
              <a:ext cx="10990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DOR/3TC/TDF</a:t>
              </a:r>
            </a:p>
          </p:txBody>
        </p:sp>
        <p:grpSp>
          <p:nvGrpSpPr>
            <p:cNvPr id="226" name="Group 225">
              <a:extLst>
                <a:ext uri="{FF2B5EF4-FFF2-40B4-BE49-F238E27FC236}">
                  <a16:creationId xmlns:a16="http://schemas.microsoft.com/office/drawing/2014/main" id="{67E72EFD-55E1-FC05-24B6-3E9A67DC8C79}"/>
                </a:ext>
              </a:extLst>
            </p:cNvPr>
            <p:cNvGrpSpPr/>
            <p:nvPr/>
          </p:nvGrpSpPr>
          <p:grpSpPr>
            <a:xfrm>
              <a:off x="972155" y="5388178"/>
              <a:ext cx="294691" cy="158129"/>
              <a:chOff x="1225872" y="5586360"/>
              <a:chExt cx="294691" cy="158129"/>
            </a:xfrm>
          </p:grpSpPr>
          <p:cxnSp>
            <p:nvCxnSpPr>
              <p:cNvPr id="234" name="Straight Connector 233">
                <a:extLst>
                  <a:ext uri="{FF2B5EF4-FFF2-40B4-BE49-F238E27FC236}">
                    <a16:creationId xmlns:a16="http://schemas.microsoft.com/office/drawing/2014/main" id="{752400B4-67AE-CD54-7418-2C7D60A56A08}"/>
                  </a:ext>
                </a:extLst>
              </p:cNvPr>
              <p:cNvCxnSpPr/>
              <p:nvPr/>
            </p:nvCxnSpPr>
            <p:spPr bwMode="auto">
              <a:xfrm>
                <a:off x="1225872" y="5693802"/>
                <a:ext cx="294691" cy="0"/>
              </a:xfrm>
              <a:prstGeom prst="line">
                <a:avLst/>
              </a:prstGeom>
              <a:noFill/>
              <a:ln w="28575" cap="flat" cmpd="sng" algn="ctr">
                <a:solidFill>
                  <a:schemeClr val="accent2">
                    <a:lumMod val="20000"/>
                    <a:lumOff val="80000"/>
                  </a:schemeClr>
                </a:solidFill>
                <a:prstDash val="solid"/>
                <a:round/>
                <a:headEnd type="none" w="med" len="med"/>
                <a:tailEnd type="none" w="med" len="med"/>
              </a:ln>
              <a:effectLst/>
            </p:spPr>
          </p:cxnSp>
          <p:sp>
            <p:nvSpPr>
              <p:cNvPr id="235" name="Triangle 234">
                <a:extLst>
                  <a:ext uri="{FF2B5EF4-FFF2-40B4-BE49-F238E27FC236}">
                    <a16:creationId xmlns:a16="http://schemas.microsoft.com/office/drawing/2014/main" id="{7379CF59-B160-69B4-2967-3B988FB87694}"/>
                  </a:ext>
                </a:extLst>
              </p:cNvPr>
              <p:cNvSpPr/>
              <p:nvPr/>
            </p:nvSpPr>
            <p:spPr bwMode="auto">
              <a:xfrm>
                <a:off x="1287277" y="5586360"/>
                <a:ext cx="171880" cy="158129"/>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27" name="Group 226">
              <a:extLst>
                <a:ext uri="{FF2B5EF4-FFF2-40B4-BE49-F238E27FC236}">
                  <a16:creationId xmlns:a16="http://schemas.microsoft.com/office/drawing/2014/main" id="{D251B324-2A92-7583-B57A-8A702FDAEE60}"/>
                </a:ext>
              </a:extLst>
            </p:cNvPr>
            <p:cNvGrpSpPr/>
            <p:nvPr/>
          </p:nvGrpSpPr>
          <p:grpSpPr>
            <a:xfrm>
              <a:off x="2676440" y="5391377"/>
              <a:ext cx="294691" cy="151730"/>
              <a:chOff x="2359132" y="5875687"/>
              <a:chExt cx="294691" cy="151730"/>
            </a:xfrm>
          </p:grpSpPr>
          <p:sp>
            <p:nvSpPr>
              <p:cNvPr id="232" name="Oval 231">
                <a:extLst>
                  <a:ext uri="{FF2B5EF4-FFF2-40B4-BE49-F238E27FC236}">
                    <a16:creationId xmlns:a16="http://schemas.microsoft.com/office/drawing/2014/main" id="{68A9CEB9-FDE5-A936-3874-D3B90C3918FF}"/>
                  </a:ext>
                </a:extLst>
              </p:cNvPr>
              <p:cNvSpPr/>
              <p:nvPr/>
            </p:nvSpPr>
            <p:spPr bwMode="auto">
              <a:xfrm>
                <a:off x="2430612" y="5875687"/>
                <a:ext cx="151730" cy="151730"/>
              </a:xfrm>
              <a:prstGeom prst="ellipse">
                <a:avLst/>
              </a:prstGeom>
              <a:noFill/>
              <a:ln w="28575">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233" name="Straight Connector 232">
                <a:extLst>
                  <a:ext uri="{FF2B5EF4-FFF2-40B4-BE49-F238E27FC236}">
                    <a16:creationId xmlns:a16="http://schemas.microsoft.com/office/drawing/2014/main" id="{8A66D5B2-6F7B-7037-DCC4-B12E118A0EA2}"/>
                  </a:ext>
                </a:extLst>
              </p:cNvPr>
              <p:cNvCxnSpPr/>
              <p:nvPr/>
            </p:nvCxnSpPr>
            <p:spPr bwMode="auto">
              <a:xfrm>
                <a:off x="2359132" y="5953913"/>
                <a:ext cx="294691" cy="0"/>
              </a:xfrm>
              <a:prstGeom prst="line">
                <a:avLst/>
              </a:prstGeom>
              <a:noFill/>
              <a:ln w="28575" cap="flat" cmpd="sng" algn="ctr">
                <a:solidFill>
                  <a:schemeClr val="accent2"/>
                </a:solidFill>
                <a:prstDash val="solid"/>
                <a:round/>
                <a:headEnd type="none" w="med" len="med"/>
                <a:tailEnd type="none" w="med" len="med"/>
              </a:ln>
              <a:effectLst/>
            </p:spPr>
          </p:cxnSp>
        </p:grpSp>
        <p:grpSp>
          <p:nvGrpSpPr>
            <p:cNvPr id="228" name="Group 227">
              <a:extLst>
                <a:ext uri="{FF2B5EF4-FFF2-40B4-BE49-F238E27FC236}">
                  <a16:creationId xmlns:a16="http://schemas.microsoft.com/office/drawing/2014/main" id="{2743917B-E68D-AAF4-A0AD-3EB1280243F5}"/>
                </a:ext>
              </a:extLst>
            </p:cNvPr>
            <p:cNvGrpSpPr/>
            <p:nvPr/>
          </p:nvGrpSpPr>
          <p:grpSpPr>
            <a:xfrm>
              <a:off x="4429213" y="5399862"/>
              <a:ext cx="294691" cy="134760"/>
              <a:chOff x="4161852" y="5733048"/>
              <a:chExt cx="294691" cy="134760"/>
            </a:xfrm>
          </p:grpSpPr>
          <p:sp>
            <p:nvSpPr>
              <p:cNvPr id="230" name="Rectangle 229">
                <a:extLst>
                  <a:ext uri="{FF2B5EF4-FFF2-40B4-BE49-F238E27FC236}">
                    <a16:creationId xmlns:a16="http://schemas.microsoft.com/office/drawing/2014/main" id="{486F4286-C789-B739-88FF-569196A12E4F}"/>
                  </a:ext>
                </a:extLst>
              </p:cNvPr>
              <p:cNvSpPr/>
              <p:nvPr/>
            </p:nvSpPr>
            <p:spPr>
              <a:xfrm rot="2806714">
                <a:off x="4241816" y="5733048"/>
                <a:ext cx="134760" cy="134760"/>
              </a:xfrm>
              <a:prstGeom prst="rect">
                <a:avLst/>
              </a:prstGeom>
              <a:noFill/>
              <a:ln w="28575"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cxnSp>
            <p:nvCxnSpPr>
              <p:cNvPr id="231" name="Straight Connector 230">
                <a:extLst>
                  <a:ext uri="{FF2B5EF4-FFF2-40B4-BE49-F238E27FC236}">
                    <a16:creationId xmlns:a16="http://schemas.microsoft.com/office/drawing/2014/main" id="{BC006201-083B-8BAA-AE9D-8E7471A84A60}"/>
                  </a:ext>
                </a:extLst>
              </p:cNvPr>
              <p:cNvCxnSpPr/>
              <p:nvPr/>
            </p:nvCxnSpPr>
            <p:spPr bwMode="auto">
              <a:xfrm>
                <a:off x="4161852" y="5803805"/>
                <a:ext cx="294691" cy="0"/>
              </a:xfrm>
              <a:prstGeom prst="line">
                <a:avLst/>
              </a:prstGeom>
              <a:noFill/>
              <a:ln w="28575" cap="flat" cmpd="sng" algn="ctr">
                <a:solidFill>
                  <a:schemeClr val="accent1"/>
                </a:solidFill>
                <a:prstDash val="solid"/>
                <a:round/>
                <a:headEnd type="none" w="med" len="med"/>
                <a:tailEnd type="none" w="med" len="med"/>
              </a:ln>
              <a:effectLst/>
            </p:spPr>
          </p:cxnSp>
        </p:grpSp>
        <p:sp>
          <p:nvSpPr>
            <p:cNvPr id="229" name="TextBox 228">
              <a:extLst>
                <a:ext uri="{FF2B5EF4-FFF2-40B4-BE49-F238E27FC236}">
                  <a16:creationId xmlns:a16="http://schemas.microsoft.com/office/drawing/2014/main" id="{C4809B7E-60DE-C8CE-ECC9-0537325D209C}"/>
                </a:ext>
              </a:extLst>
            </p:cNvPr>
            <p:cNvSpPr txBox="1"/>
            <p:nvPr/>
          </p:nvSpPr>
          <p:spPr bwMode="auto">
            <a:xfrm>
              <a:off x="3373096" y="5010395"/>
              <a:ext cx="19115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Part 2 Treatment Group</a:t>
              </a:r>
            </a:p>
          </p:txBody>
        </p:sp>
      </p:grpSp>
      <p:sp>
        <p:nvSpPr>
          <p:cNvPr id="73" name="Text Box 15">
            <a:extLst>
              <a:ext uri="{FF2B5EF4-FFF2-40B4-BE49-F238E27FC236}">
                <a16:creationId xmlns:a16="http://schemas.microsoft.com/office/drawing/2014/main" id="{B83FFA3E-C380-B1C4-1676-5CCFE85DD8BD}"/>
              </a:ext>
            </a:extLst>
          </p:cNvPr>
          <p:cNvSpPr txBox="1">
            <a:spLocks noChangeArrowheads="1"/>
          </p:cNvSpPr>
          <p:nvPr/>
        </p:nvSpPr>
        <p:spPr bwMode="auto">
          <a:xfrm>
            <a:off x="388590" y="6375148"/>
            <a:ext cx="3499131"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9677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5" name="Group 114">
            <a:extLst>
              <a:ext uri="{FF2B5EF4-FFF2-40B4-BE49-F238E27FC236}">
                <a16:creationId xmlns:a16="http://schemas.microsoft.com/office/drawing/2014/main" id="{8384DFD5-A751-5413-DC3F-9DB4B2A148AF}"/>
              </a:ext>
            </a:extLst>
          </p:cNvPr>
          <p:cNvGrpSpPr/>
          <p:nvPr/>
        </p:nvGrpSpPr>
        <p:grpSpPr>
          <a:xfrm>
            <a:off x="1194355" y="2991699"/>
            <a:ext cx="6378935" cy="1435447"/>
            <a:chOff x="1017173" y="2677120"/>
            <a:chExt cx="6378935" cy="1435447"/>
          </a:xfrm>
        </p:grpSpPr>
        <p:grpSp>
          <p:nvGrpSpPr>
            <p:cNvPr id="14" name="Group 13">
              <a:extLst>
                <a:ext uri="{FF2B5EF4-FFF2-40B4-BE49-F238E27FC236}">
                  <a16:creationId xmlns:a16="http://schemas.microsoft.com/office/drawing/2014/main" id="{C2DADBB5-EBDF-4E41-1461-B2C448B6BA89}"/>
                </a:ext>
              </a:extLst>
            </p:cNvPr>
            <p:cNvGrpSpPr/>
            <p:nvPr/>
          </p:nvGrpSpPr>
          <p:grpSpPr>
            <a:xfrm>
              <a:off x="1380701" y="3538980"/>
              <a:ext cx="73152" cy="457200"/>
              <a:chOff x="1347318" y="2316938"/>
              <a:chExt cx="73152" cy="728770"/>
            </a:xfrm>
          </p:grpSpPr>
          <p:cxnSp>
            <p:nvCxnSpPr>
              <p:cNvPr id="15" name="Straight Connector 14">
                <a:extLst>
                  <a:ext uri="{FF2B5EF4-FFF2-40B4-BE49-F238E27FC236}">
                    <a16:creationId xmlns:a16="http://schemas.microsoft.com/office/drawing/2014/main" id="{F6AE38C3-01F0-3413-2FC1-D5A2C5377C96}"/>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F31DC7FC-8272-1F7C-B0DE-14FDE3628436}"/>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8FF6244C-C688-240E-4A2B-708C73EBC521}"/>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27" name="Oval 26">
              <a:extLst>
                <a:ext uri="{FF2B5EF4-FFF2-40B4-BE49-F238E27FC236}">
                  <a16:creationId xmlns:a16="http://schemas.microsoft.com/office/drawing/2014/main" id="{9B276371-7F57-506F-512B-4AE3E3033329}"/>
                </a:ext>
              </a:extLst>
            </p:cNvPr>
            <p:cNvSpPr/>
            <p:nvPr/>
          </p:nvSpPr>
          <p:spPr bwMode="auto">
            <a:xfrm>
              <a:off x="1366162" y="3720774"/>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44" name="Group 43">
              <a:extLst>
                <a:ext uri="{FF2B5EF4-FFF2-40B4-BE49-F238E27FC236}">
                  <a16:creationId xmlns:a16="http://schemas.microsoft.com/office/drawing/2014/main" id="{A2B969EB-5D72-D50D-32AA-A77745DA29F2}"/>
                </a:ext>
              </a:extLst>
            </p:cNvPr>
            <p:cNvGrpSpPr/>
            <p:nvPr/>
          </p:nvGrpSpPr>
          <p:grpSpPr>
            <a:xfrm>
              <a:off x="1727729" y="3470689"/>
              <a:ext cx="73152" cy="539496"/>
              <a:chOff x="1347318" y="2316938"/>
              <a:chExt cx="73152" cy="728770"/>
            </a:xfrm>
          </p:grpSpPr>
          <p:cxnSp>
            <p:nvCxnSpPr>
              <p:cNvPr id="45" name="Straight Connector 44">
                <a:extLst>
                  <a:ext uri="{FF2B5EF4-FFF2-40B4-BE49-F238E27FC236}">
                    <a16:creationId xmlns:a16="http://schemas.microsoft.com/office/drawing/2014/main" id="{064EC529-76B4-DDE5-287E-AC22B2FBCCC4}"/>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B65A7646-65E3-7A6A-4B6E-A9E0197EDD5F}"/>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D341894A-AFE8-C402-C393-2744599F9192}"/>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87" name="Oval 86">
              <a:extLst>
                <a:ext uri="{FF2B5EF4-FFF2-40B4-BE49-F238E27FC236}">
                  <a16:creationId xmlns:a16="http://schemas.microsoft.com/office/drawing/2014/main" id="{04AA2FE3-ACFF-3773-8410-DE650933C8D7}"/>
                </a:ext>
              </a:extLst>
            </p:cNvPr>
            <p:cNvSpPr/>
            <p:nvPr/>
          </p:nvSpPr>
          <p:spPr bwMode="auto">
            <a:xfrm>
              <a:off x="1713190" y="3693758"/>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88" name="Group 87">
              <a:extLst>
                <a:ext uri="{FF2B5EF4-FFF2-40B4-BE49-F238E27FC236}">
                  <a16:creationId xmlns:a16="http://schemas.microsoft.com/office/drawing/2014/main" id="{73DE78D3-C3BE-070F-2EE6-BB70DC374FAA}"/>
                </a:ext>
              </a:extLst>
            </p:cNvPr>
            <p:cNvGrpSpPr/>
            <p:nvPr/>
          </p:nvGrpSpPr>
          <p:grpSpPr>
            <a:xfrm>
              <a:off x="2076974" y="3305413"/>
              <a:ext cx="73152" cy="457200"/>
              <a:chOff x="1347318" y="2316938"/>
              <a:chExt cx="73152" cy="728770"/>
            </a:xfrm>
          </p:grpSpPr>
          <p:cxnSp>
            <p:nvCxnSpPr>
              <p:cNvPr id="89" name="Straight Connector 88">
                <a:extLst>
                  <a:ext uri="{FF2B5EF4-FFF2-40B4-BE49-F238E27FC236}">
                    <a16:creationId xmlns:a16="http://schemas.microsoft.com/office/drawing/2014/main" id="{F4A5E0D8-4AB0-13AC-2D97-58484855F73D}"/>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19763B4D-D4DE-1A76-7253-9D2729BAE776}"/>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003CC1A5-130A-35BD-7139-7435DD19109F}"/>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92" name="Oval 91">
              <a:extLst>
                <a:ext uri="{FF2B5EF4-FFF2-40B4-BE49-F238E27FC236}">
                  <a16:creationId xmlns:a16="http://schemas.microsoft.com/office/drawing/2014/main" id="{34B598DD-382C-2F26-DA15-68B9CF88FD63}"/>
                </a:ext>
              </a:extLst>
            </p:cNvPr>
            <p:cNvSpPr/>
            <p:nvPr/>
          </p:nvSpPr>
          <p:spPr bwMode="auto">
            <a:xfrm>
              <a:off x="2062435" y="349038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93" name="Group 92">
              <a:extLst>
                <a:ext uri="{FF2B5EF4-FFF2-40B4-BE49-F238E27FC236}">
                  <a16:creationId xmlns:a16="http://schemas.microsoft.com/office/drawing/2014/main" id="{CE9E1064-3002-E3AE-4CD9-EDED475AEFF6}"/>
                </a:ext>
              </a:extLst>
            </p:cNvPr>
            <p:cNvGrpSpPr/>
            <p:nvPr/>
          </p:nvGrpSpPr>
          <p:grpSpPr>
            <a:xfrm>
              <a:off x="3123373" y="3081237"/>
              <a:ext cx="73152" cy="576072"/>
              <a:chOff x="1347318" y="2316938"/>
              <a:chExt cx="73152" cy="728770"/>
            </a:xfrm>
          </p:grpSpPr>
          <p:cxnSp>
            <p:nvCxnSpPr>
              <p:cNvPr id="94" name="Straight Connector 93">
                <a:extLst>
                  <a:ext uri="{FF2B5EF4-FFF2-40B4-BE49-F238E27FC236}">
                    <a16:creationId xmlns:a16="http://schemas.microsoft.com/office/drawing/2014/main" id="{EE7C6814-D418-8F8B-4C27-778D0A155408}"/>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DD2C3B5F-6811-B5E8-D937-84A4A43372E0}"/>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66664872-A446-7603-7466-7994CD0E0601}"/>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97" name="Oval 96">
              <a:extLst>
                <a:ext uri="{FF2B5EF4-FFF2-40B4-BE49-F238E27FC236}">
                  <a16:creationId xmlns:a16="http://schemas.microsoft.com/office/drawing/2014/main" id="{2F657756-26C1-A6CC-58F5-88EC32DD090A}"/>
                </a:ext>
              </a:extLst>
            </p:cNvPr>
            <p:cNvSpPr/>
            <p:nvPr/>
          </p:nvSpPr>
          <p:spPr bwMode="auto">
            <a:xfrm>
              <a:off x="3108834" y="3323356"/>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98" name="Group 97">
              <a:extLst>
                <a:ext uri="{FF2B5EF4-FFF2-40B4-BE49-F238E27FC236}">
                  <a16:creationId xmlns:a16="http://schemas.microsoft.com/office/drawing/2014/main" id="{25E517FC-4AD2-1EA2-4A0E-56CDC137351F}"/>
                </a:ext>
              </a:extLst>
            </p:cNvPr>
            <p:cNvGrpSpPr/>
            <p:nvPr/>
          </p:nvGrpSpPr>
          <p:grpSpPr>
            <a:xfrm>
              <a:off x="4171843" y="3219174"/>
              <a:ext cx="73152" cy="557784"/>
              <a:chOff x="1347318" y="2316938"/>
              <a:chExt cx="73152" cy="728770"/>
            </a:xfrm>
          </p:grpSpPr>
          <p:cxnSp>
            <p:nvCxnSpPr>
              <p:cNvPr id="99" name="Straight Connector 98">
                <a:extLst>
                  <a:ext uri="{FF2B5EF4-FFF2-40B4-BE49-F238E27FC236}">
                    <a16:creationId xmlns:a16="http://schemas.microsoft.com/office/drawing/2014/main" id="{1E654FF3-BF4F-D761-1C3B-8DC990AAF0C7}"/>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F2DEF61F-F2F9-00A9-0336-C9862609F173}"/>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96C909F1-202E-3817-DB2F-589F169E6F70}"/>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02" name="Oval 101">
              <a:extLst>
                <a:ext uri="{FF2B5EF4-FFF2-40B4-BE49-F238E27FC236}">
                  <a16:creationId xmlns:a16="http://schemas.microsoft.com/office/drawing/2014/main" id="{C18EEB1F-DCB4-4C1E-AB94-1C6DBBC746F1}"/>
                </a:ext>
              </a:extLst>
            </p:cNvPr>
            <p:cNvSpPr/>
            <p:nvPr/>
          </p:nvSpPr>
          <p:spPr bwMode="auto">
            <a:xfrm>
              <a:off x="4157304" y="3451768"/>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03" name="Group 102">
              <a:extLst>
                <a:ext uri="{FF2B5EF4-FFF2-40B4-BE49-F238E27FC236}">
                  <a16:creationId xmlns:a16="http://schemas.microsoft.com/office/drawing/2014/main" id="{89DD09BF-FBB9-939A-A607-6B3148FF48A5}"/>
                </a:ext>
              </a:extLst>
            </p:cNvPr>
            <p:cNvGrpSpPr/>
            <p:nvPr/>
          </p:nvGrpSpPr>
          <p:grpSpPr>
            <a:xfrm>
              <a:off x="5216593" y="3069343"/>
              <a:ext cx="73152" cy="740664"/>
              <a:chOff x="1347318" y="2316938"/>
              <a:chExt cx="73152" cy="728770"/>
            </a:xfrm>
          </p:grpSpPr>
          <p:cxnSp>
            <p:nvCxnSpPr>
              <p:cNvPr id="104" name="Straight Connector 103">
                <a:extLst>
                  <a:ext uri="{FF2B5EF4-FFF2-40B4-BE49-F238E27FC236}">
                    <a16:creationId xmlns:a16="http://schemas.microsoft.com/office/drawing/2014/main" id="{2935AC18-2605-0B60-D35D-F35A5A51F228}"/>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27B0452A-94E7-27D0-5F38-79B630CD977A}"/>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15F92F53-2023-EB79-82FB-AD69C9BC41D1}"/>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07" name="Oval 106">
              <a:extLst>
                <a:ext uri="{FF2B5EF4-FFF2-40B4-BE49-F238E27FC236}">
                  <a16:creationId xmlns:a16="http://schemas.microsoft.com/office/drawing/2014/main" id="{FE679614-4CE5-D6B4-1F0E-5C420047018C}"/>
                </a:ext>
              </a:extLst>
            </p:cNvPr>
            <p:cNvSpPr/>
            <p:nvPr/>
          </p:nvSpPr>
          <p:spPr bwMode="auto">
            <a:xfrm>
              <a:off x="5202054" y="3384487"/>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08" name="Group 107">
              <a:extLst>
                <a:ext uri="{FF2B5EF4-FFF2-40B4-BE49-F238E27FC236}">
                  <a16:creationId xmlns:a16="http://schemas.microsoft.com/office/drawing/2014/main" id="{7E03C1E6-CA1D-29FB-F898-FFE47AE6CE05}"/>
                </a:ext>
              </a:extLst>
            </p:cNvPr>
            <p:cNvGrpSpPr/>
            <p:nvPr/>
          </p:nvGrpSpPr>
          <p:grpSpPr>
            <a:xfrm>
              <a:off x="7312862" y="2677120"/>
              <a:ext cx="73152" cy="1371600"/>
              <a:chOff x="1347318" y="2316938"/>
              <a:chExt cx="73152" cy="728770"/>
            </a:xfrm>
          </p:grpSpPr>
          <p:cxnSp>
            <p:nvCxnSpPr>
              <p:cNvPr id="109" name="Straight Connector 108">
                <a:extLst>
                  <a:ext uri="{FF2B5EF4-FFF2-40B4-BE49-F238E27FC236}">
                    <a16:creationId xmlns:a16="http://schemas.microsoft.com/office/drawing/2014/main" id="{C78E491D-7922-524F-9B7C-9E7321B21603}"/>
                  </a:ext>
                </a:extLst>
              </p:cNvPr>
              <p:cNvCxnSpPr>
                <a:cxnSpLocks/>
              </p:cNvCxnSpPr>
              <p:nvPr/>
            </p:nvCxnSpPr>
            <p:spPr bwMode="auto">
              <a:xfrm>
                <a:off x="1383894" y="2316938"/>
                <a:ext cx="0" cy="728770"/>
              </a:xfrm>
              <a:prstGeom prst="line">
                <a:avLst/>
              </a:prstGeom>
              <a:noFill/>
              <a:ln w="19050" cap="flat" cmpd="sng" algn="ctr">
                <a:solidFill>
                  <a:schemeClr val="accent2"/>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6EA88382-7863-EE75-66FC-6BE2BF0C95F0}"/>
                  </a:ext>
                </a:extLst>
              </p:cNvPr>
              <p:cNvCxnSpPr>
                <a:cxnSpLocks/>
              </p:cNvCxnSpPr>
              <p:nvPr/>
            </p:nvCxnSpPr>
            <p:spPr bwMode="auto">
              <a:xfrm>
                <a:off x="1347318" y="2316938"/>
                <a:ext cx="73152" cy="0"/>
              </a:xfrm>
              <a:prstGeom prst="line">
                <a:avLst/>
              </a:prstGeom>
              <a:noFill/>
              <a:ln w="19050" cap="flat" cmpd="sng" algn="ctr">
                <a:solidFill>
                  <a:schemeClr val="accent2"/>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25325BE8-894D-9827-6668-135B823F91DD}"/>
                  </a:ext>
                </a:extLst>
              </p:cNvPr>
              <p:cNvCxnSpPr>
                <a:cxnSpLocks/>
              </p:cNvCxnSpPr>
              <p:nvPr/>
            </p:nvCxnSpPr>
            <p:spPr bwMode="auto">
              <a:xfrm>
                <a:off x="1347318" y="3045708"/>
                <a:ext cx="73152" cy="0"/>
              </a:xfrm>
              <a:prstGeom prst="line">
                <a:avLst/>
              </a:prstGeom>
              <a:noFill/>
              <a:ln w="19050" cap="flat" cmpd="sng" algn="ctr">
                <a:solidFill>
                  <a:schemeClr val="accent2"/>
                </a:solidFill>
                <a:prstDash val="solid"/>
                <a:round/>
                <a:headEnd type="none" w="med" len="med"/>
                <a:tailEnd type="none" w="med" len="med"/>
              </a:ln>
              <a:effectLst/>
            </p:spPr>
          </p:cxnSp>
        </p:grpSp>
        <p:sp>
          <p:nvSpPr>
            <p:cNvPr id="112" name="Oval 111">
              <a:extLst>
                <a:ext uri="{FF2B5EF4-FFF2-40B4-BE49-F238E27FC236}">
                  <a16:creationId xmlns:a16="http://schemas.microsoft.com/office/drawing/2014/main" id="{1AD8AFC9-98C5-EB69-0C48-D5379CA5990A}"/>
                </a:ext>
              </a:extLst>
            </p:cNvPr>
            <p:cNvSpPr/>
            <p:nvPr/>
          </p:nvSpPr>
          <p:spPr bwMode="auto">
            <a:xfrm>
              <a:off x="7298323" y="3316114"/>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3" name="Oval 112">
              <a:extLst>
                <a:ext uri="{FF2B5EF4-FFF2-40B4-BE49-F238E27FC236}">
                  <a16:creationId xmlns:a16="http://schemas.microsoft.com/office/drawing/2014/main" id="{BE19EA48-94F8-1657-24C6-CC8029F255FA}"/>
                </a:ext>
              </a:extLst>
            </p:cNvPr>
            <p:cNvSpPr/>
            <p:nvPr/>
          </p:nvSpPr>
          <p:spPr bwMode="auto">
            <a:xfrm>
              <a:off x="1017173" y="4014782"/>
              <a:ext cx="97785" cy="97785"/>
            </a:xfrm>
            <a:prstGeom prst="ellipse">
              <a:avLst/>
            </a:prstGeom>
            <a:noFill/>
            <a:ln w="19050">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4" name="Freeform 113">
              <a:extLst>
                <a:ext uri="{FF2B5EF4-FFF2-40B4-BE49-F238E27FC236}">
                  <a16:creationId xmlns:a16="http://schemas.microsoft.com/office/drawing/2014/main" id="{3C8E7AAC-611E-BD21-086F-7CF06447F1AB}"/>
                </a:ext>
              </a:extLst>
            </p:cNvPr>
            <p:cNvSpPr/>
            <p:nvPr/>
          </p:nvSpPr>
          <p:spPr bwMode="auto">
            <a:xfrm>
              <a:off x="1069075" y="3366448"/>
              <a:ext cx="6282519" cy="691486"/>
            </a:xfrm>
            <a:custGeom>
              <a:avLst/>
              <a:gdLst>
                <a:gd name="connsiteX0" fmla="*/ 0 w 6282519"/>
                <a:gd name="connsiteY0" fmla="*/ 691486 h 691486"/>
                <a:gd name="connsiteX1" fmla="*/ 350292 w 6282519"/>
                <a:gd name="connsiteY1" fmla="*/ 395785 h 691486"/>
                <a:gd name="connsiteX2" fmla="*/ 700585 w 6282519"/>
                <a:gd name="connsiteY2" fmla="*/ 377588 h 691486"/>
                <a:gd name="connsiteX3" fmla="*/ 1046328 w 6282519"/>
                <a:gd name="connsiteY3" fmla="*/ 172871 h 691486"/>
                <a:gd name="connsiteX4" fmla="*/ 2088107 w 6282519"/>
                <a:gd name="connsiteY4" fmla="*/ 13648 h 691486"/>
                <a:gd name="connsiteX5" fmla="*/ 3138985 w 6282519"/>
                <a:gd name="connsiteY5" fmla="*/ 131928 h 691486"/>
                <a:gd name="connsiteX6" fmla="*/ 4185313 w 6282519"/>
                <a:gd name="connsiteY6" fmla="*/ 72788 h 691486"/>
                <a:gd name="connsiteX7" fmla="*/ 6282519 w 6282519"/>
                <a:gd name="connsiteY7" fmla="*/ 0 h 691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82519" h="691486">
                  <a:moveTo>
                    <a:pt x="0" y="691486"/>
                  </a:moveTo>
                  <a:lnTo>
                    <a:pt x="350292" y="395785"/>
                  </a:lnTo>
                  <a:lnTo>
                    <a:pt x="700585" y="377588"/>
                  </a:lnTo>
                  <a:lnTo>
                    <a:pt x="1046328" y="172871"/>
                  </a:lnTo>
                  <a:lnTo>
                    <a:pt x="2088107" y="13648"/>
                  </a:lnTo>
                  <a:lnTo>
                    <a:pt x="3138985" y="131928"/>
                  </a:lnTo>
                  <a:lnTo>
                    <a:pt x="4185313" y="72788"/>
                  </a:lnTo>
                  <a:lnTo>
                    <a:pt x="6282519" y="0"/>
                  </a:lnTo>
                </a:path>
              </a:pathLst>
            </a:custGeom>
            <a:noFill/>
            <a:ln w="28575">
              <a:solidFill>
                <a:schemeClr val="accent2"/>
              </a:solidFill>
              <a:prstDash val="sysDash"/>
              <a:miter lim="800000"/>
              <a:headEnd/>
              <a:tailEnd/>
            </a:ln>
          </p:spPr>
          <p:txBody>
            <a:bodyPr rtlCol="0" anchor="ctr"/>
            <a:lstStyle/>
            <a:p>
              <a:pPr algn="ctr"/>
              <a:endParaRPr lang="en-US"/>
            </a:p>
          </p:txBody>
        </p:sp>
      </p:grpSp>
      <p:grpSp>
        <p:nvGrpSpPr>
          <p:cNvPr id="148" name="Group 147">
            <a:extLst>
              <a:ext uri="{FF2B5EF4-FFF2-40B4-BE49-F238E27FC236}">
                <a16:creationId xmlns:a16="http://schemas.microsoft.com/office/drawing/2014/main" id="{0AEFFF02-EFAF-BA9B-A234-8736CAB5CC57}"/>
              </a:ext>
            </a:extLst>
          </p:cNvPr>
          <p:cNvGrpSpPr/>
          <p:nvPr/>
        </p:nvGrpSpPr>
        <p:grpSpPr>
          <a:xfrm>
            <a:off x="1227940" y="3599165"/>
            <a:ext cx="6368061" cy="927283"/>
            <a:chOff x="1058182" y="3279798"/>
            <a:chExt cx="6368061" cy="927283"/>
          </a:xfrm>
        </p:grpSpPr>
        <p:grpSp>
          <p:nvGrpSpPr>
            <p:cNvPr id="18" name="Group 17">
              <a:extLst>
                <a:ext uri="{FF2B5EF4-FFF2-40B4-BE49-F238E27FC236}">
                  <a16:creationId xmlns:a16="http://schemas.microsoft.com/office/drawing/2014/main" id="{770E2CE4-73E4-79D7-DB5B-AA1AC8FC3B7F}"/>
                </a:ext>
              </a:extLst>
            </p:cNvPr>
            <p:cNvGrpSpPr/>
            <p:nvPr/>
          </p:nvGrpSpPr>
          <p:grpSpPr>
            <a:xfrm>
              <a:off x="1419575" y="3570491"/>
              <a:ext cx="73152" cy="438912"/>
              <a:chOff x="1347318" y="2316938"/>
              <a:chExt cx="73152" cy="728770"/>
            </a:xfrm>
          </p:grpSpPr>
          <p:cxnSp>
            <p:nvCxnSpPr>
              <p:cNvPr id="19" name="Straight Connector 18">
                <a:extLst>
                  <a:ext uri="{FF2B5EF4-FFF2-40B4-BE49-F238E27FC236}">
                    <a16:creationId xmlns:a16="http://schemas.microsoft.com/office/drawing/2014/main" id="{86CE9B73-8141-1090-2BBA-4609AFBA67DD}"/>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ED906E83-1807-D5CA-85D8-7D262049709F}"/>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0839685-08B8-252D-2C43-D203891F92B7}"/>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28" name="Rectangle 27">
              <a:extLst>
                <a:ext uri="{FF2B5EF4-FFF2-40B4-BE49-F238E27FC236}">
                  <a16:creationId xmlns:a16="http://schemas.microsoft.com/office/drawing/2014/main" id="{00314E36-BD49-F68E-6001-79A6F42B38F6}"/>
                </a:ext>
              </a:extLst>
            </p:cNvPr>
            <p:cNvSpPr/>
            <p:nvPr/>
          </p:nvSpPr>
          <p:spPr>
            <a:xfrm rot="2806714">
              <a:off x="1410140" y="3753274"/>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16" name="Rectangle 115">
              <a:extLst>
                <a:ext uri="{FF2B5EF4-FFF2-40B4-BE49-F238E27FC236}">
                  <a16:creationId xmlns:a16="http://schemas.microsoft.com/office/drawing/2014/main" id="{7456F69B-1F27-9D96-C2D6-6B885A54A684}"/>
                </a:ext>
              </a:extLst>
            </p:cNvPr>
            <p:cNvSpPr/>
            <p:nvPr/>
          </p:nvSpPr>
          <p:spPr>
            <a:xfrm rot="2806714">
              <a:off x="1058182" y="401228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17" name="Group 116">
              <a:extLst>
                <a:ext uri="{FF2B5EF4-FFF2-40B4-BE49-F238E27FC236}">
                  <a16:creationId xmlns:a16="http://schemas.microsoft.com/office/drawing/2014/main" id="{EFC42B18-3F3C-0DB2-9887-09E5B0D370A2}"/>
                </a:ext>
              </a:extLst>
            </p:cNvPr>
            <p:cNvGrpSpPr/>
            <p:nvPr/>
          </p:nvGrpSpPr>
          <p:grpSpPr>
            <a:xfrm>
              <a:off x="1765893" y="3305885"/>
              <a:ext cx="73152" cy="612648"/>
              <a:chOff x="1347318" y="2316938"/>
              <a:chExt cx="73152" cy="728770"/>
            </a:xfrm>
          </p:grpSpPr>
          <p:cxnSp>
            <p:nvCxnSpPr>
              <p:cNvPr id="118" name="Straight Connector 117">
                <a:extLst>
                  <a:ext uri="{FF2B5EF4-FFF2-40B4-BE49-F238E27FC236}">
                    <a16:creationId xmlns:a16="http://schemas.microsoft.com/office/drawing/2014/main" id="{63EE87AB-5B27-A1F9-5D57-2F8DA5D8C227}"/>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D92F1597-299D-CC5A-8DDA-DB9918812625}"/>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1586B07D-B886-52E9-3F7F-BCF9D10B45C8}"/>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21" name="Rectangle 120">
              <a:extLst>
                <a:ext uri="{FF2B5EF4-FFF2-40B4-BE49-F238E27FC236}">
                  <a16:creationId xmlns:a16="http://schemas.microsoft.com/office/drawing/2014/main" id="{C7C346D6-1AA9-9675-B4C7-3547274A2BF8}"/>
                </a:ext>
              </a:extLst>
            </p:cNvPr>
            <p:cNvSpPr/>
            <p:nvPr/>
          </p:nvSpPr>
          <p:spPr>
            <a:xfrm rot="2806714">
              <a:off x="1756458" y="3570674"/>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22" name="Group 121">
              <a:extLst>
                <a:ext uri="{FF2B5EF4-FFF2-40B4-BE49-F238E27FC236}">
                  <a16:creationId xmlns:a16="http://schemas.microsoft.com/office/drawing/2014/main" id="{BE697ECF-CE92-32E2-DF55-F84D3CB9DBFD}"/>
                </a:ext>
              </a:extLst>
            </p:cNvPr>
            <p:cNvGrpSpPr/>
            <p:nvPr/>
          </p:nvGrpSpPr>
          <p:grpSpPr>
            <a:xfrm>
              <a:off x="2110582" y="3279798"/>
              <a:ext cx="73152" cy="457200"/>
              <a:chOff x="1347318" y="2316938"/>
              <a:chExt cx="73152" cy="728770"/>
            </a:xfrm>
          </p:grpSpPr>
          <p:cxnSp>
            <p:nvCxnSpPr>
              <p:cNvPr id="123" name="Straight Connector 122">
                <a:extLst>
                  <a:ext uri="{FF2B5EF4-FFF2-40B4-BE49-F238E27FC236}">
                    <a16:creationId xmlns:a16="http://schemas.microsoft.com/office/drawing/2014/main" id="{4691E2E2-8F08-1842-F800-F9826FE6FCA7}"/>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672D57D0-8BF9-F406-1144-D88A86B581E6}"/>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46642D0E-87F8-AEF8-0DD7-74CF0D40945C}"/>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26" name="Rectangle 125">
              <a:extLst>
                <a:ext uri="{FF2B5EF4-FFF2-40B4-BE49-F238E27FC236}">
                  <a16:creationId xmlns:a16="http://schemas.microsoft.com/office/drawing/2014/main" id="{E33758BD-A4D6-1A50-6A49-71F3F5D3973A}"/>
                </a:ext>
              </a:extLst>
            </p:cNvPr>
            <p:cNvSpPr/>
            <p:nvPr/>
          </p:nvSpPr>
          <p:spPr>
            <a:xfrm rot="2806714">
              <a:off x="2101147" y="3466684"/>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27" name="Group 126">
              <a:extLst>
                <a:ext uri="{FF2B5EF4-FFF2-40B4-BE49-F238E27FC236}">
                  <a16:creationId xmlns:a16="http://schemas.microsoft.com/office/drawing/2014/main" id="{F4C41C9A-6485-149E-F508-6FD401AFCFFC}"/>
                </a:ext>
              </a:extLst>
            </p:cNvPr>
            <p:cNvGrpSpPr/>
            <p:nvPr/>
          </p:nvGrpSpPr>
          <p:grpSpPr>
            <a:xfrm>
              <a:off x="3160826" y="3334486"/>
              <a:ext cx="73152" cy="393192"/>
              <a:chOff x="1347318" y="2316938"/>
              <a:chExt cx="73152" cy="728770"/>
            </a:xfrm>
          </p:grpSpPr>
          <p:cxnSp>
            <p:nvCxnSpPr>
              <p:cNvPr id="128" name="Straight Connector 127">
                <a:extLst>
                  <a:ext uri="{FF2B5EF4-FFF2-40B4-BE49-F238E27FC236}">
                    <a16:creationId xmlns:a16="http://schemas.microsoft.com/office/drawing/2014/main" id="{888500D3-1860-0B12-D402-68A40D80F3EF}"/>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CACCE815-62EA-7986-D71D-A3AA0F52E363}"/>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82E1FC1B-CAD2-BE8D-2996-8E55D56DC3F8}"/>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31" name="Rectangle 130">
              <a:extLst>
                <a:ext uri="{FF2B5EF4-FFF2-40B4-BE49-F238E27FC236}">
                  <a16:creationId xmlns:a16="http://schemas.microsoft.com/office/drawing/2014/main" id="{49972910-BD19-13FF-B2C7-8AB1D7BB5B4F}"/>
                </a:ext>
              </a:extLst>
            </p:cNvPr>
            <p:cNvSpPr/>
            <p:nvPr/>
          </p:nvSpPr>
          <p:spPr>
            <a:xfrm rot="2806714">
              <a:off x="3151391" y="3492667"/>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32" name="Group 131">
              <a:extLst>
                <a:ext uri="{FF2B5EF4-FFF2-40B4-BE49-F238E27FC236}">
                  <a16:creationId xmlns:a16="http://schemas.microsoft.com/office/drawing/2014/main" id="{077DDBF3-4E63-DB0C-372E-AF436C1B9CD6}"/>
                </a:ext>
              </a:extLst>
            </p:cNvPr>
            <p:cNvGrpSpPr/>
            <p:nvPr/>
          </p:nvGrpSpPr>
          <p:grpSpPr>
            <a:xfrm>
              <a:off x="4206479" y="3319685"/>
              <a:ext cx="73152" cy="493776"/>
              <a:chOff x="1347318" y="2316938"/>
              <a:chExt cx="73152" cy="728770"/>
            </a:xfrm>
          </p:grpSpPr>
          <p:cxnSp>
            <p:nvCxnSpPr>
              <p:cNvPr id="133" name="Straight Connector 132">
                <a:extLst>
                  <a:ext uri="{FF2B5EF4-FFF2-40B4-BE49-F238E27FC236}">
                    <a16:creationId xmlns:a16="http://schemas.microsoft.com/office/drawing/2014/main" id="{0B544449-C751-C629-1F65-BAF61BA70144}"/>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34" name="Straight Connector 133">
                <a:extLst>
                  <a:ext uri="{FF2B5EF4-FFF2-40B4-BE49-F238E27FC236}">
                    <a16:creationId xmlns:a16="http://schemas.microsoft.com/office/drawing/2014/main" id="{80B5C459-8045-2E24-1288-766C3840B04A}"/>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F6BE5321-9B5A-7C31-AA5E-125AA6917BA3}"/>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36" name="Rectangle 135">
              <a:extLst>
                <a:ext uri="{FF2B5EF4-FFF2-40B4-BE49-F238E27FC236}">
                  <a16:creationId xmlns:a16="http://schemas.microsoft.com/office/drawing/2014/main" id="{791F48F9-1E5A-353B-F651-2024899B8BFE}"/>
                </a:ext>
              </a:extLst>
            </p:cNvPr>
            <p:cNvSpPr/>
            <p:nvPr/>
          </p:nvSpPr>
          <p:spPr>
            <a:xfrm rot="2806714">
              <a:off x="4197044" y="3527070"/>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37" name="Group 136">
              <a:extLst>
                <a:ext uri="{FF2B5EF4-FFF2-40B4-BE49-F238E27FC236}">
                  <a16:creationId xmlns:a16="http://schemas.microsoft.com/office/drawing/2014/main" id="{6C976182-8DC4-9EF7-7C9F-88283A6D9115}"/>
                </a:ext>
              </a:extLst>
            </p:cNvPr>
            <p:cNvGrpSpPr/>
            <p:nvPr/>
          </p:nvGrpSpPr>
          <p:grpSpPr>
            <a:xfrm>
              <a:off x="5250911" y="3767145"/>
              <a:ext cx="73152" cy="356616"/>
              <a:chOff x="1347318" y="2316938"/>
              <a:chExt cx="73152" cy="728770"/>
            </a:xfrm>
          </p:grpSpPr>
          <p:cxnSp>
            <p:nvCxnSpPr>
              <p:cNvPr id="138" name="Straight Connector 137">
                <a:extLst>
                  <a:ext uri="{FF2B5EF4-FFF2-40B4-BE49-F238E27FC236}">
                    <a16:creationId xmlns:a16="http://schemas.microsoft.com/office/drawing/2014/main" id="{D80F70B8-A07D-102C-F6A3-31CA7E57324D}"/>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CDAD3583-1E68-CA57-0A41-9D00817A0F5B}"/>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AF2744A4-563A-C5DF-CD51-62CC86DBC463}"/>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41" name="Rectangle 140">
              <a:extLst>
                <a:ext uri="{FF2B5EF4-FFF2-40B4-BE49-F238E27FC236}">
                  <a16:creationId xmlns:a16="http://schemas.microsoft.com/office/drawing/2014/main" id="{6043B237-02B6-29BC-FC28-61BCC701D89A}"/>
                </a:ext>
              </a:extLst>
            </p:cNvPr>
            <p:cNvSpPr/>
            <p:nvPr/>
          </p:nvSpPr>
          <p:spPr>
            <a:xfrm rot="2806714">
              <a:off x="5241476" y="3896622"/>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42" name="Group 141">
              <a:extLst>
                <a:ext uri="{FF2B5EF4-FFF2-40B4-BE49-F238E27FC236}">
                  <a16:creationId xmlns:a16="http://schemas.microsoft.com/office/drawing/2014/main" id="{6596F63B-37F1-9921-CAFD-5B70825DAC5B}"/>
                </a:ext>
              </a:extLst>
            </p:cNvPr>
            <p:cNvGrpSpPr/>
            <p:nvPr/>
          </p:nvGrpSpPr>
          <p:grpSpPr>
            <a:xfrm>
              <a:off x="7343656" y="3722449"/>
              <a:ext cx="73152" cy="484632"/>
              <a:chOff x="1347318" y="2316938"/>
              <a:chExt cx="73152" cy="728770"/>
            </a:xfrm>
          </p:grpSpPr>
          <p:cxnSp>
            <p:nvCxnSpPr>
              <p:cNvPr id="143" name="Straight Connector 142">
                <a:extLst>
                  <a:ext uri="{FF2B5EF4-FFF2-40B4-BE49-F238E27FC236}">
                    <a16:creationId xmlns:a16="http://schemas.microsoft.com/office/drawing/2014/main" id="{659640F0-1D25-FD16-39D1-B52FEC3C2CF8}"/>
                  </a:ext>
                </a:extLst>
              </p:cNvPr>
              <p:cNvCxnSpPr>
                <a:cxnSpLocks/>
              </p:cNvCxnSpPr>
              <p:nvPr/>
            </p:nvCxnSpPr>
            <p:spPr bwMode="auto">
              <a:xfrm>
                <a:off x="1383894" y="2316938"/>
                <a:ext cx="0" cy="728770"/>
              </a:xfrm>
              <a:prstGeom prst="line">
                <a:avLst/>
              </a:prstGeom>
              <a:noFill/>
              <a:ln w="19050" cap="flat" cmpd="sng" algn="ctr">
                <a:solidFill>
                  <a:srgbClr val="015873"/>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3DC9650C-90DF-FAD9-8CD6-E88124EC9A8D}"/>
                  </a:ext>
                </a:extLst>
              </p:cNvPr>
              <p:cNvCxnSpPr>
                <a:cxnSpLocks/>
              </p:cNvCxnSpPr>
              <p:nvPr/>
            </p:nvCxnSpPr>
            <p:spPr bwMode="auto">
              <a:xfrm>
                <a:off x="1347318" y="2316938"/>
                <a:ext cx="73152" cy="0"/>
              </a:xfrm>
              <a:prstGeom prst="line">
                <a:avLst/>
              </a:prstGeom>
              <a:noFill/>
              <a:ln w="19050" cap="flat" cmpd="sng" algn="ctr">
                <a:solidFill>
                  <a:srgbClr val="015873"/>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000B153D-221F-9606-77AC-331CFC819C5C}"/>
                  </a:ext>
                </a:extLst>
              </p:cNvPr>
              <p:cNvCxnSpPr>
                <a:cxnSpLocks/>
              </p:cNvCxnSpPr>
              <p:nvPr/>
            </p:nvCxnSpPr>
            <p:spPr bwMode="auto">
              <a:xfrm>
                <a:off x="1347318" y="3045708"/>
                <a:ext cx="73152" cy="0"/>
              </a:xfrm>
              <a:prstGeom prst="line">
                <a:avLst/>
              </a:prstGeom>
              <a:noFill/>
              <a:ln w="19050" cap="flat" cmpd="sng" algn="ctr">
                <a:solidFill>
                  <a:srgbClr val="015873"/>
                </a:solidFill>
                <a:prstDash val="solid"/>
                <a:round/>
                <a:headEnd type="none" w="med" len="med"/>
                <a:tailEnd type="none" w="med" len="med"/>
              </a:ln>
              <a:effectLst/>
            </p:spPr>
          </p:cxnSp>
        </p:grpSp>
        <p:sp>
          <p:nvSpPr>
            <p:cNvPr id="146" name="Rectangle 145">
              <a:extLst>
                <a:ext uri="{FF2B5EF4-FFF2-40B4-BE49-F238E27FC236}">
                  <a16:creationId xmlns:a16="http://schemas.microsoft.com/office/drawing/2014/main" id="{249844B1-4009-1816-245F-9200C1F67FDA}"/>
                </a:ext>
              </a:extLst>
            </p:cNvPr>
            <p:cNvSpPr/>
            <p:nvPr/>
          </p:nvSpPr>
          <p:spPr>
            <a:xfrm rot="2806714">
              <a:off x="7334221" y="3929833"/>
              <a:ext cx="92022" cy="92022"/>
            </a:xfrm>
            <a:prstGeom prst="rect">
              <a:avLst/>
            </a:prstGeom>
            <a:noFill/>
            <a:ln w="19050"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47" name="Freeform 146">
              <a:extLst>
                <a:ext uri="{FF2B5EF4-FFF2-40B4-BE49-F238E27FC236}">
                  <a16:creationId xmlns:a16="http://schemas.microsoft.com/office/drawing/2014/main" id="{8A3335B0-94C9-555C-7AA2-A4C08014ECF1}"/>
                </a:ext>
              </a:extLst>
            </p:cNvPr>
            <p:cNvSpPr/>
            <p:nvPr/>
          </p:nvSpPr>
          <p:spPr bwMode="auto">
            <a:xfrm>
              <a:off x="1110343" y="3515096"/>
              <a:ext cx="6276109" cy="540327"/>
            </a:xfrm>
            <a:custGeom>
              <a:avLst/>
              <a:gdLst>
                <a:gd name="connsiteX0" fmla="*/ 0 w 6276109"/>
                <a:gd name="connsiteY0" fmla="*/ 540327 h 540327"/>
                <a:gd name="connsiteX1" fmla="*/ 344384 w 6276109"/>
                <a:gd name="connsiteY1" fmla="*/ 279070 h 540327"/>
                <a:gd name="connsiteX2" fmla="*/ 694706 w 6276109"/>
                <a:gd name="connsiteY2" fmla="*/ 106878 h 540327"/>
                <a:gd name="connsiteX3" fmla="*/ 1039091 w 6276109"/>
                <a:gd name="connsiteY3" fmla="*/ 0 h 540327"/>
                <a:gd name="connsiteX4" fmla="*/ 2090057 w 6276109"/>
                <a:gd name="connsiteY4" fmla="*/ 23751 h 540327"/>
                <a:gd name="connsiteX5" fmla="*/ 3141023 w 6276109"/>
                <a:gd name="connsiteY5" fmla="*/ 65314 h 540327"/>
                <a:gd name="connsiteX6" fmla="*/ 4180114 w 6276109"/>
                <a:gd name="connsiteY6" fmla="*/ 433449 h 540327"/>
                <a:gd name="connsiteX7" fmla="*/ 6276109 w 6276109"/>
                <a:gd name="connsiteY7" fmla="*/ 457200 h 540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76109" h="540327">
                  <a:moveTo>
                    <a:pt x="0" y="540327"/>
                  </a:moveTo>
                  <a:lnTo>
                    <a:pt x="344384" y="279070"/>
                  </a:lnTo>
                  <a:lnTo>
                    <a:pt x="694706" y="106878"/>
                  </a:lnTo>
                  <a:lnTo>
                    <a:pt x="1039091" y="0"/>
                  </a:lnTo>
                  <a:lnTo>
                    <a:pt x="2090057" y="23751"/>
                  </a:lnTo>
                  <a:lnTo>
                    <a:pt x="3141023" y="65314"/>
                  </a:lnTo>
                  <a:lnTo>
                    <a:pt x="4180114" y="433449"/>
                  </a:lnTo>
                  <a:lnTo>
                    <a:pt x="6276109" y="457200"/>
                  </a:lnTo>
                </a:path>
              </a:pathLst>
            </a:custGeom>
            <a:noFill/>
            <a:ln w="28575">
              <a:solidFill>
                <a:srgbClr val="015873"/>
              </a:solidFill>
              <a:prstDash val="sysDash"/>
              <a:miter lim="800000"/>
              <a:headEnd/>
              <a:tailEnd/>
            </a:ln>
          </p:spPr>
          <p:txBody>
            <a:bodyPr rtlCol="0" anchor="ctr"/>
            <a:lstStyle/>
            <a:p>
              <a:pPr algn="ctr"/>
              <a:endParaRPr lang="en-US"/>
            </a:p>
          </p:txBody>
        </p:sp>
      </p:grpSp>
      <p:cxnSp>
        <p:nvCxnSpPr>
          <p:cNvPr id="41" name="Straight Connector 40">
            <a:extLst>
              <a:ext uri="{FF2B5EF4-FFF2-40B4-BE49-F238E27FC236}">
                <a16:creationId xmlns:a16="http://schemas.microsoft.com/office/drawing/2014/main" id="{E67AC632-A5E3-A159-B8DB-920AEEA4051E}"/>
              </a:ext>
            </a:extLst>
          </p:cNvPr>
          <p:cNvCxnSpPr/>
          <p:nvPr/>
        </p:nvCxnSpPr>
        <p:spPr bwMode="auto">
          <a:xfrm>
            <a:off x="1105125" y="4369836"/>
            <a:ext cx="6583680" cy="0"/>
          </a:xfrm>
          <a:prstGeom prst="line">
            <a:avLst/>
          </a:prstGeom>
          <a:noFill/>
          <a:ln w="28575" cap="flat" cmpd="sng" algn="ctr">
            <a:solidFill>
              <a:schemeClr val="tx2"/>
            </a:solidFill>
            <a:prstDash val="solid"/>
            <a:round/>
            <a:headEnd type="none" w="med" len="med"/>
            <a:tailEnd type="none" w="med" len="med"/>
          </a:ln>
          <a:effectLst/>
        </p:spPr>
      </p:cxnSp>
      <p:sp>
        <p:nvSpPr>
          <p:cNvPr id="2" name="Title 1">
            <a:extLst>
              <a:ext uri="{FF2B5EF4-FFF2-40B4-BE49-F238E27FC236}">
                <a16:creationId xmlns:a16="http://schemas.microsoft.com/office/drawing/2014/main" id="{F88CCB2F-A617-CB39-4867-040514EF9D4B}"/>
              </a:ext>
            </a:extLst>
          </p:cNvPr>
          <p:cNvSpPr>
            <a:spLocks noGrp="1"/>
          </p:cNvSpPr>
          <p:nvPr>
            <p:ph type="title"/>
          </p:nvPr>
        </p:nvSpPr>
        <p:spPr/>
        <p:txBody>
          <a:bodyPr/>
          <a:lstStyle/>
          <a:p>
            <a:r>
              <a:rPr lang="en-US" dirty="0"/>
              <a:t>P011: B-Cell Counts During ISL Dose Ranging</a:t>
            </a:r>
          </a:p>
        </p:txBody>
      </p:sp>
      <p:sp>
        <p:nvSpPr>
          <p:cNvPr id="3" name="Content Placeholder 2">
            <a:extLst>
              <a:ext uri="{FF2B5EF4-FFF2-40B4-BE49-F238E27FC236}">
                <a16:creationId xmlns:a16="http://schemas.microsoft.com/office/drawing/2014/main" id="{29FFC44F-6F6E-B844-EB0B-8B66BC83FB14}"/>
              </a:ext>
            </a:extLst>
          </p:cNvPr>
          <p:cNvSpPr>
            <a:spLocks noGrp="1"/>
          </p:cNvSpPr>
          <p:nvPr>
            <p:ph idx="1"/>
          </p:nvPr>
        </p:nvSpPr>
        <p:spPr>
          <a:xfrm>
            <a:off x="610879" y="1500114"/>
            <a:ext cx="8465156" cy="440916"/>
          </a:xfrm>
        </p:spPr>
        <p:txBody>
          <a:bodyPr/>
          <a:lstStyle/>
          <a:p>
            <a:r>
              <a:rPr lang="en-US" sz="2200" dirty="0"/>
              <a:t>Mean percent change from baseline, Parts 1 and 2, </a:t>
            </a:r>
            <a:r>
              <a:rPr lang="en-US" sz="2200" dirty="0" err="1"/>
              <a:t>Wk</a:t>
            </a:r>
            <a:r>
              <a:rPr lang="en-US" sz="2200" dirty="0"/>
              <a:t> 0-72</a:t>
            </a:r>
          </a:p>
        </p:txBody>
      </p:sp>
      <p:graphicFrame>
        <p:nvGraphicFramePr>
          <p:cNvPr id="6" name="Group 32">
            <a:extLst>
              <a:ext uri="{FF2B5EF4-FFF2-40B4-BE49-F238E27FC236}">
                <a16:creationId xmlns:a16="http://schemas.microsoft.com/office/drawing/2014/main" id="{69A22D65-953B-5CD1-D2E6-FE7862BC1C28}"/>
              </a:ext>
            </a:extLst>
          </p:cNvPr>
          <p:cNvGraphicFramePr>
            <a:graphicFrameLocks noGrp="1"/>
          </p:cNvGraphicFramePr>
          <p:nvPr/>
        </p:nvGraphicFramePr>
        <p:xfrm>
          <a:off x="8085456" y="1976856"/>
          <a:ext cx="3695163" cy="1930600"/>
        </p:xfrm>
        <a:graphic>
          <a:graphicData uri="http://schemas.openxmlformats.org/drawingml/2006/table">
            <a:tbl>
              <a:tblPr/>
              <a:tblGrid>
                <a:gridCol w="1782537">
                  <a:extLst>
                    <a:ext uri="{9D8B030D-6E8A-4147-A177-3AD203B41FA5}">
                      <a16:colId xmlns:a16="http://schemas.microsoft.com/office/drawing/2014/main" val="20000"/>
                    </a:ext>
                  </a:extLst>
                </a:gridCol>
                <a:gridCol w="466344">
                  <a:extLst>
                    <a:ext uri="{9D8B030D-6E8A-4147-A177-3AD203B41FA5}">
                      <a16:colId xmlns:a16="http://schemas.microsoft.com/office/drawing/2014/main" val="20001"/>
                    </a:ext>
                  </a:extLst>
                </a:gridCol>
                <a:gridCol w="1446282">
                  <a:extLst>
                    <a:ext uri="{9D8B030D-6E8A-4147-A177-3AD203B41FA5}">
                      <a16:colId xmlns:a16="http://schemas.microsoft.com/office/drawing/2014/main" val="20002"/>
                    </a:ext>
                  </a:extLst>
                </a:gridCol>
              </a:tblGrid>
              <a:tr h="559149">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Treatment Group</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Change From Baseline,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300551">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1"/>
                          </a:solidFill>
                          <a:effectLst/>
                          <a:latin typeface="Calibri" panose="020F0502020204030204" pitchFamily="34" charset="0"/>
                        </a:rPr>
                        <a:t>ISL 0.25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89.8</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9655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0.75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55.5</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5039818"/>
                  </a:ext>
                </a:extLst>
              </a:tr>
              <a:tr h="34557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1"/>
                          </a:solidFill>
                          <a:effectLst/>
                          <a:latin typeface="Calibri" panose="020F0502020204030204" pitchFamily="34" charset="0"/>
                        </a:rPr>
                        <a:t>ISL 2.25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16</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7.5</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676494585"/>
                  </a:ext>
                </a:extLst>
              </a:tr>
              <a:tr h="323724">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a:ln>
                            <a:noFill/>
                          </a:ln>
                          <a:solidFill>
                            <a:schemeClr val="bg1"/>
                          </a:solidFill>
                          <a:effectLst/>
                          <a:latin typeface="Calibri" panose="020F0502020204030204" pitchFamily="34" charset="0"/>
                        </a:rPr>
                        <a:t>DOR/3TC/TDF</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22</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108.3</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521868487"/>
                  </a:ext>
                </a:extLst>
              </a:tr>
            </a:tbl>
          </a:graphicData>
        </a:graphic>
      </p:graphicFrame>
      <p:grpSp>
        <p:nvGrpSpPr>
          <p:cNvPr id="7" name="Group 6">
            <a:extLst>
              <a:ext uri="{FF2B5EF4-FFF2-40B4-BE49-F238E27FC236}">
                <a16:creationId xmlns:a16="http://schemas.microsoft.com/office/drawing/2014/main" id="{167C98A1-8468-F7F0-6636-66EB235EAE5F}"/>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DE6A013F-62FC-9FD8-3EC4-836B78A7F9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287CA73-6691-55F6-E606-843EC60BD51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grpSp>
        <p:nvGrpSpPr>
          <p:cNvPr id="29" name="Group 28">
            <a:extLst>
              <a:ext uri="{FF2B5EF4-FFF2-40B4-BE49-F238E27FC236}">
                <a16:creationId xmlns:a16="http://schemas.microsoft.com/office/drawing/2014/main" id="{A0A4C7E6-6B42-0EBB-2704-EBF6DE58F12E}"/>
              </a:ext>
            </a:extLst>
          </p:cNvPr>
          <p:cNvGrpSpPr/>
          <p:nvPr/>
        </p:nvGrpSpPr>
        <p:grpSpPr>
          <a:xfrm>
            <a:off x="1098772" y="2079942"/>
            <a:ext cx="6592824" cy="2596346"/>
            <a:chOff x="618767" y="1766923"/>
            <a:chExt cx="7328950" cy="2596346"/>
          </a:xfrm>
        </p:grpSpPr>
        <p:sp>
          <p:nvSpPr>
            <p:cNvPr id="30" name="Freeform 29">
              <a:extLst>
                <a:ext uri="{FF2B5EF4-FFF2-40B4-BE49-F238E27FC236}">
                  <a16:creationId xmlns:a16="http://schemas.microsoft.com/office/drawing/2014/main" id="{E2CF9CE5-B7AE-644A-4378-99DDD541AEF2}"/>
                </a:ext>
              </a:extLst>
            </p:cNvPr>
            <p:cNvSpPr/>
            <p:nvPr/>
          </p:nvSpPr>
          <p:spPr bwMode="auto">
            <a:xfrm>
              <a:off x="618767" y="1766923"/>
              <a:ext cx="7328950" cy="2536945"/>
            </a:xfrm>
            <a:custGeom>
              <a:avLst/>
              <a:gdLst>
                <a:gd name="connsiteX0" fmla="*/ 0 w 7328950"/>
                <a:gd name="connsiteY0" fmla="*/ 0 h 2536945"/>
                <a:gd name="connsiteX1" fmla="*/ 0 w 7328950"/>
                <a:gd name="connsiteY1" fmla="*/ 2536945 h 2536945"/>
                <a:gd name="connsiteX2" fmla="*/ 7328950 w 7328950"/>
                <a:gd name="connsiteY2" fmla="*/ 2536945 h 2536945"/>
              </a:gdLst>
              <a:ahLst/>
              <a:cxnLst>
                <a:cxn ang="0">
                  <a:pos x="connsiteX0" y="connsiteY0"/>
                </a:cxn>
                <a:cxn ang="0">
                  <a:pos x="connsiteX1" y="connsiteY1"/>
                </a:cxn>
                <a:cxn ang="0">
                  <a:pos x="connsiteX2" y="connsiteY2"/>
                </a:cxn>
              </a:cxnLst>
              <a:rect l="l" t="t" r="r" b="b"/>
              <a:pathLst>
                <a:path w="7328950" h="2536945">
                  <a:moveTo>
                    <a:pt x="0" y="0"/>
                  </a:moveTo>
                  <a:lnTo>
                    <a:pt x="0" y="2536945"/>
                  </a:lnTo>
                  <a:lnTo>
                    <a:pt x="7328950" y="2536945"/>
                  </a:lnTo>
                </a:path>
              </a:pathLst>
            </a:custGeom>
            <a:noFill/>
            <a:ln w="28575">
              <a:solidFill>
                <a:schemeClr val="bg1"/>
              </a:solidFill>
              <a:miter lim="800000"/>
              <a:headEnd/>
              <a:tailEnd/>
            </a:ln>
          </p:spPr>
          <p:txBody>
            <a:bodyPr rtlCol="0" anchor="ctr"/>
            <a:lstStyle/>
            <a:p>
              <a:pPr algn="ctr"/>
              <a:endParaRPr lang="en-US"/>
            </a:p>
          </p:txBody>
        </p:sp>
        <p:grpSp>
          <p:nvGrpSpPr>
            <p:cNvPr id="31" name="Group 30">
              <a:extLst>
                <a:ext uri="{FF2B5EF4-FFF2-40B4-BE49-F238E27FC236}">
                  <a16:creationId xmlns:a16="http://schemas.microsoft.com/office/drawing/2014/main" id="{17E6AD5B-EA3D-90D9-1D53-9A3A5234DEE8}"/>
                </a:ext>
              </a:extLst>
            </p:cNvPr>
            <p:cNvGrpSpPr/>
            <p:nvPr/>
          </p:nvGrpSpPr>
          <p:grpSpPr>
            <a:xfrm>
              <a:off x="793753" y="4299261"/>
              <a:ext cx="6978881" cy="64008"/>
              <a:chOff x="793753" y="4299261"/>
              <a:chExt cx="6978881" cy="64008"/>
            </a:xfrm>
          </p:grpSpPr>
          <p:grpSp>
            <p:nvGrpSpPr>
              <p:cNvPr id="32" name="Group 31">
                <a:extLst>
                  <a:ext uri="{FF2B5EF4-FFF2-40B4-BE49-F238E27FC236}">
                    <a16:creationId xmlns:a16="http://schemas.microsoft.com/office/drawing/2014/main" id="{A442FC0A-76C2-F753-604A-CAD16C97774E}"/>
                  </a:ext>
                </a:extLst>
              </p:cNvPr>
              <p:cNvGrpSpPr/>
              <p:nvPr/>
            </p:nvGrpSpPr>
            <p:grpSpPr>
              <a:xfrm>
                <a:off x="793753" y="4299261"/>
                <a:ext cx="1176683" cy="64008"/>
                <a:chOff x="793753" y="4299261"/>
                <a:chExt cx="1176683" cy="64008"/>
              </a:xfrm>
            </p:grpSpPr>
            <p:cxnSp>
              <p:nvCxnSpPr>
                <p:cNvPr id="37" name="Straight Connector 36">
                  <a:extLst>
                    <a:ext uri="{FF2B5EF4-FFF2-40B4-BE49-F238E27FC236}">
                      <a16:creationId xmlns:a16="http://schemas.microsoft.com/office/drawing/2014/main" id="{DAA1673A-9FE8-C49D-9F17-A43ABA0F6CB7}"/>
                    </a:ext>
                  </a:extLst>
                </p:cNvPr>
                <p:cNvCxnSpPr>
                  <a:cxnSpLocks/>
                </p:cNvCxnSpPr>
                <p:nvPr/>
              </p:nvCxnSpPr>
              <p:spPr bwMode="auto">
                <a:xfrm>
                  <a:off x="793753"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92509596-D08C-B65C-7B8B-406DC393C469}"/>
                    </a:ext>
                  </a:extLst>
                </p:cNvPr>
                <p:cNvCxnSpPr>
                  <a:cxnSpLocks/>
                </p:cNvCxnSpPr>
                <p:nvPr/>
              </p:nvCxnSpPr>
              <p:spPr bwMode="auto">
                <a:xfrm>
                  <a:off x="1185981"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8FD0C043-0637-7745-623D-973A9C4E005F}"/>
                    </a:ext>
                  </a:extLst>
                </p:cNvPr>
                <p:cNvCxnSpPr>
                  <a:cxnSpLocks/>
                </p:cNvCxnSpPr>
                <p:nvPr/>
              </p:nvCxnSpPr>
              <p:spPr bwMode="auto">
                <a:xfrm>
                  <a:off x="1578209"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4BB3F2AB-DEE1-18B3-F361-3C7BD1718089}"/>
                    </a:ext>
                  </a:extLst>
                </p:cNvPr>
                <p:cNvCxnSpPr>
                  <a:cxnSpLocks/>
                </p:cNvCxnSpPr>
                <p:nvPr/>
              </p:nvCxnSpPr>
              <p:spPr bwMode="auto">
                <a:xfrm>
                  <a:off x="1970436" y="4299261"/>
                  <a:ext cx="0" cy="64008"/>
                </a:xfrm>
                <a:prstGeom prst="line">
                  <a:avLst/>
                </a:prstGeom>
                <a:noFill/>
                <a:ln w="28575" cap="flat" cmpd="sng" algn="ctr">
                  <a:solidFill>
                    <a:schemeClr val="bg1"/>
                  </a:solidFill>
                  <a:prstDash val="solid"/>
                  <a:round/>
                  <a:headEnd type="none" w="med" len="med"/>
                  <a:tailEnd type="none" w="med" len="med"/>
                </a:ln>
                <a:effectLst/>
              </p:spPr>
            </p:cxnSp>
          </p:grpSp>
          <p:cxnSp>
            <p:nvCxnSpPr>
              <p:cNvPr id="33" name="Straight Connector 32">
                <a:extLst>
                  <a:ext uri="{FF2B5EF4-FFF2-40B4-BE49-F238E27FC236}">
                    <a16:creationId xmlns:a16="http://schemas.microsoft.com/office/drawing/2014/main" id="{D6E2EBEE-2DB0-01AE-FFA4-238FB2147C07}"/>
                  </a:ext>
                </a:extLst>
              </p:cNvPr>
              <p:cNvCxnSpPr>
                <a:cxnSpLocks/>
              </p:cNvCxnSpPr>
              <p:nvPr/>
            </p:nvCxnSpPr>
            <p:spPr bwMode="auto">
              <a:xfrm>
                <a:off x="3121028"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21186D01-F758-83F0-7A24-79FCBC1B8FF7}"/>
                  </a:ext>
                </a:extLst>
              </p:cNvPr>
              <p:cNvCxnSpPr>
                <a:cxnSpLocks/>
              </p:cNvCxnSpPr>
              <p:nvPr/>
            </p:nvCxnSpPr>
            <p:spPr bwMode="auto">
              <a:xfrm>
                <a:off x="5450006"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F2F69332-C9FE-C7FF-6DA9-A7E5D595DB67}"/>
                  </a:ext>
                </a:extLst>
              </p:cNvPr>
              <p:cNvCxnSpPr>
                <a:cxnSpLocks/>
              </p:cNvCxnSpPr>
              <p:nvPr/>
            </p:nvCxnSpPr>
            <p:spPr bwMode="auto">
              <a:xfrm>
                <a:off x="7772634" y="429926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FE9209A9-9140-7B8B-EC07-B864D310E517}"/>
                  </a:ext>
                </a:extLst>
              </p:cNvPr>
              <p:cNvCxnSpPr>
                <a:cxnSpLocks/>
              </p:cNvCxnSpPr>
              <p:nvPr/>
            </p:nvCxnSpPr>
            <p:spPr bwMode="auto">
              <a:xfrm>
                <a:off x="4297711" y="4299261"/>
                <a:ext cx="0" cy="64008"/>
              </a:xfrm>
              <a:prstGeom prst="line">
                <a:avLst/>
              </a:prstGeom>
              <a:noFill/>
              <a:ln w="28575" cap="flat" cmpd="sng" algn="ctr">
                <a:solidFill>
                  <a:schemeClr val="bg1"/>
                </a:solidFill>
                <a:prstDash val="solid"/>
                <a:round/>
                <a:headEnd type="none" w="med" len="med"/>
                <a:tailEnd type="none" w="med" len="med"/>
              </a:ln>
              <a:effectLst/>
            </p:spPr>
          </p:cxnSp>
        </p:grpSp>
      </p:grpSp>
      <p:sp>
        <p:nvSpPr>
          <p:cNvPr id="43" name="TextBox 42">
            <a:extLst>
              <a:ext uri="{FF2B5EF4-FFF2-40B4-BE49-F238E27FC236}">
                <a16:creationId xmlns:a16="http://schemas.microsoft.com/office/drawing/2014/main" id="{C2076301-3B20-BA43-C981-699630107280}"/>
              </a:ext>
            </a:extLst>
          </p:cNvPr>
          <p:cNvSpPr txBox="1"/>
          <p:nvPr/>
        </p:nvSpPr>
        <p:spPr bwMode="auto">
          <a:xfrm rot="16200000">
            <a:off x="-358057" y="3154329"/>
            <a:ext cx="18318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Percent Change (%)</a:t>
            </a:r>
          </a:p>
        </p:txBody>
      </p:sp>
      <p:grpSp>
        <p:nvGrpSpPr>
          <p:cNvPr id="54" name="Group 53">
            <a:extLst>
              <a:ext uri="{FF2B5EF4-FFF2-40B4-BE49-F238E27FC236}">
                <a16:creationId xmlns:a16="http://schemas.microsoft.com/office/drawing/2014/main" id="{6A3DF09A-1445-433C-B755-006CE43D3829}"/>
              </a:ext>
            </a:extLst>
          </p:cNvPr>
          <p:cNvGrpSpPr/>
          <p:nvPr/>
        </p:nvGrpSpPr>
        <p:grpSpPr>
          <a:xfrm>
            <a:off x="630978" y="2330330"/>
            <a:ext cx="458780" cy="2193831"/>
            <a:chOff x="455750" y="2017311"/>
            <a:chExt cx="458780" cy="2193831"/>
          </a:xfrm>
        </p:grpSpPr>
        <p:sp>
          <p:nvSpPr>
            <p:cNvPr id="50" name="TextBox 49">
              <a:extLst>
                <a:ext uri="{FF2B5EF4-FFF2-40B4-BE49-F238E27FC236}">
                  <a16:creationId xmlns:a16="http://schemas.microsoft.com/office/drawing/2014/main" id="{8261F3F7-C360-F833-3A33-DB05A3380A97}"/>
                </a:ext>
              </a:extLst>
            </p:cNvPr>
            <p:cNvSpPr txBox="1"/>
            <p:nvPr/>
          </p:nvSpPr>
          <p:spPr bwMode="auto">
            <a:xfrm>
              <a:off x="455750" y="2017311"/>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dirty="0">
                  <a:solidFill>
                    <a:schemeClr val="bg1"/>
                  </a:solidFill>
                  <a:latin typeface="Calibri" panose="020F0502020204030204" pitchFamily="34" charset="0"/>
                </a:rPr>
                <a:t>15</a:t>
              </a:r>
              <a:r>
                <a:rPr lang="en-US" sz="1400" b="0" dirty="0">
                  <a:solidFill>
                    <a:schemeClr val="bg1"/>
                  </a:solidFill>
                  <a:latin typeface="Calibri" panose="020F0502020204030204" pitchFamily="34" charset="0"/>
                </a:rPr>
                <a:t>0</a:t>
              </a:r>
            </a:p>
          </p:txBody>
        </p:sp>
        <p:sp>
          <p:nvSpPr>
            <p:cNvPr id="51" name="TextBox 50">
              <a:extLst>
                <a:ext uri="{FF2B5EF4-FFF2-40B4-BE49-F238E27FC236}">
                  <a16:creationId xmlns:a16="http://schemas.microsoft.com/office/drawing/2014/main" id="{9BB95F06-0571-DEC6-174B-A043D50130C2}"/>
                </a:ext>
              </a:extLst>
            </p:cNvPr>
            <p:cNvSpPr txBox="1"/>
            <p:nvPr/>
          </p:nvSpPr>
          <p:spPr bwMode="auto">
            <a:xfrm>
              <a:off x="455750" y="2645996"/>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100</a:t>
              </a:r>
            </a:p>
          </p:txBody>
        </p:sp>
        <p:sp>
          <p:nvSpPr>
            <p:cNvPr id="52" name="TextBox 51">
              <a:extLst>
                <a:ext uri="{FF2B5EF4-FFF2-40B4-BE49-F238E27FC236}">
                  <a16:creationId xmlns:a16="http://schemas.microsoft.com/office/drawing/2014/main" id="{6A19C468-A188-763D-1DB6-A585F05EF571}"/>
                </a:ext>
              </a:extLst>
            </p:cNvPr>
            <p:cNvSpPr txBox="1"/>
            <p:nvPr/>
          </p:nvSpPr>
          <p:spPr bwMode="auto">
            <a:xfrm>
              <a:off x="547122" y="3274681"/>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50</a:t>
              </a:r>
            </a:p>
          </p:txBody>
        </p:sp>
        <p:sp>
          <p:nvSpPr>
            <p:cNvPr id="53" name="TextBox 52">
              <a:extLst>
                <a:ext uri="{FF2B5EF4-FFF2-40B4-BE49-F238E27FC236}">
                  <a16:creationId xmlns:a16="http://schemas.microsoft.com/office/drawing/2014/main" id="{CF1537E4-5422-420E-D6EB-FCCD728DB4FD}"/>
                </a:ext>
              </a:extLst>
            </p:cNvPr>
            <p:cNvSpPr txBox="1"/>
            <p:nvPr/>
          </p:nvSpPr>
          <p:spPr bwMode="auto">
            <a:xfrm>
              <a:off x="638492" y="3903365"/>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grpSp>
      <p:grpSp>
        <p:nvGrpSpPr>
          <p:cNvPr id="55" name="Group 54">
            <a:extLst>
              <a:ext uri="{FF2B5EF4-FFF2-40B4-BE49-F238E27FC236}">
                <a16:creationId xmlns:a16="http://schemas.microsoft.com/office/drawing/2014/main" id="{0840503C-4D43-2F3A-500E-5071268812E0}"/>
              </a:ext>
            </a:extLst>
          </p:cNvPr>
          <p:cNvGrpSpPr/>
          <p:nvPr/>
        </p:nvGrpSpPr>
        <p:grpSpPr>
          <a:xfrm>
            <a:off x="1037866" y="2481043"/>
            <a:ext cx="56036" cy="1886230"/>
            <a:chOff x="862638" y="2168024"/>
            <a:chExt cx="56036" cy="1886230"/>
          </a:xfrm>
        </p:grpSpPr>
        <p:cxnSp>
          <p:nvCxnSpPr>
            <p:cNvPr id="46" name="Straight Connector 45">
              <a:extLst>
                <a:ext uri="{FF2B5EF4-FFF2-40B4-BE49-F238E27FC236}">
                  <a16:creationId xmlns:a16="http://schemas.microsoft.com/office/drawing/2014/main" id="{DA6B5460-5709-F230-777B-8B3C6C1DCB54}"/>
                </a:ext>
              </a:extLst>
            </p:cNvPr>
            <p:cNvCxnSpPr>
              <a:cxnSpLocks/>
            </p:cNvCxnSpPr>
            <p:nvPr/>
          </p:nvCxnSpPr>
          <p:spPr bwMode="auto">
            <a:xfrm>
              <a:off x="862638" y="2168024"/>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E9C6F9E3-1AD7-A648-7247-4FE7F49C79AF}"/>
                </a:ext>
              </a:extLst>
            </p:cNvPr>
            <p:cNvCxnSpPr>
              <a:cxnSpLocks/>
            </p:cNvCxnSpPr>
            <p:nvPr/>
          </p:nvCxnSpPr>
          <p:spPr bwMode="auto">
            <a:xfrm>
              <a:off x="862638" y="2796767"/>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29282A8B-644A-F326-70DE-94458405CE79}"/>
                </a:ext>
              </a:extLst>
            </p:cNvPr>
            <p:cNvCxnSpPr>
              <a:cxnSpLocks/>
            </p:cNvCxnSpPr>
            <p:nvPr/>
          </p:nvCxnSpPr>
          <p:spPr bwMode="auto">
            <a:xfrm>
              <a:off x="862638" y="3425510"/>
              <a:ext cx="56036" cy="0"/>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59C8ED26-FD9A-BEE9-2D08-A1A9BC08B49C}"/>
                </a:ext>
              </a:extLst>
            </p:cNvPr>
            <p:cNvCxnSpPr>
              <a:cxnSpLocks/>
            </p:cNvCxnSpPr>
            <p:nvPr/>
          </p:nvCxnSpPr>
          <p:spPr bwMode="auto">
            <a:xfrm>
              <a:off x="862638" y="4054254"/>
              <a:ext cx="56036" cy="0"/>
            </a:xfrm>
            <a:prstGeom prst="line">
              <a:avLst/>
            </a:prstGeom>
            <a:noFill/>
            <a:ln w="28575" cap="flat" cmpd="sng" algn="ctr">
              <a:solidFill>
                <a:schemeClr val="bg1"/>
              </a:solidFill>
              <a:prstDash val="solid"/>
              <a:round/>
              <a:headEnd type="none" w="med" len="med"/>
              <a:tailEnd type="none" w="med" len="med"/>
            </a:ln>
            <a:effectLst/>
          </p:spPr>
        </p:cxnSp>
      </p:grpSp>
      <p:grpSp>
        <p:nvGrpSpPr>
          <p:cNvPr id="57" name="Group 56">
            <a:extLst>
              <a:ext uri="{FF2B5EF4-FFF2-40B4-BE49-F238E27FC236}">
                <a16:creationId xmlns:a16="http://schemas.microsoft.com/office/drawing/2014/main" id="{51D6671E-5E06-FBBE-81C6-375049512F18}"/>
              </a:ext>
            </a:extLst>
          </p:cNvPr>
          <p:cNvGrpSpPr/>
          <p:nvPr/>
        </p:nvGrpSpPr>
        <p:grpSpPr>
          <a:xfrm>
            <a:off x="1118223" y="4620919"/>
            <a:ext cx="6610731" cy="307777"/>
            <a:chOff x="942995" y="4307900"/>
            <a:chExt cx="6610731" cy="307777"/>
          </a:xfrm>
        </p:grpSpPr>
        <p:sp>
          <p:nvSpPr>
            <p:cNvPr id="58" name="TextBox 57">
              <a:extLst>
                <a:ext uri="{FF2B5EF4-FFF2-40B4-BE49-F238E27FC236}">
                  <a16:creationId xmlns:a16="http://schemas.microsoft.com/office/drawing/2014/main" id="{1452FF31-3084-D879-5051-B24F4D65A58C}"/>
                </a:ext>
              </a:extLst>
            </p:cNvPr>
            <p:cNvSpPr txBox="1"/>
            <p:nvPr/>
          </p:nvSpPr>
          <p:spPr bwMode="auto">
            <a:xfrm>
              <a:off x="942995"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59" name="TextBox 58">
              <a:extLst>
                <a:ext uri="{FF2B5EF4-FFF2-40B4-BE49-F238E27FC236}">
                  <a16:creationId xmlns:a16="http://schemas.microsoft.com/office/drawing/2014/main" id="{661C02DF-E565-4A5B-BEA0-AD2E40E1E2A3}"/>
                </a:ext>
              </a:extLst>
            </p:cNvPr>
            <p:cNvSpPr txBox="1"/>
            <p:nvPr/>
          </p:nvSpPr>
          <p:spPr bwMode="auto">
            <a:xfrm>
              <a:off x="1297564"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a:t>
              </a:r>
            </a:p>
          </p:txBody>
        </p:sp>
        <p:sp>
          <p:nvSpPr>
            <p:cNvPr id="60" name="TextBox 59">
              <a:extLst>
                <a:ext uri="{FF2B5EF4-FFF2-40B4-BE49-F238E27FC236}">
                  <a16:creationId xmlns:a16="http://schemas.microsoft.com/office/drawing/2014/main" id="{F234147C-CC08-D046-7DE6-80D7C0B07097}"/>
                </a:ext>
              </a:extLst>
            </p:cNvPr>
            <p:cNvSpPr txBox="1"/>
            <p:nvPr/>
          </p:nvSpPr>
          <p:spPr bwMode="auto">
            <a:xfrm>
              <a:off x="1651449" y="4307900"/>
              <a:ext cx="2760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8</a:t>
              </a:r>
            </a:p>
          </p:txBody>
        </p:sp>
        <p:sp>
          <p:nvSpPr>
            <p:cNvPr id="61" name="TextBox 60">
              <a:extLst>
                <a:ext uri="{FF2B5EF4-FFF2-40B4-BE49-F238E27FC236}">
                  <a16:creationId xmlns:a16="http://schemas.microsoft.com/office/drawing/2014/main" id="{65B8762B-9A7E-C986-E5C1-DA9F26BBB044}"/>
                </a:ext>
              </a:extLst>
            </p:cNvPr>
            <p:cNvSpPr txBox="1"/>
            <p:nvPr/>
          </p:nvSpPr>
          <p:spPr bwMode="auto">
            <a:xfrm>
              <a:off x="1955103"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12</a:t>
              </a:r>
            </a:p>
          </p:txBody>
        </p:sp>
        <p:sp>
          <p:nvSpPr>
            <p:cNvPr id="62" name="TextBox 61">
              <a:extLst>
                <a:ext uri="{FF2B5EF4-FFF2-40B4-BE49-F238E27FC236}">
                  <a16:creationId xmlns:a16="http://schemas.microsoft.com/office/drawing/2014/main" id="{3E8B7CA1-29E6-6C94-51A4-8C68FFE1EB34}"/>
                </a:ext>
              </a:extLst>
            </p:cNvPr>
            <p:cNvSpPr txBox="1"/>
            <p:nvPr/>
          </p:nvSpPr>
          <p:spPr bwMode="auto">
            <a:xfrm>
              <a:off x="2985981"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24</a:t>
              </a:r>
            </a:p>
          </p:txBody>
        </p:sp>
        <p:sp>
          <p:nvSpPr>
            <p:cNvPr id="63" name="TextBox 62">
              <a:extLst>
                <a:ext uri="{FF2B5EF4-FFF2-40B4-BE49-F238E27FC236}">
                  <a16:creationId xmlns:a16="http://schemas.microsoft.com/office/drawing/2014/main" id="{128B0353-DB15-4375-57C7-B4960F912040}"/>
                </a:ext>
              </a:extLst>
            </p:cNvPr>
            <p:cNvSpPr txBox="1"/>
            <p:nvPr/>
          </p:nvSpPr>
          <p:spPr bwMode="auto">
            <a:xfrm>
              <a:off x="4043609"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36</a:t>
              </a:r>
            </a:p>
          </p:txBody>
        </p:sp>
        <p:sp>
          <p:nvSpPr>
            <p:cNvPr id="64" name="TextBox 63">
              <a:extLst>
                <a:ext uri="{FF2B5EF4-FFF2-40B4-BE49-F238E27FC236}">
                  <a16:creationId xmlns:a16="http://schemas.microsoft.com/office/drawing/2014/main" id="{CF26E463-A7E7-246C-8CEB-02C164039E80}"/>
                </a:ext>
              </a:extLst>
            </p:cNvPr>
            <p:cNvSpPr txBox="1"/>
            <p:nvPr/>
          </p:nvSpPr>
          <p:spPr bwMode="auto">
            <a:xfrm>
              <a:off x="5087587"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48</a:t>
              </a:r>
            </a:p>
          </p:txBody>
        </p:sp>
        <p:sp>
          <p:nvSpPr>
            <p:cNvPr id="65" name="TextBox 64">
              <a:extLst>
                <a:ext uri="{FF2B5EF4-FFF2-40B4-BE49-F238E27FC236}">
                  <a16:creationId xmlns:a16="http://schemas.microsoft.com/office/drawing/2014/main" id="{56E03D27-72FA-66EC-7FA7-0B0913325D56}"/>
                </a:ext>
              </a:extLst>
            </p:cNvPr>
            <p:cNvSpPr txBox="1"/>
            <p:nvPr/>
          </p:nvSpPr>
          <p:spPr bwMode="auto">
            <a:xfrm>
              <a:off x="7186318" y="4307900"/>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72</a:t>
              </a:r>
            </a:p>
          </p:txBody>
        </p:sp>
      </p:grpSp>
      <p:sp>
        <p:nvSpPr>
          <p:cNvPr id="66" name="TextBox 65">
            <a:extLst>
              <a:ext uri="{FF2B5EF4-FFF2-40B4-BE49-F238E27FC236}">
                <a16:creationId xmlns:a16="http://schemas.microsoft.com/office/drawing/2014/main" id="{5901D03E-257C-20F7-D81C-5EE1B2AE17FC}"/>
              </a:ext>
            </a:extLst>
          </p:cNvPr>
          <p:cNvSpPr txBox="1"/>
          <p:nvPr/>
        </p:nvSpPr>
        <p:spPr bwMode="auto">
          <a:xfrm>
            <a:off x="3802505" y="4846013"/>
            <a:ext cx="12000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Study Week</a:t>
            </a:r>
          </a:p>
        </p:txBody>
      </p:sp>
      <p:grpSp>
        <p:nvGrpSpPr>
          <p:cNvPr id="181" name="Group 180">
            <a:extLst>
              <a:ext uri="{FF2B5EF4-FFF2-40B4-BE49-F238E27FC236}">
                <a16:creationId xmlns:a16="http://schemas.microsoft.com/office/drawing/2014/main" id="{89F0A4CD-17E1-A491-C1C2-25068060CB32}"/>
              </a:ext>
            </a:extLst>
          </p:cNvPr>
          <p:cNvGrpSpPr/>
          <p:nvPr/>
        </p:nvGrpSpPr>
        <p:grpSpPr>
          <a:xfrm>
            <a:off x="1165386" y="2618088"/>
            <a:ext cx="6368596" cy="1792891"/>
            <a:chOff x="986571" y="2307210"/>
            <a:chExt cx="6368596" cy="1792891"/>
          </a:xfrm>
        </p:grpSpPr>
        <p:sp>
          <p:nvSpPr>
            <p:cNvPr id="180" name="Freeform 179">
              <a:extLst>
                <a:ext uri="{FF2B5EF4-FFF2-40B4-BE49-F238E27FC236}">
                  <a16:creationId xmlns:a16="http://schemas.microsoft.com/office/drawing/2014/main" id="{75D9BE6E-2309-CEA4-A309-02CE68634CDD}"/>
                </a:ext>
              </a:extLst>
            </p:cNvPr>
            <p:cNvSpPr/>
            <p:nvPr/>
          </p:nvSpPr>
          <p:spPr bwMode="auto">
            <a:xfrm>
              <a:off x="1031240" y="2875280"/>
              <a:ext cx="6283960" cy="1193800"/>
            </a:xfrm>
            <a:custGeom>
              <a:avLst/>
              <a:gdLst>
                <a:gd name="connsiteX0" fmla="*/ 0 w 6283960"/>
                <a:gd name="connsiteY0" fmla="*/ 1193800 h 1193800"/>
                <a:gd name="connsiteX1" fmla="*/ 345440 w 6283960"/>
                <a:gd name="connsiteY1" fmla="*/ 487680 h 1193800"/>
                <a:gd name="connsiteX2" fmla="*/ 695960 w 6283960"/>
                <a:gd name="connsiteY2" fmla="*/ 289560 h 1193800"/>
                <a:gd name="connsiteX3" fmla="*/ 1046480 w 6283960"/>
                <a:gd name="connsiteY3" fmla="*/ 243840 h 1193800"/>
                <a:gd name="connsiteX4" fmla="*/ 2098040 w 6283960"/>
                <a:gd name="connsiteY4" fmla="*/ 66040 h 1193800"/>
                <a:gd name="connsiteX5" fmla="*/ 3139440 w 6283960"/>
                <a:gd name="connsiteY5" fmla="*/ 0 h 1193800"/>
                <a:gd name="connsiteX6" fmla="*/ 4185920 w 6283960"/>
                <a:gd name="connsiteY6" fmla="*/ 71120 h 1193800"/>
                <a:gd name="connsiteX7" fmla="*/ 6283960 w 6283960"/>
                <a:gd name="connsiteY7" fmla="*/ 5588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83960" h="1193800">
                  <a:moveTo>
                    <a:pt x="0" y="1193800"/>
                  </a:moveTo>
                  <a:lnTo>
                    <a:pt x="345440" y="487680"/>
                  </a:lnTo>
                  <a:lnTo>
                    <a:pt x="695960" y="289560"/>
                  </a:lnTo>
                  <a:lnTo>
                    <a:pt x="1046480" y="243840"/>
                  </a:lnTo>
                  <a:lnTo>
                    <a:pt x="2098040" y="66040"/>
                  </a:lnTo>
                  <a:lnTo>
                    <a:pt x="3139440" y="0"/>
                  </a:lnTo>
                  <a:lnTo>
                    <a:pt x="4185920" y="71120"/>
                  </a:lnTo>
                  <a:lnTo>
                    <a:pt x="6283960" y="55880"/>
                  </a:lnTo>
                </a:path>
              </a:pathLst>
            </a:custGeom>
            <a:noFill/>
            <a:ln w="28575">
              <a:solidFill>
                <a:schemeClr val="accent2">
                  <a:lumMod val="20000"/>
                  <a:lumOff val="80000"/>
                </a:schemeClr>
              </a:solidFill>
              <a:miter lim="800000"/>
              <a:headEnd/>
              <a:tailEnd/>
            </a:ln>
          </p:spPr>
          <p:txBody>
            <a:bodyPr rtlCol="0" anchor="ctr"/>
            <a:lstStyle/>
            <a:p>
              <a:pPr algn="ctr"/>
              <a:endParaRPr lang="en-US"/>
            </a:p>
          </p:txBody>
        </p:sp>
        <p:grpSp>
          <p:nvGrpSpPr>
            <p:cNvPr id="4" name="Group 3">
              <a:extLst>
                <a:ext uri="{FF2B5EF4-FFF2-40B4-BE49-F238E27FC236}">
                  <a16:creationId xmlns:a16="http://schemas.microsoft.com/office/drawing/2014/main" id="{81B4693F-E580-1888-BD4D-20981660A7FD}"/>
                </a:ext>
              </a:extLst>
            </p:cNvPr>
            <p:cNvGrpSpPr/>
            <p:nvPr/>
          </p:nvGrpSpPr>
          <p:grpSpPr>
            <a:xfrm>
              <a:off x="1346410" y="2985656"/>
              <a:ext cx="73152" cy="713232"/>
              <a:chOff x="1347318" y="2316938"/>
              <a:chExt cx="73152" cy="728770"/>
            </a:xfrm>
          </p:grpSpPr>
          <p:cxnSp>
            <p:nvCxnSpPr>
              <p:cNvPr id="11" name="Straight Connector 10">
                <a:extLst>
                  <a:ext uri="{FF2B5EF4-FFF2-40B4-BE49-F238E27FC236}">
                    <a16:creationId xmlns:a16="http://schemas.microsoft.com/office/drawing/2014/main" id="{598CBF9D-B245-A89D-5377-9AFDE019424A}"/>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C92FF166-EA81-4369-8C3B-734518EB50CE}"/>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C66A1B2F-46D7-77C9-E50D-65C0E39040B0}"/>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26" name="Triangle 25">
              <a:extLst>
                <a:ext uri="{FF2B5EF4-FFF2-40B4-BE49-F238E27FC236}">
                  <a16:creationId xmlns:a16="http://schemas.microsoft.com/office/drawing/2014/main" id="{6711CC6D-ABDF-57D6-86AB-BE1761395F7F}"/>
                </a:ext>
              </a:extLst>
            </p:cNvPr>
            <p:cNvSpPr/>
            <p:nvPr/>
          </p:nvSpPr>
          <p:spPr bwMode="auto">
            <a:xfrm>
              <a:off x="1333342" y="3311023"/>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9" name="Triangle 148">
              <a:extLst>
                <a:ext uri="{FF2B5EF4-FFF2-40B4-BE49-F238E27FC236}">
                  <a16:creationId xmlns:a16="http://schemas.microsoft.com/office/drawing/2014/main" id="{C237D386-2B8C-DAA7-3855-43EB4BC6574D}"/>
                </a:ext>
              </a:extLst>
            </p:cNvPr>
            <p:cNvSpPr/>
            <p:nvPr/>
          </p:nvSpPr>
          <p:spPr bwMode="auto">
            <a:xfrm>
              <a:off x="986571" y="4013269"/>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50" name="Group 149">
              <a:extLst>
                <a:ext uri="{FF2B5EF4-FFF2-40B4-BE49-F238E27FC236}">
                  <a16:creationId xmlns:a16="http://schemas.microsoft.com/office/drawing/2014/main" id="{DD87F0C8-F46D-52DD-02A2-C5BF3DF48F8A}"/>
                </a:ext>
              </a:extLst>
            </p:cNvPr>
            <p:cNvGrpSpPr/>
            <p:nvPr/>
          </p:nvGrpSpPr>
          <p:grpSpPr>
            <a:xfrm>
              <a:off x="1693176" y="2693755"/>
              <a:ext cx="73152" cy="923544"/>
              <a:chOff x="1347318" y="2316938"/>
              <a:chExt cx="73152" cy="728770"/>
            </a:xfrm>
          </p:grpSpPr>
          <p:cxnSp>
            <p:nvCxnSpPr>
              <p:cNvPr id="151" name="Straight Connector 150">
                <a:extLst>
                  <a:ext uri="{FF2B5EF4-FFF2-40B4-BE49-F238E27FC236}">
                    <a16:creationId xmlns:a16="http://schemas.microsoft.com/office/drawing/2014/main" id="{1DAFFE56-3BFC-8DAE-5FD7-786D85EF8A9D}"/>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E553CDBE-7688-26AB-D478-5C6D27217775}"/>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1A846FAE-84A7-1F52-A737-2E21FA45CBC1}"/>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54" name="Triangle 153">
              <a:extLst>
                <a:ext uri="{FF2B5EF4-FFF2-40B4-BE49-F238E27FC236}">
                  <a16:creationId xmlns:a16="http://schemas.microsoft.com/office/drawing/2014/main" id="{5C8E350A-3436-7406-093F-7BDF4BD27F73}"/>
                </a:ext>
              </a:extLst>
            </p:cNvPr>
            <p:cNvSpPr/>
            <p:nvPr/>
          </p:nvSpPr>
          <p:spPr bwMode="auto">
            <a:xfrm>
              <a:off x="1680108" y="311119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55" name="Group 154">
              <a:extLst>
                <a:ext uri="{FF2B5EF4-FFF2-40B4-BE49-F238E27FC236}">
                  <a16:creationId xmlns:a16="http://schemas.microsoft.com/office/drawing/2014/main" id="{3FEE08BE-EEF6-4C74-17B9-B0A9AE1BC9A4}"/>
                </a:ext>
              </a:extLst>
            </p:cNvPr>
            <p:cNvGrpSpPr/>
            <p:nvPr/>
          </p:nvGrpSpPr>
          <p:grpSpPr>
            <a:xfrm>
              <a:off x="2045724" y="2687405"/>
              <a:ext cx="73152" cy="841248"/>
              <a:chOff x="1347318" y="2316938"/>
              <a:chExt cx="73152" cy="728770"/>
            </a:xfrm>
          </p:grpSpPr>
          <p:cxnSp>
            <p:nvCxnSpPr>
              <p:cNvPr id="156" name="Straight Connector 155">
                <a:extLst>
                  <a:ext uri="{FF2B5EF4-FFF2-40B4-BE49-F238E27FC236}">
                    <a16:creationId xmlns:a16="http://schemas.microsoft.com/office/drawing/2014/main" id="{6D9B9295-D508-2F81-8E79-E690CC30815F}"/>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F8578E42-C842-565D-C0C6-EB3BE61AE179}"/>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44390573-3B14-2914-2BB3-DA30762C82DA}"/>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59" name="Triangle 158">
              <a:extLst>
                <a:ext uri="{FF2B5EF4-FFF2-40B4-BE49-F238E27FC236}">
                  <a16:creationId xmlns:a16="http://schemas.microsoft.com/office/drawing/2014/main" id="{66FFA1E7-1AB5-99DF-375A-BB6406CF3E17}"/>
                </a:ext>
              </a:extLst>
            </p:cNvPr>
            <p:cNvSpPr/>
            <p:nvPr/>
          </p:nvSpPr>
          <p:spPr bwMode="auto">
            <a:xfrm>
              <a:off x="2032656" y="306674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60" name="Group 159">
              <a:extLst>
                <a:ext uri="{FF2B5EF4-FFF2-40B4-BE49-F238E27FC236}">
                  <a16:creationId xmlns:a16="http://schemas.microsoft.com/office/drawing/2014/main" id="{568FD359-E50E-47B6-EB48-187DFA062309}"/>
                </a:ext>
              </a:extLst>
            </p:cNvPr>
            <p:cNvGrpSpPr/>
            <p:nvPr/>
          </p:nvGrpSpPr>
          <p:grpSpPr>
            <a:xfrm>
              <a:off x="3088749" y="2520646"/>
              <a:ext cx="73152" cy="832104"/>
              <a:chOff x="1347318" y="2316938"/>
              <a:chExt cx="73152" cy="728770"/>
            </a:xfrm>
          </p:grpSpPr>
          <p:cxnSp>
            <p:nvCxnSpPr>
              <p:cNvPr id="161" name="Straight Connector 160">
                <a:extLst>
                  <a:ext uri="{FF2B5EF4-FFF2-40B4-BE49-F238E27FC236}">
                    <a16:creationId xmlns:a16="http://schemas.microsoft.com/office/drawing/2014/main" id="{0E272A8D-744B-8E99-39AF-1D2056100AA3}"/>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2" name="Straight Connector 161">
                <a:extLst>
                  <a:ext uri="{FF2B5EF4-FFF2-40B4-BE49-F238E27FC236}">
                    <a16:creationId xmlns:a16="http://schemas.microsoft.com/office/drawing/2014/main" id="{E96334DE-63DA-2596-D7CE-10B2ED80640B}"/>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3" name="Straight Connector 162">
                <a:extLst>
                  <a:ext uri="{FF2B5EF4-FFF2-40B4-BE49-F238E27FC236}">
                    <a16:creationId xmlns:a16="http://schemas.microsoft.com/office/drawing/2014/main" id="{2C852E51-BA73-5A50-E0F6-AB89640E03B9}"/>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64" name="Triangle 163">
              <a:extLst>
                <a:ext uri="{FF2B5EF4-FFF2-40B4-BE49-F238E27FC236}">
                  <a16:creationId xmlns:a16="http://schemas.microsoft.com/office/drawing/2014/main" id="{06AF9CFA-76B8-6904-5AD5-F71DE30488DC}"/>
                </a:ext>
              </a:extLst>
            </p:cNvPr>
            <p:cNvSpPr/>
            <p:nvPr/>
          </p:nvSpPr>
          <p:spPr bwMode="auto">
            <a:xfrm>
              <a:off x="3075681" y="2899988"/>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65" name="Group 164">
              <a:extLst>
                <a:ext uri="{FF2B5EF4-FFF2-40B4-BE49-F238E27FC236}">
                  <a16:creationId xmlns:a16="http://schemas.microsoft.com/office/drawing/2014/main" id="{BC70B045-C8DA-8F16-3655-03FC4F920F16}"/>
                </a:ext>
              </a:extLst>
            </p:cNvPr>
            <p:cNvGrpSpPr/>
            <p:nvPr/>
          </p:nvGrpSpPr>
          <p:grpSpPr>
            <a:xfrm>
              <a:off x="4132895" y="2307210"/>
              <a:ext cx="73152" cy="1143000"/>
              <a:chOff x="1347318" y="2316938"/>
              <a:chExt cx="73152" cy="728770"/>
            </a:xfrm>
          </p:grpSpPr>
          <p:cxnSp>
            <p:nvCxnSpPr>
              <p:cNvPr id="166" name="Straight Connector 165">
                <a:extLst>
                  <a:ext uri="{FF2B5EF4-FFF2-40B4-BE49-F238E27FC236}">
                    <a16:creationId xmlns:a16="http://schemas.microsoft.com/office/drawing/2014/main" id="{0CF90FCA-BA4E-920D-1D03-E5F05B8538E5}"/>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7" name="Straight Connector 166">
                <a:extLst>
                  <a:ext uri="{FF2B5EF4-FFF2-40B4-BE49-F238E27FC236}">
                    <a16:creationId xmlns:a16="http://schemas.microsoft.com/office/drawing/2014/main" id="{A9D441AB-BC14-6899-8F00-05F2EE81622A}"/>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68" name="Straight Connector 167">
                <a:extLst>
                  <a:ext uri="{FF2B5EF4-FFF2-40B4-BE49-F238E27FC236}">
                    <a16:creationId xmlns:a16="http://schemas.microsoft.com/office/drawing/2014/main" id="{17591906-D055-69C6-9AA3-12BB039CF384}"/>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69" name="Triangle 168">
              <a:extLst>
                <a:ext uri="{FF2B5EF4-FFF2-40B4-BE49-F238E27FC236}">
                  <a16:creationId xmlns:a16="http://schemas.microsoft.com/office/drawing/2014/main" id="{39DF67AB-D8D1-883E-895A-C9706D67B262}"/>
                </a:ext>
              </a:extLst>
            </p:cNvPr>
            <p:cNvSpPr/>
            <p:nvPr/>
          </p:nvSpPr>
          <p:spPr bwMode="auto">
            <a:xfrm>
              <a:off x="4119827" y="282942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70" name="Group 169">
              <a:extLst>
                <a:ext uri="{FF2B5EF4-FFF2-40B4-BE49-F238E27FC236}">
                  <a16:creationId xmlns:a16="http://schemas.microsoft.com/office/drawing/2014/main" id="{4E996E66-307C-0720-ACFA-221CDB1D2F0E}"/>
                </a:ext>
              </a:extLst>
            </p:cNvPr>
            <p:cNvGrpSpPr/>
            <p:nvPr/>
          </p:nvGrpSpPr>
          <p:grpSpPr>
            <a:xfrm>
              <a:off x="5177579" y="2466694"/>
              <a:ext cx="73152" cy="941832"/>
              <a:chOff x="1347318" y="2316938"/>
              <a:chExt cx="73152" cy="728770"/>
            </a:xfrm>
          </p:grpSpPr>
          <p:cxnSp>
            <p:nvCxnSpPr>
              <p:cNvPr id="171" name="Straight Connector 170">
                <a:extLst>
                  <a:ext uri="{FF2B5EF4-FFF2-40B4-BE49-F238E27FC236}">
                    <a16:creationId xmlns:a16="http://schemas.microsoft.com/office/drawing/2014/main" id="{62B9EDEA-7E4F-2520-ED6A-94E5568AED23}"/>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E88C509D-6431-65B3-A0F7-16AC3C0EADB8}"/>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3" name="Straight Connector 172">
                <a:extLst>
                  <a:ext uri="{FF2B5EF4-FFF2-40B4-BE49-F238E27FC236}">
                    <a16:creationId xmlns:a16="http://schemas.microsoft.com/office/drawing/2014/main" id="{F42DF116-8D7B-2798-008A-4B47B1076BF8}"/>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74" name="Triangle 173">
              <a:extLst>
                <a:ext uri="{FF2B5EF4-FFF2-40B4-BE49-F238E27FC236}">
                  <a16:creationId xmlns:a16="http://schemas.microsoft.com/office/drawing/2014/main" id="{48F1C139-EA40-9646-0FBA-03C8CB0D49D7}"/>
                </a:ext>
              </a:extLst>
            </p:cNvPr>
            <p:cNvSpPr/>
            <p:nvPr/>
          </p:nvSpPr>
          <p:spPr bwMode="auto">
            <a:xfrm>
              <a:off x="5164511" y="2890486"/>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175" name="Group 174">
              <a:extLst>
                <a:ext uri="{FF2B5EF4-FFF2-40B4-BE49-F238E27FC236}">
                  <a16:creationId xmlns:a16="http://schemas.microsoft.com/office/drawing/2014/main" id="{B7CDC78C-79BA-F3F9-477E-1443BED745A7}"/>
                </a:ext>
              </a:extLst>
            </p:cNvPr>
            <p:cNvGrpSpPr/>
            <p:nvPr/>
          </p:nvGrpSpPr>
          <p:grpSpPr>
            <a:xfrm>
              <a:off x="7273852" y="2324605"/>
              <a:ext cx="73152" cy="1225296"/>
              <a:chOff x="1347318" y="2316938"/>
              <a:chExt cx="73152" cy="728770"/>
            </a:xfrm>
          </p:grpSpPr>
          <p:cxnSp>
            <p:nvCxnSpPr>
              <p:cNvPr id="176" name="Straight Connector 175">
                <a:extLst>
                  <a:ext uri="{FF2B5EF4-FFF2-40B4-BE49-F238E27FC236}">
                    <a16:creationId xmlns:a16="http://schemas.microsoft.com/office/drawing/2014/main" id="{3552C00C-62B8-5EB9-E2C8-12B1C3DDF1FC}"/>
                  </a:ext>
                </a:extLst>
              </p:cNvPr>
              <p:cNvCxnSpPr>
                <a:cxnSpLocks/>
              </p:cNvCxnSpPr>
              <p:nvPr/>
            </p:nvCxnSpPr>
            <p:spPr bwMode="auto">
              <a:xfrm>
                <a:off x="1383894" y="2316938"/>
                <a:ext cx="0" cy="72877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7" name="Straight Connector 176">
                <a:extLst>
                  <a:ext uri="{FF2B5EF4-FFF2-40B4-BE49-F238E27FC236}">
                    <a16:creationId xmlns:a16="http://schemas.microsoft.com/office/drawing/2014/main" id="{C284E0AE-87A9-A40D-1B07-338BA0E413FF}"/>
                  </a:ext>
                </a:extLst>
              </p:cNvPr>
              <p:cNvCxnSpPr>
                <a:cxnSpLocks/>
              </p:cNvCxnSpPr>
              <p:nvPr/>
            </p:nvCxnSpPr>
            <p:spPr bwMode="auto">
              <a:xfrm>
                <a:off x="1347318" y="231693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cxnSp>
            <p:nvCxnSpPr>
              <p:cNvPr id="178" name="Straight Connector 177">
                <a:extLst>
                  <a:ext uri="{FF2B5EF4-FFF2-40B4-BE49-F238E27FC236}">
                    <a16:creationId xmlns:a16="http://schemas.microsoft.com/office/drawing/2014/main" id="{02B760C0-FC26-F264-20C0-2B14F2AE015C}"/>
                  </a:ext>
                </a:extLst>
              </p:cNvPr>
              <p:cNvCxnSpPr>
                <a:cxnSpLocks/>
              </p:cNvCxnSpPr>
              <p:nvPr/>
            </p:nvCxnSpPr>
            <p:spPr bwMode="auto">
              <a:xfrm>
                <a:off x="1347318" y="3045708"/>
                <a:ext cx="73152" cy="0"/>
              </a:xfrm>
              <a:prstGeom prst="line">
                <a:avLst/>
              </a:prstGeom>
              <a:noFill/>
              <a:ln w="19050" cap="flat" cmpd="sng" algn="ctr">
                <a:solidFill>
                  <a:schemeClr val="accent2">
                    <a:lumMod val="20000"/>
                    <a:lumOff val="80000"/>
                  </a:schemeClr>
                </a:solidFill>
                <a:prstDash val="solid"/>
                <a:round/>
                <a:headEnd type="none" w="med" len="med"/>
                <a:tailEnd type="none" w="med" len="med"/>
              </a:ln>
              <a:effectLst/>
            </p:spPr>
          </p:cxnSp>
        </p:grpSp>
        <p:sp>
          <p:nvSpPr>
            <p:cNvPr id="179" name="Triangle 178">
              <a:extLst>
                <a:ext uri="{FF2B5EF4-FFF2-40B4-BE49-F238E27FC236}">
                  <a16:creationId xmlns:a16="http://schemas.microsoft.com/office/drawing/2014/main" id="{11F8AE02-3AF0-8F3C-31F4-5D0359E225C7}"/>
                </a:ext>
              </a:extLst>
            </p:cNvPr>
            <p:cNvSpPr/>
            <p:nvPr/>
          </p:nvSpPr>
          <p:spPr bwMode="auto">
            <a:xfrm>
              <a:off x="7260784" y="2888097"/>
              <a:ext cx="94383" cy="86832"/>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14" name="Group 213">
            <a:extLst>
              <a:ext uri="{FF2B5EF4-FFF2-40B4-BE49-F238E27FC236}">
                <a16:creationId xmlns:a16="http://schemas.microsoft.com/office/drawing/2014/main" id="{F6E411C4-EC52-B29F-667C-EC9E857944AA}"/>
              </a:ext>
            </a:extLst>
          </p:cNvPr>
          <p:cNvGrpSpPr/>
          <p:nvPr/>
        </p:nvGrpSpPr>
        <p:grpSpPr>
          <a:xfrm>
            <a:off x="1279730" y="2160398"/>
            <a:ext cx="6356013" cy="2252722"/>
            <a:chOff x="1104502" y="1847379"/>
            <a:chExt cx="6356013" cy="2252722"/>
          </a:xfrm>
        </p:grpSpPr>
        <p:sp>
          <p:nvSpPr>
            <p:cNvPr id="213" name="Freeform 212">
              <a:extLst>
                <a:ext uri="{FF2B5EF4-FFF2-40B4-BE49-F238E27FC236}">
                  <a16:creationId xmlns:a16="http://schemas.microsoft.com/office/drawing/2014/main" id="{524737DB-4438-F986-3320-9C5E9D52BF3D}"/>
                </a:ext>
              </a:extLst>
            </p:cNvPr>
            <p:cNvSpPr/>
            <p:nvPr/>
          </p:nvSpPr>
          <p:spPr bwMode="auto">
            <a:xfrm>
              <a:off x="1148080" y="2692400"/>
              <a:ext cx="6273800" cy="1361440"/>
            </a:xfrm>
            <a:custGeom>
              <a:avLst/>
              <a:gdLst>
                <a:gd name="connsiteX0" fmla="*/ 0 w 6273800"/>
                <a:gd name="connsiteY0" fmla="*/ 1361440 h 1361440"/>
                <a:gd name="connsiteX1" fmla="*/ 340360 w 6273800"/>
                <a:gd name="connsiteY1" fmla="*/ 904240 h 1361440"/>
                <a:gd name="connsiteX2" fmla="*/ 690880 w 6273800"/>
                <a:gd name="connsiteY2" fmla="*/ 756920 h 1361440"/>
                <a:gd name="connsiteX3" fmla="*/ 1036320 w 6273800"/>
                <a:gd name="connsiteY3" fmla="*/ 690880 h 1361440"/>
                <a:gd name="connsiteX4" fmla="*/ 2082800 w 6273800"/>
                <a:gd name="connsiteY4" fmla="*/ 523240 h 1361440"/>
                <a:gd name="connsiteX5" fmla="*/ 3134360 w 6273800"/>
                <a:gd name="connsiteY5" fmla="*/ 452120 h 1361440"/>
                <a:gd name="connsiteX6" fmla="*/ 4180840 w 6273800"/>
                <a:gd name="connsiteY6" fmla="*/ 381000 h 1361440"/>
                <a:gd name="connsiteX7" fmla="*/ 6273800 w 6273800"/>
                <a:gd name="connsiteY7" fmla="*/ 0 h 136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73800" h="1361440">
                  <a:moveTo>
                    <a:pt x="0" y="1361440"/>
                  </a:moveTo>
                  <a:lnTo>
                    <a:pt x="340360" y="904240"/>
                  </a:lnTo>
                  <a:lnTo>
                    <a:pt x="690880" y="756920"/>
                  </a:lnTo>
                  <a:lnTo>
                    <a:pt x="1036320" y="690880"/>
                  </a:lnTo>
                  <a:lnTo>
                    <a:pt x="2082800" y="523240"/>
                  </a:lnTo>
                  <a:lnTo>
                    <a:pt x="3134360" y="452120"/>
                  </a:lnTo>
                  <a:lnTo>
                    <a:pt x="4180840" y="381000"/>
                  </a:lnTo>
                  <a:lnTo>
                    <a:pt x="6273800" y="0"/>
                  </a:lnTo>
                </a:path>
              </a:pathLst>
            </a:custGeom>
            <a:noFill/>
            <a:ln w="28575">
              <a:solidFill>
                <a:srgbClr val="E1471D"/>
              </a:solidFill>
              <a:miter lim="800000"/>
              <a:headEnd/>
              <a:tailEnd/>
            </a:ln>
          </p:spPr>
          <p:txBody>
            <a:bodyPr rtlCol="0" anchor="ctr"/>
            <a:lstStyle/>
            <a:p>
              <a:pPr algn="ctr"/>
              <a:endParaRPr lang="en-US"/>
            </a:p>
          </p:txBody>
        </p:sp>
        <p:grpSp>
          <p:nvGrpSpPr>
            <p:cNvPr id="22" name="Group 21">
              <a:extLst>
                <a:ext uri="{FF2B5EF4-FFF2-40B4-BE49-F238E27FC236}">
                  <a16:creationId xmlns:a16="http://schemas.microsoft.com/office/drawing/2014/main" id="{87399BD4-F9E3-BDD5-D967-F08C8913236C}"/>
                </a:ext>
              </a:extLst>
            </p:cNvPr>
            <p:cNvGrpSpPr/>
            <p:nvPr/>
          </p:nvGrpSpPr>
          <p:grpSpPr>
            <a:xfrm>
              <a:off x="1447053" y="3335656"/>
              <a:ext cx="73152" cy="521208"/>
              <a:chOff x="1347318" y="2316938"/>
              <a:chExt cx="73152" cy="728770"/>
            </a:xfrm>
          </p:grpSpPr>
          <p:cxnSp>
            <p:nvCxnSpPr>
              <p:cNvPr id="23" name="Straight Connector 22">
                <a:extLst>
                  <a:ext uri="{FF2B5EF4-FFF2-40B4-BE49-F238E27FC236}">
                    <a16:creationId xmlns:a16="http://schemas.microsoft.com/office/drawing/2014/main" id="{1121C70A-225F-EDD3-283C-0B9836BAE711}"/>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334F4EC9-A099-9411-700F-19E7D086F4C3}"/>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9B868F74-0A09-3746-4090-1A4E6E2C04B5}"/>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42" name="Rectangle 41">
              <a:extLst>
                <a:ext uri="{FF2B5EF4-FFF2-40B4-BE49-F238E27FC236}">
                  <a16:creationId xmlns:a16="http://schemas.microsoft.com/office/drawing/2014/main" id="{A0339BD6-4841-8667-3452-69B1F604C6BA}"/>
                </a:ext>
              </a:extLst>
            </p:cNvPr>
            <p:cNvSpPr/>
            <p:nvPr/>
          </p:nvSpPr>
          <p:spPr>
            <a:xfrm>
              <a:off x="1442780" y="3558018"/>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82" name="Rectangle 181">
              <a:extLst>
                <a:ext uri="{FF2B5EF4-FFF2-40B4-BE49-F238E27FC236}">
                  <a16:creationId xmlns:a16="http://schemas.microsoft.com/office/drawing/2014/main" id="{576478D0-D8B0-B530-0C5D-FF8728EFBB7B}"/>
                </a:ext>
              </a:extLst>
            </p:cNvPr>
            <p:cNvSpPr/>
            <p:nvPr/>
          </p:nvSpPr>
          <p:spPr>
            <a:xfrm>
              <a:off x="1104502" y="4018403"/>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83" name="Group 182">
              <a:extLst>
                <a:ext uri="{FF2B5EF4-FFF2-40B4-BE49-F238E27FC236}">
                  <a16:creationId xmlns:a16="http://schemas.microsoft.com/office/drawing/2014/main" id="{6C6089BF-48CF-D78F-7F96-2CE3ACBF4882}"/>
                </a:ext>
              </a:extLst>
            </p:cNvPr>
            <p:cNvGrpSpPr/>
            <p:nvPr/>
          </p:nvGrpSpPr>
          <p:grpSpPr>
            <a:xfrm>
              <a:off x="1800314" y="3148574"/>
              <a:ext cx="73152" cy="603504"/>
              <a:chOff x="1347318" y="2316938"/>
              <a:chExt cx="73152" cy="728770"/>
            </a:xfrm>
          </p:grpSpPr>
          <p:cxnSp>
            <p:nvCxnSpPr>
              <p:cNvPr id="184" name="Straight Connector 183">
                <a:extLst>
                  <a:ext uri="{FF2B5EF4-FFF2-40B4-BE49-F238E27FC236}">
                    <a16:creationId xmlns:a16="http://schemas.microsoft.com/office/drawing/2014/main" id="{6E90AF2E-B66C-0802-6BBF-D192750401FE}"/>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85" name="Straight Connector 184">
                <a:extLst>
                  <a:ext uri="{FF2B5EF4-FFF2-40B4-BE49-F238E27FC236}">
                    <a16:creationId xmlns:a16="http://schemas.microsoft.com/office/drawing/2014/main" id="{8222EC84-B342-71A3-AF62-9FD897708C25}"/>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86" name="Straight Connector 185">
                <a:extLst>
                  <a:ext uri="{FF2B5EF4-FFF2-40B4-BE49-F238E27FC236}">
                    <a16:creationId xmlns:a16="http://schemas.microsoft.com/office/drawing/2014/main" id="{4B8BCCB1-0AE7-AA8E-7ECA-C0A77E373EE3}"/>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87" name="Rectangle 186">
              <a:extLst>
                <a:ext uri="{FF2B5EF4-FFF2-40B4-BE49-F238E27FC236}">
                  <a16:creationId xmlns:a16="http://schemas.microsoft.com/office/drawing/2014/main" id="{83082432-893B-4B91-1D70-D466503AEC50}"/>
                </a:ext>
              </a:extLst>
            </p:cNvPr>
            <p:cNvSpPr/>
            <p:nvPr/>
          </p:nvSpPr>
          <p:spPr>
            <a:xfrm>
              <a:off x="1796041" y="3409036"/>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88" name="Group 187">
              <a:extLst>
                <a:ext uri="{FF2B5EF4-FFF2-40B4-BE49-F238E27FC236}">
                  <a16:creationId xmlns:a16="http://schemas.microsoft.com/office/drawing/2014/main" id="{D04A3495-A338-324A-9B9A-511A3309A6F8}"/>
                </a:ext>
              </a:extLst>
            </p:cNvPr>
            <p:cNvGrpSpPr/>
            <p:nvPr/>
          </p:nvGrpSpPr>
          <p:grpSpPr>
            <a:xfrm>
              <a:off x="2143207" y="3044141"/>
              <a:ext cx="73152" cy="694944"/>
              <a:chOff x="1347318" y="2316938"/>
              <a:chExt cx="73152" cy="728770"/>
            </a:xfrm>
          </p:grpSpPr>
          <p:cxnSp>
            <p:nvCxnSpPr>
              <p:cNvPr id="189" name="Straight Connector 188">
                <a:extLst>
                  <a:ext uri="{FF2B5EF4-FFF2-40B4-BE49-F238E27FC236}">
                    <a16:creationId xmlns:a16="http://schemas.microsoft.com/office/drawing/2014/main" id="{DC31B831-D325-6805-60DC-D1821E780BD3}"/>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88E1CEA9-FFAB-6E10-E2A3-BE84AB32EC2E}"/>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06D2138E-3B18-A7D4-B873-948A70B312AB}"/>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92" name="Rectangle 191">
              <a:extLst>
                <a:ext uri="{FF2B5EF4-FFF2-40B4-BE49-F238E27FC236}">
                  <a16:creationId xmlns:a16="http://schemas.microsoft.com/office/drawing/2014/main" id="{7BC2AE49-82DC-D48D-FF37-BAB85D26F861}"/>
                </a:ext>
              </a:extLst>
            </p:cNvPr>
            <p:cNvSpPr/>
            <p:nvPr/>
          </p:nvSpPr>
          <p:spPr>
            <a:xfrm>
              <a:off x="2138934" y="3345878"/>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93" name="Group 192">
              <a:extLst>
                <a:ext uri="{FF2B5EF4-FFF2-40B4-BE49-F238E27FC236}">
                  <a16:creationId xmlns:a16="http://schemas.microsoft.com/office/drawing/2014/main" id="{EC779356-E0C5-8459-850B-53045E50BEA1}"/>
                </a:ext>
              </a:extLst>
            </p:cNvPr>
            <p:cNvGrpSpPr/>
            <p:nvPr/>
          </p:nvGrpSpPr>
          <p:grpSpPr>
            <a:xfrm>
              <a:off x="3190824" y="2637356"/>
              <a:ext cx="73152" cy="1161288"/>
              <a:chOff x="1347318" y="2316938"/>
              <a:chExt cx="73152" cy="728770"/>
            </a:xfrm>
          </p:grpSpPr>
          <p:cxnSp>
            <p:nvCxnSpPr>
              <p:cNvPr id="194" name="Straight Connector 193">
                <a:extLst>
                  <a:ext uri="{FF2B5EF4-FFF2-40B4-BE49-F238E27FC236}">
                    <a16:creationId xmlns:a16="http://schemas.microsoft.com/office/drawing/2014/main" id="{87983A76-B1DB-4B4C-FE21-750878F8B310}"/>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195" name="Straight Connector 194">
                <a:extLst>
                  <a:ext uri="{FF2B5EF4-FFF2-40B4-BE49-F238E27FC236}">
                    <a16:creationId xmlns:a16="http://schemas.microsoft.com/office/drawing/2014/main" id="{A1F4745E-3EC2-13D0-0E1F-99B1899A80A1}"/>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196" name="Straight Connector 195">
                <a:extLst>
                  <a:ext uri="{FF2B5EF4-FFF2-40B4-BE49-F238E27FC236}">
                    <a16:creationId xmlns:a16="http://schemas.microsoft.com/office/drawing/2014/main" id="{7C36A7CE-C692-8501-A613-9C5D1B5B14E8}"/>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197" name="Rectangle 196">
              <a:extLst>
                <a:ext uri="{FF2B5EF4-FFF2-40B4-BE49-F238E27FC236}">
                  <a16:creationId xmlns:a16="http://schemas.microsoft.com/office/drawing/2014/main" id="{13E00D47-1DBA-8DD6-A91C-9E229BBE7C8F}"/>
                </a:ext>
              </a:extLst>
            </p:cNvPr>
            <p:cNvSpPr/>
            <p:nvPr/>
          </p:nvSpPr>
          <p:spPr>
            <a:xfrm>
              <a:off x="3186551" y="3174043"/>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198" name="Group 197">
              <a:extLst>
                <a:ext uri="{FF2B5EF4-FFF2-40B4-BE49-F238E27FC236}">
                  <a16:creationId xmlns:a16="http://schemas.microsoft.com/office/drawing/2014/main" id="{74105568-CF94-3664-0998-B86CCB1E072D}"/>
                </a:ext>
              </a:extLst>
            </p:cNvPr>
            <p:cNvGrpSpPr/>
            <p:nvPr/>
          </p:nvGrpSpPr>
          <p:grpSpPr>
            <a:xfrm>
              <a:off x="4242655" y="2670991"/>
              <a:ext cx="73152" cy="960120"/>
              <a:chOff x="1347318" y="2316938"/>
              <a:chExt cx="73152" cy="728770"/>
            </a:xfrm>
          </p:grpSpPr>
          <p:cxnSp>
            <p:nvCxnSpPr>
              <p:cNvPr id="199" name="Straight Connector 198">
                <a:extLst>
                  <a:ext uri="{FF2B5EF4-FFF2-40B4-BE49-F238E27FC236}">
                    <a16:creationId xmlns:a16="http://schemas.microsoft.com/office/drawing/2014/main" id="{41CFC609-E97D-A50E-2866-30CA449BAF59}"/>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00" name="Straight Connector 199">
                <a:extLst>
                  <a:ext uri="{FF2B5EF4-FFF2-40B4-BE49-F238E27FC236}">
                    <a16:creationId xmlns:a16="http://schemas.microsoft.com/office/drawing/2014/main" id="{038C3DE9-3A2A-2C5D-B24A-E7BD04BA2DDB}"/>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01" name="Straight Connector 200">
                <a:extLst>
                  <a:ext uri="{FF2B5EF4-FFF2-40B4-BE49-F238E27FC236}">
                    <a16:creationId xmlns:a16="http://schemas.microsoft.com/office/drawing/2014/main" id="{3B7C4CA6-0759-E087-2F26-3B52805DFB8F}"/>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202" name="Rectangle 201">
              <a:extLst>
                <a:ext uri="{FF2B5EF4-FFF2-40B4-BE49-F238E27FC236}">
                  <a16:creationId xmlns:a16="http://schemas.microsoft.com/office/drawing/2014/main" id="{4E6FA0B8-CC6B-AB1E-3048-AF80CEE8728B}"/>
                </a:ext>
              </a:extLst>
            </p:cNvPr>
            <p:cNvSpPr/>
            <p:nvPr/>
          </p:nvSpPr>
          <p:spPr>
            <a:xfrm>
              <a:off x="4238382" y="3099728"/>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03" name="Group 202">
              <a:extLst>
                <a:ext uri="{FF2B5EF4-FFF2-40B4-BE49-F238E27FC236}">
                  <a16:creationId xmlns:a16="http://schemas.microsoft.com/office/drawing/2014/main" id="{E42767EF-26EC-13A8-F678-08B94DD682F1}"/>
                </a:ext>
              </a:extLst>
            </p:cNvPr>
            <p:cNvGrpSpPr/>
            <p:nvPr/>
          </p:nvGrpSpPr>
          <p:grpSpPr>
            <a:xfrm>
              <a:off x="5287774" y="2518274"/>
              <a:ext cx="73152" cy="1106424"/>
              <a:chOff x="1347318" y="2316938"/>
              <a:chExt cx="73152" cy="728770"/>
            </a:xfrm>
          </p:grpSpPr>
          <p:cxnSp>
            <p:nvCxnSpPr>
              <p:cNvPr id="204" name="Straight Connector 203">
                <a:extLst>
                  <a:ext uri="{FF2B5EF4-FFF2-40B4-BE49-F238E27FC236}">
                    <a16:creationId xmlns:a16="http://schemas.microsoft.com/office/drawing/2014/main" id="{FF1B88B3-AA3B-DF9A-D5CB-0BFB5C6A40FF}"/>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05" name="Straight Connector 204">
                <a:extLst>
                  <a:ext uri="{FF2B5EF4-FFF2-40B4-BE49-F238E27FC236}">
                    <a16:creationId xmlns:a16="http://schemas.microsoft.com/office/drawing/2014/main" id="{5354EF4A-3151-3115-623D-A3472F47AE6F}"/>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06" name="Straight Connector 205">
                <a:extLst>
                  <a:ext uri="{FF2B5EF4-FFF2-40B4-BE49-F238E27FC236}">
                    <a16:creationId xmlns:a16="http://schemas.microsoft.com/office/drawing/2014/main" id="{6948A83A-B8C5-C1DF-B936-017E32BF6DA5}"/>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207" name="Rectangle 206">
              <a:extLst>
                <a:ext uri="{FF2B5EF4-FFF2-40B4-BE49-F238E27FC236}">
                  <a16:creationId xmlns:a16="http://schemas.microsoft.com/office/drawing/2014/main" id="{E8202D03-482B-3C16-1853-9E73834B010C}"/>
                </a:ext>
              </a:extLst>
            </p:cNvPr>
            <p:cNvSpPr/>
            <p:nvPr/>
          </p:nvSpPr>
          <p:spPr>
            <a:xfrm>
              <a:off x="5283501" y="3029561"/>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nvGrpSpPr>
            <p:cNvPr id="208" name="Group 207">
              <a:extLst>
                <a:ext uri="{FF2B5EF4-FFF2-40B4-BE49-F238E27FC236}">
                  <a16:creationId xmlns:a16="http://schemas.microsoft.com/office/drawing/2014/main" id="{611C98A8-6B96-1C5A-A680-778C821B83F2}"/>
                </a:ext>
              </a:extLst>
            </p:cNvPr>
            <p:cNvGrpSpPr/>
            <p:nvPr/>
          </p:nvGrpSpPr>
          <p:grpSpPr>
            <a:xfrm>
              <a:off x="7383090" y="1847379"/>
              <a:ext cx="73152" cy="1709928"/>
              <a:chOff x="1347318" y="2316938"/>
              <a:chExt cx="73152" cy="728770"/>
            </a:xfrm>
          </p:grpSpPr>
          <p:cxnSp>
            <p:nvCxnSpPr>
              <p:cNvPr id="209" name="Straight Connector 208">
                <a:extLst>
                  <a:ext uri="{FF2B5EF4-FFF2-40B4-BE49-F238E27FC236}">
                    <a16:creationId xmlns:a16="http://schemas.microsoft.com/office/drawing/2014/main" id="{14EE236E-4F95-023D-8A40-451578C4F386}"/>
                  </a:ext>
                </a:extLst>
              </p:cNvPr>
              <p:cNvCxnSpPr>
                <a:cxnSpLocks/>
              </p:cNvCxnSpPr>
              <p:nvPr/>
            </p:nvCxnSpPr>
            <p:spPr bwMode="auto">
              <a:xfrm>
                <a:off x="1383894" y="2316938"/>
                <a:ext cx="0" cy="728770"/>
              </a:xfrm>
              <a:prstGeom prst="line">
                <a:avLst/>
              </a:prstGeom>
              <a:noFill/>
              <a:ln w="19050" cap="flat" cmpd="sng" algn="ctr">
                <a:solidFill>
                  <a:srgbClr val="E1471D"/>
                </a:solidFill>
                <a:prstDash val="solid"/>
                <a:round/>
                <a:headEnd type="none" w="med" len="med"/>
                <a:tailEnd type="none" w="med" len="med"/>
              </a:ln>
              <a:effectLst/>
            </p:spPr>
          </p:cxnSp>
          <p:cxnSp>
            <p:nvCxnSpPr>
              <p:cNvPr id="210" name="Straight Connector 209">
                <a:extLst>
                  <a:ext uri="{FF2B5EF4-FFF2-40B4-BE49-F238E27FC236}">
                    <a16:creationId xmlns:a16="http://schemas.microsoft.com/office/drawing/2014/main" id="{EB8663DA-FBB1-C73D-1FC3-CE0D85BB2BE7}"/>
                  </a:ext>
                </a:extLst>
              </p:cNvPr>
              <p:cNvCxnSpPr>
                <a:cxnSpLocks/>
              </p:cNvCxnSpPr>
              <p:nvPr/>
            </p:nvCxnSpPr>
            <p:spPr bwMode="auto">
              <a:xfrm>
                <a:off x="1347318" y="2316938"/>
                <a:ext cx="73152" cy="0"/>
              </a:xfrm>
              <a:prstGeom prst="line">
                <a:avLst/>
              </a:prstGeom>
              <a:noFill/>
              <a:ln w="19050" cap="flat" cmpd="sng" algn="ctr">
                <a:solidFill>
                  <a:srgbClr val="E1471D"/>
                </a:solidFill>
                <a:prstDash val="solid"/>
                <a:round/>
                <a:headEnd type="none" w="med" len="med"/>
                <a:tailEnd type="none" w="med" len="med"/>
              </a:ln>
              <a:effectLst/>
            </p:spPr>
          </p:cxnSp>
          <p:cxnSp>
            <p:nvCxnSpPr>
              <p:cNvPr id="211" name="Straight Connector 210">
                <a:extLst>
                  <a:ext uri="{FF2B5EF4-FFF2-40B4-BE49-F238E27FC236}">
                    <a16:creationId xmlns:a16="http://schemas.microsoft.com/office/drawing/2014/main" id="{CBDF737C-9742-3466-8AB7-7D4AFDDC2139}"/>
                  </a:ext>
                </a:extLst>
              </p:cNvPr>
              <p:cNvCxnSpPr>
                <a:cxnSpLocks/>
              </p:cNvCxnSpPr>
              <p:nvPr/>
            </p:nvCxnSpPr>
            <p:spPr bwMode="auto">
              <a:xfrm>
                <a:off x="1347318" y="3045708"/>
                <a:ext cx="73152" cy="0"/>
              </a:xfrm>
              <a:prstGeom prst="line">
                <a:avLst/>
              </a:prstGeom>
              <a:noFill/>
              <a:ln w="19050" cap="flat" cmpd="sng" algn="ctr">
                <a:solidFill>
                  <a:srgbClr val="E1471D"/>
                </a:solidFill>
                <a:prstDash val="solid"/>
                <a:round/>
                <a:headEnd type="none" w="med" len="med"/>
                <a:tailEnd type="none" w="med" len="med"/>
              </a:ln>
              <a:effectLst/>
            </p:spPr>
          </p:cxnSp>
        </p:grpSp>
        <p:sp>
          <p:nvSpPr>
            <p:cNvPr id="212" name="Rectangle 211">
              <a:extLst>
                <a:ext uri="{FF2B5EF4-FFF2-40B4-BE49-F238E27FC236}">
                  <a16:creationId xmlns:a16="http://schemas.microsoft.com/office/drawing/2014/main" id="{2F009575-7AAE-5E64-7B55-730F575A94DE}"/>
                </a:ext>
              </a:extLst>
            </p:cNvPr>
            <p:cNvSpPr/>
            <p:nvPr/>
          </p:nvSpPr>
          <p:spPr>
            <a:xfrm>
              <a:off x="7378817" y="2653941"/>
              <a:ext cx="81698" cy="81698"/>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grpSp>
        <p:nvGrpSpPr>
          <p:cNvPr id="215" name="Group 214">
            <a:extLst>
              <a:ext uri="{FF2B5EF4-FFF2-40B4-BE49-F238E27FC236}">
                <a16:creationId xmlns:a16="http://schemas.microsoft.com/office/drawing/2014/main" id="{249AD678-2385-4CC8-F2EE-6AF74AE49506}"/>
              </a:ext>
            </a:extLst>
          </p:cNvPr>
          <p:cNvGrpSpPr/>
          <p:nvPr/>
        </p:nvGrpSpPr>
        <p:grpSpPr>
          <a:xfrm>
            <a:off x="1117403" y="5323414"/>
            <a:ext cx="6540238" cy="595347"/>
            <a:chOff x="972155" y="5010395"/>
            <a:chExt cx="6540238" cy="595347"/>
          </a:xfrm>
        </p:grpSpPr>
        <p:grpSp>
          <p:nvGrpSpPr>
            <p:cNvPr id="216" name="Group 215">
              <a:extLst>
                <a:ext uri="{FF2B5EF4-FFF2-40B4-BE49-F238E27FC236}">
                  <a16:creationId xmlns:a16="http://schemas.microsoft.com/office/drawing/2014/main" id="{A9B060C1-6560-4D2C-B05A-94E937C55969}"/>
                </a:ext>
              </a:extLst>
            </p:cNvPr>
            <p:cNvGrpSpPr/>
            <p:nvPr/>
          </p:nvGrpSpPr>
          <p:grpSpPr>
            <a:xfrm>
              <a:off x="6158815" y="5402440"/>
              <a:ext cx="294691" cy="129605"/>
              <a:chOff x="6286462" y="5679830"/>
              <a:chExt cx="294691" cy="129605"/>
            </a:xfrm>
          </p:grpSpPr>
          <p:cxnSp>
            <p:nvCxnSpPr>
              <p:cNvPr id="231" name="Straight Connector 230">
                <a:extLst>
                  <a:ext uri="{FF2B5EF4-FFF2-40B4-BE49-F238E27FC236}">
                    <a16:creationId xmlns:a16="http://schemas.microsoft.com/office/drawing/2014/main" id="{7681C30C-0935-4E89-EAC7-3AAB429221FE}"/>
                  </a:ext>
                </a:extLst>
              </p:cNvPr>
              <p:cNvCxnSpPr/>
              <p:nvPr/>
            </p:nvCxnSpPr>
            <p:spPr bwMode="auto">
              <a:xfrm>
                <a:off x="6286462" y="5744489"/>
                <a:ext cx="294691" cy="0"/>
              </a:xfrm>
              <a:prstGeom prst="line">
                <a:avLst/>
              </a:prstGeom>
              <a:noFill/>
              <a:ln w="28575" cap="flat" cmpd="sng" algn="ctr">
                <a:solidFill>
                  <a:srgbClr val="E1471D"/>
                </a:solidFill>
                <a:prstDash val="solid"/>
                <a:round/>
                <a:headEnd type="none" w="med" len="med"/>
                <a:tailEnd type="none" w="med" len="med"/>
              </a:ln>
              <a:effectLst/>
            </p:spPr>
          </p:cxnSp>
          <p:sp>
            <p:nvSpPr>
              <p:cNvPr id="232" name="Rectangle 231">
                <a:extLst>
                  <a:ext uri="{FF2B5EF4-FFF2-40B4-BE49-F238E27FC236}">
                    <a16:creationId xmlns:a16="http://schemas.microsoft.com/office/drawing/2014/main" id="{AC321DE9-DB48-41D5-ED2A-89A479CA9C8D}"/>
                  </a:ext>
                </a:extLst>
              </p:cNvPr>
              <p:cNvSpPr/>
              <p:nvPr/>
            </p:nvSpPr>
            <p:spPr>
              <a:xfrm>
                <a:off x="6369004" y="5679830"/>
                <a:ext cx="129605" cy="129605"/>
              </a:xfrm>
              <a:prstGeom prst="rect">
                <a:avLst/>
              </a:prstGeom>
              <a:solidFill>
                <a:schemeClr val="accent3"/>
              </a:solidFill>
              <a:ln w="635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grpSp>
        <p:sp>
          <p:nvSpPr>
            <p:cNvPr id="217" name="TextBox 216">
              <a:extLst>
                <a:ext uri="{FF2B5EF4-FFF2-40B4-BE49-F238E27FC236}">
                  <a16:creationId xmlns:a16="http://schemas.microsoft.com/office/drawing/2014/main" id="{163FD161-244A-0302-614E-DC0D28587BCD}"/>
                </a:ext>
              </a:extLst>
            </p:cNvPr>
            <p:cNvSpPr txBox="1"/>
            <p:nvPr/>
          </p:nvSpPr>
          <p:spPr bwMode="auto">
            <a:xfrm>
              <a:off x="1222530" y="5328743"/>
              <a:ext cx="14561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0.25mg + DOR</a:t>
              </a:r>
            </a:p>
          </p:txBody>
        </p:sp>
        <p:sp>
          <p:nvSpPr>
            <p:cNvPr id="218" name="TextBox 217">
              <a:extLst>
                <a:ext uri="{FF2B5EF4-FFF2-40B4-BE49-F238E27FC236}">
                  <a16:creationId xmlns:a16="http://schemas.microsoft.com/office/drawing/2014/main" id="{3A9446EC-0D8C-EB77-BA63-5AAD783A4ED3}"/>
                </a:ext>
              </a:extLst>
            </p:cNvPr>
            <p:cNvSpPr txBox="1"/>
            <p:nvPr/>
          </p:nvSpPr>
          <p:spPr bwMode="auto">
            <a:xfrm>
              <a:off x="2934106" y="5328743"/>
              <a:ext cx="14417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0.75 mg + DOR</a:t>
              </a:r>
            </a:p>
          </p:txBody>
        </p:sp>
        <p:sp>
          <p:nvSpPr>
            <p:cNvPr id="219" name="TextBox 218">
              <a:extLst>
                <a:ext uri="{FF2B5EF4-FFF2-40B4-BE49-F238E27FC236}">
                  <a16:creationId xmlns:a16="http://schemas.microsoft.com/office/drawing/2014/main" id="{450F00CC-DFFC-BF04-900A-66578BD2D9E8}"/>
                </a:ext>
              </a:extLst>
            </p:cNvPr>
            <p:cNvSpPr txBox="1"/>
            <p:nvPr/>
          </p:nvSpPr>
          <p:spPr bwMode="auto">
            <a:xfrm>
              <a:off x="4699507" y="5328743"/>
              <a:ext cx="14026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ISL 2.25mg + DOR</a:t>
              </a:r>
            </a:p>
          </p:txBody>
        </p:sp>
        <p:sp>
          <p:nvSpPr>
            <p:cNvPr id="220" name="TextBox 219">
              <a:extLst>
                <a:ext uri="{FF2B5EF4-FFF2-40B4-BE49-F238E27FC236}">
                  <a16:creationId xmlns:a16="http://schemas.microsoft.com/office/drawing/2014/main" id="{60199715-7949-80BB-8CC0-952BFD9A2396}"/>
                </a:ext>
              </a:extLst>
            </p:cNvPr>
            <p:cNvSpPr txBox="1"/>
            <p:nvPr/>
          </p:nvSpPr>
          <p:spPr bwMode="auto">
            <a:xfrm>
              <a:off x="6413310" y="5328743"/>
              <a:ext cx="10990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ct val="50000"/>
                </a:spcBef>
                <a:spcAft>
                  <a:spcPct val="0"/>
                </a:spcAft>
              </a:pPr>
              <a:r>
                <a:rPr lang="en-US" sz="1200" b="0" kern="600" spc="30" dirty="0">
                  <a:solidFill>
                    <a:schemeClr val="bg1"/>
                  </a:solidFill>
                  <a:latin typeface="Calibri" panose="020F0502020204030204" pitchFamily="34" charset="0"/>
                  <a:cs typeface="Calibri" panose="020F0502020204030204" pitchFamily="34" charset="0"/>
                </a:rPr>
                <a:t>DOR/3TC/TDF</a:t>
              </a:r>
            </a:p>
          </p:txBody>
        </p:sp>
        <p:grpSp>
          <p:nvGrpSpPr>
            <p:cNvPr id="221" name="Group 220">
              <a:extLst>
                <a:ext uri="{FF2B5EF4-FFF2-40B4-BE49-F238E27FC236}">
                  <a16:creationId xmlns:a16="http://schemas.microsoft.com/office/drawing/2014/main" id="{EDECAA02-4F37-FB72-A7E4-169653F36D0F}"/>
                </a:ext>
              </a:extLst>
            </p:cNvPr>
            <p:cNvGrpSpPr/>
            <p:nvPr/>
          </p:nvGrpSpPr>
          <p:grpSpPr>
            <a:xfrm>
              <a:off x="972155" y="5388178"/>
              <a:ext cx="294691" cy="158129"/>
              <a:chOff x="1225872" y="5586360"/>
              <a:chExt cx="294691" cy="158129"/>
            </a:xfrm>
          </p:grpSpPr>
          <p:cxnSp>
            <p:nvCxnSpPr>
              <p:cNvPr id="229" name="Straight Connector 228">
                <a:extLst>
                  <a:ext uri="{FF2B5EF4-FFF2-40B4-BE49-F238E27FC236}">
                    <a16:creationId xmlns:a16="http://schemas.microsoft.com/office/drawing/2014/main" id="{BA4F1AD8-C31C-9433-EAA3-375EC2AF8124}"/>
                  </a:ext>
                </a:extLst>
              </p:cNvPr>
              <p:cNvCxnSpPr/>
              <p:nvPr/>
            </p:nvCxnSpPr>
            <p:spPr bwMode="auto">
              <a:xfrm>
                <a:off x="1225872" y="5693802"/>
                <a:ext cx="294691" cy="0"/>
              </a:xfrm>
              <a:prstGeom prst="line">
                <a:avLst/>
              </a:prstGeom>
              <a:noFill/>
              <a:ln w="28575" cap="flat" cmpd="sng" algn="ctr">
                <a:solidFill>
                  <a:schemeClr val="accent2">
                    <a:lumMod val="20000"/>
                    <a:lumOff val="80000"/>
                  </a:schemeClr>
                </a:solidFill>
                <a:prstDash val="solid"/>
                <a:round/>
                <a:headEnd type="none" w="med" len="med"/>
                <a:tailEnd type="none" w="med" len="med"/>
              </a:ln>
              <a:effectLst/>
            </p:spPr>
          </p:cxnSp>
          <p:sp>
            <p:nvSpPr>
              <p:cNvPr id="230" name="Triangle 229">
                <a:extLst>
                  <a:ext uri="{FF2B5EF4-FFF2-40B4-BE49-F238E27FC236}">
                    <a16:creationId xmlns:a16="http://schemas.microsoft.com/office/drawing/2014/main" id="{C6307BB0-9D09-9049-7078-6D9537D69684}"/>
                  </a:ext>
                </a:extLst>
              </p:cNvPr>
              <p:cNvSpPr/>
              <p:nvPr/>
            </p:nvSpPr>
            <p:spPr bwMode="auto">
              <a:xfrm>
                <a:off x="1287277" y="5586360"/>
                <a:ext cx="171880" cy="158129"/>
              </a:xfrm>
              <a:prstGeom prst="triangle">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22" name="Group 221">
              <a:extLst>
                <a:ext uri="{FF2B5EF4-FFF2-40B4-BE49-F238E27FC236}">
                  <a16:creationId xmlns:a16="http://schemas.microsoft.com/office/drawing/2014/main" id="{5E905FF0-85AE-AC15-93EB-A63B1B752ABD}"/>
                </a:ext>
              </a:extLst>
            </p:cNvPr>
            <p:cNvGrpSpPr/>
            <p:nvPr/>
          </p:nvGrpSpPr>
          <p:grpSpPr>
            <a:xfrm>
              <a:off x="2676440" y="5391377"/>
              <a:ext cx="294691" cy="151730"/>
              <a:chOff x="2359132" y="5875687"/>
              <a:chExt cx="294691" cy="151730"/>
            </a:xfrm>
          </p:grpSpPr>
          <p:sp>
            <p:nvSpPr>
              <p:cNvPr id="227" name="Oval 226">
                <a:extLst>
                  <a:ext uri="{FF2B5EF4-FFF2-40B4-BE49-F238E27FC236}">
                    <a16:creationId xmlns:a16="http://schemas.microsoft.com/office/drawing/2014/main" id="{C93DC17B-055C-BAAC-FBF2-F8947B915E05}"/>
                  </a:ext>
                </a:extLst>
              </p:cNvPr>
              <p:cNvSpPr/>
              <p:nvPr/>
            </p:nvSpPr>
            <p:spPr bwMode="auto">
              <a:xfrm>
                <a:off x="2430612" y="5875687"/>
                <a:ext cx="151730" cy="151730"/>
              </a:xfrm>
              <a:prstGeom prst="ellipse">
                <a:avLst/>
              </a:prstGeom>
              <a:noFill/>
              <a:ln w="28575">
                <a:solidFill>
                  <a:schemeClr val="accent2"/>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cxnSp>
            <p:nvCxnSpPr>
              <p:cNvPr id="228" name="Straight Connector 227">
                <a:extLst>
                  <a:ext uri="{FF2B5EF4-FFF2-40B4-BE49-F238E27FC236}">
                    <a16:creationId xmlns:a16="http://schemas.microsoft.com/office/drawing/2014/main" id="{8A338177-F174-5363-B01A-F77FAA568D57}"/>
                  </a:ext>
                </a:extLst>
              </p:cNvPr>
              <p:cNvCxnSpPr/>
              <p:nvPr/>
            </p:nvCxnSpPr>
            <p:spPr bwMode="auto">
              <a:xfrm>
                <a:off x="2359132" y="5953913"/>
                <a:ext cx="294691" cy="0"/>
              </a:xfrm>
              <a:prstGeom prst="line">
                <a:avLst/>
              </a:prstGeom>
              <a:noFill/>
              <a:ln w="28575" cap="flat" cmpd="sng" algn="ctr">
                <a:solidFill>
                  <a:schemeClr val="accent2"/>
                </a:solidFill>
                <a:prstDash val="solid"/>
                <a:round/>
                <a:headEnd type="none" w="med" len="med"/>
                <a:tailEnd type="none" w="med" len="med"/>
              </a:ln>
              <a:effectLst/>
            </p:spPr>
          </p:cxnSp>
        </p:grpSp>
        <p:grpSp>
          <p:nvGrpSpPr>
            <p:cNvPr id="223" name="Group 222">
              <a:extLst>
                <a:ext uri="{FF2B5EF4-FFF2-40B4-BE49-F238E27FC236}">
                  <a16:creationId xmlns:a16="http://schemas.microsoft.com/office/drawing/2014/main" id="{B15DCFEA-3F61-4248-46A2-8951A497ED78}"/>
                </a:ext>
              </a:extLst>
            </p:cNvPr>
            <p:cNvGrpSpPr/>
            <p:nvPr/>
          </p:nvGrpSpPr>
          <p:grpSpPr>
            <a:xfrm>
              <a:off x="4429213" y="5399862"/>
              <a:ext cx="294691" cy="134760"/>
              <a:chOff x="4161852" y="5733048"/>
              <a:chExt cx="294691" cy="134760"/>
            </a:xfrm>
          </p:grpSpPr>
          <p:sp>
            <p:nvSpPr>
              <p:cNvPr id="225" name="Rectangle 224">
                <a:extLst>
                  <a:ext uri="{FF2B5EF4-FFF2-40B4-BE49-F238E27FC236}">
                    <a16:creationId xmlns:a16="http://schemas.microsoft.com/office/drawing/2014/main" id="{7828064B-7884-8712-6AD8-461EF68C7ACC}"/>
                  </a:ext>
                </a:extLst>
              </p:cNvPr>
              <p:cNvSpPr/>
              <p:nvPr/>
            </p:nvSpPr>
            <p:spPr>
              <a:xfrm rot="2806714">
                <a:off x="4241816" y="5733048"/>
                <a:ext cx="134760" cy="134760"/>
              </a:xfrm>
              <a:prstGeom prst="rect">
                <a:avLst/>
              </a:prstGeom>
              <a:noFill/>
              <a:ln w="28575" cap="flat" cmpd="sng" algn="ctr">
                <a:solidFill>
                  <a:srgbClr val="01587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cxnSp>
            <p:nvCxnSpPr>
              <p:cNvPr id="226" name="Straight Connector 225">
                <a:extLst>
                  <a:ext uri="{FF2B5EF4-FFF2-40B4-BE49-F238E27FC236}">
                    <a16:creationId xmlns:a16="http://schemas.microsoft.com/office/drawing/2014/main" id="{00645561-3F14-C3AD-6161-24D89F5DEE3C}"/>
                  </a:ext>
                </a:extLst>
              </p:cNvPr>
              <p:cNvCxnSpPr/>
              <p:nvPr/>
            </p:nvCxnSpPr>
            <p:spPr bwMode="auto">
              <a:xfrm>
                <a:off x="4161852" y="5803805"/>
                <a:ext cx="294691" cy="0"/>
              </a:xfrm>
              <a:prstGeom prst="line">
                <a:avLst/>
              </a:prstGeom>
              <a:noFill/>
              <a:ln w="28575" cap="flat" cmpd="sng" algn="ctr">
                <a:solidFill>
                  <a:schemeClr val="accent1"/>
                </a:solidFill>
                <a:prstDash val="solid"/>
                <a:round/>
                <a:headEnd type="none" w="med" len="med"/>
                <a:tailEnd type="none" w="med" len="med"/>
              </a:ln>
              <a:effectLst/>
            </p:spPr>
          </p:cxnSp>
        </p:grpSp>
        <p:sp>
          <p:nvSpPr>
            <p:cNvPr id="224" name="TextBox 223">
              <a:extLst>
                <a:ext uri="{FF2B5EF4-FFF2-40B4-BE49-F238E27FC236}">
                  <a16:creationId xmlns:a16="http://schemas.microsoft.com/office/drawing/2014/main" id="{CEDD1090-D70C-5C68-A7A7-433F117127DC}"/>
                </a:ext>
              </a:extLst>
            </p:cNvPr>
            <p:cNvSpPr txBox="1"/>
            <p:nvPr/>
          </p:nvSpPr>
          <p:spPr bwMode="auto">
            <a:xfrm>
              <a:off x="3373096" y="5010395"/>
              <a:ext cx="19115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Part 2 Treatment Group</a:t>
              </a:r>
            </a:p>
          </p:txBody>
        </p:sp>
      </p:grpSp>
      <p:sp>
        <p:nvSpPr>
          <p:cNvPr id="67" name="Text Box 15">
            <a:extLst>
              <a:ext uri="{FF2B5EF4-FFF2-40B4-BE49-F238E27FC236}">
                <a16:creationId xmlns:a16="http://schemas.microsoft.com/office/drawing/2014/main" id="{1716C384-586C-2BC3-CF6D-BCF628287F34}"/>
              </a:ext>
            </a:extLst>
          </p:cNvPr>
          <p:cNvSpPr txBox="1">
            <a:spLocks noChangeArrowheads="1"/>
          </p:cNvSpPr>
          <p:nvPr/>
        </p:nvSpPr>
        <p:spPr bwMode="auto">
          <a:xfrm>
            <a:off x="388590" y="6375148"/>
            <a:ext cx="3499131"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Correll.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HIV Glasgow 2022. Abstr</a:t>
            </a:r>
            <a:r>
              <a:rPr lang="en-US" altLang="en-US" sz="1200" b="0" spc="-10" dirty="0">
                <a:solidFill>
                  <a:srgbClr val="455560"/>
                </a:solidFill>
                <a:latin typeface="Calibri" panose="020F0502020204030204" pitchFamily="34" charset="0"/>
                <a:cs typeface="Arial" panose="020B0604020202020204" pitchFamily="34" charset="0"/>
              </a:rPr>
              <a:t>  O46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3187134"/>
      </p:ext>
    </p:extLst>
  </p:cSld>
  <p:clrMapOvr>
    <a:masterClrMapping/>
  </p:clrMapOvr>
</p:sld>
</file>

<file path=ppt/theme/theme1.xml><?xml version="1.0" encoding="utf-8"?>
<a:theme xmlns:a="http://schemas.openxmlformats.org/drawingml/2006/main" name="2022_CCO_Template">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823996D8BAD347A6C38D48F746BC55" ma:contentTypeVersion="1" ma:contentTypeDescription="Create a new document." ma:contentTypeScope="" ma:versionID="1dff10a233500cf8a5ea48383c894807">
  <xsd:schema xmlns:xsd="http://www.w3.org/2001/XMLSchema" xmlns:xs="http://www.w3.org/2001/XMLSchema" xmlns:p="http://schemas.microsoft.com/office/2006/metadata/properties" xmlns:ns2="d359a8a5-731c-4a71-8636-5ac3511c1690" xmlns:ns3="f2ed36ff-9ffe-47bc-8ade-adea8e228b32" targetNamespace="http://schemas.microsoft.com/office/2006/metadata/properties" ma:root="true" ma:fieldsID="3655d1aa219fc31a9d6d5fa0ea1b006c" ns2:_="" ns3:_="">
    <xsd:import namespace="d359a8a5-731c-4a71-8636-5ac3511c1690"/>
    <xsd:import namespace="f2ed36ff-9ffe-47bc-8ade-adea8e228b32"/>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59a8a5-731c-4a71-8636-5ac3511c169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2ed36ff-9ffe-47bc-8ade-adea8e228b32"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Conference Capsule Slid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Document_x0020_Category xmlns="f2ed36ff-9ffe-47bc-8ade-adea8e228b32">Conference Capsule Slides</Document_x0020_Category>
    <_dlc_DocId xmlns="d359a8a5-731c-4a71-8636-5ac3511c1690">A4FR6MYESRRE-1518448764-2</_dlc_DocId>
    <_dlc_DocIdUrl xmlns="d359a8a5-731c-4a71-8636-5ac3511c1690">
      <Url>https://intranet.clinicaloptions.com/mews/hiv/HIV_2022_IDWeek_Glasgow_CF_(PRP4590)/Glasgow_Correll/_layouts/15/DocIdRedir.aspx?ID=A4FR6MYESRRE-1518448764-2</Url>
      <Description>A4FR6MYESRRE-1518448764-2</Description>
    </_dlc_DocIdUrl>
  </documentManagement>
</p:properties>
</file>

<file path=customXml/itemProps1.xml><?xml version="1.0" encoding="utf-8"?>
<ds:datastoreItem xmlns:ds="http://schemas.openxmlformats.org/officeDocument/2006/customXml" ds:itemID="{2C76B8FB-EF0B-4654-938A-3F3DAC7A54F1}">
  <ds:schemaRefs>
    <ds:schemaRef ds:uri="http://schemas.microsoft.com/sharepoint/events"/>
  </ds:schemaRefs>
</ds:datastoreItem>
</file>

<file path=customXml/itemProps2.xml><?xml version="1.0" encoding="utf-8"?>
<ds:datastoreItem xmlns:ds="http://schemas.openxmlformats.org/officeDocument/2006/customXml" ds:itemID="{D9387CB0-E413-4668-8496-5F7716599558}">
  <ds:schemaRefs>
    <ds:schemaRef ds:uri="http://schemas.microsoft.com/sharepoint/v3/contenttype/forms"/>
  </ds:schemaRefs>
</ds:datastoreItem>
</file>

<file path=customXml/itemProps3.xml><?xml version="1.0" encoding="utf-8"?>
<ds:datastoreItem xmlns:ds="http://schemas.openxmlformats.org/officeDocument/2006/customXml" ds:itemID="{B1764108-0787-4CF3-A38F-233B4167A5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59a8a5-731c-4a71-8636-5ac3511c1690"/>
    <ds:schemaRef ds:uri="f2ed36ff-9ffe-47bc-8ade-adea8e228b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8A41368-96BD-4E0A-8D2D-D0326CA4B5B4}">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f2ed36ff-9ffe-47bc-8ade-adea8e228b32"/>
    <ds:schemaRef ds:uri="http://schemas.openxmlformats.org/package/2006/metadata/core-properties"/>
    <ds:schemaRef ds:uri="d359a8a5-731c-4a71-8636-5ac3511c169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569</TotalTime>
  <Words>2404</Words>
  <Application>Microsoft Office PowerPoint</Application>
  <PresentationFormat>Widescreen</PresentationFormat>
  <Paragraphs>497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vt:lpstr>
      <vt:lpstr>Wingdings</vt:lpstr>
      <vt:lpstr>2022_CCO_Template</vt:lpstr>
      <vt:lpstr>Protocol 011: Post Hoc Analysis of Lymphocyte Changes in PWH Receiving Islatravir</vt:lpstr>
      <vt:lpstr>About These Slides</vt:lpstr>
      <vt:lpstr>P011: Background</vt:lpstr>
      <vt:lpstr>P011: Study Design</vt:lpstr>
      <vt:lpstr>P011: Virologic Outcomes Through Wk 48  (FDA Snapshot)</vt:lpstr>
      <vt:lpstr>P011: Post Hoc Analysis</vt:lpstr>
      <vt:lpstr>P011: Total Lymphocyte Counts During ISL Dose Ranging</vt:lpstr>
      <vt:lpstr>P011: CD4+ T-Cell Counts During ISL Dose Ranging</vt:lpstr>
      <vt:lpstr>P011: B-Cell Counts During ISL Dose Ranging</vt:lpstr>
      <vt:lpstr>P011: Total Lymphocyte Counts After Switch to ISL 0.75 mg</vt:lpstr>
      <vt:lpstr>P011: CD4+ T-Cell Counts After Switch to ISL 0.75 mg</vt:lpstr>
      <vt:lpstr>P011: B-Cell Counts After Switch to ISL 0.75 mg</vt:lpstr>
      <vt:lpstr>P011: Safety Wk 0 to 144</vt:lpstr>
      <vt:lpstr>P011: Hematology Parameters </vt:lpstr>
      <vt:lpstr>P011: Conclusions</vt:lpstr>
      <vt:lpstr>Go Online for More CCO  Coverage of ID Week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 011: Post Hoc Analysis of Lymphocyte Changes in PWH Receiving Islatravir</dc:title>
  <dc:creator>Tanja Link</dc:creator>
  <cp:lastModifiedBy>vwenzel@clinicaloptions.com</cp:lastModifiedBy>
  <cp:revision>38</cp:revision>
  <dcterms:created xsi:type="dcterms:W3CDTF">2022-10-28T10:46:38Z</dcterms:created>
  <dcterms:modified xsi:type="dcterms:W3CDTF">2022-11-09T14:17:43Z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0x0101004D823996D8BAD347A6C38D48F746BC55</vt:lpwstr>
  </property>
  <property fmtid="{D5CDD505-2E9C-101B-9397-08002B2CF9AE}" pid="3" name="_dlc_DocIdItemGuid">
    <vt:lpwstr>9a874338-449d-4570-96b5-015a5b5e3123</vt:lpwstr>
  </property>
</Properties>
</file>