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5"/>
  </p:sldMasterIdLst>
  <p:notesMasterIdLst>
    <p:notesMasterId r:id="rId53"/>
  </p:notesMasterIdLst>
  <p:handoutMasterIdLst>
    <p:handoutMasterId r:id="rId54"/>
  </p:handoutMasterIdLst>
  <p:sldIdLst>
    <p:sldId id="321" r:id="rId6"/>
    <p:sldId id="308" r:id="rId7"/>
    <p:sldId id="583" r:id="rId8"/>
    <p:sldId id="2135714626" r:id="rId9"/>
    <p:sldId id="258" r:id="rId10"/>
    <p:sldId id="2145706423" r:id="rId11"/>
    <p:sldId id="2145706435" r:id="rId12"/>
    <p:sldId id="2145706485" r:id="rId13"/>
    <p:sldId id="2145706426" r:id="rId14"/>
    <p:sldId id="2145706427" r:id="rId15"/>
    <p:sldId id="2145706428" r:id="rId16"/>
    <p:sldId id="2145706475" r:id="rId17"/>
    <p:sldId id="2145706430" r:id="rId18"/>
    <p:sldId id="2145706431" r:id="rId19"/>
    <p:sldId id="2145706432" r:id="rId20"/>
    <p:sldId id="2145706436" r:id="rId21"/>
    <p:sldId id="2145706437" r:id="rId22"/>
    <p:sldId id="2145706438" r:id="rId23"/>
    <p:sldId id="2145706439" r:id="rId24"/>
    <p:sldId id="2145706440" r:id="rId25"/>
    <p:sldId id="2145706441" r:id="rId26"/>
    <p:sldId id="2145706442" r:id="rId27"/>
    <p:sldId id="2145706443" r:id="rId28"/>
    <p:sldId id="2145706482" r:id="rId29"/>
    <p:sldId id="2145706445" r:id="rId30"/>
    <p:sldId id="2145706446" r:id="rId31"/>
    <p:sldId id="2145706447" r:id="rId32"/>
    <p:sldId id="2145706448" r:id="rId33"/>
    <p:sldId id="2145706449" r:id="rId34"/>
    <p:sldId id="2145706450" r:id="rId35"/>
    <p:sldId id="2145706451" r:id="rId36"/>
    <p:sldId id="2145706465" r:id="rId37"/>
    <p:sldId id="2145706256" r:id="rId38"/>
    <p:sldId id="556" r:id="rId39"/>
    <p:sldId id="2145706466" r:id="rId40"/>
    <p:sldId id="2145706486" r:id="rId41"/>
    <p:sldId id="2145706487" r:id="rId42"/>
    <p:sldId id="2145706456" r:id="rId43"/>
    <p:sldId id="2145706292" r:id="rId44"/>
    <p:sldId id="2145706488" r:id="rId45"/>
    <p:sldId id="2145706459" r:id="rId46"/>
    <p:sldId id="2145706460" r:id="rId47"/>
    <p:sldId id="2145706489" r:id="rId48"/>
    <p:sldId id="2145706490" r:id="rId49"/>
    <p:sldId id="2145706491" r:id="rId50"/>
    <p:sldId id="2145706277" r:id="rId51"/>
    <p:sldId id="55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12" userDrawn="1">
          <p15:clr>
            <a:srgbClr val="A4A3A4"/>
          </p15:clr>
        </p15:guide>
        <p15:guide id="3" pos="456" userDrawn="1">
          <p15:clr>
            <a:srgbClr val="A4A3A4"/>
          </p15:clr>
        </p15:guide>
        <p15:guide id="4" pos="7224" userDrawn="1">
          <p15:clr>
            <a:srgbClr val="A4A3A4"/>
          </p15:clr>
        </p15:guide>
        <p15:guide id="5" pos="7392" userDrawn="1">
          <p15:clr>
            <a:srgbClr val="A4A3A4"/>
          </p15:clr>
        </p15:guide>
        <p15:guide id="6" orient="horz" pos="144" userDrawn="1">
          <p15:clr>
            <a:srgbClr val="A4A3A4"/>
          </p15:clr>
        </p15:guide>
        <p15:guide id="7" orient="horz" pos="240" userDrawn="1">
          <p15:clr>
            <a:srgbClr val="A4A3A4"/>
          </p15:clr>
        </p15:guide>
        <p15:guide id="8" orient="horz" pos="1008" userDrawn="1">
          <p15:clr>
            <a:srgbClr val="A4A3A4"/>
          </p15:clr>
        </p15:guide>
        <p15:guide id="9" orient="horz" pos="3912" userDrawn="1">
          <p15:clr>
            <a:srgbClr val="A4A3A4"/>
          </p15:clr>
        </p15:guide>
        <p15:guide id="10" orient="horz" pos="4032" userDrawn="1">
          <p15:clr>
            <a:srgbClr val="A4A3A4"/>
          </p15:clr>
        </p15:guide>
        <p15:guide id="11" orient="horz" pos="41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67DF90-0E9A-A2B1-806D-5221E650C212}" name="Gubens, Matthew" initials="GM" userId="S::matthew.gubens@ucsf.edu::ea1774dd-ecbe-45c4-91b3-488f3de96a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T Fowler" initials="LF" lastIdx="4" clrIdx="0">
    <p:extLst>
      <p:ext uri="{19B8F6BF-5375-455C-9EA6-DF929625EA0E}">
        <p15:presenceInfo xmlns:p15="http://schemas.microsoft.com/office/powerpoint/2012/main" userId="S::lfowler@practicingclinicians.com::bdc4c4d6-9ded-467c-b80c-330a0ea8ffe4" providerId="AD"/>
      </p:ext>
    </p:extLst>
  </p:cmAuthor>
  <p:cmAuthor id="2" name="Kemi Obajimi" initials="KO" lastIdx="6" clrIdx="1">
    <p:extLst>
      <p:ext uri="{19B8F6BF-5375-455C-9EA6-DF929625EA0E}">
        <p15:presenceInfo xmlns:p15="http://schemas.microsoft.com/office/powerpoint/2012/main" userId="S::kobajimi@clinicaloptions.com::81894e25-3cbc-45b7-be28-dda6fb8d19a9" providerId="AD"/>
      </p:ext>
    </p:extLst>
  </p:cmAuthor>
  <p:cmAuthor id="3" name="CLINICALOPTIONS\tquill" initials="C" lastIdx="9" clrIdx="2">
    <p:extLst>
      <p:ext uri="{19B8F6BF-5375-455C-9EA6-DF929625EA0E}">
        <p15:presenceInfo xmlns:p15="http://schemas.microsoft.com/office/powerpoint/2012/main" userId="CLINICALOPTIONS\tquill" providerId="None"/>
      </p:ext>
    </p:extLst>
  </p:cmAuthor>
  <p:cmAuthor id="4" name="Jennifer Eimers" initials="JE" lastIdx="3" clrIdx="3">
    <p:extLst>
      <p:ext uri="{19B8F6BF-5375-455C-9EA6-DF929625EA0E}">
        <p15:presenceInfo xmlns:p15="http://schemas.microsoft.com/office/powerpoint/2012/main" userId="S::jeimers@clinicaloptions.com::e496f3f7-6a48-4339-9b0c-9f426a43f948" providerId="AD"/>
      </p:ext>
    </p:extLst>
  </p:cmAuthor>
  <p:cmAuthor id="5" name="aboecler@clinicaloptions.com" initials="a" lastIdx="7" clrIdx="4">
    <p:extLst>
      <p:ext uri="{19B8F6BF-5375-455C-9EA6-DF929625EA0E}">
        <p15:presenceInfo xmlns:p15="http://schemas.microsoft.com/office/powerpoint/2012/main" userId="aboecler@clinicaloptions.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71D"/>
    <a:srgbClr val="015873"/>
    <a:srgbClr val="FDB338"/>
    <a:srgbClr val="00823B"/>
    <a:srgbClr val="0070C0"/>
    <a:srgbClr val="45556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D9082-5598-4273-94C5-73B9C6BA4920}" v="1" dt="2022-06-29T14:13:58.96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85087" autoAdjust="0"/>
  </p:normalViewPr>
  <p:slideViewPr>
    <p:cSldViewPr snapToGrid="0">
      <p:cViewPr varScale="1">
        <p:scale>
          <a:sx n="106" d="100"/>
          <a:sy n="106" d="100"/>
        </p:scale>
        <p:origin x="1360" y="176"/>
      </p:cViewPr>
      <p:guideLst>
        <p:guide pos="3840"/>
        <p:guide pos="312"/>
        <p:guide pos="456"/>
        <p:guide pos="7224"/>
        <p:guide pos="7392"/>
        <p:guide orient="horz" pos="144"/>
        <p:guide orient="horz" pos="240"/>
        <p:guide orient="horz" pos="1008"/>
        <p:guide orient="horz" pos="3912"/>
        <p:guide orient="horz" pos="4032"/>
        <p:guide orient="horz" pos="4128"/>
      </p:guideLst>
    </p:cSldViewPr>
  </p:slideViewPr>
  <p:notesTextViewPr>
    <p:cViewPr>
      <p:scale>
        <a:sx n="1" d="1"/>
        <a:sy n="1" d="1"/>
      </p:scale>
      <p:origin x="0" y="0"/>
    </p:cViewPr>
  </p:notesTextViewPr>
  <p:sorterViewPr>
    <p:cViewPr>
      <p:scale>
        <a:sx n="1" d="1"/>
        <a:sy n="1" d="1"/>
      </p:scale>
      <p:origin x="0" y="-6510"/>
    </p:cViewPr>
  </p:sorterViewPr>
  <p:notesViewPr>
    <p:cSldViewPr snapToGrid="0" showGuides="1">
      <p:cViewPr varScale="1">
        <p:scale>
          <a:sx n="159" d="100"/>
          <a:sy n="159" d="100"/>
        </p:scale>
        <p:origin x="266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tx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84CC-4367-9ECD-9191B032AE27}"/>
              </c:ext>
            </c:extLst>
          </c:dPt>
          <c:dPt>
            <c:idx val="1"/>
            <c:bubble3D val="0"/>
            <c:spPr>
              <a:solidFill>
                <a:schemeClr val="accent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84CC-4367-9ECD-9191B032AE27}"/>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84CC-4367-9ECD-9191B032AE27}"/>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84CC-4367-9ECD-9191B032AE27}"/>
              </c:ext>
            </c:extLst>
          </c:dPt>
          <c:cat>
            <c:strRef>
              <c:f>Sheet1!$A$2:$A$5</c:f>
              <c:strCache>
                <c:ptCount val="2"/>
                <c:pt idx="0">
                  <c:v>1st Qtr</c:v>
                </c:pt>
                <c:pt idx="1">
                  <c:v>2nd Qtr</c:v>
                </c:pt>
              </c:strCache>
            </c:strRef>
          </c:cat>
          <c:val>
            <c:numRef>
              <c:f>Sheet1!$B$2:$B$5</c:f>
              <c:numCache>
                <c:formatCode>General</c:formatCode>
                <c:ptCount val="4"/>
                <c:pt idx="0">
                  <c:v>5</c:v>
                </c:pt>
                <c:pt idx="1">
                  <c:v>24</c:v>
                </c:pt>
              </c:numCache>
            </c:numRef>
          </c:val>
          <c:extLst>
            <c:ext xmlns:c16="http://schemas.microsoft.com/office/drawing/2014/chart" uri="{C3380CC4-5D6E-409C-BE32-E72D297353CC}">
              <c16:uniqueId val="{00000008-84CC-4367-9ECD-9191B032AE2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tx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1C6F-486F-877A-D5CDF522BC02}"/>
              </c:ext>
            </c:extLst>
          </c:dPt>
          <c:dPt>
            <c:idx val="1"/>
            <c:bubble3D val="0"/>
            <c:spPr>
              <a:solidFill>
                <a:schemeClr val="accent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1C6F-486F-877A-D5CDF522BC02}"/>
              </c:ext>
            </c:extLst>
          </c:dPt>
          <c:dPt>
            <c:idx val="2"/>
            <c:bubble3D val="0"/>
            <c:spPr>
              <a:solidFill>
                <a:schemeClr val="accent1"/>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1C6F-486F-877A-D5CDF522BC02}"/>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1C6F-486F-877A-D5CDF522BC02}"/>
              </c:ext>
            </c:extLst>
          </c:dPt>
          <c:cat>
            <c:strRef>
              <c:f>Sheet1!$A$2:$A$4</c:f>
              <c:strCache>
                <c:ptCount val="3"/>
                <c:pt idx="0">
                  <c:v>≥50%</c:v>
                </c:pt>
                <c:pt idx="1">
                  <c:v>≥1–49%</c:v>
                </c:pt>
                <c:pt idx="2">
                  <c:v>&lt;1%</c:v>
                </c:pt>
              </c:strCache>
            </c:strRef>
          </c:cat>
          <c:val>
            <c:numRef>
              <c:f>Sheet1!$B$2:$B$4</c:f>
              <c:numCache>
                <c:formatCode>General</c:formatCode>
                <c:ptCount val="3"/>
                <c:pt idx="0">
                  <c:v>30</c:v>
                </c:pt>
                <c:pt idx="1">
                  <c:v>45</c:v>
                </c:pt>
                <c:pt idx="2">
                  <c:v>35</c:v>
                </c:pt>
              </c:numCache>
            </c:numRef>
          </c:val>
          <c:extLst>
            <c:ext xmlns:c16="http://schemas.microsoft.com/office/drawing/2014/chart" uri="{C3380CC4-5D6E-409C-BE32-E72D297353CC}">
              <c16:uniqueId val="{00000008-1C6F-486F-877A-D5CDF522BC02}"/>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tx2"/>
              </a:solidFill>
              <a:ln>
                <a:solidFill>
                  <a:schemeClr val="tx2"/>
                </a:solidFill>
              </a:ln>
              <a:effectLst>
                <a:outerShdw blurRad="40000" dist="23000" dir="5400000" rotWithShape="0">
                  <a:srgbClr val="000000">
                    <a:alpha val="35000"/>
                  </a:srgbClr>
                </a:outerShdw>
              </a:effectLst>
              <a:sp3d>
                <a:contourClr>
                  <a:schemeClr val="tx2"/>
                </a:contourClr>
              </a:sp3d>
            </c:spPr>
            <c:extLst>
              <c:ext xmlns:c16="http://schemas.microsoft.com/office/drawing/2014/chart" uri="{C3380CC4-5D6E-409C-BE32-E72D297353CC}">
                <c16:uniqueId val="{00000001-D495-48DD-9C57-87E09E750BD7}"/>
              </c:ext>
            </c:extLst>
          </c:dPt>
          <c:dPt>
            <c:idx val="1"/>
            <c:bubble3D val="0"/>
            <c:spPr>
              <a:solidFill>
                <a:schemeClr val="accent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D495-48DD-9C57-87E09E750BD7}"/>
              </c:ext>
            </c:extLst>
          </c:dPt>
          <c:dPt>
            <c:idx val="2"/>
            <c:bubble3D val="0"/>
            <c:spPr>
              <a:solidFill>
                <a:schemeClr val="accent1"/>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D495-48DD-9C57-87E09E750BD7}"/>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D495-48DD-9C57-87E09E750BD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0.5</c:v>
                </c:pt>
                <c:pt idx="3">
                  <c:v>3</c:v>
                </c:pt>
              </c:numCache>
            </c:numRef>
          </c:val>
          <c:extLst>
            <c:ext xmlns:c16="http://schemas.microsoft.com/office/drawing/2014/chart" uri="{C3380CC4-5D6E-409C-BE32-E72D297353CC}">
              <c16:uniqueId val="{00000008-D495-48DD-9C57-87E09E750BD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spPr>
            <a:solidFill>
              <a:schemeClr val="tx2"/>
            </a:solidFill>
          </c:spPr>
          <c:dPt>
            <c:idx val="0"/>
            <c:bubble3D val="0"/>
            <c:spPr>
              <a:solidFill>
                <a:schemeClr val="tx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A519-4AD0-8953-CD929DCA4895}"/>
              </c:ext>
            </c:extLst>
          </c:dPt>
          <c:dPt>
            <c:idx val="1"/>
            <c:bubble3D val="0"/>
            <c:spPr>
              <a:solidFill>
                <a:schemeClr val="tx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A519-4AD0-8953-CD929DCA4895}"/>
              </c:ext>
            </c:extLst>
          </c:dPt>
          <c:dPt>
            <c:idx val="2"/>
            <c:bubble3D val="0"/>
            <c:spPr>
              <a:solidFill>
                <a:schemeClr val="tx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A519-4AD0-8953-CD929DCA4895}"/>
              </c:ext>
            </c:extLst>
          </c:dPt>
          <c:dPt>
            <c:idx val="3"/>
            <c:bubble3D val="0"/>
            <c:spPr>
              <a:solidFill>
                <a:schemeClr val="tx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A519-4AD0-8953-CD929DCA4895}"/>
              </c:ext>
            </c:extLst>
          </c:dPt>
          <c:cat>
            <c:strRef>
              <c:f>Sheet1!$A$2:$A$5</c:f>
              <c:strCache>
                <c:ptCount val="1"/>
                <c:pt idx="0">
                  <c:v>1st Qtr</c:v>
                </c:pt>
              </c:strCache>
            </c:strRef>
          </c:cat>
          <c:val>
            <c:numRef>
              <c:f>Sheet1!$B$2:$B$5</c:f>
              <c:numCache>
                <c:formatCode>General</c:formatCode>
                <c:ptCount val="4"/>
                <c:pt idx="0">
                  <c:v>8.1999999999999993</c:v>
                </c:pt>
              </c:numCache>
            </c:numRef>
          </c:val>
          <c:extLst>
            <c:ext xmlns:c16="http://schemas.microsoft.com/office/drawing/2014/chart" uri="{C3380CC4-5D6E-409C-BE32-E72D297353CC}">
              <c16:uniqueId val="{00000008-A519-4AD0-8953-CD929DCA4895}"/>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C8A700-7008-5F00-810E-472177332C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504F8B-EA6F-31C9-1D32-9B073D094D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1FAEEA-DAD1-1740-8E5A-CA4AF60527CB}" type="datetimeFigureOut">
              <a:rPr lang="en-US" smtClean="0"/>
              <a:t>6/29/22</a:t>
            </a:fld>
            <a:endParaRPr lang="en-US"/>
          </a:p>
        </p:txBody>
      </p:sp>
      <p:sp>
        <p:nvSpPr>
          <p:cNvPr id="4" name="Footer Placeholder 3">
            <a:extLst>
              <a:ext uri="{FF2B5EF4-FFF2-40B4-BE49-F238E27FC236}">
                <a16:creationId xmlns:a16="http://schemas.microsoft.com/office/drawing/2014/main" id="{BC09127B-9D7E-D623-019C-B49298772C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A1B741-98E4-541F-DA8B-CB4C9B027C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23DF20-C60A-164F-942F-E76A767C4AE8}" type="slidenum">
              <a:rPr lang="en-US" smtClean="0"/>
              <a:t>‹#›</a:t>
            </a:fld>
            <a:endParaRPr lang="en-US"/>
          </a:p>
        </p:txBody>
      </p:sp>
    </p:spTree>
    <p:extLst>
      <p:ext uri="{BB962C8B-B14F-4D97-AF65-F5344CB8AC3E}">
        <p14:creationId xmlns:p14="http://schemas.microsoft.com/office/powerpoint/2010/main" val="653358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8D842-6831-4936-BF52-5296A60105E6}" type="datetimeFigureOut">
              <a:rPr lang="en-US" smtClean="0"/>
              <a:t>6/29/22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96ED9-751B-4424-8A8A-042C3605E35E}" type="slidenum">
              <a:rPr lang="en-US" smtClean="0"/>
              <a:t>‹#›</a:t>
            </a:fld>
            <a:endParaRPr lang="en-US" dirty="0"/>
          </a:p>
        </p:txBody>
      </p:sp>
    </p:spTree>
    <p:extLst>
      <p:ext uri="{BB962C8B-B14F-4D97-AF65-F5344CB8AC3E}">
        <p14:creationId xmlns:p14="http://schemas.microsoft.com/office/powerpoint/2010/main" val="195017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NSCLC, non-small-cell lung cancer.</a:t>
            </a:r>
          </a:p>
        </p:txBody>
      </p:sp>
      <p:sp>
        <p:nvSpPr>
          <p:cNvPr id="4" name="Slide Number Placeholder 3"/>
          <p:cNvSpPr>
            <a:spLocks noGrp="1"/>
          </p:cNvSpPr>
          <p:nvPr>
            <p:ph type="sldNum" sz="quarter" idx="5"/>
          </p:nvPr>
        </p:nvSpPr>
        <p:spPr/>
        <p:txBody>
          <a:bodyPr/>
          <a:lstStyle/>
          <a:p>
            <a:fld id="{81996ED9-751B-4424-8A8A-042C3605E35E}" type="slidenum">
              <a:rPr lang="en-US" smtClean="0"/>
              <a:t>1</a:t>
            </a:fld>
            <a:endParaRPr lang="en-US" dirty="0"/>
          </a:p>
        </p:txBody>
      </p:sp>
    </p:spTree>
    <p:extLst>
      <p:ext uri="{BB962C8B-B14F-4D97-AF65-F5344CB8AC3E}">
        <p14:creationId xmlns:p14="http://schemas.microsoft.com/office/powerpoint/2010/main" val="238868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Arial" panose="020B0604020202020204" pitchFamily="34" charset="0"/>
                <a:cs typeface="Arial" panose="020B0604020202020204" pitchFamily="34" charset="0"/>
              </a:rPr>
              <a:t>IHC, immunohistochemistry; NSCLC, non-small-cell lung cancer.</a:t>
            </a:r>
          </a:p>
        </p:txBody>
      </p:sp>
      <p:sp>
        <p:nvSpPr>
          <p:cNvPr id="4" name="Slide Number Placeholder 3"/>
          <p:cNvSpPr>
            <a:spLocks noGrp="1"/>
          </p:cNvSpPr>
          <p:nvPr>
            <p:ph type="sldNum" sz="quarter" idx="5"/>
          </p:nvPr>
        </p:nvSpPr>
        <p:spPr/>
        <p:txBody>
          <a:bodyPr/>
          <a:lstStyle/>
          <a:p>
            <a:fld id="{81996ED9-751B-4424-8A8A-042C3605E35E}" type="slidenum">
              <a:rPr lang="en-US" smtClean="0"/>
              <a:t>10</a:t>
            </a:fld>
            <a:endParaRPr lang="en-US" dirty="0"/>
          </a:p>
        </p:txBody>
      </p:sp>
    </p:spTree>
    <p:extLst>
      <p:ext uri="{BB962C8B-B14F-4D97-AF65-F5344CB8AC3E}">
        <p14:creationId xmlns:p14="http://schemas.microsoft.com/office/powerpoint/2010/main" val="27905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CD68087F-60E6-4000-ACDF-9332E711325F}"/>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88CFAFF2-B724-40D5-AC8A-B3378808A3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Arial" panose="020B0604020202020204" pitchFamily="34" charset="0"/>
                <a:cs typeface="Arial" panose="020B0604020202020204" pitchFamily="34" charset="0"/>
              </a:rPr>
              <a:t>NSCLC, non-small-cell lung cancer.</a:t>
            </a:r>
          </a:p>
          <a:p>
            <a:pPr defTabSz="850894">
              <a:defRPr/>
            </a:pPr>
            <a:endParaRPr lang="en-US" b="1" i="0" dirty="0"/>
          </a:p>
        </p:txBody>
      </p:sp>
      <p:sp>
        <p:nvSpPr>
          <p:cNvPr id="175108" name="Slide Number Placeholder 3">
            <a:extLst>
              <a:ext uri="{FF2B5EF4-FFF2-40B4-BE49-F238E27FC236}">
                <a16:creationId xmlns:a16="http://schemas.microsoft.com/office/drawing/2014/main" id="{060DB90C-5B5D-4225-85B2-4715C5456F53}"/>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16130" indent="-275434">
              <a:defRPr b="1">
                <a:solidFill>
                  <a:schemeClr val="tx1"/>
                </a:solidFill>
                <a:latin typeface="Arial" panose="020B0604020202020204" pitchFamily="34" charset="0"/>
                <a:ea typeface="MS PGothic" panose="020B0600070205080204" pitchFamily="34" charset="-128"/>
              </a:defRPr>
            </a:lvl2pPr>
            <a:lvl3pPr marL="1101738" indent="-220348">
              <a:defRPr b="1">
                <a:solidFill>
                  <a:schemeClr val="tx1"/>
                </a:solidFill>
                <a:latin typeface="Arial" panose="020B0604020202020204" pitchFamily="34" charset="0"/>
                <a:ea typeface="MS PGothic" panose="020B0600070205080204" pitchFamily="34" charset="-128"/>
              </a:defRPr>
            </a:lvl3pPr>
            <a:lvl4pPr marL="1542433" indent="-220348">
              <a:defRPr b="1">
                <a:solidFill>
                  <a:schemeClr val="tx1"/>
                </a:solidFill>
                <a:latin typeface="Arial" panose="020B0604020202020204" pitchFamily="34" charset="0"/>
                <a:ea typeface="MS PGothic" panose="020B0600070205080204" pitchFamily="34" charset="-128"/>
              </a:defRPr>
            </a:lvl4pPr>
            <a:lvl5pPr marL="1983128" indent="-220348">
              <a:defRPr b="1">
                <a:solidFill>
                  <a:schemeClr val="tx1"/>
                </a:solidFill>
                <a:latin typeface="Arial" panose="020B0604020202020204" pitchFamily="34" charset="0"/>
                <a:ea typeface="MS PGothic" panose="020B0600070205080204" pitchFamily="34" charset="-128"/>
              </a:defRPr>
            </a:lvl5pPr>
            <a:lvl6pPr marL="2423823" indent="-220348"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864518" indent="-220348"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305213" indent="-220348"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745908" indent="-220348"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881390" rtl="0" eaLnBrk="1" fontAlgn="auto" latinLnBrk="0" hangingPunct="1">
              <a:lnSpc>
                <a:spcPct val="100000"/>
              </a:lnSpc>
              <a:spcBef>
                <a:spcPts val="0"/>
              </a:spcBef>
              <a:spcAft>
                <a:spcPts val="0"/>
              </a:spcAft>
              <a:buClrTx/>
              <a:buSzTx/>
              <a:buFontTx/>
              <a:buNone/>
              <a:tabLst/>
              <a:defRPr/>
            </a:pPr>
            <a:fld id="{A32E81BD-430D-4209-A067-B507F21D0907}" type="slidenum">
              <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881390" rtl="0" eaLnBrk="1" fontAlgn="auto" latinLnBrk="0" hangingPunct="1">
                <a:lnSpc>
                  <a:spcPct val="100000"/>
                </a:lnSpc>
                <a:spcBef>
                  <a:spcPts val="0"/>
                </a:spcBef>
                <a:spcAft>
                  <a:spcPts val="0"/>
                </a:spcAft>
                <a:buClrTx/>
                <a:buSzTx/>
                <a:buFontTx/>
                <a:buNone/>
                <a:tabLst/>
                <a:defRPr/>
              </a:pPr>
              <a:t>12</a:t>
            </a:fld>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47967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mOS, median overall survival; mPFS, median progression-free survival; NSCLC, non-small cell lung cancer; ORR, overall response rate.</a:t>
            </a:r>
          </a:p>
        </p:txBody>
      </p:sp>
      <p:sp>
        <p:nvSpPr>
          <p:cNvPr id="4" name="Slide Number Placeholder 3"/>
          <p:cNvSpPr>
            <a:spLocks noGrp="1"/>
          </p:cNvSpPr>
          <p:nvPr>
            <p:ph type="sldNum" sz="quarter" idx="5"/>
          </p:nvPr>
        </p:nvSpPr>
        <p:spPr/>
        <p:txBody>
          <a:bodyPr/>
          <a:lstStyle/>
          <a:p>
            <a:fld id="{81996ED9-751B-4424-8A8A-042C3605E35E}" type="slidenum">
              <a:rPr lang="en-US" smtClean="0"/>
              <a:t>13</a:t>
            </a:fld>
            <a:endParaRPr lang="en-US" dirty="0"/>
          </a:p>
        </p:txBody>
      </p:sp>
    </p:spTree>
    <p:extLst>
      <p:ext uri="{BB962C8B-B14F-4D97-AF65-F5344CB8AC3E}">
        <p14:creationId xmlns:p14="http://schemas.microsoft.com/office/powerpoint/2010/main" val="1021549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mOS, median overall survival; mPFS, median progression-free survival; NSCLC, non-small cell lung cancer; ORR, overall response rate; TKI, tyrosine kinase inhibitor.</a:t>
            </a:r>
          </a:p>
        </p:txBody>
      </p:sp>
      <p:sp>
        <p:nvSpPr>
          <p:cNvPr id="4" name="Slide Number Placeholder 3"/>
          <p:cNvSpPr>
            <a:spLocks noGrp="1"/>
          </p:cNvSpPr>
          <p:nvPr>
            <p:ph type="sldNum" sz="quarter" idx="5"/>
          </p:nvPr>
        </p:nvSpPr>
        <p:spPr/>
        <p:txBody>
          <a:bodyPr/>
          <a:lstStyle/>
          <a:p>
            <a:fld id="{81996ED9-751B-4424-8A8A-042C3605E35E}" type="slidenum">
              <a:rPr lang="en-US" smtClean="0"/>
              <a:t>14</a:t>
            </a:fld>
            <a:endParaRPr lang="en-US" dirty="0"/>
          </a:p>
        </p:txBody>
      </p:sp>
    </p:spTree>
    <p:extLst>
      <p:ext uri="{BB962C8B-B14F-4D97-AF65-F5344CB8AC3E}">
        <p14:creationId xmlns:p14="http://schemas.microsoft.com/office/powerpoint/2010/main" val="3273000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BL, baseline; CNS, central nervous system; mOS, median overall survival; mPFS, median progression-free survival; NR, not reached; NSCLC, non-small cell lung cancer; ORR, overall response rate; TKI, tyrosine kinase inhibitor.</a:t>
            </a:r>
          </a:p>
        </p:txBody>
      </p:sp>
      <p:sp>
        <p:nvSpPr>
          <p:cNvPr id="4" name="Slide Number Placeholder 3"/>
          <p:cNvSpPr>
            <a:spLocks noGrp="1"/>
          </p:cNvSpPr>
          <p:nvPr>
            <p:ph type="sldNum" sz="quarter" idx="5"/>
          </p:nvPr>
        </p:nvSpPr>
        <p:spPr/>
        <p:txBody>
          <a:bodyPr/>
          <a:lstStyle/>
          <a:p>
            <a:fld id="{81996ED9-751B-4424-8A8A-042C3605E35E}" type="slidenum">
              <a:rPr lang="en-US" smtClean="0"/>
              <a:t>15</a:t>
            </a:fld>
            <a:endParaRPr lang="en-US" dirty="0"/>
          </a:p>
        </p:txBody>
      </p:sp>
    </p:spTree>
    <p:extLst>
      <p:ext uri="{BB962C8B-B14F-4D97-AF65-F5344CB8AC3E}">
        <p14:creationId xmlns:p14="http://schemas.microsoft.com/office/powerpoint/2010/main" val="180080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CNS, central nervous system; GBM, </a:t>
            </a:r>
            <a:r>
              <a:rPr lang="en-US" sz="1200" b="0" i="1" kern="1200" dirty="0">
                <a:solidFill>
                  <a:schemeClr val="tx1"/>
                </a:solidFill>
                <a:effectLst/>
                <a:latin typeface="Arial" charset="0"/>
                <a:ea typeface="+mn-ea"/>
                <a:cs typeface="+mn-cs"/>
              </a:rPr>
              <a:t>glioblastoma; GIST, gastrointestinal stromal tumor; </a:t>
            </a:r>
            <a:r>
              <a:rPr lang="en-US" i="1" dirty="0"/>
              <a:t>LBD, </a:t>
            </a:r>
            <a:r>
              <a:rPr lang="en-US" sz="1200" i="1" dirty="0"/>
              <a:t>ligand binding domain; MASC, </a:t>
            </a:r>
            <a:r>
              <a:rPr lang="en-US" sz="1200" b="0" i="1" kern="1200" dirty="0">
                <a:solidFill>
                  <a:schemeClr val="tx1"/>
                </a:solidFill>
                <a:effectLst/>
                <a:latin typeface="Arial" charset="0"/>
                <a:ea typeface="+mn-ea"/>
                <a:cs typeface="+mn-cs"/>
              </a:rPr>
              <a:t>mammary analogue secretory carcinoma; </a:t>
            </a:r>
            <a:r>
              <a:rPr lang="en-US" sz="1200" i="1" dirty="0"/>
              <a:t>TK, tyrosine kinase.</a:t>
            </a:r>
          </a:p>
        </p:txBody>
      </p:sp>
      <p:sp>
        <p:nvSpPr>
          <p:cNvPr id="4" name="Slide Number Placeholder 3"/>
          <p:cNvSpPr>
            <a:spLocks noGrp="1"/>
          </p:cNvSpPr>
          <p:nvPr>
            <p:ph type="sldNum" sz="quarter" idx="5"/>
          </p:nvPr>
        </p:nvSpPr>
        <p:spPr/>
        <p:txBody>
          <a:bodyPr/>
          <a:lstStyle/>
          <a:p>
            <a:fld id="{81996ED9-751B-4424-8A8A-042C3605E35E}" type="slidenum">
              <a:rPr lang="en-US" smtClean="0"/>
              <a:t>16</a:t>
            </a:fld>
            <a:endParaRPr lang="en-US" dirty="0"/>
          </a:p>
        </p:txBody>
      </p:sp>
    </p:spTree>
    <p:extLst>
      <p:ext uri="{BB962C8B-B14F-4D97-AF65-F5344CB8AC3E}">
        <p14:creationId xmlns:p14="http://schemas.microsoft.com/office/powerpoint/2010/main" val="219796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BL, baseline; CRC, colorectal cancer; DoR, duration of response; GIST, gastrointestinal stromal tumors; IFS, infantile fibrosarcoma; MASC, mammary analogue secretory carcinoma; mets, metastases; pathCR, pathologic complete response; </a:t>
            </a:r>
            <a:r>
              <a:rPr lang="en-US" sz="1200" b="0" i="1" dirty="0">
                <a:latin typeface="Arial" panose="020B0604020202020204" pitchFamily="34" charset="0"/>
                <a:cs typeface="Arial" panose="020B0604020202020204" pitchFamily="34" charset="0"/>
              </a:rPr>
              <a:t>SLD, sum of the longest diameters; ORR, objective/overall response rate.</a:t>
            </a:r>
          </a:p>
        </p:txBody>
      </p:sp>
      <p:sp>
        <p:nvSpPr>
          <p:cNvPr id="4" name="Slide Number Placeholder 3"/>
          <p:cNvSpPr>
            <a:spLocks noGrp="1"/>
          </p:cNvSpPr>
          <p:nvPr>
            <p:ph type="sldNum" sz="quarter" idx="5"/>
          </p:nvPr>
        </p:nvSpPr>
        <p:spPr/>
        <p:txBody>
          <a:bodyPr/>
          <a:lstStyle/>
          <a:p>
            <a:fld id="{81996ED9-751B-4424-8A8A-042C3605E35E}" type="slidenum">
              <a:rPr lang="en-US" smtClean="0"/>
              <a:t>17</a:t>
            </a:fld>
            <a:endParaRPr lang="en-US" dirty="0"/>
          </a:p>
        </p:txBody>
      </p:sp>
    </p:spTree>
    <p:extLst>
      <p:ext uri="{BB962C8B-B14F-4D97-AF65-F5344CB8AC3E}">
        <p14:creationId xmlns:p14="http://schemas.microsoft.com/office/powerpoint/2010/main" val="4271871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NGS, next-generation sequencing; NSCLC, non-small-cell lung cancer.</a:t>
            </a:r>
          </a:p>
          <a:p>
            <a:endParaRPr lang="en-US" dirty="0"/>
          </a:p>
        </p:txBody>
      </p:sp>
      <p:sp>
        <p:nvSpPr>
          <p:cNvPr id="4" name="Slide Number Placeholder 3"/>
          <p:cNvSpPr>
            <a:spLocks noGrp="1"/>
          </p:cNvSpPr>
          <p:nvPr>
            <p:ph type="sldNum" sz="quarter" idx="5"/>
          </p:nvPr>
        </p:nvSpPr>
        <p:spPr/>
        <p:txBody>
          <a:bodyPr/>
          <a:lstStyle/>
          <a:p>
            <a:fld id="{81996ED9-751B-4424-8A8A-042C3605E35E}" type="slidenum">
              <a:rPr lang="en-US" smtClean="0"/>
              <a:t>18</a:t>
            </a:fld>
            <a:endParaRPr lang="en-US" dirty="0"/>
          </a:p>
        </p:txBody>
      </p:sp>
    </p:spTree>
    <p:extLst>
      <p:ext uri="{BB962C8B-B14F-4D97-AF65-F5344CB8AC3E}">
        <p14:creationId xmlns:p14="http://schemas.microsoft.com/office/powerpoint/2010/main" val="1315520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Adv, advanced; CR, complete response; CT, chemotherapy; DoR, duration of response; IRC, independent review committee; NE, not evaluable; NSCLC, non-small-cell lung cancer; ORR, objective/overall response rate; PD, progressive disease; PFS, progression-free survival; Plt, platinum; PR, partial response; SD, stable disease; tx, treatment.</a:t>
            </a:r>
          </a:p>
          <a:p>
            <a:endParaRPr lang="en-US" dirty="0"/>
          </a:p>
        </p:txBody>
      </p:sp>
      <p:sp>
        <p:nvSpPr>
          <p:cNvPr id="4" name="Slide Number Placeholder 3"/>
          <p:cNvSpPr>
            <a:spLocks noGrp="1"/>
          </p:cNvSpPr>
          <p:nvPr>
            <p:ph type="sldNum" sz="quarter" idx="5"/>
          </p:nvPr>
        </p:nvSpPr>
        <p:spPr/>
        <p:txBody>
          <a:bodyPr/>
          <a:lstStyle/>
          <a:p>
            <a:fld id="{81996ED9-751B-4424-8A8A-042C3605E35E}" type="slidenum">
              <a:rPr lang="en-US" smtClean="0"/>
              <a:t>19</a:t>
            </a:fld>
            <a:endParaRPr lang="en-US" dirty="0"/>
          </a:p>
        </p:txBody>
      </p:sp>
    </p:spTree>
    <p:extLst>
      <p:ext uri="{BB962C8B-B14F-4D97-AF65-F5344CB8AC3E}">
        <p14:creationId xmlns:p14="http://schemas.microsoft.com/office/powerpoint/2010/main" val="3972235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NGS, next-generation sequencing; NSCLC, non-small-cell lung cancer.</a:t>
            </a:r>
          </a:p>
          <a:p>
            <a:endParaRPr lang="en-US" dirty="0"/>
          </a:p>
        </p:txBody>
      </p:sp>
      <p:sp>
        <p:nvSpPr>
          <p:cNvPr id="4" name="Slide Number Placeholder 3"/>
          <p:cNvSpPr>
            <a:spLocks noGrp="1"/>
          </p:cNvSpPr>
          <p:nvPr>
            <p:ph type="sldNum" sz="quarter" idx="5"/>
          </p:nvPr>
        </p:nvSpPr>
        <p:spPr/>
        <p:txBody>
          <a:bodyPr/>
          <a:lstStyle/>
          <a:p>
            <a:fld id="{81996ED9-751B-4424-8A8A-042C3605E35E}" type="slidenum">
              <a:rPr lang="en-US" smtClean="0"/>
              <a:t>20</a:t>
            </a:fld>
            <a:endParaRPr lang="en-US" dirty="0"/>
          </a:p>
        </p:txBody>
      </p:sp>
    </p:spTree>
    <p:extLst>
      <p:ext uri="{BB962C8B-B14F-4D97-AF65-F5344CB8AC3E}">
        <p14:creationId xmlns:p14="http://schemas.microsoft.com/office/powerpoint/2010/main" val="328687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E1430B1-CEB6-411F-8E94-BFC407C4EE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C8260-42BC-4921-8D33-58809AC7BE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891" name="Rectangle 2">
            <a:extLst>
              <a:ext uri="{FF2B5EF4-FFF2-40B4-BE49-F238E27FC236}">
                <a16:creationId xmlns:a16="http://schemas.microsoft.com/office/drawing/2014/main" id="{63A693D7-D1F8-4EC5-A8E3-A7825DFC089B}"/>
              </a:ext>
            </a:extLst>
          </p:cNvPr>
          <p:cNvSpPr>
            <a:spLocks noGrp="1" noRot="1" noChangeAspect="1" noChangeArrowheads="1" noTextEdit="1"/>
          </p:cNvSpPr>
          <p:nvPr>
            <p:ph type="sldImg"/>
          </p:nvPr>
        </p:nvSpPr>
        <p:spPr>
          <a:xfrm>
            <a:off x="458788" y="720725"/>
            <a:ext cx="6400800" cy="3600450"/>
          </a:xfrm>
          <a:ln/>
        </p:spPr>
      </p:sp>
      <p:sp>
        <p:nvSpPr>
          <p:cNvPr id="37892" name="Rectangle 3">
            <a:extLst>
              <a:ext uri="{FF2B5EF4-FFF2-40B4-BE49-F238E27FC236}">
                <a16:creationId xmlns:a16="http://schemas.microsoft.com/office/drawing/2014/main" id="{ED738D61-216E-45D5-96FA-B18A5BC25295}"/>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solidFill>
                  <a:srgbClr val="FEFDDE"/>
                </a:solidFill>
                <a:latin typeface="Arial" panose="020B0604020202020204" pitchFamily="34" charset="0"/>
              </a:rPr>
              <a:t>Disclaimer: The materials published on the Clinical Care Options Web site reflect the views of the authors of the CCO material, not those of Clinical Care Options, LLC, the CME providers, or the companies providing educational grants. The materials may discuss uses and dosages for therapeutic products that have not been approved by the United States Food and Drug Administration. A qualified healthcare professional should be consulted before using any therapeutic product discussed. Readers should verify all information and data before treating patients or using any therapies described in these materials.</a:t>
            </a:r>
            <a:endParaRPr lang="en-US" altLang="en-US" dirty="0">
              <a:solidFill>
                <a:srgbClr val="FEFDDE"/>
              </a:solidFill>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294199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Adv, advanced; BL, baseline; CT, chemotherapy; DoR, duration of response; IRC, independent review committee; NSCLC, non-small-cell lung cancer; NR, not reached; PFS, progression-free survival; Plt, platinum; Tx, treatment.</a:t>
            </a:r>
          </a:p>
          <a:p>
            <a:endParaRPr lang="en-US" dirty="0"/>
          </a:p>
        </p:txBody>
      </p:sp>
      <p:sp>
        <p:nvSpPr>
          <p:cNvPr id="4" name="Slide Number Placeholder 3"/>
          <p:cNvSpPr>
            <a:spLocks noGrp="1"/>
          </p:cNvSpPr>
          <p:nvPr>
            <p:ph type="sldNum" sz="quarter" idx="5"/>
          </p:nvPr>
        </p:nvSpPr>
        <p:spPr/>
        <p:txBody>
          <a:bodyPr/>
          <a:lstStyle/>
          <a:p>
            <a:fld id="{81996ED9-751B-4424-8A8A-042C3605E35E}" type="slidenum">
              <a:rPr lang="en-US" smtClean="0"/>
              <a:t>21</a:t>
            </a:fld>
            <a:endParaRPr lang="en-US" dirty="0"/>
          </a:p>
        </p:txBody>
      </p:sp>
    </p:spTree>
    <p:extLst>
      <p:ext uri="{BB962C8B-B14F-4D97-AF65-F5344CB8AC3E}">
        <p14:creationId xmlns:p14="http://schemas.microsoft.com/office/powerpoint/2010/main" val="2236827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NSCLC, non-small-cell lung cancer.</a:t>
            </a:r>
          </a:p>
          <a:p>
            <a:endParaRPr lang="en-US" dirty="0"/>
          </a:p>
        </p:txBody>
      </p:sp>
      <p:sp>
        <p:nvSpPr>
          <p:cNvPr id="4" name="Slide Number Placeholder 3"/>
          <p:cNvSpPr>
            <a:spLocks noGrp="1"/>
          </p:cNvSpPr>
          <p:nvPr>
            <p:ph type="sldNum" sz="quarter" idx="5"/>
          </p:nvPr>
        </p:nvSpPr>
        <p:spPr/>
        <p:txBody>
          <a:bodyPr/>
          <a:lstStyle/>
          <a:p>
            <a:fld id="{81996ED9-751B-4424-8A8A-042C3605E35E}" type="slidenum">
              <a:rPr lang="en-US" smtClean="0"/>
              <a:t>22</a:t>
            </a:fld>
            <a:endParaRPr lang="en-US" dirty="0"/>
          </a:p>
        </p:txBody>
      </p:sp>
    </p:spTree>
    <p:extLst>
      <p:ext uri="{BB962C8B-B14F-4D97-AF65-F5344CB8AC3E}">
        <p14:creationId xmlns:p14="http://schemas.microsoft.com/office/powerpoint/2010/main" val="2803509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CT, chemotherapy; d/c, discontinuation; DCR, disease control rate; DoR, duration of response; IO, immuno-oncology; NSCLC, non-small-cell lung cancer; OS, overall survival; TRAE, treatment-related adverse events; tx, treatment.</a:t>
            </a:r>
          </a:p>
        </p:txBody>
      </p:sp>
      <p:sp>
        <p:nvSpPr>
          <p:cNvPr id="4" name="Slide Number Placeholder 3"/>
          <p:cNvSpPr>
            <a:spLocks noGrp="1"/>
          </p:cNvSpPr>
          <p:nvPr>
            <p:ph type="sldNum" sz="quarter" idx="5"/>
          </p:nvPr>
        </p:nvSpPr>
        <p:spPr/>
        <p:txBody>
          <a:bodyPr/>
          <a:lstStyle/>
          <a:p>
            <a:fld id="{81996ED9-751B-4424-8A8A-042C3605E35E}" type="slidenum">
              <a:rPr lang="en-US" smtClean="0"/>
              <a:t>23</a:t>
            </a:fld>
            <a:endParaRPr lang="en-US" dirty="0"/>
          </a:p>
        </p:txBody>
      </p:sp>
    </p:spTree>
    <p:extLst>
      <p:ext uri="{BB962C8B-B14F-4D97-AF65-F5344CB8AC3E}">
        <p14:creationId xmlns:p14="http://schemas.microsoft.com/office/powerpoint/2010/main" val="1751612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DCR, disease control rate; NSCLC, non-small-cell lung cancer; ORR, overall response rate; OS, overall survival; PFS, progression-free survival; TRAE, treatment-related adverse event.</a:t>
            </a:r>
          </a:p>
        </p:txBody>
      </p:sp>
      <p:sp>
        <p:nvSpPr>
          <p:cNvPr id="4" name="Slide Number Placeholder 3"/>
          <p:cNvSpPr>
            <a:spLocks noGrp="1"/>
          </p:cNvSpPr>
          <p:nvPr>
            <p:ph type="sldNum" sz="quarter" idx="5"/>
          </p:nvPr>
        </p:nvSpPr>
        <p:spPr/>
        <p:txBody>
          <a:bodyPr/>
          <a:lstStyle/>
          <a:p>
            <a:fld id="{81996ED9-751B-4424-8A8A-042C3605E35E}" type="slidenum">
              <a:rPr lang="en-US" smtClean="0"/>
              <a:t>24</a:t>
            </a:fld>
            <a:endParaRPr lang="en-US" dirty="0"/>
          </a:p>
        </p:txBody>
      </p:sp>
    </p:spTree>
    <p:extLst>
      <p:ext uri="{BB962C8B-B14F-4D97-AF65-F5344CB8AC3E}">
        <p14:creationId xmlns:p14="http://schemas.microsoft.com/office/powerpoint/2010/main" val="3984066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Adv, advanced; NSCLC, non-small cell lung cancer; rwPFS, real-world progression-free survival; TKI, tyrosine kinase inhibitor.</a:t>
            </a:r>
          </a:p>
        </p:txBody>
      </p:sp>
      <p:sp>
        <p:nvSpPr>
          <p:cNvPr id="4" name="Slide Number Placeholder 3"/>
          <p:cNvSpPr>
            <a:spLocks noGrp="1"/>
          </p:cNvSpPr>
          <p:nvPr>
            <p:ph type="sldNum" sz="quarter" idx="5"/>
          </p:nvPr>
        </p:nvSpPr>
        <p:spPr/>
        <p:txBody>
          <a:bodyPr/>
          <a:lstStyle/>
          <a:p>
            <a:fld id="{81996ED9-751B-4424-8A8A-042C3605E35E}" type="slidenum">
              <a:rPr lang="en-US" smtClean="0"/>
              <a:t>25</a:t>
            </a:fld>
            <a:endParaRPr lang="en-US" dirty="0"/>
          </a:p>
        </p:txBody>
      </p:sp>
    </p:spTree>
    <p:extLst>
      <p:ext uri="{BB962C8B-B14F-4D97-AF65-F5344CB8AC3E}">
        <p14:creationId xmlns:p14="http://schemas.microsoft.com/office/powerpoint/2010/main" val="2299787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MoA, mechanism of action; mDoR, median duration of response; mOS, median overall survival; mPFS, median progression-free survival; NSCLC, non-small cell lung cancer; ORR, objective/overall response rate; Ab, antibody; TKI, tyrosine kinase inhibitor.</a:t>
            </a:r>
          </a:p>
        </p:txBody>
      </p:sp>
      <p:sp>
        <p:nvSpPr>
          <p:cNvPr id="4" name="Slide Number Placeholder 3"/>
          <p:cNvSpPr>
            <a:spLocks noGrp="1"/>
          </p:cNvSpPr>
          <p:nvPr>
            <p:ph type="sldNum" sz="quarter" idx="5"/>
          </p:nvPr>
        </p:nvSpPr>
        <p:spPr/>
        <p:txBody>
          <a:bodyPr/>
          <a:lstStyle/>
          <a:p>
            <a:fld id="{81996ED9-751B-4424-8A8A-042C3605E35E}" type="slidenum">
              <a:rPr lang="en-US" smtClean="0"/>
              <a:t>26</a:t>
            </a:fld>
            <a:endParaRPr lang="en-US" dirty="0"/>
          </a:p>
        </p:txBody>
      </p:sp>
    </p:spTree>
    <p:extLst>
      <p:ext uri="{BB962C8B-B14F-4D97-AF65-F5344CB8AC3E}">
        <p14:creationId xmlns:p14="http://schemas.microsoft.com/office/powerpoint/2010/main" val="3358929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LCMC, Lung Cancer Mutation Consortium; NSCLC, non-small-cell lung cancer; TKI, tyrosine kinase inhibitor; wt, wild-type.</a:t>
            </a:r>
            <a:endParaRPr lang="en-US" dirty="0"/>
          </a:p>
        </p:txBody>
      </p:sp>
      <p:sp>
        <p:nvSpPr>
          <p:cNvPr id="4" name="Slide Number Placeholder 3"/>
          <p:cNvSpPr>
            <a:spLocks noGrp="1"/>
          </p:cNvSpPr>
          <p:nvPr>
            <p:ph type="sldNum" sz="quarter" idx="5"/>
          </p:nvPr>
        </p:nvSpPr>
        <p:spPr/>
        <p:txBody>
          <a:bodyPr/>
          <a:lstStyle/>
          <a:p>
            <a:fld id="{81996ED9-751B-4424-8A8A-042C3605E35E}" type="slidenum">
              <a:rPr lang="en-US" smtClean="0"/>
              <a:t>27</a:t>
            </a:fld>
            <a:endParaRPr lang="en-US" dirty="0"/>
          </a:p>
        </p:txBody>
      </p:sp>
    </p:spTree>
    <p:extLst>
      <p:ext uri="{BB962C8B-B14F-4D97-AF65-F5344CB8AC3E}">
        <p14:creationId xmlns:p14="http://schemas.microsoft.com/office/powerpoint/2010/main" val="197323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ADC, antibody-drug conjugate; MoA, mechanism of action; NSCLC, non-small-cell lung cancer; NR, not reported; ORR, objective/overall response rate; PFS, progression-free survival; T-DXd, trastuzumab deruxtecan; TKI, tyrosine kinase inhibitor.</a:t>
            </a:r>
          </a:p>
        </p:txBody>
      </p:sp>
      <p:sp>
        <p:nvSpPr>
          <p:cNvPr id="4" name="Slide Number Placeholder 3"/>
          <p:cNvSpPr>
            <a:spLocks noGrp="1"/>
          </p:cNvSpPr>
          <p:nvPr>
            <p:ph type="sldNum" sz="quarter" idx="5"/>
          </p:nvPr>
        </p:nvSpPr>
        <p:spPr/>
        <p:txBody>
          <a:bodyPr/>
          <a:lstStyle/>
          <a:p>
            <a:fld id="{81996ED9-751B-4424-8A8A-042C3605E35E}" type="slidenum">
              <a:rPr lang="en-US" smtClean="0"/>
              <a:t>28</a:t>
            </a:fld>
            <a:endParaRPr lang="en-US" dirty="0"/>
          </a:p>
        </p:txBody>
      </p:sp>
    </p:spTree>
    <p:extLst>
      <p:ext uri="{BB962C8B-B14F-4D97-AF65-F5344CB8AC3E}">
        <p14:creationId xmlns:p14="http://schemas.microsoft.com/office/powerpoint/2010/main" val="127339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CT, chemotherapy; NCCN, National Comprehensive Cancer Network; NSCLC, non-small-cell lung cancer; TKI, tyrosine kinase inhibitor.</a:t>
            </a:r>
          </a:p>
          <a:p>
            <a:endParaRPr lang="en-US" dirty="0"/>
          </a:p>
        </p:txBody>
      </p:sp>
      <p:sp>
        <p:nvSpPr>
          <p:cNvPr id="4" name="Slide Number Placeholder 3"/>
          <p:cNvSpPr>
            <a:spLocks noGrp="1"/>
          </p:cNvSpPr>
          <p:nvPr>
            <p:ph type="sldNum" sz="quarter" idx="5"/>
          </p:nvPr>
        </p:nvSpPr>
        <p:spPr/>
        <p:txBody>
          <a:bodyPr/>
          <a:lstStyle/>
          <a:p>
            <a:fld id="{81996ED9-751B-4424-8A8A-042C3605E35E}" type="slidenum">
              <a:rPr lang="en-US" smtClean="0"/>
              <a:t>29</a:t>
            </a:fld>
            <a:endParaRPr lang="en-US" dirty="0"/>
          </a:p>
        </p:txBody>
      </p:sp>
    </p:spTree>
    <p:extLst>
      <p:ext uri="{BB962C8B-B14F-4D97-AF65-F5344CB8AC3E}">
        <p14:creationId xmlns:p14="http://schemas.microsoft.com/office/powerpoint/2010/main" val="3535899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1L, first line; IHC, immunohistochemistry; NSCLC, non-small-cell lung cancer; Tx, therapy.</a:t>
            </a:r>
          </a:p>
          <a:p>
            <a:endParaRPr lang="en-US" dirty="0"/>
          </a:p>
        </p:txBody>
      </p:sp>
      <p:sp>
        <p:nvSpPr>
          <p:cNvPr id="4" name="Slide Number Placeholder 3"/>
          <p:cNvSpPr>
            <a:spLocks noGrp="1"/>
          </p:cNvSpPr>
          <p:nvPr>
            <p:ph type="sldNum" sz="quarter" idx="5"/>
          </p:nvPr>
        </p:nvSpPr>
        <p:spPr/>
        <p:txBody>
          <a:bodyPr/>
          <a:lstStyle/>
          <a:p>
            <a:fld id="{81996ED9-751B-4424-8A8A-042C3605E35E}" type="slidenum">
              <a:rPr lang="en-US" smtClean="0"/>
              <a:t>30</a:t>
            </a:fld>
            <a:endParaRPr lang="en-US" dirty="0"/>
          </a:p>
        </p:txBody>
      </p:sp>
    </p:spTree>
    <p:extLst>
      <p:ext uri="{BB962C8B-B14F-4D97-AF65-F5344CB8AC3E}">
        <p14:creationId xmlns:p14="http://schemas.microsoft.com/office/powerpoint/2010/main" val="402154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7C017C7-DD01-4F77-AB2E-C2B7D56099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978B31-E2A9-42F9-87A7-58A14B1A990D}" type="slidenum">
              <a:rPr lang="en-US" altLang="en-US" smtClean="0"/>
              <a:pPr>
                <a:spcBef>
                  <a:spcPct val="0"/>
                </a:spcBef>
              </a:pPr>
              <a:t>3</a:t>
            </a:fld>
            <a:endParaRPr lang="en-US" altLang="en-US" dirty="0"/>
          </a:p>
        </p:txBody>
      </p:sp>
      <p:sp>
        <p:nvSpPr>
          <p:cNvPr id="39939" name="Rectangle 2">
            <a:extLst>
              <a:ext uri="{FF2B5EF4-FFF2-40B4-BE49-F238E27FC236}">
                <a16:creationId xmlns:a16="http://schemas.microsoft.com/office/drawing/2014/main" id="{E167D70B-CFD7-426A-A2D6-6BEF492415E3}"/>
              </a:ext>
            </a:extLst>
          </p:cNvPr>
          <p:cNvSpPr>
            <a:spLocks noGrp="1" noRot="1" noChangeAspect="1" noChangeArrowheads="1" noTextEdit="1"/>
          </p:cNvSpPr>
          <p:nvPr>
            <p:ph type="sldImg"/>
          </p:nvPr>
        </p:nvSpPr>
        <p:spPr>
          <a:xfrm>
            <a:off x="457200" y="720725"/>
            <a:ext cx="6400800" cy="3600450"/>
          </a:xfrm>
          <a:ln/>
        </p:spPr>
      </p:sp>
      <p:sp>
        <p:nvSpPr>
          <p:cNvPr id="39940" name="Rectangle 3">
            <a:extLst>
              <a:ext uri="{FF2B5EF4-FFF2-40B4-BE49-F238E27FC236}">
                <a16:creationId xmlns:a16="http://schemas.microsoft.com/office/drawing/2014/main" id="{3EDB4D75-9418-4DA4-9621-498D9ED4AA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lists the faculty who were involved in the production of these slides.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CT, chemotherapy; i, inhibitor; IC, immune cell; ICI, immune checkpoint inhibitor; NSCLC, non-small-cell lung cancer; Nsq, nonsquamous; Sq, squamous; TC, tumor cell.</a:t>
            </a:r>
          </a:p>
          <a:p>
            <a:endParaRPr lang="en-US" dirty="0"/>
          </a:p>
        </p:txBody>
      </p:sp>
      <p:sp>
        <p:nvSpPr>
          <p:cNvPr id="4" name="Slide Number Placeholder 3"/>
          <p:cNvSpPr>
            <a:spLocks noGrp="1"/>
          </p:cNvSpPr>
          <p:nvPr>
            <p:ph type="sldNum" sz="quarter" idx="5"/>
          </p:nvPr>
        </p:nvSpPr>
        <p:spPr/>
        <p:txBody>
          <a:bodyPr/>
          <a:lstStyle/>
          <a:p>
            <a:fld id="{81996ED9-751B-4424-8A8A-042C3605E35E}" type="slidenum">
              <a:rPr lang="en-US" smtClean="0"/>
              <a:t>31</a:t>
            </a:fld>
            <a:endParaRPr lang="en-US" dirty="0"/>
          </a:p>
        </p:txBody>
      </p:sp>
    </p:spTree>
    <p:extLst>
      <p:ext uri="{BB962C8B-B14F-4D97-AF65-F5344CB8AC3E}">
        <p14:creationId xmlns:p14="http://schemas.microsoft.com/office/powerpoint/2010/main" val="175033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Arial" panose="020B0604020202020204" pitchFamily="34" charset="0"/>
                <a:cs typeface="Arial" panose="020B0604020202020204" pitchFamily="34" charset="0"/>
              </a:rPr>
              <a:t>BSC, best supportive care; CT, chemotherapy; DFS, disease-free survival; IHC, immunohistochemistry; NE, not estimable; NSCLC, non-small-cell lung cancer; TC, tumor cell.</a:t>
            </a:r>
          </a:p>
        </p:txBody>
      </p:sp>
      <p:sp>
        <p:nvSpPr>
          <p:cNvPr id="4" name="Slide Number Placeholder 3"/>
          <p:cNvSpPr>
            <a:spLocks noGrp="1"/>
          </p:cNvSpPr>
          <p:nvPr>
            <p:ph type="sldNum" sz="quarter" idx="5"/>
          </p:nvPr>
        </p:nvSpPr>
        <p:spPr/>
        <p:txBody>
          <a:bodyPr/>
          <a:lstStyle/>
          <a:p>
            <a:pPr marL="0" marR="0" lvl="0" indent="0" algn="l" defTabSz="1219170" rtl="0" eaLnBrk="1" fontAlgn="auto" latinLnBrk="0" hangingPunct="0">
              <a:lnSpc>
                <a:spcPct val="100000"/>
              </a:lnSpc>
              <a:spcBef>
                <a:spcPts val="0"/>
              </a:spcBef>
              <a:spcAft>
                <a:spcPts val="0"/>
              </a:spcAft>
              <a:buClrTx/>
              <a:buSzTx/>
              <a:buFontTx/>
              <a:buNone/>
              <a:tabLst/>
              <a:defRPr/>
            </a:pPr>
            <a:fld id="{2FB72F01-6714-4A31-8C22-8E0F1B091B56}" type="slidenum">
              <a:rPr kumimoji="0" lang="en-US" altLang="en-US" sz="1600" b="0" i="0" u="none" strike="noStrike" kern="0" cap="none" spc="0" normalizeH="0" baseline="0" noProof="0" smtClean="0">
                <a:ln>
                  <a:noFill/>
                </a:ln>
                <a:solidFill>
                  <a:srgbClr val="000000"/>
                </a:solidFill>
                <a:effectLst/>
                <a:uLnTx/>
                <a:uFillTx/>
                <a:latin typeface="Helvetica"/>
                <a:ea typeface="+mn-ea"/>
                <a:cs typeface="Helvetica"/>
                <a:sym typeface="Helvetica"/>
              </a:rPr>
              <a:pPr marL="0" marR="0" lvl="0" indent="0" algn="l" defTabSz="1219170" rtl="0" eaLnBrk="1" fontAlgn="auto" latinLnBrk="0" hangingPunct="0">
                <a:lnSpc>
                  <a:spcPct val="100000"/>
                </a:lnSpc>
                <a:spcBef>
                  <a:spcPts val="0"/>
                </a:spcBef>
                <a:spcAft>
                  <a:spcPts val="0"/>
                </a:spcAft>
                <a:buClrTx/>
                <a:buSzTx/>
                <a:buFontTx/>
                <a:buNone/>
                <a:tabLst/>
                <a:defRPr/>
              </a:pPr>
              <a:t>33</a:t>
            </a:fld>
            <a:endParaRPr kumimoji="0" lang="en-US" altLang="en-US" sz="16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Tree>
    <p:extLst>
      <p:ext uri="{BB962C8B-B14F-4D97-AF65-F5344CB8AC3E}">
        <p14:creationId xmlns:p14="http://schemas.microsoft.com/office/powerpoint/2010/main" val="622055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Arial" panose="020B0604020202020204" pitchFamily="34" charset="0"/>
                <a:cs typeface="Arial" panose="020B0604020202020204" pitchFamily="34" charset="0"/>
              </a:rPr>
              <a:t>CT, chemotherapy; DFS, disease-free survival; NR, not reached; NSCLC, non-small-cell lung cancer.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8198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FISH, fluorescence in situ hybridization; ID, identity; IHC, immunohistochemistry; WES, whole exome sequencing; WGS, whole genome sequencing; WTS, whole transcriptome sequencing.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996ED9-751B-4424-8A8A-042C3605E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559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FISH, fluorescence in situ hybridization; IHC, immunohistochemistry.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996ED9-751B-4424-8A8A-042C3605E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026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IHC, immunohistochemistry; TAT; turnaround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996ED9-751B-4424-8A8A-042C3605E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358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FFPE, formalin-fixed paraffin-embedded.</a:t>
            </a:r>
          </a:p>
        </p:txBody>
      </p:sp>
      <p:sp>
        <p:nvSpPr>
          <p:cNvPr id="4" name="Slide Number Placeholder 3"/>
          <p:cNvSpPr>
            <a:spLocks noGrp="1"/>
          </p:cNvSpPr>
          <p:nvPr>
            <p:ph type="sldNum" sz="quarter" idx="5"/>
          </p:nvPr>
        </p:nvSpPr>
        <p:spPr/>
        <p:txBody>
          <a:bodyPr/>
          <a:lstStyle/>
          <a:p>
            <a:fld id="{81996ED9-751B-4424-8A8A-042C3605E35E}" type="slidenum">
              <a:rPr lang="en-US" smtClean="0"/>
              <a:t>38</a:t>
            </a:fld>
            <a:endParaRPr lang="en-US" dirty="0"/>
          </a:p>
        </p:txBody>
      </p:sp>
    </p:spTree>
    <p:extLst>
      <p:ext uri="{BB962C8B-B14F-4D97-AF65-F5344CB8AC3E}">
        <p14:creationId xmlns:p14="http://schemas.microsoft.com/office/powerpoint/2010/main" val="3387901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Arial" panose="020B0604020202020204" pitchFamily="34" charset="0"/>
                <a:cs typeface="Arial" panose="020B0604020202020204" pitchFamily="34" charset="0"/>
              </a:rPr>
              <a:t>dMMR, defective mismatch repair; FACS, fluorescence-activated cell sorting; FFPE, formalin-fixed, paraffin-embedded; FISH, fluorescence in situ hybridization; IHC, immunohistochemistry; MSI, microsatellite instability; NG, next-generation sequencing; PCR, polymerase chain reaction; RT-qPCR, reverse transcriptase quantitative polymerase chain reaction; WES, whole-exome sequencing; WGS, whole-genome sequencing.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8430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NGS, next-generation sequencing.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996ED9-751B-4424-8A8A-042C3605E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777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NSCLC, non-small-cell lung cancer.</a:t>
            </a:r>
          </a:p>
          <a:p>
            <a:endParaRPr lang="en-US" dirty="0"/>
          </a:p>
        </p:txBody>
      </p:sp>
      <p:sp>
        <p:nvSpPr>
          <p:cNvPr id="4" name="Slide Number Placeholder 3"/>
          <p:cNvSpPr>
            <a:spLocks noGrp="1"/>
          </p:cNvSpPr>
          <p:nvPr>
            <p:ph type="sldNum" sz="quarter" idx="5"/>
          </p:nvPr>
        </p:nvSpPr>
        <p:spPr/>
        <p:txBody>
          <a:bodyPr/>
          <a:lstStyle/>
          <a:p>
            <a:fld id="{81996ED9-751B-4424-8A8A-042C3605E35E}" type="slidenum">
              <a:rPr lang="en-US" smtClean="0"/>
              <a:t>41</a:t>
            </a:fld>
            <a:endParaRPr lang="en-US" dirty="0"/>
          </a:p>
        </p:txBody>
      </p:sp>
    </p:spTree>
    <p:extLst>
      <p:ext uri="{BB962C8B-B14F-4D97-AF65-F5344CB8AC3E}">
        <p14:creationId xmlns:p14="http://schemas.microsoft.com/office/powerpoint/2010/main" val="192034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7C017C7-DD01-4F77-AB2E-C2B7D56099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456663" rtl="0" eaLnBrk="1" fontAlgn="auto" latinLnBrk="0" hangingPunct="1">
              <a:lnSpc>
                <a:spcPct val="100000"/>
              </a:lnSpc>
              <a:spcBef>
                <a:spcPct val="0"/>
              </a:spcBef>
              <a:spcAft>
                <a:spcPts val="0"/>
              </a:spcAft>
              <a:buClrTx/>
              <a:buSzTx/>
              <a:buFontTx/>
              <a:buNone/>
              <a:tabLst/>
              <a:defRPr/>
            </a:pPr>
            <a:fld id="{9B978B31-E2A9-42F9-87A7-58A14B1A990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6663" rtl="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939" name="Rectangle 2">
            <a:extLst>
              <a:ext uri="{FF2B5EF4-FFF2-40B4-BE49-F238E27FC236}">
                <a16:creationId xmlns:a16="http://schemas.microsoft.com/office/drawing/2014/main" id="{E167D70B-CFD7-426A-A2D6-6BEF492415E3}"/>
              </a:ext>
            </a:extLst>
          </p:cNvPr>
          <p:cNvSpPr>
            <a:spLocks noGrp="1" noRot="1" noChangeAspect="1" noChangeArrowheads="1" noTextEdit="1"/>
          </p:cNvSpPr>
          <p:nvPr>
            <p:ph type="sldImg"/>
          </p:nvPr>
        </p:nvSpPr>
        <p:spPr>
          <a:xfrm>
            <a:off x="457200" y="720725"/>
            <a:ext cx="6400800" cy="3600450"/>
          </a:xfrm>
          <a:ln/>
        </p:spPr>
      </p:sp>
      <p:sp>
        <p:nvSpPr>
          <p:cNvPr id="39940" name="Rectangle 3">
            <a:extLst>
              <a:ext uri="{FF2B5EF4-FFF2-40B4-BE49-F238E27FC236}">
                <a16:creationId xmlns:a16="http://schemas.microsoft.com/office/drawing/2014/main" id="{3EDB4D75-9418-4DA4-9621-498D9ED4AA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390350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FISH, fluorescence in situ hybridization; IHC, immunohistochemistry; NGS, next-generation sequencing; NSCLC, non-small-cell lung cancer; PCR, polymerase chain reaction.</a:t>
            </a:r>
          </a:p>
          <a:p>
            <a:endParaRPr lang="en-US" dirty="0"/>
          </a:p>
        </p:txBody>
      </p:sp>
      <p:sp>
        <p:nvSpPr>
          <p:cNvPr id="4" name="Slide Number Placeholder 3"/>
          <p:cNvSpPr>
            <a:spLocks noGrp="1"/>
          </p:cNvSpPr>
          <p:nvPr>
            <p:ph type="sldNum" sz="quarter" idx="5"/>
          </p:nvPr>
        </p:nvSpPr>
        <p:spPr/>
        <p:txBody>
          <a:bodyPr/>
          <a:lstStyle/>
          <a:p>
            <a:fld id="{81996ED9-751B-4424-8A8A-042C3605E35E}" type="slidenum">
              <a:rPr lang="en-US" smtClean="0"/>
              <a:t>42</a:t>
            </a:fld>
            <a:endParaRPr lang="en-US" dirty="0"/>
          </a:p>
        </p:txBody>
      </p:sp>
    </p:spTree>
    <p:extLst>
      <p:ext uri="{BB962C8B-B14F-4D97-AF65-F5344CB8AC3E}">
        <p14:creationId xmlns:p14="http://schemas.microsoft.com/office/powerpoint/2010/main" val="1374371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IT, information technology; LIMS, laboratory information management system; NGS, next-generation sequencing.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996ED9-751B-4424-8A8A-042C3605E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033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NGS, next-generation sequencing; PCR, polymerase chain reaction.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996ED9-751B-4424-8A8A-042C3605E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445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IHC, immunohistochemistry; TPS, tumor proportion score.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996ED9-751B-4424-8A8A-042C3605E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3053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Arial" panose="020B0604020202020204" pitchFamily="34" charset="0"/>
                <a:cs typeface="Arial" panose="020B0604020202020204" pitchFamily="34" charset="0"/>
              </a:rPr>
              <a:t>cfDNA, cell-free DNA; CTC, circulating tumor cell; TKI, tyrosine kinase inhibitor.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01488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534A179-E39B-41F6-A134-70AD64374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293E11-97E1-4AFF-B992-260501D5E43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491" name="Rectangle 2">
            <a:extLst>
              <a:ext uri="{FF2B5EF4-FFF2-40B4-BE49-F238E27FC236}">
                <a16:creationId xmlns:a16="http://schemas.microsoft.com/office/drawing/2014/main" id="{3671BDAA-FAED-47D2-81E5-5DBE3E10D80F}"/>
              </a:ext>
            </a:extLst>
          </p:cNvPr>
          <p:cNvSpPr>
            <a:spLocks noGrp="1" noRot="1" noChangeAspect="1" noChangeArrowheads="1" noTextEdit="1"/>
          </p:cNvSpPr>
          <p:nvPr>
            <p:ph type="sldImg"/>
          </p:nvPr>
        </p:nvSpPr>
        <p:spPr>
          <a:xfrm>
            <a:off x="458788" y="720725"/>
            <a:ext cx="6400800" cy="3600450"/>
          </a:xfrm>
          <a:ln/>
        </p:spPr>
      </p:sp>
      <p:sp>
        <p:nvSpPr>
          <p:cNvPr id="63492" name="Rectangle 3">
            <a:extLst>
              <a:ext uri="{FF2B5EF4-FFF2-40B4-BE49-F238E27FC236}">
                <a16:creationId xmlns:a16="http://schemas.microsoft.com/office/drawing/2014/main" id="{6D7C1693-38A2-462F-B2C4-8F8BC62505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95961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Arial" panose="020B0604020202020204" pitchFamily="34" charset="0"/>
                <a:cs typeface="Arial" panose="020B0604020202020204" pitchFamily="34" charset="0"/>
              </a:rPr>
              <a:t>NSCLC, non-small-cell lung cancer; NSQ, nonsquamous; SCLC, small-cell lung cancer; SQ, squamous.</a:t>
            </a:r>
          </a:p>
          <a:p>
            <a:endParaRPr lang="en-US" dirty="0"/>
          </a:p>
        </p:txBody>
      </p:sp>
      <p:sp>
        <p:nvSpPr>
          <p:cNvPr id="4" name="Slide Number Placeholder 3"/>
          <p:cNvSpPr>
            <a:spLocks noGrp="1"/>
          </p:cNvSpPr>
          <p:nvPr>
            <p:ph type="sldNum" sz="quarter" idx="5"/>
          </p:nvPr>
        </p:nvSpPr>
        <p:spPr/>
        <p:txBody>
          <a:bodyPr/>
          <a:lstStyle/>
          <a:p>
            <a:fld id="{81996ED9-751B-4424-8A8A-042C3605E35E}" type="slidenum">
              <a:rPr lang="en-US" smtClean="0"/>
              <a:t>5</a:t>
            </a:fld>
            <a:endParaRPr lang="en-US" dirty="0"/>
          </a:p>
        </p:txBody>
      </p:sp>
    </p:spTree>
    <p:extLst>
      <p:ext uri="{BB962C8B-B14F-4D97-AF65-F5344CB8AC3E}">
        <p14:creationId xmlns:p14="http://schemas.microsoft.com/office/powerpoint/2010/main" val="101445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Adv, advanced; CT, chemotherapy; Nonsq, nonsquamous; NSCLC, non-small-cell lung cancer; PD, progressive disease.</a:t>
            </a:r>
          </a:p>
        </p:txBody>
      </p:sp>
      <p:sp>
        <p:nvSpPr>
          <p:cNvPr id="4" name="Slide Number Placeholder 3"/>
          <p:cNvSpPr>
            <a:spLocks noGrp="1"/>
          </p:cNvSpPr>
          <p:nvPr>
            <p:ph type="sldNum" sz="quarter" idx="5"/>
          </p:nvPr>
        </p:nvSpPr>
        <p:spPr/>
        <p:txBody>
          <a:bodyPr/>
          <a:lstStyle/>
          <a:p>
            <a:fld id="{81996ED9-751B-4424-8A8A-042C3605E35E}" type="slidenum">
              <a:rPr lang="en-US" smtClean="0"/>
              <a:t>6</a:t>
            </a:fld>
            <a:endParaRPr lang="en-US" dirty="0"/>
          </a:p>
        </p:txBody>
      </p:sp>
    </p:spTree>
    <p:extLst>
      <p:ext uri="{BB962C8B-B14F-4D97-AF65-F5344CB8AC3E}">
        <p14:creationId xmlns:p14="http://schemas.microsoft.com/office/powerpoint/2010/main" val="207945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LN, lymph node; mets, metastases.</a:t>
            </a:r>
          </a:p>
        </p:txBody>
      </p:sp>
      <p:sp>
        <p:nvSpPr>
          <p:cNvPr id="4" name="Slide Number Placeholder 3"/>
          <p:cNvSpPr>
            <a:spLocks noGrp="1"/>
          </p:cNvSpPr>
          <p:nvPr>
            <p:ph type="sldNum" sz="quarter" idx="5"/>
          </p:nvPr>
        </p:nvSpPr>
        <p:spPr/>
        <p:txBody>
          <a:bodyPr/>
          <a:lstStyle/>
          <a:p>
            <a:fld id="{81996ED9-751B-4424-8A8A-042C3605E35E}" type="slidenum">
              <a:rPr lang="en-US" smtClean="0"/>
              <a:t>7</a:t>
            </a:fld>
            <a:endParaRPr lang="en-US" dirty="0"/>
          </a:p>
        </p:txBody>
      </p:sp>
    </p:spTree>
    <p:extLst>
      <p:ext uri="{BB962C8B-B14F-4D97-AF65-F5344CB8AC3E}">
        <p14:creationId xmlns:p14="http://schemas.microsoft.com/office/powerpoint/2010/main" val="1739625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Carbo, carboplatin; PFS, progression-free survival; TKI, tyrosine kinase inhibitor.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996ED9-751B-4424-8A8A-042C3605E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90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NCCN, National Comprehensive Cancer Center; NSCLC, non-small-cell lung cancer; OS, overall survival.</a:t>
            </a:r>
          </a:p>
          <a:p>
            <a:endParaRPr lang="en-US" dirty="0"/>
          </a:p>
        </p:txBody>
      </p:sp>
      <p:sp>
        <p:nvSpPr>
          <p:cNvPr id="4" name="Slide Number Placeholder 3"/>
          <p:cNvSpPr>
            <a:spLocks noGrp="1"/>
          </p:cNvSpPr>
          <p:nvPr>
            <p:ph type="sldNum" sz="quarter" idx="5"/>
          </p:nvPr>
        </p:nvSpPr>
        <p:spPr/>
        <p:txBody>
          <a:bodyPr/>
          <a:lstStyle/>
          <a:p>
            <a:fld id="{81996ED9-751B-4424-8A8A-042C3605E35E}" type="slidenum">
              <a:rPr lang="en-US" smtClean="0"/>
              <a:t>9</a:t>
            </a:fld>
            <a:endParaRPr lang="en-US" dirty="0"/>
          </a:p>
        </p:txBody>
      </p:sp>
    </p:spTree>
    <p:extLst>
      <p:ext uri="{BB962C8B-B14F-4D97-AF65-F5344CB8AC3E}">
        <p14:creationId xmlns:p14="http://schemas.microsoft.com/office/powerpoint/2010/main" val="1805452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1" name="Picture 10" descr="Icon&#10;&#10;Description automatically generated">
            <a:extLst>
              <a:ext uri="{FF2B5EF4-FFF2-40B4-BE49-F238E27FC236}">
                <a16:creationId xmlns:a16="http://schemas.microsoft.com/office/drawing/2014/main" id="{D2C404A3-49E3-6AE3-6316-79D1DE70A5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3345" y="239713"/>
            <a:ext cx="2020824" cy="699807"/>
          </a:xfrm>
          <a:prstGeom prst="rect">
            <a:avLst/>
          </a:prstGeom>
        </p:spPr>
      </p:pic>
    </p:spTree>
    <p:extLst>
      <p:ext uri="{BB962C8B-B14F-4D97-AF65-F5344CB8AC3E}">
        <p14:creationId xmlns:p14="http://schemas.microsoft.com/office/powerpoint/2010/main" val="200566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grpSp>
        <p:nvGrpSpPr>
          <p:cNvPr id="6" name="Group 5">
            <a:extLst>
              <a:ext uri="{FF2B5EF4-FFF2-40B4-BE49-F238E27FC236}">
                <a16:creationId xmlns:a16="http://schemas.microsoft.com/office/drawing/2014/main" id="{FFC87E24-DA11-714E-AEEA-52E42C70BE8A}"/>
              </a:ext>
            </a:extLst>
          </p:cNvPr>
          <p:cNvGrpSpPr/>
          <p:nvPr userDrawn="1"/>
        </p:nvGrpSpPr>
        <p:grpSpPr>
          <a:xfrm>
            <a:off x="9392911" y="6212702"/>
            <a:ext cx="2488502" cy="450134"/>
            <a:chOff x="9392911" y="6212702"/>
            <a:chExt cx="2488502" cy="450134"/>
          </a:xfrm>
        </p:grpSpPr>
        <p:pic>
          <p:nvPicPr>
            <p:cNvPr id="7" name="Picture 6" descr="Icon&#10;&#10;Description automatically generated">
              <a:extLst>
                <a:ext uri="{FF2B5EF4-FFF2-40B4-BE49-F238E27FC236}">
                  <a16:creationId xmlns:a16="http://schemas.microsoft.com/office/drawing/2014/main" id="{5C473051-A27A-8FA5-EA36-DDA83A50F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8" name="Rectangle 8">
              <a:extLst>
                <a:ext uri="{FF2B5EF4-FFF2-40B4-BE49-F238E27FC236}">
                  <a16:creationId xmlns:a16="http://schemas.microsoft.com/office/drawing/2014/main" id="{7D5FAA09-B670-ADFA-5333-CECC7D79659B}"/>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3402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45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48F4F74-02B6-6D87-F7FB-0FFFD36CB7CC}"/>
              </a:ext>
            </a:extLst>
          </p:cNvPr>
          <p:cNvGrpSpPr/>
          <p:nvPr userDrawn="1"/>
        </p:nvGrpSpPr>
        <p:grpSpPr>
          <a:xfrm>
            <a:off x="9392911" y="6212702"/>
            <a:ext cx="2488502"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E6FBF880-3500-4B9F-682E-30D2368DC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2EE9BA0B-9A54-1B8B-C560-23AFF44FF6B6}"/>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69951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3DD1DBC1-47DC-4810-B88C-6E04405379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34666" y="5556666"/>
            <a:ext cx="3154680" cy="1092459"/>
          </a:xfrm>
          <a:prstGeom prst="rect">
            <a:avLst/>
          </a:prstGeom>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11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29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id="{AD8FCDB3-F881-2E7E-641B-39D6AEC490D6}"/>
              </a:ext>
            </a:extLst>
          </p:cNvPr>
          <p:cNvGrpSpPr/>
          <p:nvPr userDrawn="1"/>
        </p:nvGrpSpPr>
        <p:grpSpPr>
          <a:xfrm>
            <a:off x="9392911" y="6212702"/>
            <a:ext cx="2488502" cy="450134"/>
            <a:chOff x="9392911" y="6212702"/>
            <a:chExt cx="2488502" cy="450134"/>
          </a:xfrm>
        </p:grpSpPr>
        <p:pic>
          <p:nvPicPr>
            <p:cNvPr id="8" name="Picture 7" descr="Icon&#10;&#10;Description automatically generated">
              <a:extLst>
                <a:ext uri="{FF2B5EF4-FFF2-40B4-BE49-F238E27FC236}">
                  <a16:creationId xmlns:a16="http://schemas.microsoft.com/office/drawing/2014/main" id="{59B8D967-69AA-5FF2-2996-9BE4F99A7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9" name="Rectangle 8">
              <a:extLst>
                <a:ext uri="{FF2B5EF4-FFF2-40B4-BE49-F238E27FC236}">
                  <a16:creationId xmlns:a16="http://schemas.microsoft.com/office/drawing/2014/main" id="{EA0FC72E-2DCE-239F-539B-470B812C197E}"/>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03887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10CE991-EF19-4C89-B2F1-8D342C7298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34666" y="5556666"/>
            <a:ext cx="3154680" cy="1092459"/>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90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721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a:extLst>
              <a:ext uri="{FF2B5EF4-FFF2-40B4-BE49-F238E27FC236}">
                <a16:creationId xmlns:a16="http://schemas.microsoft.com/office/drawing/2014/main" id="{A8D8908F-51BB-9C5F-ED5E-CE5440326CC8}"/>
              </a:ext>
            </a:extLst>
          </p:cNvPr>
          <p:cNvGrpSpPr/>
          <p:nvPr userDrawn="1"/>
        </p:nvGrpSpPr>
        <p:grpSpPr>
          <a:xfrm>
            <a:off x="9392911" y="6212702"/>
            <a:ext cx="2488502" cy="450134"/>
            <a:chOff x="9392911" y="6212702"/>
            <a:chExt cx="2488502" cy="450134"/>
          </a:xfrm>
        </p:grpSpPr>
        <p:pic>
          <p:nvPicPr>
            <p:cNvPr id="9" name="Picture 8" descr="Icon&#10;&#10;Description automatically generated">
              <a:extLst>
                <a:ext uri="{FF2B5EF4-FFF2-40B4-BE49-F238E27FC236}">
                  <a16:creationId xmlns:a16="http://schemas.microsoft.com/office/drawing/2014/main" id="{0E83D36E-D331-6DAF-3F23-1ABC530CD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10" name="Rectangle 8">
              <a:extLst>
                <a:ext uri="{FF2B5EF4-FFF2-40B4-BE49-F238E27FC236}">
                  <a16:creationId xmlns:a16="http://schemas.microsoft.com/office/drawing/2014/main" id="{4A283B83-C16D-991C-0024-DB244F5C05C9}"/>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1587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675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a:extLst>
              <a:ext uri="{FF2B5EF4-FFF2-40B4-BE49-F238E27FC236}">
                <a16:creationId xmlns:a16="http://schemas.microsoft.com/office/drawing/2014/main" id="{C079ABFA-E767-8655-3CE6-D9AD7B82F5B7}"/>
              </a:ext>
            </a:extLst>
          </p:cNvPr>
          <p:cNvGrpSpPr/>
          <p:nvPr userDrawn="1"/>
        </p:nvGrpSpPr>
        <p:grpSpPr>
          <a:xfrm>
            <a:off x="9392911" y="6212702"/>
            <a:ext cx="2488502" cy="450134"/>
            <a:chOff x="9392911" y="6212702"/>
            <a:chExt cx="2488502" cy="450134"/>
          </a:xfrm>
        </p:grpSpPr>
        <p:pic>
          <p:nvPicPr>
            <p:cNvPr id="12" name="Picture 11" descr="Icon&#10;&#10;Description automatically generated">
              <a:extLst>
                <a:ext uri="{FF2B5EF4-FFF2-40B4-BE49-F238E27FC236}">
                  <a16:creationId xmlns:a16="http://schemas.microsoft.com/office/drawing/2014/main" id="{8733B870-F996-4496-2712-1A4C0516D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13" name="Rectangle 8">
              <a:extLst>
                <a:ext uri="{FF2B5EF4-FFF2-40B4-BE49-F238E27FC236}">
                  <a16:creationId xmlns:a16="http://schemas.microsoft.com/office/drawing/2014/main" id="{486B7F3D-4C7B-4471-243A-CC505527C19F}"/>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65858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58400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950106"/>
      </p:ext>
    </p:extLst>
  </p:cSld>
  <p:clrMap bg1="dk2" tx1="lt1" bg2="dk1"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permissions@clinicaloption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clinicaloptions.com/"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18.wmf"/></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clinicaloptions.com/oncology"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hyperlink" Target="http://www.clinicaloptions.com/" TargetMode="Externa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5">
            <a:extLst>
              <a:ext uri="{FF2B5EF4-FFF2-40B4-BE49-F238E27FC236}">
                <a16:creationId xmlns:a16="http://schemas.microsoft.com/office/drawing/2014/main" id="{4D67E167-2F37-481F-AB26-A6E236679EF3}"/>
              </a:ext>
            </a:extLst>
          </p:cNvPr>
          <p:cNvSpPr>
            <a:spLocks noGrp="1" noChangeArrowheads="1"/>
          </p:cNvSpPr>
          <p:nvPr>
            <p:ph type="ctrTitle"/>
          </p:nvPr>
        </p:nvSpPr>
        <p:spPr>
          <a:xfrm>
            <a:off x="609599" y="1600200"/>
            <a:ext cx="10871203" cy="2057400"/>
          </a:xfrm>
        </p:spPr>
        <p:txBody>
          <a:bodyPr>
            <a:normAutofit/>
          </a:bodyPr>
          <a:lstStyle/>
          <a:p>
            <a:r>
              <a:rPr lang="en-US" altLang="en-US" sz="4000" dirty="0"/>
              <a:t>Biomarker Testing in NSCLC</a:t>
            </a:r>
          </a:p>
        </p:txBody>
      </p:sp>
      <p:sp>
        <p:nvSpPr>
          <p:cNvPr id="9" name="Text Box 21">
            <a:extLst>
              <a:ext uri="{FF2B5EF4-FFF2-40B4-BE49-F238E27FC236}">
                <a16:creationId xmlns:a16="http://schemas.microsoft.com/office/drawing/2014/main" id="{29C97272-D98D-4B80-A5DE-809F0B118B50}"/>
              </a:ext>
            </a:extLst>
          </p:cNvPr>
          <p:cNvSpPr txBox="1">
            <a:spLocks noChangeArrowheads="1"/>
          </p:cNvSpPr>
          <p:nvPr/>
        </p:nvSpPr>
        <p:spPr bwMode="auto">
          <a:xfrm>
            <a:off x="423863" y="6052124"/>
            <a:ext cx="556649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90000"/>
              </a:lnSpc>
              <a:spcBef>
                <a:spcPts val="1000"/>
              </a:spcBef>
              <a:spcAft>
                <a:spcPts val="700"/>
              </a:spcAft>
              <a:buClr>
                <a:srgbClr val="FEFDDE"/>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Supported by educational grants from AstraZeneca; Bayer HealthCare Pharmaceuticals Inc.; Daiichi Sankyo, Inc; Genentech; Janssen Biotech, Inc., administered by Janssen Scientific Affairs, LLC; Lilly, and Novartis Pharmaceuticals Corporation.</a:t>
            </a:r>
          </a:p>
        </p:txBody>
      </p:sp>
      <p:sp>
        <p:nvSpPr>
          <p:cNvPr id="7" name="Text Box 19">
            <a:extLst>
              <a:ext uri="{FF2B5EF4-FFF2-40B4-BE49-F238E27FC236}">
                <a16:creationId xmlns:a16="http://schemas.microsoft.com/office/drawing/2014/main" id="{7DD45807-ED90-402F-BBFD-2C736FFD6749}"/>
              </a:ext>
            </a:extLst>
          </p:cNvPr>
          <p:cNvSpPr txBox="1">
            <a:spLocks noChangeArrowheads="1"/>
          </p:cNvSpPr>
          <p:nvPr/>
        </p:nvSpPr>
        <p:spPr bwMode="auto">
          <a:xfrm>
            <a:off x="6201646" y="1043214"/>
            <a:ext cx="58761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Provided by Clinical Care Options, LLC</a:t>
            </a:r>
            <a:b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in partnership with the Association for Molecular Pathology</a:t>
            </a:r>
          </a:p>
        </p:txBody>
      </p:sp>
      <p:pic>
        <p:nvPicPr>
          <p:cNvPr id="5" name="Picture 4" descr="A picture containing graphical user interface&#10;&#10;Description automatically generated">
            <a:extLst>
              <a:ext uri="{FF2B5EF4-FFF2-40B4-BE49-F238E27FC236}">
                <a16:creationId xmlns:a16="http://schemas.microsoft.com/office/drawing/2014/main" id="{F394971C-5F8B-4BD9-882E-D9BABFEE2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88" y="239713"/>
            <a:ext cx="2021881" cy="1079390"/>
          </a:xfrm>
          <a:prstGeom prst="rect">
            <a:avLst/>
          </a:prstGeom>
        </p:spPr>
      </p:pic>
      <p:pic>
        <p:nvPicPr>
          <p:cNvPr id="3" name="Picture 2" descr="Logo, company name&#10;&#10;Description automatically generated">
            <a:extLst>
              <a:ext uri="{FF2B5EF4-FFF2-40B4-BE49-F238E27FC236}">
                <a16:creationId xmlns:a16="http://schemas.microsoft.com/office/drawing/2014/main" id="{EB31163F-21AB-4B58-8E8E-A3E7ED1B6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4506" y="239713"/>
            <a:ext cx="2805849" cy="11924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4A92B4-3355-0300-47FF-E9391E9C0696}"/>
              </a:ext>
            </a:extLst>
          </p:cNvPr>
          <p:cNvGrpSpPr/>
          <p:nvPr/>
        </p:nvGrpSpPr>
        <p:grpSpPr>
          <a:xfrm>
            <a:off x="4382569" y="2358404"/>
            <a:ext cx="1900357" cy="3065309"/>
            <a:chOff x="4382569" y="2169631"/>
            <a:chExt cx="1900357" cy="3065309"/>
          </a:xfrm>
        </p:grpSpPr>
        <p:grpSp>
          <p:nvGrpSpPr>
            <p:cNvPr id="6" name="Group 5">
              <a:extLst>
                <a:ext uri="{FF2B5EF4-FFF2-40B4-BE49-F238E27FC236}">
                  <a16:creationId xmlns:a16="http://schemas.microsoft.com/office/drawing/2014/main" id="{B2FFB6DF-30DA-1E89-DA17-B9C941CF61E1}"/>
                </a:ext>
              </a:extLst>
            </p:cNvPr>
            <p:cNvGrpSpPr/>
            <p:nvPr/>
          </p:nvGrpSpPr>
          <p:grpSpPr>
            <a:xfrm>
              <a:off x="4382569" y="3544503"/>
              <a:ext cx="1900357" cy="1690437"/>
              <a:chOff x="4382569" y="3544503"/>
              <a:chExt cx="1900357" cy="1690437"/>
            </a:xfrm>
          </p:grpSpPr>
          <p:cxnSp>
            <p:nvCxnSpPr>
              <p:cNvPr id="8" name="Straight Connector 7">
                <a:extLst>
                  <a:ext uri="{FF2B5EF4-FFF2-40B4-BE49-F238E27FC236}">
                    <a16:creationId xmlns:a16="http://schemas.microsoft.com/office/drawing/2014/main" id="{73A057FD-2F74-237D-40FF-FDAA3DBEF55F}"/>
                  </a:ext>
                </a:extLst>
              </p:cNvPr>
              <p:cNvCxnSpPr>
                <a:cxnSpLocks/>
              </p:cNvCxnSpPr>
              <p:nvPr/>
            </p:nvCxnSpPr>
            <p:spPr bwMode="auto">
              <a:xfrm>
                <a:off x="4395178" y="3551722"/>
                <a:ext cx="0" cy="1683218"/>
              </a:xfrm>
              <a:prstGeom prst="line">
                <a:avLst/>
              </a:prstGeom>
              <a:noFill/>
              <a:ln w="28575" cap="flat" cmpd="sng" algn="ctr">
                <a:solidFill>
                  <a:schemeClr val="bg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3552CF86-7C9C-730F-6CDA-B7A29C73455F}"/>
                  </a:ext>
                </a:extLst>
              </p:cNvPr>
              <p:cNvCxnSpPr>
                <a:cxnSpLocks/>
              </p:cNvCxnSpPr>
              <p:nvPr/>
            </p:nvCxnSpPr>
            <p:spPr bwMode="auto">
              <a:xfrm>
                <a:off x="6270226" y="3551722"/>
                <a:ext cx="0" cy="1683218"/>
              </a:xfrm>
              <a:prstGeom prst="line">
                <a:avLst/>
              </a:prstGeom>
              <a:noFill/>
              <a:ln w="28575" cap="flat" cmpd="sng" algn="ctr">
                <a:solidFill>
                  <a:schemeClr val="bg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9A81CAF-D552-496F-56A2-EA25AF004470}"/>
                  </a:ext>
                </a:extLst>
              </p:cNvPr>
              <p:cNvCxnSpPr>
                <a:cxnSpLocks/>
              </p:cNvCxnSpPr>
              <p:nvPr/>
            </p:nvCxnSpPr>
            <p:spPr bwMode="auto">
              <a:xfrm>
                <a:off x="4382569" y="3544503"/>
                <a:ext cx="1900357" cy="0"/>
              </a:xfrm>
              <a:prstGeom prst="line">
                <a:avLst/>
              </a:prstGeom>
              <a:noFill/>
              <a:ln w="28575" cap="flat" cmpd="sng" algn="ctr">
                <a:solidFill>
                  <a:schemeClr val="bg1"/>
                </a:solidFill>
                <a:prstDash val="solid"/>
                <a:round/>
                <a:headEnd type="none" w="med" len="med"/>
                <a:tailEnd type="none" w="med" len="med"/>
              </a:ln>
              <a:effectLst/>
            </p:spPr>
          </p:cxnSp>
        </p:grpSp>
        <p:cxnSp>
          <p:nvCxnSpPr>
            <p:cNvPr id="7" name="Straight Connector 6">
              <a:extLst>
                <a:ext uri="{FF2B5EF4-FFF2-40B4-BE49-F238E27FC236}">
                  <a16:creationId xmlns:a16="http://schemas.microsoft.com/office/drawing/2014/main" id="{AB17B76D-2271-5692-F50F-BB90ADC78F72}"/>
                </a:ext>
              </a:extLst>
            </p:cNvPr>
            <p:cNvCxnSpPr>
              <a:cxnSpLocks/>
            </p:cNvCxnSpPr>
            <p:nvPr/>
          </p:nvCxnSpPr>
          <p:spPr bwMode="auto">
            <a:xfrm>
              <a:off x="5191988" y="2169631"/>
              <a:ext cx="0" cy="1382091"/>
            </a:xfrm>
            <a:prstGeom prst="line">
              <a:avLst/>
            </a:prstGeom>
            <a:noFill/>
            <a:ln w="28575" cap="flat" cmpd="sng" algn="ctr">
              <a:solidFill>
                <a:schemeClr val="bg1"/>
              </a:soli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2D3CAA03-B42C-88CC-6DFD-4F561B40DF49}"/>
              </a:ext>
            </a:extLst>
          </p:cNvPr>
          <p:cNvGrpSpPr/>
          <p:nvPr/>
        </p:nvGrpSpPr>
        <p:grpSpPr>
          <a:xfrm>
            <a:off x="8059209" y="2358404"/>
            <a:ext cx="2341584" cy="3065309"/>
            <a:chOff x="4382569" y="2169631"/>
            <a:chExt cx="2341584" cy="3065309"/>
          </a:xfrm>
        </p:grpSpPr>
        <p:grpSp>
          <p:nvGrpSpPr>
            <p:cNvPr id="12" name="Group 11">
              <a:extLst>
                <a:ext uri="{FF2B5EF4-FFF2-40B4-BE49-F238E27FC236}">
                  <a16:creationId xmlns:a16="http://schemas.microsoft.com/office/drawing/2014/main" id="{25479052-1C14-30EB-862F-16A0A75872DD}"/>
                </a:ext>
              </a:extLst>
            </p:cNvPr>
            <p:cNvGrpSpPr/>
            <p:nvPr/>
          </p:nvGrpSpPr>
          <p:grpSpPr>
            <a:xfrm>
              <a:off x="4382569" y="3544503"/>
              <a:ext cx="2341584" cy="1690437"/>
              <a:chOff x="4382569" y="3544503"/>
              <a:chExt cx="2341584" cy="1690437"/>
            </a:xfrm>
          </p:grpSpPr>
          <p:cxnSp>
            <p:nvCxnSpPr>
              <p:cNvPr id="14" name="Straight Connector 13">
                <a:extLst>
                  <a:ext uri="{FF2B5EF4-FFF2-40B4-BE49-F238E27FC236}">
                    <a16:creationId xmlns:a16="http://schemas.microsoft.com/office/drawing/2014/main" id="{C2056673-AAB2-C35E-5F24-CF40409FDA09}"/>
                  </a:ext>
                </a:extLst>
              </p:cNvPr>
              <p:cNvCxnSpPr>
                <a:cxnSpLocks/>
              </p:cNvCxnSpPr>
              <p:nvPr/>
            </p:nvCxnSpPr>
            <p:spPr bwMode="auto">
              <a:xfrm>
                <a:off x="4395178" y="3551722"/>
                <a:ext cx="0" cy="1683218"/>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074049E5-ADCB-652F-BA87-576CF1F0F03A}"/>
                  </a:ext>
                </a:extLst>
              </p:cNvPr>
              <p:cNvCxnSpPr>
                <a:cxnSpLocks/>
              </p:cNvCxnSpPr>
              <p:nvPr/>
            </p:nvCxnSpPr>
            <p:spPr bwMode="auto">
              <a:xfrm>
                <a:off x="6724153" y="3551722"/>
                <a:ext cx="0" cy="130330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6CD3AD13-9ADA-D5D9-6758-6C670A9908EB}"/>
                  </a:ext>
                </a:extLst>
              </p:cNvPr>
              <p:cNvCxnSpPr>
                <a:cxnSpLocks/>
              </p:cNvCxnSpPr>
              <p:nvPr/>
            </p:nvCxnSpPr>
            <p:spPr bwMode="auto">
              <a:xfrm>
                <a:off x="4382569" y="3544503"/>
                <a:ext cx="2341584" cy="0"/>
              </a:xfrm>
              <a:prstGeom prst="line">
                <a:avLst/>
              </a:prstGeom>
              <a:noFill/>
              <a:ln w="28575" cap="flat" cmpd="sng" algn="ctr">
                <a:solidFill>
                  <a:schemeClr val="bg1"/>
                </a:solidFill>
                <a:prstDash val="solid"/>
                <a:round/>
                <a:headEnd type="none" w="med" len="med"/>
                <a:tailEnd type="none" w="med" len="med"/>
              </a:ln>
              <a:effectLst/>
            </p:spPr>
          </p:cxnSp>
        </p:grpSp>
        <p:cxnSp>
          <p:nvCxnSpPr>
            <p:cNvPr id="13" name="Straight Connector 12">
              <a:extLst>
                <a:ext uri="{FF2B5EF4-FFF2-40B4-BE49-F238E27FC236}">
                  <a16:creationId xmlns:a16="http://schemas.microsoft.com/office/drawing/2014/main" id="{863E219C-7C3A-0A0D-76F2-7D4729328CCB}"/>
                </a:ext>
              </a:extLst>
            </p:cNvPr>
            <p:cNvCxnSpPr>
              <a:cxnSpLocks/>
            </p:cNvCxnSpPr>
            <p:nvPr/>
          </p:nvCxnSpPr>
          <p:spPr bwMode="auto">
            <a:xfrm>
              <a:off x="5836047" y="2169631"/>
              <a:ext cx="0" cy="1382091"/>
            </a:xfrm>
            <a:prstGeom prst="line">
              <a:avLst/>
            </a:prstGeom>
            <a:noFill/>
            <a:ln w="28575" cap="flat" cmpd="sng" algn="ctr">
              <a:solidFill>
                <a:schemeClr val="bg1"/>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827BB9EB-2E3B-842A-DC68-DFFCF8E87B33}"/>
              </a:ext>
            </a:extLst>
          </p:cNvPr>
          <p:cNvGrpSpPr/>
          <p:nvPr/>
        </p:nvGrpSpPr>
        <p:grpSpPr>
          <a:xfrm>
            <a:off x="9696450" y="5043795"/>
            <a:ext cx="1485900" cy="379918"/>
            <a:chOff x="4382569" y="3544503"/>
            <a:chExt cx="1900357" cy="1690437"/>
          </a:xfrm>
        </p:grpSpPr>
        <p:cxnSp>
          <p:nvCxnSpPr>
            <p:cNvPr id="21" name="Straight Connector 20">
              <a:extLst>
                <a:ext uri="{FF2B5EF4-FFF2-40B4-BE49-F238E27FC236}">
                  <a16:creationId xmlns:a16="http://schemas.microsoft.com/office/drawing/2014/main" id="{38121EA1-5D94-3261-3480-09324662DBDC}"/>
                </a:ext>
              </a:extLst>
            </p:cNvPr>
            <p:cNvCxnSpPr>
              <a:cxnSpLocks/>
            </p:cNvCxnSpPr>
            <p:nvPr/>
          </p:nvCxnSpPr>
          <p:spPr bwMode="auto">
            <a:xfrm>
              <a:off x="4395178" y="3551722"/>
              <a:ext cx="0" cy="168321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0135134D-5DB7-564A-DD07-55B76D28C11D}"/>
                </a:ext>
              </a:extLst>
            </p:cNvPr>
            <p:cNvCxnSpPr>
              <a:cxnSpLocks/>
            </p:cNvCxnSpPr>
            <p:nvPr/>
          </p:nvCxnSpPr>
          <p:spPr bwMode="auto">
            <a:xfrm>
              <a:off x="6270226" y="3551722"/>
              <a:ext cx="0" cy="168321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2944A349-D7E4-263F-EE4F-5AF0D376D5BC}"/>
                </a:ext>
              </a:extLst>
            </p:cNvPr>
            <p:cNvCxnSpPr>
              <a:cxnSpLocks/>
            </p:cNvCxnSpPr>
            <p:nvPr/>
          </p:nvCxnSpPr>
          <p:spPr bwMode="auto">
            <a:xfrm>
              <a:off x="4382569" y="3544503"/>
              <a:ext cx="1900357" cy="0"/>
            </a:xfrm>
            <a:prstGeom prst="line">
              <a:avLst/>
            </a:prstGeom>
            <a:noFill/>
            <a:ln w="28575" cap="flat" cmpd="sng" algn="ctr">
              <a:solidFill>
                <a:schemeClr val="bg1"/>
              </a:solidFill>
              <a:prstDash val="solid"/>
              <a:round/>
              <a:headEnd type="none" w="med" len="med"/>
              <a:tailEnd type="none" w="med" len="med"/>
            </a:ln>
            <a:effectLst/>
          </p:spPr>
        </p:cxnSp>
      </p:grpSp>
      <p:cxnSp>
        <p:nvCxnSpPr>
          <p:cNvPr id="24" name="Straight Connector 23">
            <a:extLst>
              <a:ext uri="{FF2B5EF4-FFF2-40B4-BE49-F238E27FC236}">
                <a16:creationId xmlns:a16="http://schemas.microsoft.com/office/drawing/2014/main" id="{05FD1CB7-4DCB-5BD4-238B-B29822A45B74}"/>
              </a:ext>
            </a:extLst>
          </p:cNvPr>
          <p:cNvCxnSpPr>
            <a:cxnSpLocks/>
          </p:cNvCxnSpPr>
          <p:nvPr/>
        </p:nvCxnSpPr>
        <p:spPr bwMode="auto">
          <a:xfrm>
            <a:off x="1738605" y="2358404"/>
            <a:ext cx="0" cy="3065309"/>
          </a:xfrm>
          <a:prstGeom prst="line">
            <a:avLst/>
          </a:prstGeom>
          <a:noFill/>
          <a:ln w="28575" cap="flat" cmpd="sng" algn="ctr">
            <a:solidFill>
              <a:schemeClr val="bg1"/>
            </a:solidFill>
            <a:prstDash val="solid"/>
            <a:round/>
            <a:headEnd type="none" w="med" len="med"/>
            <a:tailEnd type="none" w="med" len="med"/>
          </a:ln>
          <a:effectLst/>
        </p:spPr>
      </p:cxnSp>
      <p:sp>
        <p:nvSpPr>
          <p:cNvPr id="25" name="Title 1">
            <a:extLst>
              <a:ext uri="{FF2B5EF4-FFF2-40B4-BE49-F238E27FC236}">
                <a16:creationId xmlns:a16="http://schemas.microsoft.com/office/drawing/2014/main" id="{1DD206C2-31F2-C854-0950-9EA697B0E6B9}"/>
              </a:ext>
            </a:extLst>
          </p:cNvPr>
          <p:cNvSpPr>
            <a:spLocks noGrp="1"/>
          </p:cNvSpPr>
          <p:nvPr>
            <p:ph type="title"/>
          </p:nvPr>
        </p:nvSpPr>
        <p:spPr/>
        <p:txBody>
          <a:bodyPr/>
          <a:lstStyle/>
          <a:p>
            <a:r>
              <a:rPr lang="en-US" dirty="0"/>
              <a:t>Molecular and PD-L1 Testing at Initial Diagnosis to Guide Treatment in NSCLC</a:t>
            </a:r>
          </a:p>
        </p:txBody>
      </p:sp>
      <p:sp>
        <p:nvSpPr>
          <p:cNvPr id="26" name="TextBox 25">
            <a:extLst>
              <a:ext uri="{FF2B5EF4-FFF2-40B4-BE49-F238E27FC236}">
                <a16:creationId xmlns:a16="http://schemas.microsoft.com/office/drawing/2014/main" id="{1C8D80D7-B2E3-D9DE-CB0E-3AE344C9D4FF}"/>
              </a:ext>
            </a:extLst>
          </p:cNvPr>
          <p:cNvSpPr txBox="1"/>
          <p:nvPr/>
        </p:nvSpPr>
        <p:spPr>
          <a:xfrm>
            <a:off x="4337621" y="1425175"/>
            <a:ext cx="4380652" cy="393192"/>
          </a:xfrm>
          <a:prstGeom prst="rect">
            <a:avLst/>
          </a:prstGeom>
          <a:noFill/>
          <a:ln w="28575">
            <a:solidFill>
              <a:schemeClr val="accent3"/>
            </a:solidFill>
          </a:ln>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Initial Diagnosis of NSCLC</a:t>
            </a:r>
          </a:p>
        </p:txBody>
      </p:sp>
      <p:sp>
        <p:nvSpPr>
          <p:cNvPr id="27" name="TextBox 26">
            <a:extLst>
              <a:ext uri="{FF2B5EF4-FFF2-40B4-BE49-F238E27FC236}">
                <a16:creationId xmlns:a16="http://schemas.microsoft.com/office/drawing/2014/main" id="{4E0EEBFA-9A89-929D-3DCF-618A4C0C66CB}"/>
              </a:ext>
            </a:extLst>
          </p:cNvPr>
          <p:cNvSpPr txBox="1"/>
          <p:nvPr/>
        </p:nvSpPr>
        <p:spPr bwMode="auto">
          <a:xfrm>
            <a:off x="7261246" y="1965212"/>
            <a:ext cx="1599220"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Advanced</a:t>
            </a:r>
          </a:p>
        </p:txBody>
      </p:sp>
      <p:sp>
        <p:nvSpPr>
          <p:cNvPr id="28" name="TextBox 27">
            <a:extLst>
              <a:ext uri="{FF2B5EF4-FFF2-40B4-BE49-F238E27FC236}">
                <a16:creationId xmlns:a16="http://schemas.microsoft.com/office/drawing/2014/main" id="{574E3180-64E2-E927-0E14-A8797B695CD2}"/>
              </a:ext>
            </a:extLst>
          </p:cNvPr>
          <p:cNvSpPr txBox="1"/>
          <p:nvPr/>
        </p:nvSpPr>
        <p:spPr bwMode="auto">
          <a:xfrm>
            <a:off x="2801047" y="1965212"/>
            <a:ext cx="1894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Early Stage</a:t>
            </a:r>
          </a:p>
        </p:txBody>
      </p:sp>
      <p:sp>
        <p:nvSpPr>
          <p:cNvPr id="29" name="TextBox 28">
            <a:extLst>
              <a:ext uri="{FF2B5EF4-FFF2-40B4-BE49-F238E27FC236}">
                <a16:creationId xmlns:a16="http://schemas.microsoft.com/office/drawing/2014/main" id="{9C30D034-78E5-3FD8-4AE9-2B8363EEA9AC}"/>
              </a:ext>
            </a:extLst>
          </p:cNvPr>
          <p:cNvSpPr txBox="1"/>
          <p:nvPr/>
        </p:nvSpPr>
        <p:spPr>
          <a:xfrm>
            <a:off x="7284107" y="3935491"/>
            <a:ext cx="1582729" cy="940904"/>
          </a:xfrm>
          <a:prstGeom prst="rect">
            <a:avLst/>
          </a:prstGeom>
          <a:solidFill>
            <a:schemeClr val="accent3"/>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Targetable alteration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PRESENT</a:t>
            </a:r>
          </a:p>
        </p:txBody>
      </p:sp>
      <p:sp>
        <p:nvSpPr>
          <p:cNvPr id="30" name="TextBox 29">
            <a:extLst>
              <a:ext uri="{FF2B5EF4-FFF2-40B4-BE49-F238E27FC236}">
                <a16:creationId xmlns:a16="http://schemas.microsoft.com/office/drawing/2014/main" id="{3C1F329E-AB2A-7C50-819E-3AFE3B6B5A91}"/>
              </a:ext>
            </a:extLst>
          </p:cNvPr>
          <p:cNvSpPr txBox="1"/>
          <p:nvPr/>
        </p:nvSpPr>
        <p:spPr>
          <a:xfrm>
            <a:off x="9042973" y="3935491"/>
            <a:ext cx="2715640" cy="940904"/>
          </a:xfrm>
          <a:prstGeom prst="rect">
            <a:avLst/>
          </a:prstGeom>
          <a:solidFill>
            <a:schemeClr val="accent3"/>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No targetable alteration</a:t>
            </a:r>
          </a:p>
        </p:txBody>
      </p:sp>
      <p:sp>
        <p:nvSpPr>
          <p:cNvPr id="31" name="TextBox 30">
            <a:extLst>
              <a:ext uri="{FF2B5EF4-FFF2-40B4-BE49-F238E27FC236}">
                <a16:creationId xmlns:a16="http://schemas.microsoft.com/office/drawing/2014/main" id="{22238B43-BFB7-8920-8ACB-E0F43B38644C}"/>
              </a:ext>
            </a:extLst>
          </p:cNvPr>
          <p:cNvSpPr txBox="1"/>
          <p:nvPr/>
        </p:nvSpPr>
        <p:spPr>
          <a:xfrm>
            <a:off x="7284107" y="5214570"/>
            <a:ext cx="1576359" cy="940904"/>
          </a:xfrm>
          <a:prstGeom prst="rect">
            <a:avLst/>
          </a:prstGeom>
          <a:solidFill>
            <a:schemeClr val="accent3">
              <a:lumMod val="40000"/>
              <a:lumOff val="60000"/>
            </a:schemeClr>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Matched targeted therapy</a:t>
            </a:r>
          </a:p>
        </p:txBody>
      </p:sp>
      <p:sp>
        <p:nvSpPr>
          <p:cNvPr id="32" name="TextBox 31">
            <a:extLst>
              <a:ext uri="{FF2B5EF4-FFF2-40B4-BE49-F238E27FC236}">
                <a16:creationId xmlns:a16="http://schemas.microsoft.com/office/drawing/2014/main" id="{9916A6D0-73FF-3714-E798-9B15E44ADC9F}"/>
              </a:ext>
            </a:extLst>
          </p:cNvPr>
          <p:cNvSpPr txBox="1"/>
          <p:nvPr/>
        </p:nvSpPr>
        <p:spPr>
          <a:xfrm>
            <a:off x="9042973" y="5215660"/>
            <a:ext cx="1399892" cy="940904"/>
          </a:xfrm>
          <a:prstGeom prst="rect">
            <a:avLst/>
          </a:prstGeom>
          <a:solidFill>
            <a:schemeClr val="accent3">
              <a:lumMod val="40000"/>
              <a:lumOff val="60000"/>
            </a:schemeClr>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PD-L1 low (1%-49%)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or neg (&lt;1%)</a:t>
            </a:r>
          </a:p>
        </p:txBody>
      </p:sp>
      <p:sp>
        <p:nvSpPr>
          <p:cNvPr id="33" name="TextBox 32">
            <a:extLst>
              <a:ext uri="{FF2B5EF4-FFF2-40B4-BE49-F238E27FC236}">
                <a16:creationId xmlns:a16="http://schemas.microsoft.com/office/drawing/2014/main" id="{BDBBA3DF-F69C-CB65-D50C-3944AAF2F985}"/>
              </a:ext>
            </a:extLst>
          </p:cNvPr>
          <p:cNvSpPr txBox="1"/>
          <p:nvPr/>
        </p:nvSpPr>
        <p:spPr>
          <a:xfrm>
            <a:off x="10530715" y="5211196"/>
            <a:ext cx="1233543" cy="940904"/>
          </a:xfrm>
          <a:prstGeom prst="rect">
            <a:avLst/>
          </a:prstGeom>
          <a:solidFill>
            <a:schemeClr val="accent3">
              <a:lumMod val="40000"/>
              <a:lumOff val="60000"/>
            </a:schemeClr>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PD-L1 high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(≥50%)</a:t>
            </a:r>
          </a:p>
        </p:txBody>
      </p:sp>
      <p:sp>
        <p:nvSpPr>
          <p:cNvPr id="34" name="TextBox 33">
            <a:extLst>
              <a:ext uri="{FF2B5EF4-FFF2-40B4-BE49-F238E27FC236}">
                <a16:creationId xmlns:a16="http://schemas.microsoft.com/office/drawing/2014/main" id="{EBE7090B-CA2B-E0A8-E771-B373DBE805EE}"/>
              </a:ext>
            </a:extLst>
          </p:cNvPr>
          <p:cNvSpPr txBox="1"/>
          <p:nvPr/>
        </p:nvSpPr>
        <p:spPr>
          <a:xfrm>
            <a:off x="7284107" y="2635904"/>
            <a:ext cx="4474506" cy="863429"/>
          </a:xfrm>
          <a:prstGeom prst="rect">
            <a:avLst/>
          </a:prstGeom>
          <a:solidFill>
            <a:schemeClr val="accent3">
              <a:lumMod val="75000"/>
            </a:schemeClr>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Molecular testing and PD-L1 IHC</a:t>
            </a:r>
          </a:p>
        </p:txBody>
      </p:sp>
      <p:sp>
        <p:nvSpPr>
          <p:cNvPr id="35" name="TextBox 34">
            <a:extLst>
              <a:ext uri="{FF2B5EF4-FFF2-40B4-BE49-F238E27FC236}">
                <a16:creationId xmlns:a16="http://schemas.microsoft.com/office/drawing/2014/main" id="{C2749B01-22E4-51EF-7E79-CE81E0EE75F0}"/>
              </a:ext>
            </a:extLst>
          </p:cNvPr>
          <p:cNvSpPr txBox="1"/>
          <p:nvPr/>
        </p:nvSpPr>
        <p:spPr>
          <a:xfrm>
            <a:off x="3399180" y="3895173"/>
            <a:ext cx="2006461" cy="940904"/>
          </a:xfrm>
          <a:prstGeom prst="rect">
            <a:avLst/>
          </a:prstGeom>
          <a:solidFill>
            <a:schemeClr val="accent6"/>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EGFR </a:t>
            </a: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(classical) mutation PRESENT, stage IB-IIIA</a:t>
            </a:r>
          </a:p>
        </p:txBody>
      </p:sp>
      <p:sp>
        <p:nvSpPr>
          <p:cNvPr id="36" name="TextBox 35">
            <a:extLst>
              <a:ext uri="{FF2B5EF4-FFF2-40B4-BE49-F238E27FC236}">
                <a16:creationId xmlns:a16="http://schemas.microsoft.com/office/drawing/2014/main" id="{A90CD524-0B18-7D14-795A-622175A15C29}"/>
              </a:ext>
            </a:extLst>
          </p:cNvPr>
          <p:cNvSpPr txBox="1"/>
          <p:nvPr/>
        </p:nvSpPr>
        <p:spPr>
          <a:xfrm>
            <a:off x="5568530" y="3912066"/>
            <a:ext cx="1403393" cy="940904"/>
          </a:xfrm>
          <a:prstGeom prst="rect">
            <a:avLst/>
          </a:prstGeom>
          <a:solidFill>
            <a:schemeClr val="accent6"/>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PD-L1 IHC ≥1%, </a:t>
            </a:r>
            <a:b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stage II-IIIA</a:t>
            </a:r>
          </a:p>
        </p:txBody>
      </p:sp>
      <p:sp>
        <p:nvSpPr>
          <p:cNvPr id="37" name="TextBox 36">
            <a:extLst>
              <a:ext uri="{FF2B5EF4-FFF2-40B4-BE49-F238E27FC236}">
                <a16:creationId xmlns:a16="http://schemas.microsoft.com/office/drawing/2014/main" id="{43D27326-A31E-793F-7821-D7B7A1ECFF0D}"/>
              </a:ext>
            </a:extLst>
          </p:cNvPr>
          <p:cNvSpPr txBox="1"/>
          <p:nvPr/>
        </p:nvSpPr>
        <p:spPr>
          <a:xfrm>
            <a:off x="3399181" y="5238923"/>
            <a:ext cx="1995016" cy="940904"/>
          </a:xfrm>
          <a:prstGeom prst="rect">
            <a:avLst/>
          </a:prstGeom>
          <a:solidFill>
            <a:schemeClr val="accent6">
              <a:lumMod val="20000"/>
              <a:lumOff val="80000"/>
            </a:schemeClr>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Chemo →</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osimertinib</a:t>
            </a:r>
          </a:p>
        </p:txBody>
      </p:sp>
      <p:sp>
        <p:nvSpPr>
          <p:cNvPr id="38" name="TextBox 37">
            <a:extLst>
              <a:ext uri="{FF2B5EF4-FFF2-40B4-BE49-F238E27FC236}">
                <a16:creationId xmlns:a16="http://schemas.microsoft.com/office/drawing/2014/main" id="{53431BC5-7815-32AE-7263-9E66A41854F4}"/>
              </a:ext>
            </a:extLst>
          </p:cNvPr>
          <p:cNvSpPr txBox="1"/>
          <p:nvPr/>
        </p:nvSpPr>
        <p:spPr>
          <a:xfrm>
            <a:off x="5568530" y="5252707"/>
            <a:ext cx="1403393" cy="940904"/>
          </a:xfrm>
          <a:prstGeom prst="rect">
            <a:avLst/>
          </a:prstGeom>
          <a:solidFill>
            <a:schemeClr val="accent6">
              <a:lumMod val="20000"/>
              <a:lumOff val="80000"/>
            </a:schemeClr>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Chemo →</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atezolizumab</a:t>
            </a:r>
          </a:p>
        </p:txBody>
      </p:sp>
      <p:sp>
        <p:nvSpPr>
          <p:cNvPr id="39" name="TextBox 38">
            <a:extLst>
              <a:ext uri="{FF2B5EF4-FFF2-40B4-BE49-F238E27FC236}">
                <a16:creationId xmlns:a16="http://schemas.microsoft.com/office/drawing/2014/main" id="{8D188CC0-BF0D-C280-8565-EDED1BDD726F}"/>
              </a:ext>
            </a:extLst>
          </p:cNvPr>
          <p:cNvSpPr txBox="1"/>
          <p:nvPr/>
        </p:nvSpPr>
        <p:spPr>
          <a:xfrm>
            <a:off x="3399180" y="2635904"/>
            <a:ext cx="3585992" cy="863429"/>
          </a:xfrm>
          <a:prstGeom prst="rect">
            <a:avLst/>
          </a:prstGeom>
          <a:solidFill>
            <a:schemeClr val="accent6">
              <a:lumMod val="75000"/>
            </a:schemeClr>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Adjuvant: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Molecular testing (</a:t>
            </a:r>
            <a:r>
              <a:rPr kumimoji="0" lang="en-US" sz="1800" b="1" i="1"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EGFR</a:t>
            </a: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and PD-L1 IHC following surgical resection</a:t>
            </a:r>
          </a:p>
        </p:txBody>
      </p:sp>
      <p:sp>
        <p:nvSpPr>
          <p:cNvPr id="40" name="TextBox 39">
            <a:extLst>
              <a:ext uri="{FF2B5EF4-FFF2-40B4-BE49-F238E27FC236}">
                <a16:creationId xmlns:a16="http://schemas.microsoft.com/office/drawing/2014/main" id="{C7E0921F-8E40-7651-2180-55047ADE63D1}"/>
              </a:ext>
            </a:extLst>
          </p:cNvPr>
          <p:cNvSpPr txBox="1"/>
          <p:nvPr/>
        </p:nvSpPr>
        <p:spPr>
          <a:xfrm>
            <a:off x="522288" y="3895173"/>
            <a:ext cx="2432634" cy="940904"/>
          </a:xfrm>
          <a:prstGeom prst="rect">
            <a:avLst/>
          </a:prstGeom>
          <a:solidFill>
            <a:schemeClr val="accent4"/>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Regardless of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PD-L1 status,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tumors ≥4 cm or N+</a:t>
            </a:r>
          </a:p>
        </p:txBody>
      </p:sp>
      <p:sp>
        <p:nvSpPr>
          <p:cNvPr id="41" name="TextBox 40">
            <a:extLst>
              <a:ext uri="{FF2B5EF4-FFF2-40B4-BE49-F238E27FC236}">
                <a16:creationId xmlns:a16="http://schemas.microsoft.com/office/drawing/2014/main" id="{4AA9E781-BBFE-6367-E074-8C5DE071C778}"/>
              </a:ext>
            </a:extLst>
          </p:cNvPr>
          <p:cNvSpPr txBox="1"/>
          <p:nvPr/>
        </p:nvSpPr>
        <p:spPr>
          <a:xfrm>
            <a:off x="522287" y="5244965"/>
            <a:ext cx="2432023" cy="940904"/>
          </a:xfrm>
          <a:prstGeom prst="rect">
            <a:avLst/>
          </a:prstGeom>
          <a:solidFill>
            <a:srgbClr val="BFE0CE"/>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Platinum-doublet chemo +</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nivolumab</a:t>
            </a:r>
          </a:p>
        </p:txBody>
      </p:sp>
      <p:sp>
        <p:nvSpPr>
          <p:cNvPr id="42" name="TextBox 41">
            <a:extLst>
              <a:ext uri="{FF2B5EF4-FFF2-40B4-BE49-F238E27FC236}">
                <a16:creationId xmlns:a16="http://schemas.microsoft.com/office/drawing/2014/main" id="{2ED407B7-09DB-E7B1-10E0-C8B88753E81D}"/>
              </a:ext>
            </a:extLst>
          </p:cNvPr>
          <p:cNvSpPr txBox="1"/>
          <p:nvPr/>
        </p:nvSpPr>
        <p:spPr>
          <a:xfrm>
            <a:off x="522287" y="2635904"/>
            <a:ext cx="2432635" cy="866325"/>
          </a:xfrm>
          <a:prstGeom prst="rect">
            <a:avLst/>
          </a:prstGeom>
          <a:solidFill>
            <a:schemeClr val="accent4">
              <a:lumMod val="50000"/>
            </a:schemeClr>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Neoadjuvant: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No molecular testing 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PD-L1 IHC required</a:t>
            </a:r>
          </a:p>
        </p:txBody>
      </p:sp>
      <p:cxnSp>
        <p:nvCxnSpPr>
          <p:cNvPr id="43" name="Straight Connector 42">
            <a:extLst>
              <a:ext uri="{FF2B5EF4-FFF2-40B4-BE49-F238E27FC236}">
                <a16:creationId xmlns:a16="http://schemas.microsoft.com/office/drawing/2014/main" id="{F125AE75-9CD9-B5FF-5C29-8E55C62D1030}"/>
              </a:ext>
            </a:extLst>
          </p:cNvPr>
          <p:cNvCxnSpPr>
            <a:stCxn id="29" idx="2"/>
            <a:endCxn id="31" idx="0"/>
          </p:cNvCxnSpPr>
          <p:nvPr/>
        </p:nvCxnSpPr>
        <p:spPr bwMode="auto">
          <a:xfrm flipH="1">
            <a:off x="8072287" y="4876395"/>
            <a:ext cx="3185" cy="338175"/>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D5D23064-D308-2AE9-930B-C7AA153DB465}"/>
              </a:ext>
            </a:extLst>
          </p:cNvPr>
          <p:cNvCxnSpPr/>
          <p:nvPr/>
        </p:nvCxnSpPr>
        <p:spPr bwMode="auto">
          <a:xfrm>
            <a:off x="1738605" y="2358404"/>
            <a:ext cx="7782754"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29ACC2A4-BF4F-00CE-84DB-8654D79C8A67}"/>
              </a:ext>
            </a:extLst>
          </p:cNvPr>
          <p:cNvCxnSpPr/>
          <p:nvPr/>
        </p:nvCxnSpPr>
        <p:spPr bwMode="auto">
          <a:xfrm>
            <a:off x="6747163" y="1818367"/>
            <a:ext cx="0" cy="516177"/>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91135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B4A0-17BE-B5B6-C988-96E4BADEF334}"/>
              </a:ext>
            </a:extLst>
          </p:cNvPr>
          <p:cNvSpPr>
            <a:spLocks noGrp="1"/>
          </p:cNvSpPr>
          <p:nvPr>
            <p:ph type="title"/>
          </p:nvPr>
        </p:nvSpPr>
        <p:spPr/>
        <p:txBody>
          <a:bodyPr/>
          <a:lstStyle/>
          <a:p>
            <a:r>
              <a:rPr lang="en-US" dirty="0"/>
              <a:t>Barriers to Universal Biomarker Testing</a:t>
            </a:r>
          </a:p>
        </p:txBody>
      </p:sp>
      <p:sp>
        <p:nvSpPr>
          <p:cNvPr id="19" name="Content Placeholder 18">
            <a:extLst>
              <a:ext uri="{FF2B5EF4-FFF2-40B4-BE49-F238E27FC236}">
                <a16:creationId xmlns:a16="http://schemas.microsoft.com/office/drawing/2014/main" id="{1E061A26-C081-E3D3-0E41-5DD7DF148850}"/>
              </a:ext>
            </a:extLst>
          </p:cNvPr>
          <p:cNvSpPr>
            <a:spLocks noGrp="1"/>
          </p:cNvSpPr>
          <p:nvPr>
            <p:ph idx="1"/>
          </p:nvPr>
        </p:nvSpPr>
        <p:spPr>
          <a:xfrm>
            <a:off x="604675" y="1513047"/>
            <a:ext cx="5481423" cy="4650686"/>
          </a:xfrm>
        </p:spPr>
        <p:txBody>
          <a:bodyPr/>
          <a:lstStyle/>
          <a:p>
            <a:r>
              <a:rPr lang="en-US" sz="2600" dirty="0"/>
              <a:t>Not enough tissue in small biopsies—up to 25% lack sufficient tumor</a:t>
            </a:r>
            <a:endParaRPr lang="en-US" sz="2600" baseline="30000" dirty="0"/>
          </a:p>
          <a:p>
            <a:r>
              <a:rPr lang="en-US" sz="2600" dirty="0"/>
              <a:t>Turnaround time not fast enough— recommended &lt;14 calendar/10 working days from biopsy</a:t>
            </a:r>
          </a:p>
          <a:p>
            <a:r>
              <a:rPr lang="en-US" sz="2600" dirty="0"/>
              <a:t>Poor communication—lack of reflex testing, differing sites for biopsy and treatment</a:t>
            </a:r>
          </a:p>
          <a:p>
            <a:r>
              <a:rPr lang="en-US" sz="2600" dirty="0"/>
              <a:t>Who pays?</a:t>
            </a:r>
          </a:p>
        </p:txBody>
      </p:sp>
      <p:sp>
        <p:nvSpPr>
          <p:cNvPr id="4" name="TextBox 3">
            <a:extLst>
              <a:ext uri="{FF2B5EF4-FFF2-40B4-BE49-F238E27FC236}">
                <a16:creationId xmlns:a16="http://schemas.microsoft.com/office/drawing/2014/main" id="{16D85AC3-5429-A5EF-933F-0CBCF669292F}"/>
              </a:ext>
            </a:extLst>
          </p:cNvPr>
          <p:cNvSpPr txBox="1"/>
          <p:nvPr/>
        </p:nvSpPr>
        <p:spPr>
          <a:xfrm>
            <a:off x="1777474" y="1253040"/>
            <a:ext cx="29760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Oncology Team Members</a:t>
            </a:r>
          </a:p>
        </p:txBody>
      </p:sp>
      <p:grpSp>
        <p:nvGrpSpPr>
          <p:cNvPr id="5" name="Group 4">
            <a:extLst>
              <a:ext uri="{FF2B5EF4-FFF2-40B4-BE49-F238E27FC236}">
                <a16:creationId xmlns:a16="http://schemas.microsoft.com/office/drawing/2014/main" id="{AF991DF1-EB3D-CB1A-8CE0-238BCAD67270}"/>
              </a:ext>
            </a:extLst>
          </p:cNvPr>
          <p:cNvGrpSpPr/>
          <p:nvPr/>
        </p:nvGrpSpPr>
        <p:grpSpPr>
          <a:xfrm>
            <a:off x="6096000" y="1636491"/>
            <a:ext cx="5394906" cy="3585017"/>
            <a:chOff x="599856" y="1907143"/>
            <a:chExt cx="5394906" cy="3585017"/>
          </a:xfrm>
        </p:grpSpPr>
        <p:sp>
          <p:nvSpPr>
            <p:cNvPr id="6" name="Freeform: Shape 5">
              <a:extLst>
                <a:ext uri="{FF2B5EF4-FFF2-40B4-BE49-F238E27FC236}">
                  <a16:creationId xmlns:a16="http://schemas.microsoft.com/office/drawing/2014/main" id="{19F868E2-C204-46D8-0DF9-0D118BC92C8B}"/>
                </a:ext>
              </a:extLst>
            </p:cNvPr>
            <p:cNvSpPr/>
            <p:nvPr/>
          </p:nvSpPr>
          <p:spPr>
            <a:xfrm>
              <a:off x="2499668" y="2958466"/>
              <a:ext cx="1531620" cy="1531620"/>
            </a:xfrm>
            <a:custGeom>
              <a:avLst/>
              <a:gdLst>
                <a:gd name="connsiteX0" fmla="*/ 0 w 1531620"/>
                <a:gd name="connsiteY0" fmla="*/ 255275 h 1531620"/>
                <a:gd name="connsiteX1" fmla="*/ 255275 w 1531620"/>
                <a:gd name="connsiteY1" fmla="*/ 0 h 1531620"/>
                <a:gd name="connsiteX2" fmla="*/ 1276345 w 1531620"/>
                <a:gd name="connsiteY2" fmla="*/ 0 h 1531620"/>
                <a:gd name="connsiteX3" fmla="*/ 1531620 w 1531620"/>
                <a:gd name="connsiteY3" fmla="*/ 255275 h 1531620"/>
                <a:gd name="connsiteX4" fmla="*/ 1531620 w 1531620"/>
                <a:gd name="connsiteY4" fmla="*/ 1276345 h 1531620"/>
                <a:gd name="connsiteX5" fmla="*/ 1276345 w 1531620"/>
                <a:gd name="connsiteY5" fmla="*/ 1531620 h 1531620"/>
                <a:gd name="connsiteX6" fmla="*/ 255275 w 1531620"/>
                <a:gd name="connsiteY6" fmla="*/ 1531620 h 1531620"/>
                <a:gd name="connsiteX7" fmla="*/ 0 w 1531620"/>
                <a:gd name="connsiteY7" fmla="*/ 1276345 h 1531620"/>
                <a:gd name="connsiteX8" fmla="*/ 0 w 1531620"/>
                <a:gd name="connsiteY8" fmla="*/ 255275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1620" h="1531620">
                  <a:moveTo>
                    <a:pt x="0" y="255275"/>
                  </a:moveTo>
                  <a:cubicBezTo>
                    <a:pt x="0" y="114291"/>
                    <a:pt x="114291" y="0"/>
                    <a:pt x="255275" y="0"/>
                  </a:cubicBezTo>
                  <a:lnTo>
                    <a:pt x="1276345" y="0"/>
                  </a:lnTo>
                  <a:cubicBezTo>
                    <a:pt x="1417329" y="0"/>
                    <a:pt x="1531620" y="114291"/>
                    <a:pt x="1531620" y="255275"/>
                  </a:cubicBezTo>
                  <a:lnTo>
                    <a:pt x="1531620" y="1276345"/>
                  </a:lnTo>
                  <a:cubicBezTo>
                    <a:pt x="1531620" y="1417329"/>
                    <a:pt x="1417329" y="1531620"/>
                    <a:pt x="1276345" y="1531620"/>
                  </a:cubicBezTo>
                  <a:lnTo>
                    <a:pt x="255275" y="1531620"/>
                  </a:lnTo>
                  <a:cubicBezTo>
                    <a:pt x="114291" y="1531620"/>
                    <a:pt x="0" y="1417329"/>
                    <a:pt x="0" y="1276345"/>
                  </a:cubicBezTo>
                  <a:lnTo>
                    <a:pt x="0" y="2552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648" tIns="130648" rIns="130648" bIns="130648" numCol="1" spcCol="1270" anchor="ctr" anchorCtr="0">
              <a:noAutofit/>
            </a:bodyPr>
            <a:lstStyle/>
            <a:p>
              <a:pPr marL="0" marR="0" lvl="0" indent="0" algn="ctr" defTabSz="977900" rtl="0" eaLnBrk="0" fontAlgn="base" latinLnBrk="0" hangingPunct="0">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Biomarker </a:t>
              </a:r>
            </a:p>
            <a:p>
              <a:pPr marL="0" marR="0" lvl="0" indent="0" algn="ctr" defTabSz="977900" rtl="0" eaLnBrk="0" fontAlgn="base" latinLnBrk="0" hangingPunct="0">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Testing</a:t>
              </a:r>
            </a:p>
          </p:txBody>
        </p:sp>
        <p:sp>
          <p:nvSpPr>
            <p:cNvPr id="7" name="Freeform: Shape 6">
              <a:extLst>
                <a:ext uri="{FF2B5EF4-FFF2-40B4-BE49-F238E27FC236}">
                  <a16:creationId xmlns:a16="http://schemas.microsoft.com/office/drawing/2014/main" id="{595BBA31-7FC2-B46D-B816-63CC4D8907A9}"/>
                </a:ext>
              </a:extLst>
            </p:cNvPr>
            <p:cNvSpPr/>
            <p:nvPr/>
          </p:nvSpPr>
          <p:spPr>
            <a:xfrm rot="19285714">
              <a:off x="3999754" y="3023446"/>
              <a:ext cx="289074" cy="0"/>
            </a:xfrm>
            <a:custGeom>
              <a:avLst/>
              <a:gdLst/>
              <a:ahLst/>
              <a:cxnLst/>
              <a:rect l="0" t="0" r="0" b="0"/>
              <a:pathLst>
                <a:path>
                  <a:moveTo>
                    <a:pt x="0" y="0"/>
                  </a:moveTo>
                  <a:lnTo>
                    <a:pt x="289074" y="0"/>
                  </a:lnTo>
                </a:path>
              </a:pathLst>
            </a:custGeom>
            <a:noFill/>
            <a:ln>
              <a:solidFill>
                <a:schemeClr val="bg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8B94102F-8373-229D-ED89-61D0D95065DF}"/>
                </a:ext>
              </a:extLst>
            </p:cNvPr>
            <p:cNvSpPr/>
            <p:nvPr/>
          </p:nvSpPr>
          <p:spPr>
            <a:xfrm>
              <a:off x="4169171" y="1907143"/>
              <a:ext cx="1755648" cy="1026185"/>
            </a:xfrm>
            <a:custGeom>
              <a:avLst/>
              <a:gdLst>
                <a:gd name="connsiteX0" fmla="*/ 0 w 1463042"/>
                <a:gd name="connsiteY0" fmla="*/ 171034 h 1026185"/>
                <a:gd name="connsiteX1" fmla="*/ 171034 w 1463042"/>
                <a:gd name="connsiteY1" fmla="*/ 0 h 1026185"/>
                <a:gd name="connsiteX2" fmla="*/ 1292008 w 1463042"/>
                <a:gd name="connsiteY2" fmla="*/ 0 h 1026185"/>
                <a:gd name="connsiteX3" fmla="*/ 1463042 w 1463042"/>
                <a:gd name="connsiteY3" fmla="*/ 171034 h 1026185"/>
                <a:gd name="connsiteX4" fmla="*/ 1463042 w 1463042"/>
                <a:gd name="connsiteY4" fmla="*/ 855151 h 1026185"/>
                <a:gd name="connsiteX5" fmla="*/ 1292008 w 1463042"/>
                <a:gd name="connsiteY5" fmla="*/ 1026185 h 1026185"/>
                <a:gd name="connsiteX6" fmla="*/ 171034 w 1463042"/>
                <a:gd name="connsiteY6" fmla="*/ 1026185 h 1026185"/>
                <a:gd name="connsiteX7" fmla="*/ 0 w 1463042"/>
                <a:gd name="connsiteY7" fmla="*/ 855151 h 1026185"/>
                <a:gd name="connsiteX8" fmla="*/ 0 w 1463042"/>
                <a:gd name="connsiteY8" fmla="*/ 171034 h 102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2" h="1026185">
                  <a:moveTo>
                    <a:pt x="0" y="171034"/>
                  </a:moveTo>
                  <a:cubicBezTo>
                    <a:pt x="0" y="76575"/>
                    <a:pt x="76575" y="0"/>
                    <a:pt x="171034" y="0"/>
                  </a:cubicBezTo>
                  <a:lnTo>
                    <a:pt x="1292008" y="0"/>
                  </a:lnTo>
                  <a:cubicBezTo>
                    <a:pt x="1386467" y="0"/>
                    <a:pt x="1463042" y="76575"/>
                    <a:pt x="1463042" y="171034"/>
                  </a:cubicBezTo>
                  <a:lnTo>
                    <a:pt x="1463042" y="855151"/>
                  </a:lnTo>
                  <a:cubicBezTo>
                    <a:pt x="1463042" y="949610"/>
                    <a:pt x="1386467" y="1026185"/>
                    <a:pt x="1292008" y="1026185"/>
                  </a:cubicBezTo>
                  <a:lnTo>
                    <a:pt x="171034" y="1026185"/>
                  </a:lnTo>
                  <a:cubicBezTo>
                    <a:pt x="76575" y="1026185"/>
                    <a:pt x="0" y="949610"/>
                    <a:pt x="0" y="855151"/>
                  </a:cubicBezTo>
                  <a:lnTo>
                    <a:pt x="0" y="1710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734" tIns="90734" rIns="90734" bIns="90734" numCol="1" spcCol="1270" anchor="ctr"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Tissue Acquisition</a:t>
              </a:r>
            </a:p>
          </p:txBody>
        </p:sp>
        <p:sp>
          <p:nvSpPr>
            <p:cNvPr id="9" name="Freeform: Shape 8">
              <a:extLst>
                <a:ext uri="{FF2B5EF4-FFF2-40B4-BE49-F238E27FC236}">
                  <a16:creationId xmlns:a16="http://schemas.microsoft.com/office/drawing/2014/main" id="{0672D995-C187-B45B-7D26-18BE5F012576}"/>
                </a:ext>
              </a:extLst>
            </p:cNvPr>
            <p:cNvSpPr/>
            <p:nvPr/>
          </p:nvSpPr>
          <p:spPr>
            <a:xfrm rot="1784203">
              <a:off x="3822354" y="4371522"/>
              <a:ext cx="555680" cy="0"/>
            </a:xfrm>
            <a:custGeom>
              <a:avLst/>
              <a:gdLst/>
              <a:ahLst/>
              <a:cxnLst/>
              <a:rect l="0" t="0" r="0" b="0"/>
              <a:pathLst>
                <a:path>
                  <a:moveTo>
                    <a:pt x="0" y="0"/>
                  </a:moveTo>
                  <a:lnTo>
                    <a:pt x="555680" y="0"/>
                  </a:lnTo>
                </a:path>
              </a:pathLst>
            </a:custGeom>
            <a:noFill/>
            <a:ln>
              <a:solidFill>
                <a:schemeClr val="bg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1709D329-0D3D-91B9-88FB-84454986F1F5}"/>
                </a:ext>
              </a:extLst>
            </p:cNvPr>
            <p:cNvSpPr/>
            <p:nvPr/>
          </p:nvSpPr>
          <p:spPr>
            <a:xfrm>
              <a:off x="4239114" y="4465975"/>
              <a:ext cx="1755648" cy="1026185"/>
            </a:xfrm>
            <a:custGeom>
              <a:avLst/>
              <a:gdLst>
                <a:gd name="connsiteX0" fmla="*/ 0 w 1463042"/>
                <a:gd name="connsiteY0" fmla="*/ 171034 h 1026185"/>
                <a:gd name="connsiteX1" fmla="*/ 171034 w 1463042"/>
                <a:gd name="connsiteY1" fmla="*/ 0 h 1026185"/>
                <a:gd name="connsiteX2" fmla="*/ 1292008 w 1463042"/>
                <a:gd name="connsiteY2" fmla="*/ 0 h 1026185"/>
                <a:gd name="connsiteX3" fmla="*/ 1463042 w 1463042"/>
                <a:gd name="connsiteY3" fmla="*/ 171034 h 1026185"/>
                <a:gd name="connsiteX4" fmla="*/ 1463042 w 1463042"/>
                <a:gd name="connsiteY4" fmla="*/ 855151 h 1026185"/>
                <a:gd name="connsiteX5" fmla="*/ 1292008 w 1463042"/>
                <a:gd name="connsiteY5" fmla="*/ 1026185 h 1026185"/>
                <a:gd name="connsiteX6" fmla="*/ 171034 w 1463042"/>
                <a:gd name="connsiteY6" fmla="*/ 1026185 h 1026185"/>
                <a:gd name="connsiteX7" fmla="*/ 0 w 1463042"/>
                <a:gd name="connsiteY7" fmla="*/ 855151 h 1026185"/>
                <a:gd name="connsiteX8" fmla="*/ 0 w 1463042"/>
                <a:gd name="connsiteY8" fmla="*/ 171034 h 102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2" h="1026185">
                  <a:moveTo>
                    <a:pt x="0" y="171034"/>
                  </a:moveTo>
                  <a:cubicBezTo>
                    <a:pt x="0" y="76575"/>
                    <a:pt x="76575" y="0"/>
                    <a:pt x="171034" y="0"/>
                  </a:cubicBezTo>
                  <a:lnTo>
                    <a:pt x="1292008" y="0"/>
                  </a:lnTo>
                  <a:cubicBezTo>
                    <a:pt x="1386467" y="0"/>
                    <a:pt x="1463042" y="76575"/>
                    <a:pt x="1463042" y="171034"/>
                  </a:cubicBezTo>
                  <a:lnTo>
                    <a:pt x="1463042" y="855151"/>
                  </a:lnTo>
                  <a:cubicBezTo>
                    <a:pt x="1463042" y="949610"/>
                    <a:pt x="1386467" y="1026185"/>
                    <a:pt x="1292008" y="1026185"/>
                  </a:cubicBezTo>
                  <a:lnTo>
                    <a:pt x="171034" y="1026185"/>
                  </a:lnTo>
                  <a:cubicBezTo>
                    <a:pt x="76575" y="1026185"/>
                    <a:pt x="0" y="949610"/>
                    <a:pt x="0" y="855151"/>
                  </a:cubicBezTo>
                  <a:lnTo>
                    <a:pt x="0" y="1710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734" tIns="90734" rIns="90734" bIns="90734" numCol="1" spcCol="1270" anchor="ctr"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Turnaround Time</a:t>
              </a:r>
            </a:p>
          </p:txBody>
        </p:sp>
        <p:sp>
          <p:nvSpPr>
            <p:cNvPr id="11" name="Freeform: Shape 10">
              <a:extLst>
                <a:ext uri="{FF2B5EF4-FFF2-40B4-BE49-F238E27FC236}">
                  <a16:creationId xmlns:a16="http://schemas.microsoft.com/office/drawing/2014/main" id="{81B11B9D-D581-D123-8EEB-499A4B780E4C}"/>
                </a:ext>
              </a:extLst>
            </p:cNvPr>
            <p:cNvSpPr/>
            <p:nvPr/>
          </p:nvSpPr>
          <p:spPr>
            <a:xfrm rot="8513606" flipV="1">
              <a:off x="2194250" y="4415654"/>
              <a:ext cx="507824" cy="343209"/>
            </a:xfrm>
            <a:custGeom>
              <a:avLst/>
              <a:gdLst/>
              <a:ahLst/>
              <a:cxnLst/>
              <a:rect l="0" t="0" r="0" b="0"/>
              <a:pathLst>
                <a:path>
                  <a:moveTo>
                    <a:pt x="0" y="0"/>
                  </a:moveTo>
                  <a:lnTo>
                    <a:pt x="555680" y="0"/>
                  </a:lnTo>
                </a:path>
              </a:pathLst>
            </a:custGeom>
            <a:noFill/>
            <a:ln>
              <a:solidFill>
                <a:schemeClr val="bg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21995D82-1787-4808-BB62-0C5BF80DD450}"/>
                </a:ext>
              </a:extLst>
            </p:cNvPr>
            <p:cNvSpPr/>
            <p:nvPr/>
          </p:nvSpPr>
          <p:spPr>
            <a:xfrm>
              <a:off x="599856" y="4465975"/>
              <a:ext cx="1755648" cy="1026185"/>
            </a:xfrm>
            <a:custGeom>
              <a:avLst/>
              <a:gdLst>
                <a:gd name="connsiteX0" fmla="*/ 0 w 1463042"/>
                <a:gd name="connsiteY0" fmla="*/ 171034 h 1026185"/>
                <a:gd name="connsiteX1" fmla="*/ 171034 w 1463042"/>
                <a:gd name="connsiteY1" fmla="*/ 0 h 1026185"/>
                <a:gd name="connsiteX2" fmla="*/ 1292008 w 1463042"/>
                <a:gd name="connsiteY2" fmla="*/ 0 h 1026185"/>
                <a:gd name="connsiteX3" fmla="*/ 1463042 w 1463042"/>
                <a:gd name="connsiteY3" fmla="*/ 171034 h 1026185"/>
                <a:gd name="connsiteX4" fmla="*/ 1463042 w 1463042"/>
                <a:gd name="connsiteY4" fmla="*/ 855151 h 1026185"/>
                <a:gd name="connsiteX5" fmla="*/ 1292008 w 1463042"/>
                <a:gd name="connsiteY5" fmla="*/ 1026185 h 1026185"/>
                <a:gd name="connsiteX6" fmla="*/ 171034 w 1463042"/>
                <a:gd name="connsiteY6" fmla="*/ 1026185 h 1026185"/>
                <a:gd name="connsiteX7" fmla="*/ 0 w 1463042"/>
                <a:gd name="connsiteY7" fmla="*/ 855151 h 1026185"/>
                <a:gd name="connsiteX8" fmla="*/ 0 w 1463042"/>
                <a:gd name="connsiteY8" fmla="*/ 171034 h 102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2" h="1026185">
                  <a:moveTo>
                    <a:pt x="0" y="171034"/>
                  </a:moveTo>
                  <a:cubicBezTo>
                    <a:pt x="0" y="76575"/>
                    <a:pt x="76575" y="0"/>
                    <a:pt x="171034" y="0"/>
                  </a:cubicBezTo>
                  <a:lnTo>
                    <a:pt x="1292008" y="0"/>
                  </a:lnTo>
                  <a:cubicBezTo>
                    <a:pt x="1386467" y="0"/>
                    <a:pt x="1463042" y="76575"/>
                    <a:pt x="1463042" y="171034"/>
                  </a:cubicBezTo>
                  <a:lnTo>
                    <a:pt x="1463042" y="855151"/>
                  </a:lnTo>
                  <a:cubicBezTo>
                    <a:pt x="1463042" y="949610"/>
                    <a:pt x="1386467" y="1026185"/>
                    <a:pt x="1292008" y="1026185"/>
                  </a:cubicBezTo>
                  <a:lnTo>
                    <a:pt x="171034" y="1026185"/>
                  </a:lnTo>
                  <a:cubicBezTo>
                    <a:pt x="76575" y="1026185"/>
                    <a:pt x="0" y="949610"/>
                    <a:pt x="0" y="855151"/>
                  </a:cubicBezTo>
                  <a:lnTo>
                    <a:pt x="0" y="1710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734" tIns="90734" rIns="90734" bIns="90734" numCol="1" spcCol="1270" anchor="ctr"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Payment/</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Reimbursement</a:t>
              </a:r>
            </a:p>
          </p:txBody>
        </p:sp>
        <p:sp>
          <p:nvSpPr>
            <p:cNvPr id="13" name="Freeform: Shape 12">
              <a:extLst>
                <a:ext uri="{FF2B5EF4-FFF2-40B4-BE49-F238E27FC236}">
                  <a16:creationId xmlns:a16="http://schemas.microsoft.com/office/drawing/2014/main" id="{3AAA477F-5690-3BDC-B492-8BC3431BA869}"/>
                </a:ext>
              </a:extLst>
            </p:cNvPr>
            <p:cNvSpPr/>
            <p:nvPr/>
          </p:nvSpPr>
          <p:spPr>
            <a:xfrm rot="13114286">
              <a:off x="2242127" y="3023446"/>
              <a:ext cx="289074" cy="0"/>
            </a:xfrm>
            <a:custGeom>
              <a:avLst/>
              <a:gdLst/>
              <a:ahLst/>
              <a:cxnLst/>
              <a:rect l="0" t="0" r="0" b="0"/>
              <a:pathLst>
                <a:path>
                  <a:moveTo>
                    <a:pt x="0" y="0"/>
                  </a:moveTo>
                  <a:lnTo>
                    <a:pt x="289074" y="0"/>
                  </a:lnTo>
                </a:path>
              </a:pathLst>
            </a:custGeom>
            <a:noFill/>
            <a:ln>
              <a:solidFill>
                <a:schemeClr val="bg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982B0176-CFE3-278D-BDE0-65F97526B5F7}"/>
                </a:ext>
              </a:extLst>
            </p:cNvPr>
            <p:cNvSpPr/>
            <p:nvPr/>
          </p:nvSpPr>
          <p:spPr>
            <a:xfrm>
              <a:off x="609759" y="1907143"/>
              <a:ext cx="1752024" cy="1026185"/>
            </a:xfrm>
            <a:custGeom>
              <a:avLst/>
              <a:gdLst>
                <a:gd name="connsiteX0" fmla="*/ 0 w 1463042"/>
                <a:gd name="connsiteY0" fmla="*/ 171034 h 1026185"/>
                <a:gd name="connsiteX1" fmla="*/ 171034 w 1463042"/>
                <a:gd name="connsiteY1" fmla="*/ 0 h 1026185"/>
                <a:gd name="connsiteX2" fmla="*/ 1292008 w 1463042"/>
                <a:gd name="connsiteY2" fmla="*/ 0 h 1026185"/>
                <a:gd name="connsiteX3" fmla="*/ 1463042 w 1463042"/>
                <a:gd name="connsiteY3" fmla="*/ 171034 h 1026185"/>
                <a:gd name="connsiteX4" fmla="*/ 1463042 w 1463042"/>
                <a:gd name="connsiteY4" fmla="*/ 855151 h 1026185"/>
                <a:gd name="connsiteX5" fmla="*/ 1292008 w 1463042"/>
                <a:gd name="connsiteY5" fmla="*/ 1026185 h 1026185"/>
                <a:gd name="connsiteX6" fmla="*/ 171034 w 1463042"/>
                <a:gd name="connsiteY6" fmla="*/ 1026185 h 1026185"/>
                <a:gd name="connsiteX7" fmla="*/ 0 w 1463042"/>
                <a:gd name="connsiteY7" fmla="*/ 855151 h 1026185"/>
                <a:gd name="connsiteX8" fmla="*/ 0 w 1463042"/>
                <a:gd name="connsiteY8" fmla="*/ 171034 h 102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2" h="1026185">
                  <a:moveTo>
                    <a:pt x="0" y="171034"/>
                  </a:moveTo>
                  <a:cubicBezTo>
                    <a:pt x="0" y="76575"/>
                    <a:pt x="76575" y="0"/>
                    <a:pt x="171034" y="0"/>
                  </a:cubicBezTo>
                  <a:lnTo>
                    <a:pt x="1292008" y="0"/>
                  </a:lnTo>
                  <a:cubicBezTo>
                    <a:pt x="1386467" y="0"/>
                    <a:pt x="1463042" y="76575"/>
                    <a:pt x="1463042" y="171034"/>
                  </a:cubicBezTo>
                  <a:lnTo>
                    <a:pt x="1463042" y="855151"/>
                  </a:lnTo>
                  <a:cubicBezTo>
                    <a:pt x="1463042" y="949610"/>
                    <a:pt x="1386467" y="1026185"/>
                    <a:pt x="1292008" y="1026185"/>
                  </a:cubicBezTo>
                  <a:lnTo>
                    <a:pt x="171034" y="1026185"/>
                  </a:lnTo>
                  <a:cubicBezTo>
                    <a:pt x="76575" y="1026185"/>
                    <a:pt x="0" y="949610"/>
                    <a:pt x="0" y="855151"/>
                  </a:cubicBezTo>
                  <a:lnTo>
                    <a:pt x="0" y="1710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734" tIns="90734" rIns="90734" bIns="90734" numCol="1" spcCol="1270" anchor="ctr"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Communication</a:t>
              </a:r>
            </a:p>
          </p:txBody>
        </p:sp>
      </p:grpSp>
      <p:sp>
        <p:nvSpPr>
          <p:cNvPr id="15" name="TextBox 14">
            <a:extLst>
              <a:ext uri="{FF2B5EF4-FFF2-40B4-BE49-F238E27FC236}">
                <a16:creationId xmlns:a16="http://schemas.microsoft.com/office/drawing/2014/main" id="{ADE1FC65-25AD-4E21-07A2-6320DB229AE3}"/>
              </a:ext>
            </a:extLst>
          </p:cNvPr>
          <p:cNvSpPr txBox="1"/>
          <p:nvPr/>
        </p:nvSpPr>
        <p:spPr>
          <a:xfrm>
            <a:off x="393752" y="6364279"/>
            <a:ext cx="66224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defPPr>
              <a:defRPr lang="en-US"/>
            </a:defPPr>
            <a:lvl1pPr marR="0" lvl="0" indent="0" eaLnBrk="1" hangingPunct="1">
              <a:lnSpc>
                <a:spcPct val="100000"/>
              </a:lnSpc>
              <a:buClrTx/>
              <a:buSzTx/>
              <a:buFontTx/>
              <a:buNone/>
              <a:tabLst/>
              <a:defRPr kumimoji="0" sz="120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Ferry-Galow. </a:t>
            </a:r>
            <a:r>
              <a:rPr kumimoji="0" lang="it-IT"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J Oncol Pract. 2018;14:</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JOP1800092</a:t>
            </a:r>
            <a:r>
              <a:rPr kumimoji="0" lang="it-IT"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Pennell.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ASCO Educ Book. 2019;39:531.</a:t>
            </a:r>
          </a:p>
        </p:txBody>
      </p:sp>
    </p:spTree>
    <p:extLst>
      <p:ext uri="{BB962C8B-B14F-4D97-AF65-F5344CB8AC3E}">
        <p14:creationId xmlns:p14="http://schemas.microsoft.com/office/powerpoint/2010/main" val="258883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15B6479D-9566-4E21-B343-9DA91D5D5960}"/>
              </a:ext>
            </a:extLst>
          </p:cNvPr>
          <p:cNvSpPr>
            <a:spLocks noGrp="1"/>
          </p:cNvSpPr>
          <p:nvPr>
            <p:ph type="title"/>
          </p:nvPr>
        </p:nvSpPr>
        <p:spPr/>
        <p:txBody>
          <a:bodyPr/>
          <a:lstStyle/>
          <a:p>
            <a:r>
              <a:rPr lang="en-US" altLang="en-US" dirty="0"/>
              <a:t>Biomarker Testing in Advanced NSCLC</a:t>
            </a:r>
          </a:p>
        </p:txBody>
      </p:sp>
      <p:sp>
        <p:nvSpPr>
          <p:cNvPr id="2" name="Content Placeholder 1">
            <a:extLst>
              <a:ext uri="{FF2B5EF4-FFF2-40B4-BE49-F238E27FC236}">
                <a16:creationId xmlns:a16="http://schemas.microsoft.com/office/drawing/2014/main" id="{B9961945-7DC8-4412-AA25-EA94697F34B2}"/>
              </a:ext>
            </a:extLst>
          </p:cNvPr>
          <p:cNvSpPr>
            <a:spLocks noGrp="1"/>
          </p:cNvSpPr>
          <p:nvPr>
            <p:ph idx="4294967295"/>
          </p:nvPr>
        </p:nvSpPr>
        <p:spPr>
          <a:xfrm>
            <a:off x="870744" y="4637088"/>
            <a:ext cx="10450512" cy="873125"/>
          </a:xfrm>
          <a:ln w="28575">
            <a:solidFill>
              <a:schemeClr val="accent3"/>
            </a:solidFill>
          </a:ln>
        </p:spPr>
        <p:txBody>
          <a:bodyPr/>
          <a:lstStyle/>
          <a:p>
            <a:pPr marL="0" indent="0" algn="ctr">
              <a:buNone/>
            </a:pPr>
            <a:r>
              <a:rPr lang="en-US" b="1" dirty="0">
                <a:solidFill>
                  <a:schemeClr val="accent3"/>
                </a:solidFill>
              </a:rPr>
              <a:t>Biomarker testing to identify optimal first-line targeted therapy has improved survival for patients with advanced NSCLC in recent years </a:t>
            </a:r>
          </a:p>
        </p:txBody>
      </p:sp>
      <p:sp>
        <p:nvSpPr>
          <p:cNvPr id="59" name="Text Box 11">
            <a:extLst>
              <a:ext uri="{FF2B5EF4-FFF2-40B4-BE49-F238E27FC236}">
                <a16:creationId xmlns:a16="http://schemas.microsoft.com/office/drawing/2014/main" id="{19D192A2-6CF4-4F95-AE72-F66B1CB3C07E}"/>
              </a:ext>
            </a:extLst>
          </p:cNvPr>
          <p:cNvSpPr txBox="1">
            <a:spLocks noChangeArrowheads="1"/>
          </p:cNvSpPr>
          <p:nvPr/>
        </p:nvSpPr>
        <p:spPr bwMode="auto">
          <a:xfrm>
            <a:off x="414962" y="6368969"/>
            <a:ext cx="943989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281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rPr>
              <a:t>NCCN. Clinical practice guidelines in oncology: NSCLC. v.3.2022. nccn.org. Howlader. NEJM. 2020;383:640.</a:t>
            </a:r>
          </a:p>
        </p:txBody>
      </p:sp>
      <p:sp>
        <p:nvSpPr>
          <p:cNvPr id="4" name="TextBox 6">
            <a:extLst>
              <a:ext uri="{FF2B5EF4-FFF2-40B4-BE49-F238E27FC236}">
                <a16:creationId xmlns:a16="http://schemas.microsoft.com/office/drawing/2014/main" id="{AF71B40A-8365-4F3D-A2CE-9FB0EC4CE5CB}"/>
              </a:ext>
            </a:extLst>
          </p:cNvPr>
          <p:cNvSpPr txBox="1">
            <a:spLocks noChangeArrowheads="1"/>
          </p:cNvSpPr>
          <p:nvPr/>
        </p:nvSpPr>
        <p:spPr bwMode="auto">
          <a:xfrm>
            <a:off x="3350576" y="2546071"/>
            <a:ext cx="1507697" cy="3139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R="0" lvl="0" indent="0" algn="ctr" defTabSz="914126" fontAlgn="auto">
              <a:lnSpc>
                <a:spcPct val="90000"/>
              </a:lnSpc>
              <a:buClr>
                <a:srgbClr val="8B3D9A"/>
              </a:buClr>
              <a:buSzTx/>
              <a:buFontTx/>
              <a:buNone/>
              <a:tabLst/>
              <a:defRPr kumimoji="0" sz="1200" b="1" i="1" u="none" strike="noStrike" kern="0" cap="none" spc="0" normalizeH="0" baseline="0">
                <a:ln>
                  <a:noFill/>
                </a:ln>
                <a:solidFill>
                  <a:srgbClr val="FFFFFF"/>
                </a:solidFill>
                <a:effectLst/>
                <a:uLnTx/>
                <a:uFillTx/>
                <a:latin typeface="Arial" charset="0"/>
                <a:cs typeface="Arial" panose="020B0604020202020204" pitchFamily="34"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6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ALK </a:t>
            </a:r>
          </a:p>
        </p:txBody>
      </p:sp>
      <p:sp>
        <p:nvSpPr>
          <p:cNvPr id="15" name="TextBox 6">
            <a:extLst>
              <a:ext uri="{FF2B5EF4-FFF2-40B4-BE49-F238E27FC236}">
                <a16:creationId xmlns:a16="http://schemas.microsoft.com/office/drawing/2014/main" id="{49CF665B-01CE-42EC-B777-F5129BA49950}"/>
              </a:ext>
            </a:extLst>
          </p:cNvPr>
          <p:cNvSpPr txBox="1">
            <a:spLocks noChangeArrowheads="1"/>
          </p:cNvSpPr>
          <p:nvPr/>
        </p:nvSpPr>
        <p:spPr bwMode="auto">
          <a:xfrm>
            <a:off x="809334" y="2546071"/>
            <a:ext cx="1694731" cy="3139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6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EGFR</a:t>
            </a:r>
            <a:endPar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 name="TextBox 6">
            <a:extLst>
              <a:ext uri="{FF2B5EF4-FFF2-40B4-BE49-F238E27FC236}">
                <a16:creationId xmlns:a16="http://schemas.microsoft.com/office/drawing/2014/main" id="{A485EEF8-2073-4E86-A963-86F5D7C6FE24}"/>
              </a:ext>
            </a:extLst>
          </p:cNvPr>
          <p:cNvSpPr txBox="1">
            <a:spLocks noChangeArrowheads="1"/>
          </p:cNvSpPr>
          <p:nvPr/>
        </p:nvSpPr>
        <p:spPr bwMode="auto">
          <a:xfrm>
            <a:off x="4956175" y="2546071"/>
            <a:ext cx="825156" cy="3139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R="0" lvl="0" indent="0" algn="ctr" defTabSz="914126" fontAlgn="auto">
              <a:lnSpc>
                <a:spcPct val="90000"/>
              </a:lnSpc>
              <a:buClr>
                <a:srgbClr val="8B3D9A"/>
              </a:buClr>
              <a:buSzTx/>
              <a:buFontTx/>
              <a:buNone/>
              <a:tabLst/>
              <a:defRPr kumimoji="0" sz="1200" b="1" i="1" u="none" strike="noStrike" kern="0" cap="none" spc="0" normalizeH="0" baseline="0">
                <a:ln>
                  <a:noFill/>
                </a:ln>
                <a:solidFill>
                  <a:srgbClr val="FFFFFF"/>
                </a:solidFill>
                <a:effectLst/>
                <a:uLnTx/>
                <a:uFillTx/>
                <a:latin typeface="Arial" charset="0"/>
                <a:cs typeface="Arial" panose="020B0604020202020204" pitchFamily="34"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6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ROS1 </a:t>
            </a:r>
          </a:p>
        </p:txBody>
      </p:sp>
      <p:sp>
        <p:nvSpPr>
          <p:cNvPr id="49" name="TextBox 6">
            <a:extLst>
              <a:ext uri="{FF2B5EF4-FFF2-40B4-BE49-F238E27FC236}">
                <a16:creationId xmlns:a16="http://schemas.microsoft.com/office/drawing/2014/main" id="{91E97C73-C519-4ED5-BD9D-6528074B7525}"/>
              </a:ext>
            </a:extLst>
          </p:cNvPr>
          <p:cNvSpPr txBox="1">
            <a:spLocks noChangeArrowheads="1"/>
          </p:cNvSpPr>
          <p:nvPr/>
        </p:nvSpPr>
        <p:spPr bwMode="auto">
          <a:xfrm>
            <a:off x="6043269" y="2548920"/>
            <a:ext cx="1207008" cy="3139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rtl="0" eaLnBrk="1" fontAlgn="auto" latinLnBrk="0" hangingPunct="1">
              <a:lnSpc>
                <a:spcPct val="90000"/>
              </a:lnSpc>
              <a:spcBef>
                <a:spcPct val="35000"/>
              </a:spcBef>
              <a:spcAft>
                <a:spcPct val="25000"/>
              </a:spcAft>
              <a:buClr>
                <a:srgbClr val="8B3D9A"/>
              </a:buClr>
              <a:buSzTx/>
              <a:buFontTx/>
              <a:buNone/>
              <a:tabLst/>
              <a:defRPr/>
            </a:pPr>
            <a:r>
              <a:rPr kumimoji="0" lang="en-US" altLang="en-US" sz="16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BRAF </a:t>
            </a:r>
            <a:r>
              <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V600E</a:t>
            </a:r>
          </a:p>
        </p:txBody>
      </p:sp>
      <p:sp>
        <p:nvSpPr>
          <p:cNvPr id="46" name="TextBox 6">
            <a:extLst>
              <a:ext uri="{FF2B5EF4-FFF2-40B4-BE49-F238E27FC236}">
                <a16:creationId xmlns:a16="http://schemas.microsoft.com/office/drawing/2014/main" id="{A8203318-535B-4E16-932A-C041E2AAE254}"/>
              </a:ext>
            </a:extLst>
          </p:cNvPr>
          <p:cNvSpPr txBox="1">
            <a:spLocks noChangeArrowheads="1"/>
          </p:cNvSpPr>
          <p:nvPr/>
        </p:nvSpPr>
        <p:spPr bwMode="auto">
          <a:xfrm>
            <a:off x="7344308" y="2546071"/>
            <a:ext cx="939678" cy="3139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L="0" marR="0" lvl="0" indent="0" algn="ctr" defTabSz="914126" eaLnBrk="1" fontAlgn="auto" latinLnBrk="0" hangingPunct="1">
              <a:lnSpc>
                <a:spcPct val="90000"/>
              </a:lnSpc>
              <a:spcBef>
                <a:spcPct val="35000"/>
              </a:spcBef>
              <a:spcAft>
                <a:spcPct val="25000"/>
              </a:spcAft>
              <a:buClr>
                <a:srgbClr val="8B3D9A"/>
              </a:buClr>
              <a:buSzTx/>
              <a:buFontTx/>
              <a:buNone/>
              <a:tabLst/>
              <a:defRPr kumimoji="0" sz="1200" i="1" u="none" strike="noStrike" kern="0" cap="none" spc="0" normalizeH="0" baseline="0">
                <a:ln>
                  <a:noFill/>
                </a:ln>
                <a:solidFill>
                  <a:srgbClr val="FFFFFF"/>
                </a:solidFill>
                <a:effectLst/>
                <a:uLnTx/>
                <a:uFillTx/>
                <a:latin typeface="Arial" charset="0"/>
                <a:cs typeface="+mn-cs"/>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6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NTRK </a:t>
            </a:r>
          </a:p>
        </p:txBody>
      </p:sp>
      <p:sp>
        <p:nvSpPr>
          <p:cNvPr id="54" name="TextBox 6">
            <a:extLst>
              <a:ext uri="{FF2B5EF4-FFF2-40B4-BE49-F238E27FC236}">
                <a16:creationId xmlns:a16="http://schemas.microsoft.com/office/drawing/2014/main" id="{A676CFC2-AFA3-45BB-BD30-B0D599232093}"/>
              </a:ext>
            </a:extLst>
          </p:cNvPr>
          <p:cNvSpPr txBox="1">
            <a:spLocks noChangeArrowheads="1"/>
          </p:cNvSpPr>
          <p:nvPr/>
        </p:nvSpPr>
        <p:spPr bwMode="auto">
          <a:xfrm>
            <a:off x="8458034" y="2546071"/>
            <a:ext cx="949594" cy="3139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L="0" marR="0" lvl="0" indent="0" algn="ctr" defTabSz="914126" eaLnBrk="1" fontAlgn="auto" latinLnBrk="0" hangingPunct="1">
              <a:lnSpc>
                <a:spcPct val="90000"/>
              </a:lnSpc>
              <a:spcBef>
                <a:spcPct val="35000"/>
              </a:spcBef>
              <a:spcAft>
                <a:spcPct val="25000"/>
              </a:spcAft>
              <a:buClr>
                <a:srgbClr val="8B3D9A"/>
              </a:buClr>
              <a:buSzTx/>
              <a:buFontTx/>
              <a:buNone/>
              <a:tabLst/>
              <a:defRPr kumimoji="0" sz="1200" i="1" u="none" strike="noStrike" kern="0" cap="none" spc="0" normalizeH="0" baseline="0">
                <a:ln>
                  <a:noFill/>
                </a:ln>
                <a:solidFill>
                  <a:srgbClr val="FFFFFF"/>
                </a:solidFill>
                <a:effectLst/>
                <a:uLnTx/>
                <a:uFillTx/>
                <a:latin typeface="Arial" charset="0"/>
                <a:cs typeface="+mn-cs"/>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6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RET </a:t>
            </a:r>
          </a:p>
        </p:txBody>
      </p:sp>
      <p:sp>
        <p:nvSpPr>
          <p:cNvPr id="58" name="TextBox 6">
            <a:extLst>
              <a:ext uri="{FF2B5EF4-FFF2-40B4-BE49-F238E27FC236}">
                <a16:creationId xmlns:a16="http://schemas.microsoft.com/office/drawing/2014/main" id="{52629555-0C28-4FE6-9473-E32B5563ADFF}"/>
              </a:ext>
            </a:extLst>
          </p:cNvPr>
          <p:cNvSpPr txBox="1">
            <a:spLocks noChangeArrowheads="1"/>
          </p:cNvSpPr>
          <p:nvPr/>
        </p:nvSpPr>
        <p:spPr bwMode="auto">
          <a:xfrm>
            <a:off x="9554528" y="2546071"/>
            <a:ext cx="972522" cy="5355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R="0" lvl="0" indent="0" algn="ctr" defTabSz="914126" fontAlgn="auto">
              <a:lnSpc>
                <a:spcPct val="90000"/>
              </a:lnSpc>
              <a:spcBef>
                <a:spcPts val="0"/>
              </a:spcBef>
              <a:spcAft>
                <a:spcPts val="0"/>
              </a:spcAft>
              <a:buClr>
                <a:srgbClr val="8B3D9A"/>
              </a:buClr>
              <a:buSzTx/>
              <a:buFontTx/>
              <a:buNone/>
              <a:tabLst/>
              <a:defRPr kumimoji="0" sz="1200" b="1" i="1" u="none" strike="noStrike" kern="0" cap="none" spc="0" normalizeH="0" baseline="0">
                <a:ln>
                  <a:noFill/>
                </a:ln>
                <a:solidFill>
                  <a:srgbClr val="FFFFFF"/>
                </a:solidFill>
                <a:effectLst/>
                <a:uLnTx/>
                <a:uFillTx/>
                <a:latin typeface="Arial"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6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MET</a:t>
            </a:r>
            <a:r>
              <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ex14</a:t>
            </a:r>
            <a:r>
              <a:rPr kumimoji="0" lang="en-US" altLang="en-US" sz="16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skipping</a:t>
            </a:r>
          </a:p>
        </p:txBody>
      </p:sp>
      <p:cxnSp>
        <p:nvCxnSpPr>
          <p:cNvPr id="62" name="Straight Arrow Connector 61">
            <a:extLst>
              <a:ext uri="{FF2B5EF4-FFF2-40B4-BE49-F238E27FC236}">
                <a16:creationId xmlns:a16="http://schemas.microsoft.com/office/drawing/2014/main" id="{C20A0110-CE9A-4574-8441-64CA25F00820}"/>
              </a:ext>
            </a:extLst>
          </p:cNvPr>
          <p:cNvCxnSpPr/>
          <p:nvPr/>
        </p:nvCxnSpPr>
        <p:spPr bwMode="auto">
          <a:xfrm>
            <a:off x="4097762" y="2361091"/>
            <a:ext cx="0" cy="185892"/>
          </a:xfrm>
          <a:prstGeom prst="straightConnector1">
            <a:avLst/>
          </a:prstGeom>
          <a:noFill/>
          <a:ln w="28575" cap="flat" cmpd="sng" algn="ctr">
            <a:solidFill>
              <a:schemeClr val="bg1"/>
            </a:solidFill>
            <a:prstDash val="solid"/>
            <a:round/>
            <a:headEnd type="none" w="med" len="med"/>
            <a:tailEnd type="triangle"/>
          </a:ln>
          <a:effectLst/>
        </p:spPr>
      </p:cxnSp>
      <p:cxnSp>
        <p:nvCxnSpPr>
          <p:cNvPr id="63" name="Straight Arrow Connector 62">
            <a:extLst>
              <a:ext uri="{FF2B5EF4-FFF2-40B4-BE49-F238E27FC236}">
                <a16:creationId xmlns:a16="http://schemas.microsoft.com/office/drawing/2014/main" id="{549B740A-A159-4F7A-A8C5-2A0138203A4E}"/>
              </a:ext>
            </a:extLst>
          </p:cNvPr>
          <p:cNvCxnSpPr/>
          <p:nvPr/>
        </p:nvCxnSpPr>
        <p:spPr bwMode="auto">
          <a:xfrm>
            <a:off x="5426516" y="2352164"/>
            <a:ext cx="0" cy="185892"/>
          </a:xfrm>
          <a:prstGeom prst="straightConnector1">
            <a:avLst/>
          </a:prstGeom>
          <a:noFill/>
          <a:ln w="28575" cap="flat" cmpd="sng" algn="ctr">
            <a:solidFill>
              <a:schemeClr val="bg1"/>
            </a:solidFill>
            <a:prstDash val="solid"/>
            <a:round/>
            <a:headEnd type="none" w="med" len="med"/>
            <a:tailEnd type="triangle"/>
          </a:ln>
          <a:effectLst/>
        </p:spPr>
      </p:cxnSp>
      <p:cxnSp>
        <p:nvCxnSpPr>
          <p:cNvPr id="64" name="Straight Arrow Connector 63">
            <a:extLst>
              <a:ext uri="{FF2B5EF4-FFF2-40B4-BE49-F238E27FC236}">
                <a16:creationId xmlns:a16="http://schemas.microsoft.com/office/drawing/2014/main" id="{E409AB0B-264D-4C61-B636-03CDA9BB1D79}"/>
              </a:ext>
            </a:extLst>
          </p:cNvPr>
          <p:cNvCxnSpPr/>
          <p:nvPr/>
        </p:nvCxnSpPr>
        <p:spPr bwMode="auto">
          <a:xfrm>
            <a:off x="6656183" y="2344616"/>
            <a:ext cx="0" cy="185892"/>
          </a:xfrm>
          <a:prstGeom prst="straightConnector1">
            <a:avLst/>
          </a:prstGeom>
          <a:noFill/>
          <a:ln w="28575" cap="flat" cmpd="sng" algn="ctr">
            <a:solidFill>
              <a:schemeClr val="bg1"/>
            </a:solidFill>
            <a:prstDash val="solid"/>
            <a:round/>
            <a:headEnd type="none" w="med" len="med"/>
            <a:tailEnd type="triangle"/>
          </a:ln>
          <a:effectLst/>
        </p:spPr>
      </p:cxnSp>
      <p:cxnSp>
        <p:nvCxnSpPr>
          <p:cNvPr id="65" name="Straight Arrow Connector 64">
            <a:extLst>
              <a:ext uri="{FF2B5EF4-FFF2-40B4-BE49-F238E27FC236}">
                <a16:creationId xmlns:a16="http://schemas.microsoft.com/office/drawing/2014/main" id="{C68911C1-2FA2-4321-8193-A0D94B78D6C5}"/>
              </a:ext>
            </a:extLst>
          </p:cNvPr>
          <p:cNvCxnSpPr/>
          <p:nvPr/>
        </p:nvCxnSpPr>
        <p:spPr bwMode="auto">
          <a:xfrm>
            <a:off x="8958527" y="2352544"/>
            <a:ext cx="0" cy="185892"/>
          </a:xfrm>
          <a:prstGeom prst="straightConnector1">
            <a:avLst/>
          </a:prstGeom>
          <a:noFill/>
          <a:ln w="28575" cap="flat" cmpd="sng" algn="ctr">
            <a:solidFill>
              <a:schemeClr val="bg1"/>
            </a:solidFill>
            <a:prstDash val="solid"/>
            <a:round/>
            <a:headEnd type="none" w="med" len="med"/>
            <a:tailEnd type="triangle"/>
          </a:ln>
          <a:effectLst/>
        </p:spPr>
      </p:cxnSp>
      <p:sp>
        <p:nvSpPr>
          <p:cNvPr id="67" name="TextBox 6">
            <a:extLst>
              <a:ext uri="{FF2B5EF4-FFF2-40B4-BE49-F238E27FC236}">
                <a16:creationId xmlns:a16="http://schemas.microsoft.com/office/drawing/2014/main" id="{39A094E7-28CF-B04C-BAEC-997AD394E306}"/>
              </a:ext>
            </a:extLst>
          </p:cNvPr>
          <p:cNvSpPr txBox="1">
            <a:spLocks noChangeArrowheads="1"/>
          </p:cNvSpPr>
          <p:nvPr/>
        </p:nvSpPr>
        <p:spPr bwMode="auto">
          <a:xfrm>
            <a:off x="10642170" y="2546071"/>
            <a:ext cx="972522" cy="3139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R="0" lvl="0" indent="0" algn="ctr" defTabSz="914126" fontAlgn="auto">
              <a:lnSpc>
                <a:spcPct val="90000"/>
              </a:lnSpc>
              <a:spcBef>
                <a:spcPts val="0"/>
              </a:spcBef>
              <a:spcAft>
                <a:spcPts val="0"/>
              </a:spcAft>
              <a:buClr>
                <a:srgbClr val="8B3D9A"/>
              </a:buClr>
              <a:buSzTx/>
              <a:buFontTx/>
              <a:buNone/>
              <a:tabLst/>
              <a:defRPr kumimoji="0" sz="1200" b="1" i="1" u="none" strike="noStrike" kern="0" cap="none" spc="0" normalizeH="0" baseline="0">
                <a:ln>
                  <a:noFill/>
                </a:ln>
                <a:solidFill>
                  <a:srgbClr val="FFFFFF"/>
                </a:solidFill>
                <a:effectLst/>
                <a:uLnTx/>
                <a:uFillTx/>
                <a:latin typeface="Arial"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6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KRAS</a:t>
            </a:r>
            <a:r>
              <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G12C</a:t>
            </a:r>
          </a:p>
        </p:txBody>
      </p:sp>
      <p:cxnSp>
        <p:nvCxnSpPr>
          <p:cNvPr id="73" name="Straight Arrow Connector 72">
            <a:extLst>
              <a:ext uri="{FF2B5EF4-FFF2-40B4-BE49-F238E27FC236}">
                <a16:creationId xmlns:a16="http://schemas.microsoft.com/office/drawing/2014/main" id="{12C0B3AD-9E0E-41E2-B546-46F85C1B30DD}"/>
              </a:ext>
            </a:extLst>
          </p:cNvPr>
          <p:cNvCxnSpPr/>
          <p:nvPr/>
        </p:nvCxnSpPr>
        <p:spPr bwMode="auto">
          <a:xfrm>
            <a:off x="10067837" y="2349815"/>
            <a:ext cx="0" cy="185892"/>
          </a:xfrm>
          <a:prstGeom prst="straightConnector1">
            <a:avLst/>
          </a:prstGeom>
          <a:noFill/>
          <a:ln w="28575" cap="flat" cmpd="sng" algn="ctr">
            <a:solidFill>
              <a:schemeClr val="bg1"/>
            </a:solidFill>
            <a:prstDash val="solid"/>
            <a:round/>
            <a:headEnd type="none" w="med" len="med"/>
            <a:tailEnd type="triangle"/>
          </a:ln>
          <a:effectLst/>
        </p:spPr>
      </p:cxnSp>
      <p:cxnSp>
        <p:nvCxnSpPr>
          <p:cNvPr id="74" name="Straight Arrow Connector 73">
            <a:extLst>
              <a:ext uri="{FF2B5EF4-FFF2-40B4-BE49-F238E27FC236}">
                <a16:creationId xmlns:a16="http://schemas.microsoft.com/office/drawing/2014/main" id="{433671DD-AA5A-49E0-9079-A28B5C9F68EA}"/>
              </a:ext>
            </a:extLst>
          </p:cNvPr>
          <p:cNvCxnSpPr/>
          <p:nvPr/>
        </p:nvCxnSpPr>
        <p:spPr bwMode="auto">
          <a:xfrm>
            <a:off x="7837546" y="2347729"/>
            <a:ext cx="0" cy="185892"/>
          </a:xfrm>
          <a:prstGeom prst="straightConnector1">
            <a:avLst/>
          </a:prstGeom>
          <a:noFill/>
          <a:ln w="28575" cap="flat" cmpd="sng" algn="ctr">
            <a:solidFill>
              <a:schemeClr val="bg1"/>
            </a:solidFill>
            <a:prstDash val="solid"/>
            <a:round/>
            <a:headEnd type="none" w="med" len="med"/>
            <a:tailEnd type="triangle"/>
          </a:ln>
          <a:effectLst/>
        </p:spPr>
      </p:cxnSp>
      <p:sp>
        <p:nvSpPr>
          <p:cNvPr id="75" name="TextBox 6">
            <a:extLst>
              <a:ext uri="{FF2B5EF4-FFF2-40B4-BE49-F238E27FC236}">
                <a16:creationId xmlns:a16="http://schemas.microsoft.com/office/drawing/2014/main" id="{C2F44A0C-D30B-4508-9B9E-86D45D46D31D}"/>
              </a:ext>
            </a:extLst>
          </p:cNvPr>
          <p:cNvSpPr txBox="1">
            <a:spLocks noChangeArrowheads="1"/>
          </p:cNvSpPr>
          <p:nvPr/>
        </p:nvSpPr>
        <p:spPr bwMode="auto">
          <a:xfrm>
            <a:off x="239860" y="3041691"/>
            <a:ext cx="1188084" cy="75713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Classical</a:t>
            </a:r>
            <a:br>
              <a:rPr kumimoji="0" lang="en-US" altLang="en-US" sz="16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(del19 or </a:t>
            </a:r>
            <a:br>
              <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L858R)</a:t>
            </a:r>
          </a:p>
        </p:txBody>
      </p:sp>
      <p:sp>
        <p:nvSpPr>
          <p:cNvPr id="76" name="TextBox 6">
            <a:extLst>
              <a:ext uri="{FF2B5EF4-FFF2-40B4-BE49-F238E27FC236}">
                <a16:creationId xmlns:a16="http://schemas.microsoft.com/office/drawing/2014/main" id="{18437B1A-FFEB-417D-9E31-3B0B2C44A509}"/>
              </a:ext>
            </a:extLst>
          </p:cNvPr>
          <p:cNvSpPr txBox="1">
            <a:spLocks noChangeArrowheads="1"/>
          </p:cNvSpPr>
          <p:nvPr/>
        </p:nvSpPr>
        <p:spPr bwMode="auto">
          <a:xfrm>
            <a:off x="1703913" y="3032820"/>
            <a:ext cx="1188084" cy="3139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Uncommon</a:t>
            </a:r>
          </a:p>
        </p:txBody>
      </p:sp>
      <p:sp>
        <p:nvSpPr>
          <p:cNvPr id="77" name="TextBox 6">
            <a:extLst>
              <a:ext uri="{FF2B5EF4-FFF2-40B4-BE49-F238E27FC236}">
                <a16:creationId xmlns:a16="http://schemas.microsoft.com/office/drawing/2014/main" id="{986C7806-5092-413A-A321-EA2E6E8CF630}"/>
              </a:ext>
            </a:extLst>
          </p:cNvPr>
          <p:cNvSpPr txBox="1">
            <a:spLocks noChangeArrowheads="1"/>
          </p:cNvSpPr>
          <p:nvPr/>
        </p:nvSpPr>
        <p:spPr bwMode="auto">
          <a:xfrm>
            <a:off x="1491021" y="3525531"/>
            <a:ext cx="701434" cy="3139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ex20ins</a:t>
            </a:r>
          </a:p>
        </p:txBody>
      </p:sp>
      <p:sp>
        <p:nvSpPr>
          <p:cNvPr id="78" name="TextBox 6">
            <a:extLst>
              <a:ext uri="{FF2B5EF4-FFF2-40B4-BE49-F238E27FC236}">
                <a16:creationId xmlns:a16="http://schemas.microsoft.com/office/drawing/2014/main" id="{E1BD57C2-2DB6-4E89-B015-946752F7A7C7}"/>
              </a:ext>
            </a:extLst>
          </p:cNvPr>
          <p:cNvSpPr txBox="1">
            <a:spLocks noChangeArrowheads="1"/>
          </p:cNvSpPr>
          <p:nvPr/>
        </p:nvSpPr>
        <p:spPr bwMode="auto">
          <a:xfrm>
            <a:off x="2244868" y="3525531"/>
            <a:ext cx="984571" cy="75713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S768L, L861Q, G719X</a:t>
            </a:r>
          </a:p>
        </p:txBody>
      </p:sp>
      <p:cxnSp>
        <p:nvCxnSpPr>
          <p:cNvPr id="19" name="Straight Arrow Connector 18">
            <a:extLst>
              <a:ext uri="{FF2B5EF4-FFF2-40B4-BE49-F238E27FC236}">
                <a16:creationId xmlns:a16="http://schemas.microsoft.com/office/drawing/2014/main" id="{80B64598-2B34-4B81-9EC3-69A1CDE768AA}"/>
              </a:ext>
            </a:extLst>
          </p:cNvPr>
          <p:cNvCxnSpPr/>
          <p:nvPr/>
        </p:nvCxnSpPr>
        <p:spPr bwMode="auto">
          <a:xfrm flipH="1">
            <a:off x="1134489" y="2854775"/>
            <a:ext cx="82085" cy="146400"/>
          </a:xfrm>
          <a:prstGeom prst="straightConnector1">
            <a:avLst/>
          </a:prstGeom>
          <a:noFill/>
          <a:ln w="28575" cap="flat" cmpd="sng" algn="ctr">
            <a:solidFill>
              <a:schemeClr val="bg1"/>
            </a:solidFill>
            <a:prstDash val="solid"/>
            <a:round/>
            <a:headEnd type="none" w="med" len="med"/>
            <a:tailEnd type="triangle"/>
          </a:ln>
          <a:effectLst/>
        </p:spPr>
      </p:cxnSp>
      <p:cxnSp>
        <p:nvCxnSpPr>
          <p:cNvPr id="80" name="Straight Arrow Connector 79">
            <a:extLst>
              <a:ext uri="{FF2B5EF4-FFF2-40B4-BE49-F238E27FC236}">
                <a16:creationId xmlns:a16="http://schemas.microsoft.com/office/drawing/2014/main" id="{FF9AE999-51DA-4EAB-8F48-41996EF79D06}"/>
              </a:ext>
            </a:extLst>
          </p:cNvPr>
          <p:cNvCxnSpPr>
            <a:cxnSpLocks/>
          </p:cNvCxnSpPr>
          <p:nvPr/>
        </p:nvCxnSpPr>
        <p:spPr bwMode="auto">
          <a:xfrm flipH="1">
            <a:off x="1866038" y="3322642"/>
            <a:ext cx="84404" cy="162425"/>
          </a:xfrm>
          <a:prstGeom prst="straightConnector1">
            <a:avLst/>
          </a:prstGeom>
          <a:noFill/>
          <a:ln w="28575" cap="flat" cmpd="sng" algn="ctr">
            <a:solidFill>
              <a:schemeClr val="bg1"/>
            </a:solidFill>
            <a:prstDash val="solid"/>
            <a:round/>
            <a:headEnd type="none" w="med" len="med"/>
            <a:tailEnd type="triangle"/>
          </a:ln>
          <a:effectLst/>
        </p:spPr>
      </p:cxnSp>
      <p:grpSp>
        <p:nvGrpSpPr>
          <p:cNvPr id="28" name="Group 27">
            <a:extLst>
              <a:ext uri="{FF2B5EF4-FFF2-40B4-BE49-F238E27FC236}">
                <a16:creationId xmlns:a16="http://schemas.microsoft.com/office/drawing/2014/main" id="{5D36A913-4E26-4B9C-B223-6D9A93730905}"/>
              </a:ext>
            </a:extLst>
          </p:cNvPr>
          <p:cNvGrpSpPr/>
          <p:nvPr/>
        </p:nvGrpSpPr>
        <p:grpSpPr>
          <a:xfrm>
            <a:off x="5885735" y="2164598"/>
            <a:ext cx="5204731" cy="376807"/>
            <a:chOff x="6378035" y="1748589"/>
            <a:chExt cx="4723064" cy="376807"/>
          </a:xfrm>
        </p:grpSpPr>
        <p:cxnSp>
          <p:nvCxnSpPr>
            <p:cNvPr id="5" name="Elbow Connector 17">
              <a:extLst>
                <a:ext uri="{FF2B5EF4-FFF2-40B4-BE49-F238E27FC236}">
                  <a16:creationId xmlns:a16="http://schemas.microsoft.com/office/drawing/2014/main" id="{2798AD32-3D93-45E5-B37F-6478A66446CA}"/>
                </a:ext>
              </a:extLst>
            </p:cNvPr>
            <p:cNvCxnSpPr>
              <a:cxnSpLocks/>
            </p:cNvCxnSpPr>
            <p:nvPr/>
          </p:nvCxnSpPr>
          <p:spPr>
            <a:xfrm>
              <a:off x="6387399" y="1939506"/>
              <a:ext cx="4713700" cy="185890"/>
            </a:xfrm>
            <a:prstGeom prst="bentConnector2">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D3BB174-9481-4FF6-ABE7-B44B5BF67BA4}"/>
                </a:ext>
              </a:extLst>
            </p:cNvPr>
            <p:cNvCxnSpPr>
              <a:cxnSpLocks/>
            </p:cNvCxnSpPr>
            <p:nvPr/>
          </p:nvCxnSpPr>
          <p:spPr bwMode="auto">
            <a:xfrm>
              <a:off x="6378035" y="1748589"/>
              <a:ext cx="0" cy="205420"/>
            </a:xfrm>
            <a:prstGeom prst="line">
              <a:avLst/>
            </a:prstGeom>
            <a:noFill/>
            <a:ln w="28575" cap="flat" cmpd="sng" algn="ctr">
              <a:solidFill>
                <a:schemeClr val="bg1"/>
              </a:solidFill>
              <a:prstDash val="solid"/>
              <a:round/>
              <a:headEnd type="none" w="med" len="med"/>
              <a:tailEnd type="none" w="med" len="med"/>
            </a:ln>
            <a:effectLst/>
          </p:spPr>
        </p:cxnSp>
      </p:grpSp>
      <p:grpSp>
        <p:nvGrpSpPr>
          <p:cNvPr id="27" name="Group 26">
            <a:extLst>
              <a:ext uri="{FF2B5EF4-FFF2-40B4-BE49-F238E27FC236}">
                <a16:creationId xmlns:a16="http://schemas.microsoft.com/office/drawing/2014/main" id="{F04C7E61-759D-4A67-A0B4-3613D2F23508}"/>
              </a:ext>
            </a:extLst>
          </p:cNvPr>
          <p:cNvGrpSpPr/>
          <p:nvPr/>
        </p:nvGrpSpPr>
        <p:grpSpPr>
          <a:xfrm>
            <a:off x="1656701" y="1753290"/>
            <a:ext cx="4239669" cy="787991"/>
            <a:chOff x="1656702" y="1751798"/>
            <a:chExt cx="3958702" cy="787991"/>
          </a:xfrm>
        </p:grpSpPr>
        <p:cxnSp>
          <p:nvCxnSpPr>
            <p:cNvPr id="17" name="Elbow Connector 70">
              <a:extLst>
                <a:ext uri="{FF2B5EF4-FFF2-40B4-BE49-F238E27FC236}">
                  <a16:creationId xmlns:a16="http://schemas.microsoft.com/office/drawing/2014/main" id="{9FE47A0C-8ABC-4738-ADDF-BBF30ACD82E1}"/>
                </a:ext>
              </a:extLst>
            </p:cNvPr>
            <p:cNvCxnSpPr>
              <a:cxnSpLocks/>
              <a:endCxn id="15" idx="0"/>
            </p:cNvCxnSpPr>
            <p:nvPr/>
          </p:nvCxnSpPr>
          <p:spPr>
            <a:xfrm rot="10800000" flipV="1">
              <a:off x="1656702" y="2351798"/>
              <a:ext cx="3958702" cy="187991"/>
            </a:xfrm>
            <a:prstGeom prst="bentConnector2">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8945DE0-1A31-459A-AE0E-FE3EA7979B51}"/>
                </a:ext>
              </a:extLst>
            </p:cNvPr>
            <p:cNvCxnSpPr>
              <a:cxnSpLocks/>
            </p:cNvCxnSpPr>
            <p:nvPr/>
          </p:nvCxnSpPr>
          <p:spPr bwMode="auto">
            <a:xfrm>
              <a:off x="5607815" y="1751798"/>
              <a:ext cx="0" cy="208625"/>
            </a:xfrm>
            <a:prstGeom prst="line">
              <a:avLst/>
            </a:prstGeom>
            <a:noFill/>
            <a:ln w="28575" cap="flat" cmpd="sng" algn="ctr">
              <a:solidFill>
                <a:schemeClr val="bg1"/>
              </a:solidFill>
              <a:prstDash val="solid"/>
              <a:round/>
              <a:headEnd type="none" w="med" len="med"/>
              <a:tailEnd type="none" w="med" len="med"/>
            </a:ln>
            <a:effectLst/>
          </p:spPr>
        </p:cxnSp>
      </p:grpSp>
      <p:cxnSp>
        <p:nvCxnSpPr>
          <p:cNvPr id="89" name="Straight Arrow Connector 88">
            <a:extLst>
              <a:ext uri="{FF2B5EF4-FFF2-40B4-BE49-F238E27FC236}">
                <a16:creationId xmlns:a16="http://schemas.microsoft.com/office/drawing/2014/main" id="{FE24BF2E-0694-458C-B586-531BA843918F}"/>
              </a:ext>
            </a:extLst>
          </p:cNvPr>
          <p:cNvCxnSpPr>
            <a:cxnSpLocks/>
          </p:cNvCxnSpPr>
          <p:nvPr/>
        </p:nvCxnSpPr>
        <p:spPr bwMode="auto">
          <a:xfrm>
            <a:off x="2177866" y="2852017"/>
            <a:ext cx="77102" cy="147219"/>
          </a:xfrm>
          <a:prstGeom prst="straightConnector1">
            <a:avLst/>
          </a:prstGeom>
          <a:noFill/>
          <a:ln w="28575" cap="flat" cmpd="sng" algn="ctr">
            <a:solidFill>
              <a:schemeClr val="bg1"/>
            </a:solidFill>
            <a:prstDash val="solid"/>
            <a:round/>
            <a:headEnd type="none" w="med" len="med"/>
            <a:tailEnd type="triangle"/>
          </a:ln>
          <a:effectLst/>
        </p:spPr>
      </p:cxnSp>
      <p:cxnSp>
        <p:nvCxnSpPr>
          <p:cNvPr id="90" name="Straight Arrow Connector 89">
            <a:extLst>
              <a:ext uri="{FF2B5EF4-FFF2-40B4-BE49-F238E27FC236}">
                <a16:creationId xmlns:a16="http://schemas.microsoft.com/office/drawing/2014/main" id="{601F10D4-E5E9-4622-A734-ED75AB52AE68}"/>
              </a:ext>
            </a:extLst>
          </p:cNvPr>
          <p:cNvCxnSpPr>
            <a:cxnSpLocks/>
          </p:cNvCxnSpPr>
          <p:nvPr/>
        </p:nvCxnSpPr>
        <p:spPr bwMode="auto">
          <a:xfrm>
            <a:off x="2678820" y="3322233"/>
            <a:ext cx="85280" cy="162834"/>
          </a:xfrm>
          <a:prstGeom prst="straightConnector1">
            <a:avLst/>
          </a:prstGeom>
          <a:noFill/>
          <a:ln w="28575" cap="flat" cmpd="sng" algn="ctr">
            <a:solidFill>
              <a:schemeClr val="bg1"/>
            </a:solidFill>
            <a:prstDash val="solid"/>
            <a:round/>
            <a:headEnd type="none" w="med" len="med"/>
            <a:tailEnd type="triangle"/>
          </a:ln>
          <a:effectLst/>
        </p:spPr>
      </p:cxnSp>
      <p:sp>
        <p:nvSpPr>
          <p:cNvPr id="18" name="TextBox 17">
            <a:extLst>
              <a:ext uri="{FF2B5EF4-FFF2-40B4-BE49-F238E27FC236}">
                <a16:creationId xmlns:a16="http://schemas.microsoft.com/office/drawing/2014/main" id="{E628059C-7126-4F6E-88BC-9FE048B1CE94}"/>
              </a:ext>
            </a:extLst>
          </p:cNvPr>
          <p:cNvSpPr txBox="1"/>
          <p:nvPr/>
        </p:nvSpPr>
        <p:spPr>
          <a:xfrm>
            <a:off x="4112893" y="1618799"/>
            <a:ext cx="3585214" cy="590931"/>
          </a:xfrm>
          <a:prstGeom prst="rect">
            <a:avLst/>
          </a:prstGeom>
          <a:solidFill>
            <a:schemeClr val="accent3"/>
          </a:solidFill>
        </p:spPr>
        <p:txBody>
          <a:bodyPr wrap="square">
            <a:spAutoFit/>
          </a:bodyPr>
          <a:lstStyle/>
          <a:p>
            <a:pPr marL="0" marR="0" lvl="0" indent="0" algn="ctr" defTabSz="914126" rtl="0" eaLnBrk="1" fontAlgn="auto" latinLnBrk="0" hangingPunct="1">
              <a:lnSpc>
                <a:spcPct val="90000"/>
              </a:lnSpc>
              <a:spcBef>
                <a:spcPts val="0"/>
              </a:spcBef>
              <a:spcAft>
                <a:spcPts val="0"/>
              </a:spcAft>
              <a:buClr>
                <a:srgbClr val="8B3D9A"/>
              </a:buClr>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Advanced NSCLC </a:t>
            </a:r>
            <a:b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(molecular biomarker positive)</a:t>
            </a:r>
          </a:p>
        </p:txBody>
      </p:sp>
    </p:spTree>
    <p:extLst>
      <p:ext uri="{BB962C8B-B14F-4D97-AF65-F5344CB8AC3E}">
        <p14:creationId xmlns:p14="http://schemas.microsoft.com/office/powerpoint/2010/main" val="3097482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9135D3-F3CF-E128-43F7-C363D4350E69}"/>
              </a:ext>
            </a:extLst>
          </p:cNvPr>
          <p:cNvSpPr>
            <a:spLocks noGrp="1"/>
          </p:cNvSpPr>
          <p:nvPr>
            <p:ph type="title"/>
          </p:nvPr>
        </p:nvSpPr>
        <p:spPr/>
        <p:txBody>
          <a:bodyPr/>
          <a:lstStyle/>
          <a:p>
            <a:r>
              <a:rPr lang="en-US" i="1" dirty="0"/>
              <a:t>EGFR</a:t>
            </a:r>
            <a:r>
              <a:rPr lang="en-US" dirty="0"/>
              <a:t> Mutations in Advanced NSCLC: Overview</a:t>
            </a:r>
          </a:p>
        </p:txBody>
      </p:sp>
      <p:sp>
        <p:nvSpPr>
          <p:cNvPr id="6" name="Content Placeholder 3">
            <a:extLst>
              <a:ext uri="{FF2B5EF4-FFF2-40B4-BE49-F238E27FC236}">
                <a16:creationId xmlns:a16="http://schemas.microsoft.com/office/drawing/2014/main" id="{DD1B7520-6892-238F-098F-EFC40E6360C7}"/>
              </a:ext>
            </a:extLst>
          </p:cNvPr>
          <p:cNvSpPr txBox="1">
            <a:spLocks/>
          </p:cNvSpPr>
          <p:nvPr/>
        </p:nvSpPr>
        <p:spPr>
          <a:xfrm>
            <a:off x="601820" y="1510730"/>
            <a:ext cx="5309278" cy="4678738"/>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a:spcAft>
                <a:spcPts val="300"/>
              </a:spcAft>
            </a:pPr>
            <a:r>
              <a:rPr lang="en-US" sz="2400" kern="0" dirty="0"/>
              <a:t>~10% of patients with NSCLC in US </a:t>
            </a:r>
          </a:p>
          <a:p>
            <a:pPr lvl="1">
              <a:spcAft>
                <a:spcPts val="300"/>
              </a:spcAft>
            </a:pPr>
            <a:r>
              <a:rPr lang="en-US" sz="2200" kern="0" dirty="0"/>
              <a:t>More common in those who have never or minimally smoked, East Asians, women</a:t>
            </a:r>
          </a:p>
          <a:p>
            <a:pPr>
              <a:spcAft>
                <a:spcPts val="300"/>
              </a:spcAft>
            </a:pPr>
            <a:r>
              <a:rPr lang="en-US" sz="2400" i="1" kern="0" dirty="0"/>
              <a:t>EGFR </a:t>
            </a:r>
            <a:r>
              <a:rPr lang="en-US" sz="2400" kern="0" dirty="0"/>
              <a:t>mutation types in NSCLC</a:t>
            </a:r>
            <a:endParaRPr lang="en-US" sz="2400" i="1" kern="0" dirty="0"/>
          </a:p>
          <a:p>
            <a:pPr lvl="1">
              <a:spcAft>
                <a:spcPts val="300"/>
              </a:spcAft>
            </a:pPr>
            <a:r>
              <a:rPr lang="en-US" sz="2200" kern="0" dirty="0"/>
              <a:t>Classical mutations: exon 19 deletions, L858R mutation</a:t>
            </a:r>
          </a:p>
          <a:p>
            <a:pPr lvl="2">
              <a:spcAft>
                <a:spcPts val="300"/>
              </a:spcAft>
            </a:pPr>
            <a:r>
              <a:rPr lang="en-US" sz="2000" kern="0" dirty="0"/>
              <a:t>Make up majority (85%-90%) </a:t>
            </a:r>
          </a:p>
          <a:p>
            <a:pPr lvl="1">
              <a:spcAft>
                <a:spcPts val="300"/>
              </a:spcAft>
            </a:pPr>
            <a:r>
              <a:rPr lang="en-US" sz="2200" kern="0" dirty="0"/>
              <a:t>Atypical </a:t>
            </a:r>
            <a:r>
              <a:rPr lang="en-US" sz="2200" i="1" kern="0" dirty="0"/>
              <a:t>EGFR</a:t>
            </a:r>
            <a:r>
              <a:rPr lang="en-US" sz="2200" kern="0" dirty="0"/>
              <a:t> mutations: G719X, L861Q, S768I</a:t>
            </a:r>
          </a:p>
          <a:p>
            <a:pPr lvl="1">
              <a:spcAft>
                <a:spcPts val="300"/>
              </a:spcAft>
            </a:pPr>
            <a:r>
              <a:rPr lang="en-US" sz="2200" kern="0" dirty="0"/>
              <a:t>Exon 20 insertions</a:t>
            </a:r>
          </a:p>
          <a:p>
            <a:endParaRPr lang="en-US" kern="0" dirty="0"/>
          </a:p>
        </p:txBody>
      </p:sp>
      <p:graphicFrame>
        <p:nvGraphicFramePr>
          <p:cNvPr id="7" name="Table 9">
            <a:extLst>
              <a:ext uri="{FF2B5EF4-FFF2-40B4-BE49-F238E27FC236}">
                <a16:creationId xmlns:a16="http://schemas.microsoft.com/office/drawing/2014/main" id="{C16D7278-5DB4-2468-7CD8-44465BDA2E64}"/>
              </a:ext>
            </a:extLst>
          </p:cNvPr>
          <p:cNvGraphicFramePr>
            <a:graphicFrameLocks/>
          </p:cNvGraphicFramePr>
          <p:nvPr/>
        </p:nvGraphicFramePr>
        <p:xfrm>
          <a:off x="6253163" y="2017694"/>
          <a:ext cx="5229224" cy="2225040"/>
        </p:xfrm>
        <a:graphic>
          <a:graphicData uri="http://schemas.openxmlformats.org/drawingml/2006/table">
            <a:tbl>
              <a:tblPr firstRow="1" bandRow="1">
                <a:tableStyleId>{93296810-A885-4BE3-A3E7-6D5BEEA58F35}</a:tableStyleId>
              </a:tblPr>
              <a:tblGrid>
                <a:gridCol w="1307306">
                  <a:extLst>
                    <a:ext uri="{9D8B030D-6E8A-4147-A177-3AD203B41FA5}">
                      <a16:colId xmlns:a16="http://schemas.microsoft.com/office/drawing/2014/main" val="1624292663"/>
                    </a:ext>
                  </a:extLst>
                </a:gridCol>
                <a:gridCol w="1307306">
                  <a:extLst>
                    <a:ext uri="{9D8B030D-6E8A-4147-A177-3AD203B41FA5}">
                      <a16:colId xmlns:a16="http://schemas.microsoft.com/office/drawing/2014/main" val="370193880"/>
                    </a:ext>
                  </a:extLst>
                </a:gridCol>
                <a:gridCol w="1307306">
                  <a:extLst>
                    <a:ext uri="{9D8B030D-6E8A-4147-A177-3AD203B41FA5}">
                      <a16:colId xmlns:a16="http://schemas.microsoft.com/office/drawing/2014/main" val="1140655050"/>
                    </a:ext>
                  </a:extLst>
                </a:gridCol>
                <a:gridCol w="1307306">
                  <a:extLst>
                    <a:ext uri="{9D8B030D-6E8A-4147-A177-3AD203B41FA5}">
                      <a16:colId xmlns:a16="http://schemas.microsoft.com/office/drawing/2014/main" val="1373302389"/>
                    </a:ext>
                  </a:extLst>
                </a:gridCol>
              </a:tblGrid>
              <a:tr h="370840">
                <a:tc>
                  <a:txBody>
                    <a:bodyPr/>
                    <a:lstStyle/>
                    <a:p>
                      <a:r>
                        <a:rPr lang="en-US" sz="1600" dirty="0">
                          <a:latin typeface="Calibri" panose="020F0502020204030204" pitchFamily="34" charset="0"/>
                          <a:cs typeface="Calibri" panose="020F0502020204030204" pitchFamily="34" charset="0"/>
                        </a:rPr>
                        <a:t>TKI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latin typeface="Calibri" panose="020F0502020204030204" pitchFamily="34" charset="0"/>
                          <a:cs typeface="Calibri" panose="020F0502020204030204" pitchFamily="34" charset="0"/>
                        </a:rPr>
                        <a:t>ORR,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latin typeface="Calibri" panose="020F0502020204030204" pitchFamily="34" charset="0"/>
                          <a:cs typeface="Calibri" panose="020F0502020204030204" pitchFamily="34" charset="0"/>
                        </a:rPr>
                        <a:t>mPFS, Mo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latin typeface="Calibri" panose="020F0502020204030204" pitchFamily="34" charset="0"/>
                          <a:cs typeface="Calibri" panose="020F0502020204030204" pitchFamily="34" charset="0"/>
                        </a:rPr>
                        <a:t>mOS, Mo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936460204"/>
                  </a:ext>
                </a:extLst>
              </a:tr>
              <a:tr h="370840">
                <a:tc>
                  <a:txBody>
                    <a:bodyPr/>
                    <a:lstStyle/>
                    <a:p>
                      <a:r>
                        <a:rPr lang="en-US" sz="1600" dirty="0">
                          <a:solidFill>
                            <a:schemeClr val="bg1"/>
                          </a:solidFill>
                          <a:latin typeface="Calibri" panose="020F0502020204030204" pitchFamily="34" charset="0"/>
                          <a:cs typeface="Calibri" panose="020F0502020204030204" pitchFamily="34" charset="0"/>
                        </a:rPr>
                        <a:t>Osimertinib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80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17.7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38.6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11754087"/>
                  </a:ext>
                </a:extLst>
              </a:tr>
              <a:tr h="370840">
                <a:tc>
                  <a:txBody>
                    <a:bodyPr/>
                    <a:lstStyle/>
                    <a:p>
                      <a:r>
                        <a:rPr lang="en-US" sz="1600" dirty="0">
                          <a:solidFill>
                            <a:schemeClr val="bg1"/>
                          </a:solidFill>
                          <a:latin typeface="Calibri" panose="020F0502020204030204" pitchFamily="34" charset="0"/>
                          <a:cs typeface="Calibri" panose="020F0502020204030204" pitchFamily="34" charset="0"/>
                        </a:rPr>
                        <a:t>Afatinib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11.0-13.6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23.6-31.6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8630551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Dacomitinib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14.7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34.1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683722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Erlotinib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64-83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9.7-13.1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22.8-26.3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6980620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Gefitinib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56-72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9.2-10.8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27.7-34.8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89194560"/>
                  </a:ext>
                </a:extLst>
              </a:tr>
            </a:tbl>
          </a:graphicData>
        </a:graphic>
      </p:graphicFrame>
      <p:sp>
        <p:nvSpPr>
          <p:cNvPr id="8" name="Text Box 15">
            <a:extLst>
              <a:ext uri="{FF2B5EF4-FFF2-40B4-BE49-F238E27FC236}">
                <a16:creationId xmlns:a16="http://schemas.microsoft.com/office/drawing/2014/main" id="{93234FCA-0522-9755-BA82-C7CDE8A6C008}"/>
              </a:ext>
            </a:extLst>
          </p:cNvPr>
          <p:cNvSpPr txBox="1">
            <a:spLocks noChangeArrowheads="1"/>
          </p:cNvSpPr>
          <p:nvPr/>
        </p:nvSpPr>
        <p:spPr bwMode="auto">
          <a:xfrm>
            <a:off x="412751" y="6388915"/>
            <a:ext cx="9144204"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Shah. Clin Lung Cancer. 2020;21:e216.</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50BE0E0-9F12-5DFC-86B8-41D0CC11AA4B}"/>
              </a:ext>
            </a:extLst>
          </p:cNvPr>
          <p:cNvSpPr txBox="1"/>
          <p:nvPr/>
        </p:nvSpPr>
        <p:spPr bwMode="auto">
          <a:xfrm>
            <a:off x="6096000" y="4326365"/>
            <a:ext cx="5229224" cy="200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342900" marR="0" lvl="0" indent="-342900" algn="l" defTabSz="914400" rtl="0" eaLnBrk="1" fontAlgn="base" latinLnBrk="0" hangingPunct="1">
              <a:lnSpc>
                <a:spcPct val="90000"/>
              </a:lnSpc>
              <a:spcBef>
                <a:spcPts val="1000"/>
              </a:spcBef>
              <a:spcAft>
                <a:spcPts val="300"/>
              </a:spcAft>
              <a:buClr>
                <a:srgbClr val="00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Key toxicities: rash and diarrhea, mostly minor to moderate</a:t>
            </a:r>
          </a:p>
          <a:p>
            <a:pPr marL="1200150" marR="0" lvl="2" indent="-285750" algn="l" defTabSz="914400" rtl="0" eaLnBrk="1" fontAlgn="base" latinLnBrk="0" hangingPunct="1">
              <a:lnSpc>
                <a:spcPct val="90000"/>
              </a:lnSpc>
              <a:spcBef>
                <a:spcPts val="1000"/>
              </a:spcBef>
              <a:spcAft>
                <a:spcPts val="30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Less common with osimertinib</a:t>
            </a:r>
          </a:p>
          <a:p>
            <a:pPr marL="1200150" marR="0" lvl="2" indent="-285750" algn="l" defTabSz="914400" rtl="0" eaLnBrk="1" fontAlgn="base" latinLnBrk="0" hangingPunct="1">
              <a:lnSpc>
                <a:spcPct val="90000"/>
              </a:lnSpc>
              <a:spcBef>
                <a:spcPts val="1000"/>
              </a:spcBef>
              <a:spcAft>
                <a:spcPts val="30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Proactive management may reduce severity</a:t>
            </a:r>
          </a:p>
        </p:txBody>
      </p:sp>
      <p:sp>
        <p:nvSpPr>
          <p:cNvPr id="10" name="TextBox 9">
            <a:extLst>
              <a:ext uri="{FF2B5EF4-FFF2-40B4-BE49-F238E27FC236}">
                <a16:creationId xmlns:a16="http://schemas.microsoft.com/office/drawing/2014/main" id="{D67AFDDE-2615-3C66-899C-A0930759707F}"/>
              </a:ext>
            </a:extLst>
          </p:cNvPr>
          <p:cNvSpPr txBox="1"/>
          <p:nvPr/>
        </p:nvSpPr>
        <p:spPr bwMode="auto">
          <a:xfrm>
            <a:off x="6252980" y="1340478"/>
            <a:ext cx="52292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pt-B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Efficacy for Common </a:t>
            </a:r>
            <a:r>
              <a:rPr kumimoji="0" lang="pt-BR"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EGFR </a:t>
            </a:r>
            <a:r>
              <a:rPr kumimoji="0" lang="pt-BR" sz="1800" b="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Mutations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pt-B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Across Multiple Key Trials</a:t>
            </a:r>
          </a:p>
        </p:txBody>
      </p:sp>
      <p:sp>
        <p:nvSpPr>
          <p:cNvPr id="11" name="Rectangle 10">
            <a:extLst>
              <a:ext uri="{FF2B5EF4-FFF2-40B4-BE49-F238E27FC236}">
                <a16:creationId xmlns:a16="http://schemas.microsoft.com/office/drawing/2014/main" id="{E7C1CAAD-B383-5A8A-0B46-E3363CF804D6}"/>
              </a:ext>
            </a:extLst>
          </p:cNvPr>
          <p:cNvSpPr/>
          <p:nvPr/>
        </p:nvSpPr>
        <p:spPr bwMode="auto">
          <a:xfrm>
            <a:off x="6252980" y="2394671"/>
            <a:ext cx="5229224" cy="369332"/>
          </a:xfrm>
          <a:prstGeom prst="rect">
            <a:avLst/>
          </a:prstGeom>
          <a:noFill/>
          <a:ln w="38100">
            <a:solidFill>
              <a:srgbClr val="FF0000"/>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11619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13C3B8-37E4-CB54-704F-CAF61D7D45D2}"/>
              </a:ext>
            </a:extLst>
          </p:cNvPr>
          <p:cNvSpPr>
            <a:spLocks noGrp="1"/>
          </p:cNvSpPr>
          <p:nvPr>
            <p:ph type="title"/>
          </p:nvPr>
        </p:nvSpPr>
        <p:spPr/>
        <p:txBody>
          <a:bodyPr/>
          <a:lstStyle/>
          <a:p>
            <a:r>
              <a:rPr lang="en-US" i="1" dirty="0"/>
              <a:t>ALK</a:t>
            </a:r>
            <a:r>
              <a:rPr lang="en-US" dirty="0"/>
              <a:t> Rearrangements in Advanced NSCLC: Overview</a:t>
            </a:r>
          </a:p>
        </p:txBody>
      </p:sp>
      <p:sp>
        <p:nvSpPr>
          <p:cNvPr id="6" name="Content Placeholder 3">
            <a:extLst>
              <a:ext uri="{FF2B5EF4-FFF2-40B4-BE49-F238E27FC236}">
                <a16:creationId xmlns:a16="http://schemas.microsoft.com/office/drawing/2014/main" id="{92BD4420-6D84-AA1D-77A9-AD3D8B98BB5E}"/>
              </a:ext>
            </a:extLst>
          </p:cNvPr>
          <p:cNvSpPr txBox="1">
            <a:spLocks/>
          </p:cNvSpPr>
          <p:nvPr/>
        </p:nvSpPr>
        <p:spPr>
          <a:xfrm>
            <a:off x="601820" y="1510730"/>
            <a:ext cx="5309278" cy="4678738"/>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2600" i="1" kern="0" dirty="0"/>
              <a:t>ALK </a:t>
            </a:r>
            <a:r>
              <a:rPr lang="en-US" sz="2600" kern="0" dirty="0"/>
              <a:t>rearrangements present in ~4%-6% of NSCLC</a:t>
            </a:r>
            <a:r>
              <a:rPr lang="en-US" sz="2600" kern="0" baseline="30000" dirty="0"/>
              <a:t>1</a:t>
            </a:r>
            <a:endParaRPr lang="en-US" sz="2600" kern="0" dirty="0"/>
          </a:p>
          <a:p>
            <a:pPr lvl="1"/>
            <a:r>
              <a:rPr lang="en-US" sz="2400" kern="0" dirty="0"/>
              <a:t>Younger on average, nonsmokers most common</a:t>
            </a:r>
          </a:p>
          <a:p>
            <a:r>
              <a:rPr lang="en-US" sz="2600" kern="0" dirty="0"/>
              <a:t>5 TKIs approved, 3 are preferred in first-line setting</a:t>
            </a:r>
            <a:r>
              <a:rPr lang="en-US" sz="2600" kern="0" baseline="30000" dirty="0"/>
              <a:t>2</a:t>
            </a:r>
            <a:endParaRPr lang="en-US" sz="2600" kern="0" dirty="0"/>
          </a:p>
          <a:p>
            <a:pPr lvl="1"/>
            <a:r>
              <a:rPr lang="en-US" sz="2400" kern="0" dirty="0"/>
              <a:t>Alectinib, brigatinib, lorlatinib superior to crizotinib</a:t>
            </a:r>
          </a:p>
          <a:p>
            <a:pPr lvl="1"/>
            <a:r>
              <a:rPr lang="en-US" sz="2400" kern="0" dirty="0"/>
              <a:t>Also available: crizotinib, ceritinib superior to chemotherapy</a:t>
            </a:r>
          </a:p>
          <a:p>
            <a:endParaRPr lang="en-US" kern="0" dirty="0"/>
          </a:p>
        </p:txBody>
      </p:sp>
      <p:sp>
        <p:nvSpPr>
          <p:cNvPr id="7" name="Content Placeholder 4">
            <a:extLst>
              <a:ext uri="{FF2B5EF4-FFF2-40B4-BE49-F238E27FC236}">
                <a16:creationId xmlns:a16="http://schemas.microsoft.com/office/drawing/2014/main" id="{FD0EBFA5-83A3-4013-7ECE-0E531E230B2D}"/>
              </a:ext>
            </a:extLst>
          </p:cNvPr>
          <p:cNvSpPr txBox="1">
            <a:spLocks/>
          </p:cNvSpPr>
          <p:nvPr/>
        </p:nvSpPr>
        <p:spPr>
          <a:xfrm>
            <a:off x="6252634" y="4280101"/>
            <a:ext cx="5229570" cy="1659920"/>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889" indent="-342889">
              <a:spcAft>
                <a:spcPts val="699"/>
              </a:spcAft>
              <a:buClr>
                <a:srgbClr val="000000"/>
              </a:buClr>
              <a:defRPr/>
            </a:pPr>
            <a:r>
              <a:rPr lang="en-US" sz="2600" kern="0" dirty="0">
                <a:solidFill>
                  <a:srgbClr val="000000"/>
                </a:solidFill>
              </a:rPr>
              <a:t>Toxicity profiles vary between   ALK TKIs</a:t>
            </a:r>
          </a:p>
          <a:p>
            <a:pPr marL="742929" lvl="1" indent="-285743">
              <a:spcAft>
                <a:spcPts val="699"/>
              </a:spcAft>
              <a:buClr>
                <a:srgbClr val="000000"/>
              </a:buClr>
              <a:defRPr/>
            </a:pPr>
            <a:r>
              <a:rPr lang="en-US" sz="2400" kern="0" dirty="0">
                <a:solidFill>
                  <a:srgbClr val="000000"/>
                </a:solidFill>
              </a:rPr>
              <a:t>Unique neurocognitive toxicities </a:t>
            </a:r>
            <a:br>
              <a:rPr lang="en-US" sz="2400" kern="0" dirty="0">
                <a:solidFill>
                  <a:srgbClr val="000000"/>
                </a:solidFill>
              </a:rPr>
            </a:br>
            <a:r>
              <a:rPr lang="en-US" sz="2400" kern="0" dirty="0">
                <a:solidFill>
                  <a:srgbClr val="000000"/>
                </a:solidFill>
              </a:rPr>
              <a:t>with lorlatinib</a:t>
            </a:r>
          </a:p>
          <a:p>
            <a:endParaRPr lang="en-US" kern="0" dirty="0"/>
          </a:p>
        </p:txBody>
      </p:sp>
      <p:sp>
        <p:nvSpPr>
          <p:cNvPr id="8" name="Text Box 15">
            <a:extLst>
              <a:ext uri="{FF2B5EF4-FFF2-40B4-BE49-F238E27FC236}">
                <a16:creationId xmlns:a16="http://schemas.microsoft.com/office/drawing/2014/main" id="{A623B4E2-0C36-3E52-2491-FC58855BEE80}"/>
              </a:ext>
            </a:extLst>
          </p:cNvPr>
          <p:cNvSpPr txBox="1">
            <a:spLocks noChangeArrowheads="1"/>
          </p:cNvSpPr>
          <p:nvPr/>
        </p:nvSpPr>
        <p:spPr bwMode="auto">
          <a:xfrm>
            <a:off x="413082" y="6016505"/>
            <a:ext cx="8345908" cy="646331"/>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1. Chia. Clin Epidemiol. 2014;6:423. 2.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NCCN. Clinical practice guidelines in oncology: NSCLC. v.3.2022. </a:t>
            </a: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3. Mok. Ann Oncol. 2020;31:1056. 4. Peters. NEJM. 2017;377:829.</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5. Camidge. JCO. 2020;38:3592. 6. Camidge. NEJM. 2018;379:2027. 7. Shaw. NEJM. 2020;383:2018.</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 8. Solomon. AACR 2022. Abstr CT223 / 2.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9" name="Table 8">
            <a:extLst>
              <a:ext uri="{FF2B5EF4-FFF2-40B4-BE49-F238E27FC236}">
                <a16:creationId xmlns:a16="http://schemas.microsoft.com/office/drawing/2014/main" id="{5443B8FC-2C9D-3EAD-9D23-1CB4C86CC9A2}"/>
              </a:ext>
            </a:extLst>
          </p:cNvPr>
          <p:cNvGraphicFramePr>
            <a:graphicFrameLocks/>
          </p:cNvGraphicFramePr>
          <p:nvPr>
            <p:extLst>
              <p:ext uri="{D42A27DB-BD31-4B8C-83A1-F6EECF244321}">
                <p14:modId xmlns:p14="http://schemas.microsoft.com/office/powerpoint/2010/main" val="3523302733"/>
              </p:ext>
            </p:extLst>
          </p:nvPr>
        </p:nvGraphicFramePr>
        <p:xfrm>
          <a:off x="6253163" y="1780929"/>
          <a:ext cx="5481638" cy="2352040"/>
        </p:xfrm>
        <a:graphic>
          <a:graphicData uri="http://schemas.openxmlformats.org/drawingml/2006/table">
            <a:tbl>
              <a:tblPr firstRow="1" bandRow="1">
                <a:tableStyleId>{93296810-A885-4BE3-A3E7-6D5BEEA58F35}</a:tableStyleId>
              </a:tblPr>
              <a:tblGrid>
                <a:gridCol w="1152907">
                  <a:extLst>
                    <a:ext uri="{9D8B030D-6E8A-4147-A177-3AD203B41FA5}">
                      <a16:colId xmlns:a16="http://schemas.microsoft.com/office/drawing/2014/main" val="1624292663"/>
                    </a:ext>
                  </a:extLst>
                </a:gridCol>
                <a:gridCol w="784397">
                  <a:extLst>
                    <a:ext uri="{9D8B030D-6E8A-4147-A177-3AD203B41FA5}">
                      <a16:colId xmlns:a16="http://schemas.microsoft.com/office/drawing/2014/main" val="370193880"/>
                    </a:ext>
                  </a:extLst>
                </a:gridCol>
                <a:gridCol w="1118947">
                  <a:extLst>
                    <a:ext uri="{9D8B030D-6E8A-4147-A177-3AD203B41FA5}">
                      <a16:colId xmlns:a16="http://schemas.microsoft.com/office/drawing/2014/main" val="2204149024"/>
                    </a:ext>
                  </a:extLst>
                </a:gridCol>
                <a:gridCol w="1118947">
                  <a:extLst>
                    <a:ext uri="{9D8B030D-6E8A-4147-A177-3AD203B41FA5}">
                      <a16:colId xmlns:a16="http://schemas.microsoft.com/office/drawing/2014/main" val="1140655050"/>
                    </a:ext>
                  </a:extLst>
                </a:gridCol>
                <a:gridCol w="1306440">
                  <a:extLst>
                    <a:ext uri="{9D8B030D-6E8A-4147-A177-3AD203B41FA5}">
                      <a16:colId xmlns:a16="http://schemas.microsoft.com/office/drawing/2014/main" val="1373302389"/>
                    </a:ext>
                  </a:extLst>
                </a:gridCol>
              </a:tblGrid>
              <a:tr h="370840">
                <a:tc>
                  <a:txBody>
                    <a:bodyPr/>
                    <a:lstStyle/>
                    <a:p>
                      <a:r>
                        <a:rPr lang="en-US" sz="1600" dirty="0">
                          <a:latin typeface="Calibri" panose="020F0502020204030204" pitchFamily="34" charset="0"/>
                          <a:cs typeface="Calibri" panose="020F0502020204030204" pitchFamily="34" charset="0"/>
                        </a:rPr>
                        <a:t>TKI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latin typeface="Calibri" panose="020F0502020204030204" pitchFamily="34" charset="0"/>
                          <a:cs typeface="Calibri" panose="020F0502020204030204" pitchFamily="34" charset="0"/>
                        </a:rPr>
                        <a:t>ORR, </a:t>
                      </a:r>
                    </a:p>
                    <a:p>
                      <a:pPr algn="ctr"/>
                      <a:r>
                        <a:rPr lang="en-US" sz="1600" dirty="0">
                          <a:latin typeface="Calibri" panose="020F0502020204030204" pitchFamily="34" charset="0"/>
                          <a:cs typeface="Calibri" panose="020F0502020204030204" pitchFamily="34" charset="0"/>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latin typeface="Calibri" panose="020F0502020204030204" pitchFamily="34" charset="0"/>
                          <a:cs typeface="Calibri" panose="020F0502020204030204" pitchFamily="34" charset="0"/>
                        </a:rPr>
                        <a:t>mPFS,</a:t>
                      </a:r>
                    </a:p>
                    <a:p>
                      <a:pPr algn="ctr"/>
                      <a:r>
                        <a:rPr lang="en-US" sz="1600" dirty="0">
                          <a:latin typeface="Calibri" panose="020F0502020204030204" pitchFamily="34" charset="0"/>
                          <a:cs typeface="Calibri" panose="020F0502020204030204" pitchFamily="34" charset="0"/>
                        </a:rPr>
                        <a:t>Mo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latin typeface="Calibri" panose="020F0502020204030204" pitchFamily="34" charset="0"/>
                          <a:cs typeface="Calibri" panose="020F0502020204030204" pitchFamily="34" charset="0"/>
                        </a:rPr>
                        <a:t> 1-Yr PFS, </a:t>
                      </a:r>
                    </a:p>
                    <a:p>
                      <a:pPr algn="ctr"/>
                      <a:r>
                        <a:rPr lang="en-US" sz="1600" dirty="0">
                          <a:latin typeface="Calibri" panose="020F0502020204030204" pitchFamily="34" charset="0"/>
                          <a:cs typeface="Calibri" panose="020F0502020204030204" pitchFamily="34" charset="0"/>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latin typeface="Calibri" panose="020F0502020204030204" pitchFamily="34" charset="0"/>
                          <a:cs typeface="Calibri" panose="020F0502020204030204" pitchFamily="34" charset="0"/>
                        </a:rPr>
                        <a:t>Toxicity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936460204"/>
                  </a:ext>
                </a:extLst>
              </a:tr>
              <a:tr h="370840">
                <a:tc>
                  <a:txBody>
                    <a:bodyPr/>
                    <a:lstStyle/>
                    <a:p>
                      <a:r>
                        <a:rPr lang="en-US" sz="1600" dirty="0">
                          <a:solidFill>
                            <a:schemeClr val="bg1"/>
                          </a:solidFill>
                          <a:latin typeface="Calibri" panose="020F0502020204030204" pitchFamily="34" charset="0"/>
                          <a:cs typeface="Calibri" panose="020F0502020204030204" pitchFamily="34" charset="0"/>
                        </a:rPr>
                        <a:t>Alectinib</a:t>
                      </a:r>
                      <a:r>
                        <a:rPr lang="en-US" sz="1600" baseline="30000" dirty="0">
                          <a:solidFill>
                            <a:schemeClr val="bg1"/>
                          </a:solidFill>
                          <a:latin typeface="Calibri" panose="020F0502020204030204" pitchFamily="34" charset="0"/>
                          <a:cs typeface="Calibri" panose="020F0502020204030204" pitchFamily="34" charset="0"/>
                        </a:rPr>
                        <a:t>3,4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83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34.8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68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Myalgias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11754087"/>
                  </a:ext>
                </a:extLst>
              </a:tr>
              <a:tr h="370840">
                <a:tc>
                  <a:txBody>
                    <a:bodyPr/>
                    <a:lstStyle/>
                    <a:p>
                      <a:r>
                        <a:rPr lang="en-US" sz="1600" dirty="0">
                          <a:solidFill>
                            <a:schemeClr val="bg1"/>
                          </a:solidFill>
                          <a:latin typeface="Calibri" panose="020F0502020204030204" pitchFamily="34" charset="0"/>
                          <a:cs typeface="Calibri" panose="020F0502020204030204" pitchFamily="34" charset="0"/>
                        </a:rPr>
                        <a:t>Brigatinib</a:t>
                      </a:r>
                      <a:r>
                        <a:rPr lang="en-US" sz="1600" baseline="30000" dirty="0">
                          <a:solidFill>
                            <a:schemeClr val="bg1"/>
                          </a:solidFill>
                          <a:latin typeface="Calibri" panose="020F0502020204030204" pitchFamily="34" charset="0"/>
                          <a:cs typeface="Calibri" panose="020F0502020204030204" pitchFamily="34" charset="0"/>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74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29.4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Early pulmonary events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8630551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Lorlatinib</a:t>
                      </a:r>
                      <a:r>
                        <a:rPr lang="en-US" sz="1600" baseline="30000" dirty="0">
                          <a:solidFill>
                            <a:schemeClr val="bg1"/>
                          </a:solidFill>
                          <a:latin typeface="Calibri" panose="020F0502020204030204" pitchFamily="34" charset="0"/>
                          <a:cs typeface="Calibri" panose="020F0502020204030204" pitchFamily="34" charset="0"/>
                        </a:rPr>
                        <a:t>7,8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77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NR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78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Neurologic, lipids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68372225"/>
                  </a:ext>
                </a:extLst>
              </a:tr>
            </a:tbl>
          </a:graphicData>
        </a:graphic>
      </p:graphicFrame>
      <p:sp>
        <p:nvSpPr>
          <p:cNvPr id="10" name="TextBox 9">
            <a:extLst>
              <a:ext uri="{FF2B5EF4-FFF2-40B4-BE49-F238E27FC236}">
                <a16:creationId xmlns:a16="http://schemas.microsoft.com/office/drawing/2014/main" id="{4CC551EB-B8FC-ABCD-8AEB-17A1FB56286A}"/>
              </a:ext>
            </a:extLst>
          </p:cNvPr>
          <p:cNvSpPr txBox="1"/>
          <p:nvPr/>
        </p:nvSpPr>
        <p:spPr bwMode="auto">
          <a:xfrm>
            <a:off x="6252980" y="1379667"/>
            <a:ext cx="52292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pt-B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Efficacy</a:t>
            </a:r>
          </a:p>
        </p:txBody>
      </p:sp>
    </p:spTree>
    <p:extLst>
      <p:ext uri="{BB962C8B-B14F-4D97-AF65-F5344CB8AC3E}">
        <p14:creationId xmlns:p14="http://schemas.microsoft.com/office/powerpoint/2010/main" val="136996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9A3B-DF12-E1F6-5F20-4EB8EE9C5E13}"/>
              </a:ext>
            </a:extLst>
          </p:cNvPr>
          <p:cNvSpPr>
            <a:spLocks noGrp="1"/>
          </p:cNvSpPr>
          <p:nvPr>
            <p:ph type="title"/>
          </p:nvPr>
        </p:nvSpPr>
        <p:spPr/>
        <p:txBody>
          <a:bodyPr/>
          <a:lstStyle/>
          <a:p>
            <a:r>
              <a:rPr lang="en-US" i="1" dirty="0"/>
              <a:t>ROS1</a:t>
            </a:r>
            <a:r>
              <a:rPr lang="en-US" dirty="0"/>
              <a:t> Rearrangements in Advanced NSCLC: Overview</a:t>
            </a:r>
          </a:p>
        </p:txBody>
      </p:sp>
      <p:sp>
        <p:nvSpPr>
          <p:cNvPr id="3" name="Content Placeholder 3">
            <a:extLst>
              <a:ext uri="{FF2B5EF4-FFF2-40B4-BE49-F238E27FC236}">
                <a16:creationId xmlns:a16="http://schemas.microsoft.com/office/drawing/2014/main" id="{25DE2671-54ED-7696-2F6E-01B515A9DA49}"/>
              </a:ext>
            </a:extLst>
          </p:cNvPr>
          <p:cNvSpPr txBox="1">
            <a:spLocks/>
          </p:cNvSpPr>
          <p:nvPr/>
        </p:nvSpPr>
        <p:spPr>
          <a:xfrm>
            <a:off x="601820" y="1510730"/>
            <a:ext cx="5309278" cy="4678738"/>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2600" i="1" kern="0" dirty="0"/>
              <a:t>ROS1</a:t>
            </a:r>
            <a:r>
              <a:rPr lang="en-US" sz="2600" kern="0" dirty="0"/>
              <a:t> rearrangements present in 1%-2% of NSCLC</a:t>
            </a:r>
            <a:r>
              <a:rPr lang="en-US" sz="2600" kern="0" baseline="30000" dirty="0"/>
              <a:t>1</a:t>
            </a:r>
          </a:p>
          <a:p>
            <a:pPr lvl="1"/>
            <a:r>
              <a:rPr lang="en-US" sz="2400" kern="0" dirty="0"/>
              <a:t>Younger age, light or never-smokers </a:t>
            </a:r>
          </a:p>
          <a:p>
            <a:r>
              <a:rPr lang="en-US" sz="2600" kern="0" dirty="0"/>
              <a:t>Crizotinib and entrectinib approved as first-line therapy</a:t>
            </a:r>
            <a:r>
              <a:rPr lang="en-US" sz="2600" kern="0" baseline="30000" dirty="0"/>
              <a:t>2-4</a:t>
            </a:r>
          </a:p>
          <a:p>
            <a:pPr lvl="1"/>
            <a:r>
              <a:rPr lang="en-US" sz="2400" kern="0" dirty="0"/>
              <a:t>Entrectinib active with CNS disease</a:t>
            </a:r>
          </a:p>
          <a:p>
            <a:r>
              <a:rPr lang="en-US" sz="2600" kern="0" dirty="0"/>
              <a:t>For progressive disease consider lorlatinib (off-label) or pemetrexed-based chemotherapy</a:t>
            </a:r>
            <a:r>
              <a:rPr lang="en-US" sz="2600" kern="0" baseline="30000" dirty="0"/>
              <a:t>4</a:t>
            </a:r>
          </a:p>
          <a:p>
            <a:endParaRPr lang="en-US" sz="2600" kern="0" dirty="0"/>
          </a:p>
          <a:p>
            <a:endParaRPr lang="en-US" kern="0" dirty="0"/>
          </a:p>
        </p:txBody>
      </p:sp>
      <p:sp>
        <p:nvSpPr>
          <p:cNvPr id="4" name="Content Placeholder 4">
            <a:extLst>
              <a:ext uri="{FF2B5EF4-FFF2-40B4-BE49-F238E27FC236}">
                <a16:creationId xmlns:a16="http://schemas.microsoft.com/office/drawing/2014/main" id="{168AAB75-578F-551B-B502-B60C5D6CCE98}"/>
              </a:ext>
            </a:extLst>
          </p:cNvPr>
          <p:cNvSpPr txBox="1">
            <a:spLocks/>
          </p:cNvSpPr>
          <p:nvPr/>
        </p:nvSpPr>
        <p:spPr>
          <a:xfrm>
            <a:off x="6252980" y="3750218"/>
            <a:ext cx="5337200" cy="2439973"/>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2600" kern="0" dirty="0"/>
              <a:t>Key safety findings</a:t>
            </a:r>
            <a:r>
              <a:rPr lang="en-US" sz="2600" kern="0" baseline="30000" dirty="0"/>
              <a:t>2,3</a:t>
            </a:r>
          </a:p>
          <a:p>
            <a:pPr lvl="1"/>
            <a:r>
              <a:rPr lang="en-US" sz="2400" kern="0" dirty="0"/>
              <a:t>Crizotinib: visual disturbances</a:t>
            </a:r>
          </a:p>
          <a:p>
            <a:pPr lvl="1"/>
            <a:r>
              <a:rPr lang="en-US" sz="2400" kern="0" dirty="0"/>
              <a:t>Entrectinib: weight gain</a:t>
            </a:r>
          </a:p>
          <a:p>
            <a:pPr lvl="1"/>
            <a:endParaRPr lang="en-US" kern="0" dirty="0"/>
          </a:p>
        </p:txBody>
      </p:sp>
      <p:sp>
        <p:nvSpPr>
          <p:cNvPr id="5" name="Text Box 15">
            <a:extLst>
              <a:ext uri="{FF2B5EF4-FFF2-40B4-BE49-F238E27FC236}">
                <a16:creationId xmlns:a16="http://schemas.microsoft.com/office/drawing/2014/main" id="{AF1D4AA0-DC9D-E2D7-21F7-1F6C6E056F47}"/>
              </a:ext>
            </a:extLst>
          </p:cNvPr>
          <p:cNvSpPr txBox="1">
            <a:spLocks noChangeArrowheads="1"/>
          </p:cNvSpPr>
          <p:nvPr/>
        </p:nvSpPr>
        <p:spPr bwMode="auto">
          <a:xfrm>
            <a:off x="413081" y="6201171"/>
            <a:ext cx="9200819"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1. Almquist. JCO Oncol Pract. 2021;17:7. 2. Shaw. Ann Oncol. 2019;30:1121. 3.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rPr>
              <a:t>Dziadziuszko. JCO. 2021;39:1253.</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 </a:t>
            </a:r>
            <a:b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4.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NCCN. Clinical practice guidelines in oncology: NSCLC. v.3.2022.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DF577F36-1418-E6C3-EE59-55E564FA0E6B}"/>
              </a:ext>
            </a:extLst>
          </p:cNvPr>
          <p:cNvGraphicFramePr>
            <a:graphicFrameLocks/>
          </p:cNvGraphicFramePr>
          <p:nvPr>
            <p:extLst>
              <p:ext uri="{D42A27DB-BD31-4B8C-83A1-F6EECF244321}">
                <p14:modId xmlns:p14="http://schemas.microsoft.com/office/powerpoint/2010/main" val="2637730922"/>
              </p:ext>
            </p:extLst>
          </p:nvPr>
        </p:nvGraphicFramePr>
        <p:xfrm>
          <a:off x="6253162" y="1780929"/>
          <a:ext cx="5229041" cy="1772920"/>
        </p:xfrm>
        <a:graphic>
          <a:graphicData uri="http://schemas.openxmlformats.org/drawingml/2006/table">
            <a:tbl>
              <a:tblPr firstRow="1" bandRow="1">
                <a:tableStyleId>{93296810-A885-4BE3-A3E7-6D5BEEA58F35}</a:tableStyleId>
              </a:tblPr>
              <a:tblGrid>
                <a:gridCol w="2033516">
                  <a:extLst>
                    <a:ext uri="{9D8B030D-6E8A-4147-A177-3AD203B41FA5}">
                      <a16:colId xmlns:a16="http://schemas.microsoft.com/office/drawing/2014/main" val="1624292663"/>
                    </a:ext>
                  </a:extLst>
                </a:gridCol>
                <a:gridCol w="1065175">
                  <a:extLst>
                    <a:ext uri="{9D8B030D-6E8A-4147-A177-3AD203B41FA5}">
                      <a16:colId xmlns:a16="http://schemas.microsoft.com/office/drawing/2014/main" val="370193880"/>
                    </a:ext>
                  </a:extLst>
                </a:gridCol>
                <a:gridCol w="1065175">
                  <a:extLst>
                    <a:ext uri="{9D8B030D-6E8A-4147-A177-3AD203B41FA5}">
                      <a16:colId xmlns:a16="http://schemas.microsoft.com/office/drawing/2014/main" val="1140655050"/>
                    </a:ext>
                  </a:extLst>
                </a:gridCol>
                <a:gridCol w="1065175">
                  <a:extLst>
                    <a:ext uri="{9D8B030D-6E8A-4147-A177-3AD203B41FA5}">
                      <a16:colId xmlns:a16="http://schemas.microsoft.com/office/drawing/2014/main" val="1373302389"/>
                    </a:ext>
                  </a:extLst>
                </a:gridCol>
              </a:tblGrid>
              <a:tr h="370840">
                <a:tc>
                  <a:txBody>
                    <a:bodyPr/>
                    <a:lstStyle/>
                    <a:p>
                      <a:r>
                        <a:rPr lang="en-US" sz="1600" dirty="0">
                          <a:latin typeface="Calibri" panose="020F0502020204030204" pitchFamily="34" charset="0"/>
                          <a:cs typeface="Calibri" panose="020F0502020204030204" pitchFamily="34" charset="0"/>
                        </a:rPr>
                        <a:t>TKI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latin typeface="Calibri" panose="020F0502020204030204" pitchFamily="34" charset="0"/>
                          <a:cs typeface="Calibri" panose="020F0502020204030204" pitchFamily="34" charset="0"/>
                        </a:rPr>
                        <a:t>ORR, </a:t>
                      </a:r>
                    </a:p>
                    <a:p>
                      <a:pPr algn="ctr"/>
                      <a:r>
                        <a:rPr lang="en-US" sz="1600" dirty="0">
                          <a:latin typeface="Calibri" panose="020F0502020204030204" pitchFamily="34" charset="0"/>
                          <a:cs typeface="Calibri" panose="020F0502020204030204" pitchFamily="34" charset="0"/>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latin typeface="Calibri" panose="020F0502020204030204" pitchFamily="34" charset="0"/>
                          <a:cs typeface="Calibri" panose="020F0502020204030204" pitchFamily="34" charset="0"/>
                        </a:rPr>
                        <a:t>mPFS,</a:t>
                      </a:r>
                    </a:p>
                    <a:p>
                      <a:pPr algn="ctr"/>
                      <a:r>
                        <a:rPr lang="en-US" sz="1600" dirty="0">
                          <a:latin typeface="Calibri" panose="020F0502020204030204" pitchFamily="34" charset="0"/>
                          <a:cs typeface="Calibri" panose="020F0502020204030204" pitchFamily="34" charset="0"/>
                        </a:rPr>
                        <a:t>mo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latin typeface="Calibri" panose="020F0502020204030204" pitchFamily="34" charset="0"/>
                          <a:cs typeface="Calibri" panose="020F0502020204030204" pitchFamily="34" charset="0"/>
                        </a:rPr>
                        <a:t>mOS, </a:t>
                      </a:r>
                    </a:p>
                    <a:p>
                      <a:pPr algn="ctr"/>
                      <a:r>
                        <a:rPr lang="en-US" sz="1600" dirty="0">
                          <a:latin typeface="Calibri" panose="020F0502020204030204" pitchFamily="34" charset="0"/>
                          <a:cs typeface="Calibri" panose="020F0502020204030204" pitchFamily="34" charset="0"/>
                        </a:rPr>
                        <a:t>mo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936460204"/>
                  </a:ext>
                </a:extLst>
              </a:tr>
              <a:tr h="370840">
                <a:tc>
                  <a:txBody>
                    <a:bodyPr/>
                    <a:lstStyle/>
                    <a:p>
                      <a:r>
                        <a:rPr lang="en-US" sz="1600" dirty="0">
                          <a:solidFill>
                            <a:schemeClr val="bg1"/>
                          </a:solidFill>
                          <a:latin typeface="Calibri" panose="020F0502020204030204" pitchFamily="34" charset="0"/>
                          <a:cs typeface="Calibri" panose="020F0502020204030204" pitchFamily="34" charset="0"/>
                        </a:rPr>
                        <a:t>Crizotinib</a:t>
                      </a:r>
                      <a:r>
                        <a:rPr lang="en-US" sz="1600" baseline="30000" dirty="0">
                          <a:solidFill>
                            <a:schemeClr val="bg1"/>
                          </a:solidFill>
                          <a:latin typeface="Calibri" panose="020F0502020204030204" pitchFamily="34" charset="0"/>
                          <a:cs typeface="Calibri" panose="020F0502020204030204" pitchFamily="34" charset="0"/>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72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19.3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51.4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117540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Entrectinib</a:t>
                      </a:r>
                      <a:r>
                        <a:rPr lang="en-US" sz="1600" baseline="30000" dirty="0">
                          <a:solidFill>
                            <a:schemeClr val="bg1"/>
                          </a:solidFill>
                          <a:latin typeface="Calibri" panose="020F0502020204030204" pitchFamily="34" charset="0"/>
                          <a:cs typeface="Calibri" panose="020F0502020204030204" pitchFamily="34" charset="0"/>
                        </a:rPr>
                        <a:t>3</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No BL CNS mets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BL CNS mets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15.7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19.0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11.8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NR</a:t>
                      </a:r>
                    </a:p>
                    <a:p>
                      <a:pPr algn="ctr"/>
                      <a:r>
                        <a:rPr lang="en-US" sz="1600" dirty="0">
                          <a:solidFill>
                            <a:schemeClr val="bg1"/>
                          </a:solidFill>
                          <a:latin typeface="Calibri" panose="020F0502020204030204" pitchFamily="34" charset="0"/>
                          <a:cs typeface="Calibri" panose="020F0502020204030204" pitchFamily="34" charset="0"/>
                        </a:rPr>
                        <a:t>NR</a:t>
                      </a:r>
                    </a:p>
                    <a:p>
                      <a:pPr algn="ctr"/>
                      <a:r>
                        <a:rPr lang="en-US" sz="1600" dirty="0">
                          <a:solidFill>
                            <a:schemeClr val="bg1"/>
                          </a:solidFill>
                          <a:latin typeface="Calibri" panose="020F0502020204030204" pitchFamily="34" charset="0"/>
                          <a:cs typeface="Calibri" panose="020F0502020204030204" pitchFamily="34" charset="0"/>
                        </a:rPr>
                        <a:t>28.3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863055180"/>
                  </a:ext>
                </a:extLst>
              </a:tr>
            </a:tbl>
          </a:graphicData>
        </a:graphic>
      </p:graphicFrame>
      <p:sp>
        <p:nvSpPr>
          <p:cNvPr id="7" name="TextBox 6">
            <a:extLst>
              <a:ext uri="{FF2B5EF4-FFF2-40B4-BE49-F238E27FC236}">
                <a16:creationId xmlns:a16="http://schemas.microsoft.com/office/drawing/2014/main" id="{177194EC-1E8B-831D-0D34-47CB161D1834}"/>
              </a:ext>
            </a:extLst>
          </p:cNvPr>
          <p:cNvSpPr txBox="1"/>
          <p:nvPr/>
        </p:nvSpPr>
        <p:spPr bwMode="auto">
          <a:xfrm>
            <a:off x="6252980" y="1379667"/>
            <a:ext cx="52292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pt-B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Efficacy</a:t>
            </a:r>
          </a:p>
        </p:txBody>
      </p:sp>
    </p:spTree>
    <p:extLst>
      <p:ext uri="{BB962C8B-B14F-4D97-AF65-F5344CB8AC3E}">
        <p14:creationId xmlns:p14="http://schemas.microsoft.com/office/powerpoint/2010/main" val="1439748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58096005-3928-CEC8-FF42-29668FEC6C31}"/>
              </a:ext>
            </a:extLst>
          </p:cNvPr>
          <p:cNvGrpSpPr/>
          <p:nvPr/>
        </p:nvGrpSpPr>
        <p:grpSpPr>
          <a:xfrm>
            <a:off x="9346202" y="3635594"/>
            <a:ext cx="2832187" cy="1971584"/>
            <a:chOff x="7032143" y="2795105"/>
            <a:chExt cx="3557501" cy="2476500"/>
          </a:xfrm>
        </p:grpSpPr>
        <p:pic>
          <p:nvPicPr>
            <p:cNvPr id="95" name="Picture 94">
              <a:extLst>
                <a:ext uri="{FF2B5EF4-FFF2-40B4-BE49-F238E27FC236}">
                  <a16:creationId xmlns:a16="http://schemas.microsoft.com/office/drawing/2014/main" id="{E6F9E758-BFEB-80A7-1CF5-F1A399783DEF}"/>
                </a:ext>
              </a:extLst>
            </p:cNvPr>
            <p:cNvPicPr>
              <a:picLocks noChangeAspect="1"/>
            </p:cNvPicPr>
            <p:nvPr/>
          </p:nvPicPr>
          <p:blipFill>
            <a:blip r:embed="rId3"/>
            <a:stretch>
              <a:fillRect/>
            </a:stretch>
          </p:blipFill>
          <p:spPr>
            <a:xfrm>
              <a:off x="7032143" y="2795105"/>
              <a:ext cx="837788" cy="2476500"/>
            </a:xfrm>
            <a:prstGeom prst="rect">
              <a:avLst/>
            </a:prstGeom>
          </p:spPr>
        </p:pic>
        <p:sp>
          <p:nvSpPr>
            <p:cNvPr id="96" name="TextBox 95">
              <a:extLst>
                <a:ext uri="{FF2B5EF4-FFF2-40B4-BE49-F238E27FC236}">
                  <a16:creationId xmlns:a16="http://schemas.microsoft.com/office/drawing/2014/main" id="{F839CF85-906B-FAA9-D54A-7DE9711F4B78}"/>
                </a:ext>
              </a:extLst>
            </p:cNvPr>
            <p:cNvSpPr txBox="1"/>
            <p:nvPr/>
          </p:nvSpPr>
          <p:spPr>
            <a:xfrm>
              <a:off x="7907342" y="2798990"/>
              <a:ext cx="937822" cy="371875"/>
            </a:xfrm>
            <a:prstGeom prst="rect">
              <a:avLst/>
            </a:prstGeom>
            <a:noFill/>
            <a:ln>
              <a:noFill/>
            </a:ln>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panose="020B0604020202020204" pitchFamily="34" charset="0"/>
                  <a:sym typeface="Arial"/>
                </a:rPr>
                <a:t>Gliomas</a:t>
              </a:r>
            </a:p>
          </p:txBody>
        </p:sp>
        <p:sp>
          <p:nvSpPr>
            <p:cNvPr id="97" name="TextBox 96">
              <a:extLst>
                <a:ext uri="{FF2B5EF4-FFF2-40B4-BE49-F238E27FC236}">
                  <a16:creationId xmlns:a16="http://schemas.microsoft.com/office/drawing/2014/main" id="{3E2A1342-6672-F9B5-8C69-FDB465DF01C8}"/>
                </a:ext>
              </a:extLst>
            </p:cNvPr>
            <p:cNvSpPr txBox="1"/>
            <p:nvPr/>
          </p:nvSpPr>
          <p:spPr>
            <a:xfrm>
              <a:off x="8118119" y="3494371"/>
              <a:ext cx="2261594" cy="386598"/>
            </a:xfrm>
            <a:prstGeom prst="rect">
              <a:avLst/>
            </a:prstGeom>
            <a:noFill/>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accent4"/>
                  </a:solidFill>
                  <a:effectLst/>
                  <a:uLnTx/>
                  <a:uFillTx/>
                  <a:cs typeface="Arial" panose="020B0604020202020204" pitchFamily="34" charset="0"/>
                  <a:sym typeface="Arial"/>
                </a:rPr>
                <a:t>Infantile fibrosarcoma</a:t>
              </a:r>
            </a:p>
          </p:txBody>
        </p:sp>
        <p:sp>
          <p:nvSpPr>
            <p:cNvPr id="98" name="TextBox 97">
              <a:extLst>
                <a:ext uri="{FF2B5EF4-FFF2-40B4-BE49-F238E27FC236}">
                  <a16:creationId xmlns:a16="http://schemas.microsoft.com/office/drawing/2014/main" id="{9CB3A752-1B84-7B74-F668-6147D828C17C}"/>
                </a:ext>
              </a:extLst>
            </p:cNvPr>
            <p:cNvSpPr txBox="1"/>
            <p:nvPr/>
          </p:nvSpPr>
          <p:spPr>
            <a:xfrm>
              <a:off x="7969978" y="3226138"/>
              <a:ext cx="1521199" cy="371875"/>
            </a:xfrm>
            <a:prstGeom prst="rect">
              <a:avLst/>
            </a:prstGeom>
            <a:noFill/>
            <a:ln>
              <a:noFill/>
            </a:ln>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panose="020B0604020202020204" pitchFamily="34" charset="0"/>
                  <a:sym typeface="Arial"/>
                </a:rPr>
                <a:t>Thyroid cancer</a:t>
              </a:r>
            </a:p>
          </p:txBody>
        </p:sp>
        <p:sp>
          <p:nvSpPr>
            <p:cNvPr id="99" name="TextBox 98">
              <a:extLst>
                <a:ext uri="{FF2B5EF4-FFF2-40B4-BE49-F238E27FC236}">
                  <a16:creationId xmlns:a16="http://schemas.microsoft.com/office/drawing/2014/main" id="{0E6B4212-6FC1-187D-1EB1-9128AF76E465}"/>
                </a:ext>
              </a:extLst>
            </p:cNvPr>
            <p:cNvSpPr txBox="1"/>
            <p:nvPr/>
          </p:nvSpPr>
          <p:spPr>
            <a:xfrm>
              <a:off x="8366307" y="3756129"/>
              <a:ext cx="2223337" cy="386598"/>
            </a:xfrm>
            <a:prstGeom prst="rect">
              <a:avLst/>
            </a:prstGeom>
            <a:noFill/>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accent4"/>
                  </a:solidFill>
                  <a:effectLst/>
                  <a:uLnTx/>
                  <a:uFillTx/>
                  <a:cs typeface="Arial" panose="020B0604020202020204" pitchFamily="34" charset="0"/>
                  <a:sym typeface="Arial"/>
                </a:rPr>
                <a:t>Congenital nephroma</a:t>
              </a:r>
            </a:p>
          </p:txBody>
        </p:sp>
        <p:sp>
          <p:nvSpPr>
            <p:cNvPr id="100" name="TextBox 99">
              <a:extLst>
                <a:ext uri="{FF2B5EF4-FFF2-40B4-BE49-F238E27FC236}">
                  <a16:creationId xmlns:a16="http://schemas.microsoft.com/office/drawing/2014/main" id="{444A7186-9B79-ED77-2A88-35170322C469}"/>
                </a:ext>
              </a:extLst>
            </p:cNvPr>
            <p:cNvSpPr txBox="1"/>
            <p:nvPr/>
          </p:nvSpPr>
          <p:spPr>
            <a:xfrm>
              <a:off x="8037372" y="4144536"/>
              <a:ext cx="1064569" cy="371875"/>
            </a:xfrm>
            <a:prstGeom prst="rect">
              <a:avLst/>
            </a:prstGeom>
            <a:noFill/>
            <a:ln>
              <a:noFill/>
            </a:ln>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panose="020B0604020202020204" pitchFamily="34" charset="0"/>
                  <a:sym typeface="Arial"/>
                </a:rPr>
                <a:t>Spitz nevi</a:t>
              </a:r>
            </a:p>
          </p:txBody>
        </p:sp>
        <p:sp>
          <p:nvSpPr>
            <p:cNvPr id="101" name="TextBox 100">
              <a:extLst>
                <a:ext uri="{FF2B5EF4-FFF2-40B4-BE49-F238E27FC236}">
                  <a16:creationId xmlns:a16="http://schemas.microsoft.com/office/drawing/2014/main" id="{0BD88528-BCD3-3DE5-B50C-DFB8E08C71DB}"/>
                </a:ext>
              </a:extLst>
            </p:cNvPr>
            <p:cNvSpPr txBox="1"/>
            <p:nvPr/>
          </p:nvSpPr>
          <p:spPr>
            <a:xfrm>
              <a:off x="8245476" y="4541382"/>
              <a:ext cx="1893538" cy="371875"/>
            </a:xfrm>
            <a:prstGeom prst="rect">
              <a:avLst/>
            </a:prstGeom>
            <a:noFill/>
            <a:ln>
              <a:noFill/>
            </a:ln>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panose="020B0604020202020204" pitchFamily="34" charset="0"/>
                  <a:sym typeface="Arial"/>
                </a:rPr>
                <a:t>Sarcoma (multiple)</a:t>
              </a:r>
            </a:p>
          </p:txBody>
        </p:sp>
        <p:cxnSp>
          <p:nvCxnSpPr>
            <p:cNvPr id="102" name="Straight Arrow Connector 101">
              <a:extLst>
                <a:ext uri="{FF2B5EF4-FFF2-40B4-BE49-F238E27FC236}">
                  <a16:creationId xmlns:a16="http://schemas.microsoft.com/office/drawing/2014/main" id="{37B53E51-BA44-B8A9-42BE-8F4229023522}"/>
                </a:ext>
              </a:extLst>
            </p:cNvPr>
            <p:cNvCxnSpPr>
              <a:stCxn id="96" idx="1"/>
            </p:cNvCxnSpPr>
            <p:nvPr/>
          </p:nvCxnSpPr>
          <p:spPr bwMode="auto">
            <a:xfrm flipH="1" flipV="1">
              <a:off x="7541725" y="2983657"/>
              <a:ext cx="365617" cy="1271"/>
            </a:xfrm>
            <a:prstGeom prst="straightConnector1">
              <a:avLst/>
            </a:prstGeom>
            <a:noFill/>
            <a:ln w="28575" cap="flat" cmpd="sng" algn="ctr">
              <a:solidFill>
                <a:srgbClr val="000000"/>
              </a:solidFill>
              <a:prstDash val="solid"/>
              <a:round/>
              <a:headEnd type="none" w="med" len="med"/>
              <a:tailEnd type="triangle"/>
            </a:ln>
            <a:effectLst/>
          </p:spPr>
        </p:cxnSp>
        <p:cxnSp>
          <p:nvCxnSpPr>
            <p:cNvPr id="103" name="Straight Arrow Connector 102">
              <a:extLst>
                <a:ext uri="{FF2B5EF4-FFF2-40B4-BE49-F238E27FC236}">
                  <a16:creationId xmlns:a16="http://schemas.microsoft.com/office/drawing/2014/main" id="{EDAEE2F2-F654-F4DF-77B6-A94E250940C4}"/>
                </a:ext>
              </a:extLst>
            </p:cNvPr>
            <p:cNvCxnSpPr>
              <a:cxnSpLocks/>
            </p:cNvCxnSpPr>
            <p:nvPr/>
          </p:nvCxnSpPr>
          <p:spPr bwMode="auto">
            <a:xfrm flipH="1">
              <a:off x="7474333" y="3410804"/>
              <a:ext cx="518940" cy="0"/>
            </a:xfrm>
            <a:prstGeom prst="straightConnector1">
              <a:avLst/>
            </a:prstGeom>
            <a:noFill/>
            <a:ln w="28575" cap="flat" cmpd="sng" algn="ctr">
              <a:solidFill>
                <a:srgbClr val="000000"/>
              </a:solidFill>
              <a:prstDash val="solid"/>
              <a:round/>
              <a:headEnd type="none" w="med" len="med"/>
              <a:tailEnd type="triangle"/>
            </a:ln>
            <a:effectLst/>
          </p:spPr>
        </p:cxnSp>
        <p:cxnSp>
          <p:nvCxnSpPr>
            <p:cNvPr id="104" name="Straight Arrow Connector 103">
              <a:extLst>
                <a:ext uri="{FF2B5EF4-FFF2-40B4-BE49-F238E27FC236}">
                  <a16:creationId xmlns:a16="http://schemas.microsoft.com/office/drawing/2014/main" id="{41B243D4-4C8C-FE53-1720-791B6ECE68AD}"/>
                </a:ext>
              </a:extLst>
            </p:cNvPr>
            <p:cNvCxnSpPr>
              <a:cxnSpLocks/>
            </p:cNvCxnSpPr>
            <p:nvPr/>
          </p:nvCxnSpPr>
          <p:spPr bwMode="auto">
            <a:xfrm flipH="1">
              <a:off x="7736181" y="3679037"/>
              <a:ext cx="393586" cy="0"/>
            </a:xfrm>
            <a:prstGeom prst="straightConnector1">
              <a:avLst/>
            </a:prstGeom>
            <a:noFill/>
            <a:ln w="28575" cap="flat" cmpd="sng" algn="ctr">
              <a:solidFill>
                <a:schemeClr val="accent4"/>
              </a:solidFill>
              <a:prstDash val="solid"/>
              <a:round/>
              <a:headEnd type="none" w="med" len="med"/>
              <a:tailEnd type="triangle"/>
            </a:ln>
            <a:effectLst/>
          </p:spPr>
        </p:cxnSp>
        <p:cxnSp>
          <p:nvCxnSpPr>
            <p:cNvPr id="105" name="Straight Arrow Connector 104">
              <a:extLst>
                <a:ext uri="{FF2B5EF4-FFF2-40B4-BE49-F238E27FC236}">
                  <a16:creationId xmlns:a16="http://schemas.microsoft.com/office/drawing/2014/main" id="{E23EE837-0E31-EFB0-6F69-5A3C6177A5EC}"/>
                </a:ext>
              </a:extLst>
            </p:cNvPr>
            <p:cNvCxnSpPr>
              <a:cxnSpLocks/>
            </p:cNvCxnSpPr>
            <p:nvPr/>
          </p:nvCxnSpPr>
          <p:spPr bwMode="auto">
            <a:xfrm flipH="1">
              <a:off x="7599967" y="3940796"/>
              <a:ext cx="772164" cy="0"/>
            </a:xfrm>
            <a:prstGeom prst="straightConnector1">
              <a:avLst/>
            </a:prstGeom>
            <a:noFill/>
            <a:ln w="28575" cap="flat" cmpd="sng" algn="ctr">
              <a:solidFill>
                <a:schemeClr val="accent4"/>
              </a:solidFill>
              <a:prstDash val="solid"/>
              <a:round/>
              <a:headEnd type="none" w="med" len="med"/>
              <a:tailEnd type="triangle"/>
            </a:ln>
            <a:effectLst/>
          </p:spPr>
        </p:cxnSp>
        <p:cxnSp>
          <p:nvCxnSpPr>
            <p:cNvPr id="106" name="Straight Arrow Connector 105">
              <a:extLst>
                <a:ext uri="{FF2B5EF4-FFF2-40B4-BE49-F238E27FC236}">
                  <a16:creationId xmlns:a16="http://schemas.microsoft.com/office/drawing/2014/main" id="{66B92B94-35F8-7C7D-DC4C-08B07B3EC218}"/>
                </a:ext>
              </a:extLst>
            </p:cNvPr>
            <p:cNvCxnSpPr>
              <a:cxnSpLocks/>
            </p:cNvCxnSpPr>
            <p:nvPr/>
          </p:nvCxnSpPr>
          <p:spPr bwMode="auto">
            <a:xfrm flipH="1">
              <a:off x="7827111" y="4329201"/>
              <a:ext cx="227733" cy="0"/>
            </a:xfrm>
            <a:prstGeom prst="straightConnector1">
              <a:avLst/>
            </a:prstGeom>
            <a:noFill/>
            <a:ln w="28575" cap="flat" cmpd="sng" algn="ctr">
              <a:solidFill>
                <a:srgbClr val="000000"/>
              </a:solidFill>
              <a:prstDash val="solid"/>
              <a:round/>
              <a:headEnd type="none" w="med" len="med"/>
              <a:tailEnd type="triangle"/>
            </a:ln>
            <a:effectLst/>
          </p:spPr>
        </p:cxnSp>
        <p:cxnSp>
          <p:nvCxnSpPr>
            <p:cNvPr id="107" name="Straight Arrow Connector 106">
              <a:extLst>
                <a:ext uri="{FF2B5EF4-FFF2-40B4-BE49-F238E27FC236}">
                  <a16:creationId xmlns:a16="http://schemas.microsoft.com/office/drawing/2014/main" id="{23C6F29E-4A82-EADB-B755-FADD2663EF8A}"/>
                </a:ext>
              </a:extLst>
            </p:cNvPr>
            <p:cNvCxnSpPr>
              <a:stCxn id="101" idx="1"/>
            </p:cNvCxnSpPr>
            <p:nvPr/>
          </p:nvCxnSpPr>
          <p:spPr bwMode="auto">
            <a:xfrm flipH="1" flipV="1">
              <a:off x="7664815" y="4726049"/>
              <a:ext cx="580661" cy="1271"/>
            </a:xfrm>
            <a:prstGeom prst="straightConnector1">
              <a:avLst/>
            </a:prstGeom>
            <a:noFill/>
            <a:ln w="28575" cap="flat" cmpd="sng" algn="ctr">
              <a:solidFill>
                <a:srgbClr val="000000"/>
              </a:solidFill>
              <a:prstDash val="solid"/>
              <a:round/>
              <a:headEnd type="none" w="med" len="med"/>
              <a:tailEnd type="triangle"/>
            </a:ln>
            <a:effectLst/>
          </p:spPr>
        </p:cxnSp>
      </p:grpSp>
      <p:grpSp>
        <p:nvGrpSpPr>
          <p:cNvPr id="108" name="Group 107">
            <a:extLst>
              <a:ext uri="{FF2B5EF4-FFF2-40B4-BE49-F238E27FC236}">
                <a16:creationId xmlns:a16="http://schemas.microsoft.com/office/drawing/2014/main" id="{FE684E8C-48B2-C0EE-D45A-69182AB0F857}"/>
              </a:ext>
            </a:extLst>
          </p:cNvPr>
          <p:cNvGrpSpPr/>
          <p:nvPr/>
        </p:nvGrpSpPr>
        <p:grpSpPr>
          <a:xfrm>
            <a:off x="5956963" y="1930373"/>
            <a:ext cx="4471219" cy="3600554"/>
            <a:chOff x="1200791" y="1414151"/>
            <a:chExt cx="5811819" cy="4680102"/>
          </a:xfrm>
        </p:grpSpPr>
        <p:pic>
          <p:nvPicPr>
            <p:cNvPr id="109" name="Picture 108">
              <a:extLst>
                <a:ext uri="{FF2B5EF4-FFF2-40B4-BE49-F238E27FC236}">
                  <a16:creationId xmlns:a16="http://schemas.microsoft.com/office/drawing/2014/main" id="{16000207-AF63-29F5-A9BA-12584C01546E}"/>
                </a:ext>
              </a:extLst>
            </p:cNvPr>
            <p:cNvPicPr>
              <a:picLocks noChangeAspect="1"/>
            </p:cNvPicPr>
            <p:nvPr/>
          </p:nvPicPr>
          <p:blipFill>
            <a:blip r:embed="rId4"/>
            <a:stretch>
              <a:fillRect/>
            </a:stretch>
          </p:blipFill>
          <p:spPr>
            <a:xfrm>
              <a:off x="1200791" y="1521935"/>
              <a:ext cx="2041147" cy="4572318"/>
            </a:xfrm>
            <a:prstGeom prst="rect">
              <a:avLst/>
            </a:prstGeom>
          </p:spPr>
        </p:pic>
        <p:sp>
          <p:nvSpPr>
            <p:cNvPr id="110" name="TextBox 109">
              <a:extLst>
                <a:ext uri="{FF2B5EF4-FFF2-40B4-BE49-F238E27FC236}">
                  <a16:creationId xmlns:a16="http://schemas.microsoft.com/office/drawing/2014/main" id="{DEF38EA1-C09A-8698-F809-C683EE1A370A}"/>
                </a:ext>
              </a:extLst>
            </p:cNvPr>
            <p:cNvSpPr txBox="1"/>
            <p:nvPr/>
          </p:nvSpPr>
          <p:spPr>
            <a:xfrm>
              <a:off x="2797260" y="1414151"/>
              <a:ext cx="4215350" cy="400057"/>
            </a:xfrm>
            <a:prstGeom prst="rect">
              <a:avLst/>
            </a:prstGeom>
            <a:noFill/>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panose="020B0604020202020204" pitchFamily="34" charset="0"/>
                  <a:sym typeface="Arial"/>
                </a:rPr>
                <a:t>Brain cancers (glioma, GBM, astrocytoma)</a:t>
              </a:r>
            </a:p>
          </p:txBody>
        </p:sp>
        <p:sp>
          <p:nvSpPr>
            <p:cNvPr id="111" name="TextBox 110">
              <a:extLst>
                <a:ext uri="{FF2B5EF4-FFF2-40B4-BE49-F238E27FC236}">
                  <a16:creationId xmlns:a16="http://schemas.microsoft.com/office/drawing/2014/main" id="{3F52AD56-47B1-00B4-C4F5-02C54E5B4360}"/>
                </a:ext>
              </a:extLst>
            </p:cNvPr>
            <p:cNvSpPr txBox="1"/>
            <p:nvPr/>
          </p:nvSpPr>
          <p:spPr>
            <a:xfrm>
              <a:off x="3214389" y="1962155"/>
              <a:ext cx="2035706" cy="480068"/>
            </a:xfrm>
            <a:prstGeom prst="rect">
              <a:avLst/>
            </a:prstGeom>
            <a:noFill/>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Arial"/>
                </a:rPr>
                <a:t>Thyroid cancer</a:t>
              </a:r>
            </a:p>
          </p:txBody>
        </p:sp>
        <p:sp>
          <p:nvSpPr>
            <p:cNvPr id="112" name="TextBox 111">
              <a:extLst>
                <a:ext uri="{FF2B5EF4-FFF2-40B4-BE49-F238E27FC236}">
                  <a16:creationId xmlns:a16="http://schemas.microsoft.com/office/drawing/2014/main" id="{B7830684-EC4F-BDC1-520E-34B454B9DDA4}"/>
                </a:ext>
              </a:extLst>
            </p:cNvPr>
            <p:cNvSpPr txBox="1"/>
            <p:nvPr/>
          </p:nvSpPr>
          <p:spPr>
            <a:xfrm>
              <a:off x="3604218" y="1680096"/>
              <a:ext cx="1731746" cy="400057"/>
            </a:xfrm>
            <a:prstGeom prst="rect">
              <a:avLst/>
            </a:prstGeom>
            <a:noFill/>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accent4"/>
                  </a:solidFill>
                  <a:effectLst/>
                  <a:uLnTx/>
                  <a:uFillTx/>
                  <a:cs typeface="Arial" panose="020B0604020202020204" pitchFamily="34" charset="0"/>
                  <a:sym typeface="Arial"/>
                </a:rPr>
                <a:t>Salivary (MASC)</a:t>
              </a:r>
            </a:p>
          </p:txBody>
        </p:sp>
        <p:sp>
          <p:nvSpPr>
            <p:cNvPr id="113" name="TextBox 112">
              <a:extLst>
                <a:ext uri="{FF2B5EF4-FFF2-40B4-BE49-F238E27FC236}">
                  <a16:creationId xmlns:a16="http://schemas.microsoft.com/office/drawing/2014/main" id="{E70452D0-B90B-0B10-F56E-10D0A460BA2E}"/>
                </a:ext>
              </a:extLst>
            </p:cNvPr>
            <p:cNvSpPr txBox="1"/>
            <p:nvPr/>
          </p:nvSpPr>
          <p:spPr>
            <a:xfrm>
              <a:off x="3429210" y="2102002"/>
              <a:ext cx="2201365" cy="400057"/>
            </a:xfrm>
            <a:prstGeom prst="rect">
              <a:avLst/>
            </a:prstGeom>
            <a:noFill/>
            <a:ln w="28575">
              <a:solidFill>
                <a:srgbClr val="015873"/>
              </a:solidFill>
            </a:ln>
          </p:spPr>
          <p:txBody>
            <a:bodyPr wrap="squar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15873"/>
                  </a:solidFill>
                  <a:effectLst/>
                  <a:uLnTx/>
                  <a:uFillTx/>
                  <a:cs typeface="Arial" panose="020B0604020202020204" pitchFamily="34" charset="0"/>
                  <a:sym typeface="Arial"/>
                </a:rPr>
                <a:t>Lung cancer (&lt; 1%)</a:t>
              </a:r>
            </a:p>
          </p:txBody>
        </p:sp>
        <p:sp>
          <p:nvSpPr>
            <p:cNvPr id="114" name="TextBox 113">
              <a:extLst>
                <a:ext uri="{FF2B5EF4-FFF2-40B4-BE49-F238E27FC236}">
                  <a16:creationId xmlns:a16="http://schemas.microsoft.com/office/drawing/2014/main" id="{AB5B5E83-6327-AC01-B7A9-A3C362172CC9}"/>
                </a:ext>
              </a:extLst>
            </p:cNvPr>
            <p:cNvSpPr txBox="1"/>
            <p:nvPr/>
          </p:nvSpPr>
          <p:spPr>
            <a:xfrm>
              <a:off x="3410861" y="2466969"/>
              <a:ext cx="2473184" cy="400057"/>
            </a:xfrm>
            <a:prstGeom prst="rect">
              <a:avLst/>
            </a:prstGeom>
            <a:noFill/>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accent4"/>
                  </a:solidFill>
                  <a:effectLst/>
                  <a:uLnTx/>
                  <a:uFillTx/>
                  <a:cs typeface="Arial" panose="020B0604020202020204" pitchFamily="34" charset="0"/>
                  <a:sym typeface="Arial"/>
                </a:rPr>
                <a:t>Secretory breast cancer</a:t>
              </a:r>
            </a:p>
          </p:txBody>
        </p:sp>
        <p:sp>
          <p:nvSpPr>
            <p:cNvPr id="115" name="TextBox 114">
              <a:extLst>
                <a:ext uri="{FF2B5EF4-FFF2-40B4-BE49-F238E27FC236}">
                  <a16:creationId xmlns:a16="http://schemas.microsoft.com/office/drawing/2014/main" id="{7DF964C9-E991-CBE0-31FF-8A986DCBF948}"/>
                </a:ext>
              </a:extLst>
            </p:cNvPr>
            <p:cNvSpPr txBox="1"/>
            <p:nvPr/>
          </p:nvSpPr>
          <p:spPr>
            <a:xfrm>
              <a:off x="3669953" y="2710340"/>
              <a:ext cx="1225758" cy="400057"/>
            </a:xfrm>
            <a:prstGeom prst="rect">
              <a:avLst/>
            </a:prstGeom>
            <a:noFill/>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panose="020B0604020202020204" pitchFamily="34" charset="0"/>
                  <a:sym typeface="Arial"/>
                </a:rPr>
                <a:t>Pancreatic</a:t>
              </a:r>
            </a:p>
          </p:txBody>
        </p:sp>
        <p:sp>
          <p:nvSpPr>
            <p:cNvPr id="116" name="TextBox 115">
              <a:extLst>
                <a:ext uri="{FF2B5EF4-FFF2-40B4-BE49-F238E27FC236}">
                  <a16:creationId xmlns:a16="http://schemas.microsoft.com/office/drawing/2014/main" id="{901010FB-A025-D67A-DA68-9FA1CDED0C02}"/>
                </a:ext>
              </a:extLst>
            </p:cNvPr>
            <p:cNvSpPr txBox="1"/>
            <p:nvPr/>
          </p:nvSpPr>
          <p:spPr>
            <a:xfrm>
              <a:off x="4529893" y="2912215"/>
              <a:ext cx="2170392" cy="400057"/>
            </a:xfrm>
            <a:prstGeom prst="rect">
              <a:avLst/>
            </a:prstGeom>
            <a:noFill/>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panose="020B0604020202020204" pitchFamily="34" charset="0"/>
                  <a:sym typeface="Arial"/>
                </a:rPr>
                <a:t>Cholangiocarcinoma</a:t>
              </a:r>
            </a:p>
          </p:txBody>
        </p:sp>
        <p:sp>
          <p:nvSpPr>
            <p:cNvPr id="117" name="TextBox 116">
              <a:extLst>
                <a:ext uri="{FF2B5EF4-FFF2-40B4-BE49-F238E27FC236}">
                  <a16:creationId xmlns:a16="http://schemas.microsoft.com/office/drawing/2014/main" id="{72CD2675-E651-BBC8-5F52-9E3CD03A3AEC}"/>
                </a:ext>
              </a:extLst>
            </p:cNvPr>
            <p:cNvSpPr txBox="1"/>
            <p:nvPr/>
          </p:nvSpPr>
          <p:spPr>
            <a:xfrm>
              <a:off x="2797260" y="3063335"/>
              <a:ext cx="665594" cy="400057"/>
            </a:xfrm>
            <a:prstGeom prst="rect">
              <a:avLst/>
            </a:prstGeom>
            <a:noFill/>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panose="020B0604020202020204" pitchFamily="34" charset="0"/>
                  <a:sym typeface="Arial"/>
                </a:rPr>
                <a:t>GIST</a:t>
              </a:r>
            </a:p>
          </p:txBody>
        </p:sp>
        <p:sp>
          <p:nvSpPr>
            <p:cNvPr id="118" name="TextBox 117">
              <a:extLst>
                <a:ext uri="{FF2B5EF4-FFF2-40B4-BE49-F238E27FC236}">
                  <a16:creationId xmlns:a16="http://schemas.microsoft.com/office/drawing/2014/main" id="{0E16CA23-585A-399D-F171-38DE6753B639}"/>
                </a:ext>
              </a:extLst>
            </p:cNvPr>
            <p:cNvSpPr txBox="1"/>
            <p:nvPr/>
          </p:nvSpPr>
          <p:spPr>
            <a:xfrm>
              <a:off x="3780465" y="3295257"/>
              <a:ext cx="788029" cy="400057"/>
            </a:xfrm>
            <a:prstGeom prst="rect">
              <a:avLst/>
            </a:prstGeom>
            <a:noFill/>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panose="020B0604020202020204" pitchFamily="34" charset="0"/>
                  <a:sym typeface="Arial"/>
                </a:rPr>
                <a:t>Colon</a:t>
              </a:r>
            </a:p>
          </p:txBody>
        </p:sp>
        <p:sp>
          <p:nvSpPr>
            <p:cNvPr id="119" name="TextBox 118">
              <a:extLst>
                <a:ext uri="{FF2B5EF4-FFF2-40B4-BE49-F238E27FC236}">
                  <a16:creationId xmlns:a16="http://schemas.microsoft.com/office/drawing/2014/main" id="{AC65A7D3-1C4B-8D80-7FB7-669223DFE426}"/>
                </a:ext>
              </a:extLst>
            </p:cNvPr>
            <p:cNvSpPr txBox="1"/>
            <p:nvPr/>
          </p:nvSpPr>
          <p:spPr>
            <a:xfrm>
              <a:off x="3562252" y="3636324"/>
              <a:ext cx="1267264" cy="400057"/>
            </a:xfrm>
            <a:prstGeom prst="rect">
              <a:avLst/>
            </a:prstGeom>
            <a:noFill/>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panose="020B0604020202020204" pitchFamily="34" charset="0"/>
                  <a:sym typeface="Arial"/>
                </a:rPr>
                <a:t>Melanoma</a:t>
              </a:r>
            </a:p>
          </p:txBody>
        </p:sp>
        <p:sp>
          <p:nvSpPr>
            <p:cNvPr id="120" name="TextBox 119">
              <a:extLst>
                <a:ext uri="{FF2B5EF4-FFF2-40B4-BE49-F238E27FC236}">
                  <a16:creationId xmlns:a16="http://schemas.microsoft.com/office/drawing/2014/main" id="{BB63BC59-8EDD-0E4A-2DC2-A8809570A5F3}"/>
                </a:ext>
              </a:extLst>
            </p:cNvPr>
            <p:cNvSpPr txBox="1"/>
            <p:nvPr/>
          </p:nvSpPr>
          <p:spPr>
            <a:xfrm>
              <a:off x="3253586" y="4388139"/>
              <a:ext cx="2037040" cy="400057"/>
            </a:xfrm>
            <a:prstGeom prst="rect">
              <a:avLst/>
            </a:prstGeom>
            <a:noFill/>
          </p:spPr>
          <p:txBody>
            <a:bodyPr wrap="non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panose="020B0604020202020204" pitchFamily="34" charset="0"/>
                  <a:sym typeface="Arial"/>
                </a:rPr>
                <a:t>Sarcoma (multiple)</a:t>
              </a:r>
            </a:p>
          </p:txBody>
        </p:sp>
        <p:cxnSp>
          <p:nvCxnSpPr>
            <p:cNvPr id="121" name="Straight Arrow Connector 120">
              <a:extLst>
                <a:ext uri="{FF2B5EF4-FFF2-40B4-BE49-F238E27FC236}">
                  <a16:creationId xmlns:a16="http://schemas.microsoft.com/office/drawing/2014/main" id="{870F059F-8F13-9756-A516-974606609B11}"/>
                </a:ext>
              </a:extLst>
            </p:cNvPr>
            <p:cNvCxnSpPr/>
            <p:nvPr/>
          </p:nvCxnSpPr>
          <p:spPr bwMode="auto">
            <a:xfrm flipH="1">
              <a:off x="2221364" y="1637746"/>
              <a:ext cx="599139" cy="0"/>
            </a:xfrm>
            <a:prstGeom prst="straightConnector1">
              <a:avLst/>
            </a:prstGeom>
            <a:noFill/>
            <a:ln w="28575" cap="flat" cmpd="sng" algn="ctr">
              <a:solidFill>
                <a:srgbClr val="000000"/>
              </a:solidFill>
              <a:prstDash val="solid"/>
              <a:round/>
              <a:headEnd type="none" w="med" len="med"/>
              <a:tailEnd type="triangle"/>
            </a:ln>
            <a:effectLst/>
          </p:spPr>
        </p:cxnSp>
        <p:cxnSp>
          <p:nvCxnSpPr>
            <p:cNvPr id="122" name="Straight Arrow Connector 121">
              <a:extLst>
                <a:ext uri="{FF2B5EF4-FFF2-40B4-BE49-F238E27FC236}">
                  <a16:creationId xmlns:a16="http://schemas.microsoft.com/office/drawing/2014/main" id="{7DE7EFFA-AC20-C840-2F71-AF23CED693B1}"/>
                </a:ext>
              </a:extLst>
            </p:cNvPr>
            <p:cNvCxnSpPr>
              <a:stCxn id="112" idx="1"/>
            </p:cNvCxnSpPr>
            <p:nvPr/>
          </p:nvCxnSpPr>
          <p:spPr bwMode="auto">
            <a:xfrm flipH="1" flipV="1">
              <a:off x="2053934" y="1864766"/>
              <a:ext cx="1550285" cy="15359"/>
            </a:xfrm>
            <a:prstGeom prst="straightConnector1">
              <a:avLst/>
            </a:prstGeom>
            <a:noFill/>
            <a:ln w="28575" cap="flat" cmpd="sng" algn="ctr">
              <a:solidFill>
                <a:schemeClr val="accent4"/>
              </a:solidFill>
              <a:prstDash val="solid"/>
              <a:round/>
              <a:headEnd type="none" w="med" len="med"/>
              <a:tailEnd type="triangle"/>
            </a:ln>
            <a:effectLst/>
          </p:spPr>
        </p:cxnSp>
        <p:cxnSp>
          <p:nvCxnSpPr>
            <p:cNvPr id="123" name="Straight Arrow Connector 122">
              <a:extLst>
                <a:ext uri="{FF2B5EF4-FFF2-40B4-BE49-F238E27FC236}">
                  <a16:creationId xmlns:a16="http://schemas.microsoft.com/office/drawing/2014/main" id="{84AAE051-2E7B-68F4-4E67-EF2079C203F0}"/>
                </a:ext>
              </a:extLst>
            </p:cNvPr>
            <p:cNvCxnSpPr>
              <a:stCxn id="111" idx="1"/>
            </p:cNvCxnSpPr>
            <p:nvPr/>
          </p:nvCxnSpPr>
          <p:spPr bwMode="auto">
            <a:xfrm flipH="1" flipV="1">
              <a:off x="2139072" y="2139655"/>
              <a:ext cx="1075317" cy="62533"/>
            </a:xfrm>
            <a:prstGeom prst="straightConnector1">
              <a:avLst/>
            </a:prstGeom>
            <a:noFill/>
            <a:ln w="28575" cap="flat" cmpd="sng" algn="ctr">
              <a:solidFill>
                <a:srgbClr val="FFFFFF"/>
              </a:solidFill>
              <a:prstDash val="solid"/>
              <a:round/>
              <a:headEnd type="none" w="med" len="med"/>
              <a:tailEnd type="triangle"/>
            </a:ln>
            <a:effectLst/>
          </p:spPr>
        </p:cxnSp>
        <p:cxnSp>
          <p:nvCxnSpPr>
            <p:cNvPr id="124" name="Straight Arrow Connector 123">
              <a:extLst>
                <a:ext uri="{FF2B5EF4-FFF2-40B4-BE49-F238E27FC236}">
                  <a16:creationId xmlns:a16="http://schemas.microsoft.com/office/drawing/2014/main" id="{9CF0FA56-9032-58C5-6586-3502B726FDCF}"/>
                </a:ext>
              </a:extLst>
            </p:cNvPr>
            <p:cNvCxnSpPr/>
            <p:nvPr/>
          </p:nvCxnSpPr>
          <p:spPr bwMode="auto">
            <a:xfrm flipH="1">
              <a:off x="2221363" y="2441436"/>
              <a:ext cx="1121266" cy="0"/>
            </a:xfrm>
            <a:prstGeom prst="straightConnector1">
              <a:avLst/>
            </a:prstGeom>
            <a:noFill/>
            <a:ln w="28575" cap="flat" cmpd="sng" algn="ctr">
              <a:solidFill>
                <a:schemeClr val="accent1"/>
              </a:solidFill>
              <a:prstDash val="solid"/>
              <a:round/>
              <a:headEnd type="none" w="med" len="med"/>
              <a:tailEnd type="triangle"/>
            </a:ln>
            <a:effectLst/>
          </p:spPr>
        </p:cxnSp>
        <p:cxnSp>
          <p:nvCxnSpPr>
            <p:cNvPr id="125" name="Straight Arrow Connector 124">
              <a:extLst>
                <a:ext uri="{FF2B5EF4-FFF2-40B4-BE49-F238E27FC236}">
                  <a16:creationId xmlns:a16="http://schemas.microsoft.com/office/drawing/2014/main" id="{0C87B832-629D-361B-A514-ACC814982A8B}"/>
                </a:ext>
              </a:extLst>
            </p:cNvPr>
            <p:cNvCxnSpPr>
              <a:stCxn id="114" idx="1"/>
            </p:cNvCxnSpPr>
            <p:nvPr/>
          </p:nvCxnSpPr>
          <p:spPr bwMode="auto">
            <a:xfrm flipH="1" flipV="1">
              <a:off x="2429205" y="2649750"/>
              <a:ext cx="981657" cy="17249"/>
            </a:xfrm>
            <a:prstGeom prst="straightConnector1">
              <a:avLst/>
            </a:prstGeom>
            <a:noFill/>
            <a:ln w="28575" cap="flat" cmpd="sng" algn="ctr">
              <a:solidFill>
                <a:schemeClr val="accent4"/>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28323B26-56E4-96DD-6C10-A96269572932}"/>
                </a:ext>
              </a:extLst>
            </p:cNvPr>
            <p:cNvCxnSpPr/>
            <p:nvPr/>
          </p:nvCxnSpPr>
          <p:spPr bwMode="auto">
            <a:xfrm flipH="1">
              <a:off x="2267204" y="2914144"/>
              <a:ext cx="1434875" cy="0"/>
            </a:xfrm>
            <a:prstGeom prst="straightConnector1">
              <a:avLst/>
            </a:prstGeom>
            <a:noFill/>
            <a:ln w="28575" cap="flat" cmpd="sng" algn="ctr">
              <a:solidFill>
                <a:srgbClr val="000000"/>
              </a:solidFill>
              <a:prstDash val="solid"/>
              <a:round/>
              <a:headEnd type="none" w="med" len="med"/>
              <a:tailEnd type="triangle"/>
            </a:ln>
            <a:effectLst/>
          </p:spPr>
        </p:cxnSp>
        <p:cxnSp>
          <p:nvCxnSpPr>
            <p:cNvPr id="127" name="Straight Arrow Connector 126">
              <a:extLst>
                <a:ext uri="{FF2B5EF4-FFF2-40B4-BE49-F238E27FC236}">
                  <a16:creationId xmlns:a16="http://schemas.microsoft.com/office/drawing/2014/main" id="{949BC9D3-2A45-F14D-55B8-903400B9CD4D}"/>
                </a:ext>
              </a:extLst>
            </p:cNvPr>
            <p:cNvCxnSpPr>
              <a:cxnSpLocks/>
            </p:cNvCxnSpPr>
            <p:nvPr/>
          </p:nvCxnSpPr>
          <p:spPr bwMode="auto">
            <a:xfrm flipH="1">
              <a:off x="1908790" y="3096882"/>
              <a:ext cx="2668728" cy="7997"/>
            </a:xfrm>
            <a:prstGeom prst="straightConnector1">
              <a:avLst/>
            </a:prstGeom>
            <a:noFill/>
            <a:ln w="28575" cap="flat" cmpd="sng" algn="ctr">
              <a:solidFill>
                <a:srgbClr val="000000"/>
              </a:solidFill>
              <a:prstDash val="solid"/>
              <a:round/>
              <a:headEnd type="none" w="med" len="med"/>
              <a:tailEnd type="triangle"/>
            </a:ln>
            <a:effectLst/>
          </p:spPr>
        </p:cxnSp>
        <p:cxnSp>
          <p:nvCxnSpPr>
            <p:cNvPr id="128" name="Straight Arrow Connector 127">
              <a:extLst>
                <a:ext uri="{FF2B5EF4-FFF2-40B4-BE49-F238E27FC236}">
                  <a16:creationId xmlns:a16="http://schemas.microsoft.com/office/drawing/2014/main" id="{C77F6195-4EE9-1BA0-FB87-A37C8DB7B399}"/>
                </a:ext>
              </a:extLst>
            </p:cNvPr>
            <p:cNvCxnSpPr>
              <a:cxnSpLocks/>
            </p:cNvCxnSpPr>
            <p:nvPr/>
          </p:nvCxnSpPr>
          <p:spPr bwMode="auto">
            <a:xfrm flipH="1">
              <a:off x="2036015" y="3212645"/>
              <a:ext cx="843863" cy="0"/>
            </a:xfrm>
            <a:prstGeom prst="straightConnector1">
              <a:avLst/>
            </a:prstGeom>
            <a:noFill/>
            <a:ln w="28575" cap="flat" cmpd="sng" algn="ctr">
              <a:solidFill>
                <a:srgbClr val="000000"/>
              </a:solidFill>
              <a:prstDash val="solid"/>
              <a:round/>
              <a:headEnd type="none" w="med" len="med"/>
              <a:tailEnd type="triangle"/>
            </a:ln>
            <a:effectLst/>
          </p:spPr>
        </p:cxnSp>
        <p:cxnSp>
          <p:nvCxnSpPr>
            <p:cNvPr id="129" name="Straight Arrow Connector 128">
              <a:extLst>
                <a:ext uri="{FF2B5EF4-FFF2-40B4-BE49-F238E27FC236}">
                  <a16:creationId xmlns:a16="http://schemas.microsoft.com/office/drawing/2014/main" id="{3F6B4167-D6B3-95F5-47C2-B10FF02DD46E}"/>
                </a:ext>
              </a:extLst>
            </p:cNvPr>
            <p:cNvCxnSpPr>
              <a:cxnSpLocks/>
            </p:cNvCxnSpPr>
            <p:nvPr/>
          </p:nvCxnSpPr>
          <p:spPr bwMode="auto">
            <a:xfrm flipH="1">
              <a:off x="2267204" y="3523038"/>
              <a:ext cx="1578065" cy="0"/>
            </a:xfrm>
            <a:prstGeom prst="straightConnector1">
              <a:avLst/>
            </a:prstGeom>
            <a:noFill/>
            <a:ln w="28575" cap="flat" cmpd="sng" algn="ctr">
              <a:solidFill>
                <a:srgbClr val="000000"/>
              </a:solidFill>
              <a:prstDash val="solid"/>
              <a:round/>
              <a:headEnd type="none" w="med" len="med"/>
              <a:tailEnd type="triangle"/>
            </a:ln>
            <a:effectLst/>
          </p:spPr>
        </p:cxnSp>
        <p:cxnSp>
          <p:nvCxnSpPr>
            <p:cNvPr id="130" name="Straight Arrow Connector 129">
              <a:extLst>
                <a:ext uri="{FF2B5EF4-FFF2-40B4-BE49-F238E27FC236}">
                  <a16:creationId xmlns:a16="http://schemas.microsoft.com/office/drawing/2014/main" id="{2C033430-E96E-BDB4-1927-1AA9438DE49D}"/>
                </a:ext>
              </a:extLst>
            </p:cNvPr>
            <p:cNvCxnSpPr>
              <a:stCxn id="119" idx="1"/>
            </p:cNvCxnSpPr>
            <p:nvPr/>
          </p:nvCxnSpPr>
          <p:spPr bwMode="auto">
            <a:xfrm flipH="1" flipV="1">
              <a:off x="2780954" y="3812998"/>
              <a:ext cx="781298" cy="23355"/>
            </a:xfrm>
            <a:prstGeom prst="straightConnector1">
              <a:avLst/>
            </a:prstGeom>
            <a:noFill/>
            <a:ln w="28575" cap="flat" cmpd="sng" algn="ctr">
              <a:solidFill>
                <a:srgbClr val="000000"/>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457D138D-AEC5-6EEA-8307-418C48A715DC}"/>
                </a:ext>
              </a:extLst>
            </p:cNvPr>
            <p:cNvCxnSpPr>
              <a:stCxn id="120" idx="1"/>
            </p:cNvCxnSpPr>
            <p:nvPr/>
          </p:nvCxnSpPr>
          <p:spPr bwMode="auto">
            <a:xfrm flipH="1" flipV="1">
              <a:off x="2306401" y="4586494"/>
              <a:ext cx="947185" cy="1674"/>
            </a:xfrm>
            <a:prstGeom prst="straightConnector1">
              <a:avLst/>
            </a:prstGeom>
            <a:noFill/>
            <a:ln w="28575" cap="flat" cmpd="sng" algn="ctr">
              <a:solidFill>
                <a:srgbClr val="000000"/>
              </a:solidFill>
              <a:prstDash val="solid"/>
              <a:round/>
              <a:headEnd type="none" w="med" len="med"/>
              <a:tailEnd type="triangle"/>
            </a:ln>
            <a:effectLst/>
          </p:spPr>
        </p:cxnSp>
      </p:grpSp>
      <p:sp>
        <p:nvSpPr>
          <p:cNvPr id="132" name="Title 1">
            <a:extLst>
              <a:ext uri="{FF2B5EF4-FFF2-40B4-BE49-F238E27FC236}">
                <a16:creationId xmlns:a16="http://schemas.microsoft.com/office/drawing/2014/main" id="{67AAE6D5-C941-B300-08BB-4C4910E48C96}"/>
              </a:ext>
            </a:extLst>
          </p:cNvPr>
          <p:cNvSpPr txBox="1">
            <a:spLocks/>
          </p:cNvSpPr>
          <p:nvPr/>
        </p:nvSpPr>
        <p:spPr bwMode="auto">
          <a:xfrm>
            <a:off x="609759" y="238127"/>
            <a:ext cx="10872445"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a:ln>
                  <a:noFill/>
                </a:ln>
                <a:solidFill>
                  <a:srgbClr val="455560"/>
                </a:solidFill>
                <a:effectLst/>
                <a:uLnTx/>
                <a:uFillTx/>
                <a:latin typeface="Calibri" panose="020F0502020204030204" pitchFamily="34" charset="0"/>
                <a:ea typeface="+mj-ea"/>
                <a:cs typeface="+mj-cs"/>
              </a:rPr>
              <a:t>NTRK</a:t>
            </a: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 Rearrangements and TRK Fusions in Cancer</a:t>
            </a:r>
          </a:p>
        </p:txBody>
      </p:sp>
      <p:sp>
        <p:nvSpPr>
          <p:cNvPr id="133" name="Content Placeholder 13">
            <a:extLst>
              <a:ext uri="{FF2B5EF4-FFF2-40B4-BE49-F238E27FC236}">
                <a16:creationId xmlns:a16="http://schemas.microsoft.com/office/drawing/2014/main" id="{880F6EC4-C115-B7B7-2954-A4E202B20A2A}"/>
              </a:ext>
            </a:extLst>
          </p:cNvPr>
          <p:cNvSpPr txBox="1">
            <a:spLocks/>
          </p:cNvSpPr>
          <p:nvPr/>
        </p:nvSpPr>
        <p:spPr bwMode="auto">
          <a:xfrm>
            <a:off x="601820" y="1510730"/>
            <a:ext cx="5309278" cy="2114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Normal role in neuronal development in </a:t>
            </a:r>
            <a:b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utero and postnatal neuronal differentiation, survival, function; expression limited to CNS</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In cancer, rearrangement of </a:t>
            </a:r>
            <a:r>
              <a:rPr kumimoji="0" lang="en-US" sz="20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NTRK</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gene couples TK domain with a 5’ fusion partner to generate a chimeric TRK protein lacking LBD</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742950" marR="0" lvl="1" indent="-285750" algn="l" defTabSz="914400" rtl="0" eaLnBrk="1" fontAlgn="base" latinLnBrk="0" hangingPunct="1">
              <a:lnSpc>
                <a:spcPct val="90000"/>
              </a:lnSpc>
              <a:spcBef>
                <a:spcPts val="1000"/>
              </a:spcBef>
              <a:spcAft>
                <a:spcPts val="70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ndParaRPr>
          </a:p>
        </p:txBody>
      </p:sp>
      <p:sp>
        <p:nvSpPr>
          <p:cNvPr id="134" name="Text Box 15">
            <a:extLst>
              <a:ext uri="{FF2B5EF4-FFF2-40B4-BE49-F238E27FC236}">
                <a16:creationId xmlns:a16="http://schemas.microsoft.com/office/drawing/2014/main" id="{BC73F3A2-528C-49D4-E573-C7EA496D4F26}"/>
              </a:ext>
            </a:extLst>
          </p:cNvPr>
          <p:cNvSpPr txBox="1">
            <a:spLocks noChangeArrowheads="1"/>
          </p:cNvSpPr>
          <p:nvPr/>
        </p:nvSpPr>
        <p:spPr bwMode="auto">
          <a:xfrm>
            <a:off x="412751" y="6407382"/>
            <a:ext cx="8900422" cy="258532"/>
          </a:xfrm>
          <a:prstGeom prst="rect">
            <a:avLst/>
          </a:prstGeom>
          <a:noFill/>
          <a:ln>
            <a:noFill/>
          </a:ln>
        </p:spPr>
        <p:txBody>
          <a:bodyPr anchor="b">
            <a:spAutoFit/>
          </a:bodyPr>
          <a:lstStyle>
            <a:defPPr>
              <a:defRPr lang="en-US"/>
            </a:defPPr>
            <a:lvl1pPr marL="0" marR="0" lvl="0" indent="0" defTabSz="457200" eaLnBrk="1" fontAlgn="auto" latinLnBrk="0" hangingPunct="1">
              <a:lnSpc>
                <a:spcPct val="90000"/>
              </a:lnSpc>
              <a:spcBef>
                <a:spcPts val="1000"/>
              </a:spcBef>
              <a:spcAft>
                <a:spcPts val="700"/>
              </a:spcAft>
              <a:buClr>
                <a:srgbClr val="FEFDDE"/>
              </a:buClr>
              <a:buSzTx/>
              <a:buFont typeface="Wingdings" panose="05000000000000000000" pitchFamily="2" charset="2"/>
              <a:buChar char="§"/>
              <a:tabLst/>
              <a:defRPr kumimoji="0" sz="1200" b="0" i="0" u="none" strike="noStrike" cap="none" spc="-1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defTabSz="457200" eaLnBrk="1" fontAlgn="auto" latinLnBrk="0" hangingPunct="1">
              <a:lnSpc>
                <a:spcPct val="90000"/>
              </a:lnSpc>
              <a:spcBef>
                <a:spcPts val="1000"/>
              </a:spcBef>
              <a:spcAft>
                <a:spcPts val="700"/>
              </a:spcAft>
              <a:buClr>
                <a:srgbClr val="FEFDDE"/>
              </a:buClr>
              <a:buSzTx/>
              <a:buFont typeface="Wingdings" panose="05000000000000000000" pitchFamily="2" charset="2"/>
              <a:buNone/>
              <a:tabLst/>
              <a:defRPr/>
            </a:pPr>
            <a:r>
              <a:rPr kumimoji="0" lang="pt-BR" sz="1200" b="0" i="0" u="none" strike="noStrike" kern="0" cap="none" spc="-10" normalizeH="0" baseline="0" noProof="0" dirty="0">
                <a:ln>
                  <a:noFill/>
                </a:ln>
                <a:solidFill>
                  <a:srgbClr val="455560"/>
                </a:solidFill>
                <a:effectLst/>
                <a:uLnTx/>
                <a:uFillTx/>
                <a:latin typeface="Calibri" panose="020F0502020204030204" pitchFamily="34" charset="0"/>
              </a:rPr>
              <a:t>Cocco. Nat Rev Clin Oncol. 2018;15:731. Hyman. ASCO 2017. Abstr LBA2501. Gatalica. AACR-NCI-EORTC 2017. Abstr A047. </a:t>
            </a:r>
            <a:endParaRPr kumimoji="0" lang="en-US" sz="1200" b="0" i="0" u="none" strike="noStrike" kern="0" cap="none" spc="-10" normalizeH="0" baseline="0" noProof="0" dirty="0">
              <a:ln>
                <a:noFill/>
              </a:ln>
              <a:solidFill>
                <a:srgbClr val="455560"/>
              </a:solidFill>
              <a:effectLst/>
              <a:uLnTx/>
              <a:uFillTx/>
              <a:latin typeface="Calibri" panose="020F0502020204030204" pitchFamily="34" charset="0"/>
            </a:endParaRPr>
          </a:p>
        </p:txBody>
      </p:sp>
      <p:sp>
        <p:nvSpPr>
          <p:cNvPr id="135" name="TextBox 134">
            <a:extLst>
              <a:ext uri="{FF2B5EF4-FFF2-40B4-BE49-F238E27FC236}">
                <a16:creationId xmlns:a16="http://schemas.microsoft.com/office/drawing/2014/main" id="{DE90863B-93AC-1BE9-0976-990020645CE2}"/>
              </a:ext>
            </a:extLst>
          </p:cNvPr>
          <p:cNvSpPr txBox="1"/>
          <p:nvPr/>
        </p:nvSpPr>
        <p:spPr bwMode="auto">
          <a:xfrm>
            <a:off x="1026307" y="5420101"/>
            <a:ext cx="4183034" cy="646331"/>
          </a:xfrm>
          <a:prstGeom prst="rect">
            <a:avLst/>
          </a:prstGeom>
          <a:noFill/>
          <a:ln w="28575" algn="ctr">
            <a:solidFill>
              <a:srgbClr val="E1471D"/>
            </a:solidFill>
            <a:miter lim="800000"/>
            <a:headEnd/>
            <a:tailEnd/>
          </a:ln>
          <a:extLst>
            <a:ext uri="{909E8E84-426E-40dd-AFC4-6F175D3DCCD1}">
              <a14:hiddenFill xmlns="" xmlns:a14="http://schemas.microsoft.com/office/drawing/2010/main">
                <a:solidFill>
                  <a:srgbClr val="FFFFFF"/>
                </a:solidFill>
              </a14:hiddenFill>
            </a:ext>
          </a:extLst>
        </p:spPr>
        <p:txBody>
          <a:bodyPr wrap="squar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800" b="1" i="0" u="none" strike="noStrike" kern="0" cap="none" spc="0" normalizeH="0" baseline="0" noProof="0" dirty="0">
                <a:ln>
                  <a:noFill/>
                </a:ln>
                <a:solidFill>
                  <a:srgbClr val="E1471D"/>
                </a:solidFill>
                <a:effectLst/>
                <a:uLnTx/>
                <a:uFillTx/>
                <a:cs typeface="Arial" panose="020B0604020202020204" pitchFamily="34" charset="0"/>
              </a:rPr>
              <a:t>Leads to overexpression or </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800" b="1" i="0" u="none" strike="noStrike" kern="0" cap="none" spc="0" normalizeH="0" baseline="0" noProof="0" dirty="0">
                <a:ln>
                  <a:noFill/>
                </a:ln>
                <a:solidFill>
                  <a:srgbClr val="E1471D"/>
                </a:solidFill>
                <a:effectLst/>
                <a:uLnTx/>
                <a:uFillTx/>
                <a:cs typeface="Arial" panose="020B0604020202020204" pitchFamily="34" charset="0"/>
              </a:rPr>
              <a:t>constitutive activation of kinase domain</a:t>
            </a:r>
          </a:p>
        </p:txBody>
      </p:sp>
      <p:sp>
        <p:nvSpPr>
          <p:cNvPr id="136" name="Rectangle 135">
            <a:extLst>
              <a:ext uri="{FF2B5EF4-FFF2-40B4-BE49-F238E27FC236}">
                <a16:creationId xmlns:a16="http://schemas.microsoft.com/office/drawing/2014/main" id="{6A66B011-03DC-288F-2198-A39D3B6AEA9B}"/>
              </a:ext>
            </a:extLst>
          </p:cNvPr>
          <p:cNvSpPr/>
          <p:nvPr/>
        </p:nvSpPr>
        <p:spPr>
          <a:xfrm>
            <a:off x="6095999" y="1263356"/>
            <a:ext cx="5662613" cy="646331"/>
          </a:xfrm>
          <a:prstGeom prst="rect">
            <a:avLst/>
          </a:prstGeom>
        </p:spPr>
        <p:txBody>
          <a:bodyPr wrap="square">
            <a:spAutoFit/>
          </a:bodyPr>
          <a:lstStyle/>
          <a:p>
            <a:pPr algn="ctr" eaLnBrk="0" fontAlgn="base" hangingPunct="0">
              <a:spcBef>
                <a:spcPct val="0"/>
              </a:spcBef>
              <a:spcAft>
                <a:spcPct val="0"/>
              </a:spcAft>
              <a:defRPr/>
            </a:pPr>
            <a:r>
              <a:rPr lang="en-US" b="1" i="1" dirty="0">
                <a:solidFill>
                  <a:srgbClr val="000000"/>
                </a:solidFill>
                <a:cs typeface="Arial" panose="020B0604020202020204" pitchFamily="34" charset="0"/>
                <a:sym typeface="Arial"/>
              </a:rPr>
              <a:t>NTRK </a:t>
            </a:r>
            <a:r>
              <a:rPr lang="en-US" b="1" dirty="0">
                <a:solidFill>
                  <a:srgbClr val="000000"/>
                </a:solidFill>
                <a:cs typeface="Arial" panose="020B0604020202020204" pitchFamily="34" charset="0"/>
                <a:sym typeface="Arial"/>
              </a:rPr>
              <a:t>Fusions Are Rare Events: </a:t>
            </a:r>
          </a:p>
          <a:p>
            <a:pPr algn="ctr" eaLnBrk="0" fontAlgn="base" hangingPunct="0">
              <a:spcBef>
                <a:spcPct val="0"/>
              </a:spcBef>
              <a:spcAft>
                <a:spcPct val="0"/>
              </a:spcAft>
              <a:defRPr/>
            </a:pPr>
            <a:r>
              <a:rPr lang="en-US" b="1" dirty="0">
                <a:solidFill>
                  <a:srgbClr val="000000"/>
                </a:solidFill>
                <a:cs typeface="Arial" panose="020B0604020202020204" pitchFamily="34" charset="0"/>
                <a:sym typeface="Arial"/>
              </a:rPr>
              <a:t>0.21% Across 11,116 Patients With Tumors of All Types</a:t>
            </a:r>
          </a:p>
        </p:txBody>
      </p:sp>
      <p:grpSp>
        <p:nvGrpSpPr>
          <p:cNvPr id="137" name="Group 136">
            <a:extLst>
              <a:ext uri="{FF2B5EF4-FFF2-40B4-BE49-F238E27FC236}">
                <a16:creationId xmlns:a16="http://schemas.microsoft.com/office/drawing/2014/main" id="{CB349B5A-64D5-C3F5-2CD7-89A488849A2E}"/>
              </a:ext>
            </a:extLst>
          </p:cNvPr>
          <p:cNvGrpSpPr/>
          <p:nvPr/>
        </p:nvGrpSpPr>
        <p:grpSpPr>
          <a:xfrm>
            <a:off x="219868" y="3663983"/>
            <a:ext cx="5689093" cy="1527885"/>
            <a:chOff x="686051" y="-323170"/>
            <a:chExt cx="6562399" cy="1762423"/>
          </a:xfrm>
        </p:grpSpPr>
        <p:grpSp>
          <p:nvGrpSpPr>
            <p:cNvPr id="138" name="Group 137">
              <a:extLst>
                <a:ext uri="{FF2B5EF4-FFF2-40B4-BE49-F238E27FC236}">
                  <a16:creationId xmlns:a16="http://schemas.microsoft.com/office/drawing/2014/main" id="{BF3DF2ED-4F29-984B-0013-B3C6BE825A66}"/>
                </a:ext>
              </a:extLst>
            </p:cNvPr>
            <p:cNvGrpSpPr/>
            <p:nvPr/>
          </p:nvGrpSpPr>
          <p:grpSpPr>
            <a:xfrm>
              <a:off x="1785864" y="-323170"/>
              <a:ext cx="5462586" cy="1690720"/>
              <a:chOff x="6130926" y="3206876"/>
              <a:chExt cx="5462586" cy="1690720"/>
            </a:xfrm>
          </p:grpSpPr>
          <p:grpSp>
            <p:nvGrpSpPr>
              <p:cNvPr id="143" name="Group 142">
                <a:extLst>
                  <a:ext uri="{FF2B5EF4-FFF2-40B4-BE49-F238E27FC236}">
                    <a16:creationId xmlns:a16="http://schemas.microsoft.com/office/drawing/2014/main" id="{23D4C177-F2A6-5791-0B85-B8AB264C456E}"/>
                  </a:ext>
                </a:extLst>
              </p:cNvPr>
              <p:cNvGrpSpPr/>
              <p:nvPr/>
            </p:nvGrpSpPr>
            <p:grpSpPr>
              <a:xfrm>
                <a:off x="6130926" y="3563243"/>
                <a:ext cx="5462586" cy="316176"/>
                <a:chOff x="6129338" y="4941190"/>
                <a:chExt cx="5462586" cy="316176"/>
              </a:xfrm>
            </p:grpSpPr>
            <p:cxnSp>
              <p:nvCxnSpPr>
                <p:cNvPr id="170" name="Straight Connector 169">
                  <a:extLst>
                    <a:ext uri="{FF2B5EF4-FFF2-40B4-BE49-F238E27FC236}">
                      <a16:creationId xmlns:a16="http://schemas.microsoft.com/office/drawing/2014/main" id="{4518EA32-A0F0-5746-AC7D-D6F364A0EE83}"/>
                    </a:ext>
                  </a:extLst>
                </p:cNvPr>
                <p:cNvCxnSpPr/>
                <p:nvPr/>
              </p:nvCxnSpPr>
              <p:spPr bwMode="auto">
                <a:xfrm>
                  <a:off x="6129338" y="5096217"/>
                  <a:ext cx="2671762" cy="0"/>
                </a:xfrm>
                <a:prstGeom prst="line">
                  <a:avLst/>
                </a:prstGeom>
                <a:noFill/>
                <a:ln w="28575" cap="flat" cmpd="sng" algn="ctr">
                  <a:solidFill>
                    <a:srgbClr val="000000"/>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B5493E9B-99C4-B7DA-6F3B-6B6F96F2C5C9}"/>
                    </a:ext>
                  </a:extLst>
                </p:cNvPr>
                <p:cNvCxnSpPr/>
                <p:nvPr/>
              </p:nvCxnSpPr>
              <p:spPr bwMode="auto">
                <a:xfrm>
                  <a:off x="8920162" y="5101321"/>
                  <a:ext cx="2671762" cy="0"/>
                </a:xfrm>
                <a:prstGeom prst="line">
                  <a:avLst/>
                </a:prstGeom>
                <a:noFill/>
                <a:ln w="28575" cap="flat" cmpd="sng" algn="ctr">
                  <a:solidFill>
                    <a:srgbClr val="000000"/>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9C02AB84-064D-0535-DD92-28A9FDE129D8}"/>
                    </a:ext>
                  </a:extLst>
                </p:cNvPr>
                <p:cNvCxnSpPr/>
                <p:nvPr/>
              </p:nvCxnSpPr>
              <p:spPr bwMode="auto">
                <a:xfrm flipH="1">
                  <a:off x="8753475" y="4941190"/>
                  <a:ext cx="114302" cy="312091"/>
                </a:xfrm>
                <a:prstGeom prst="line">
                  <a:avLst/>
                </a:prstGeom>
                <a:noFill/>
                <a:ln w="28575" cap="flat" cmpd="sng" algn="ctr">
                  <a:solidFill>
                    <a:srgbClr val="000000"/>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1744A559-08FF-8487-33B1-551EB26BCC44}"/>
                    </a:ext>
                  </a:extLst>
                </p:cNvPr>
                <p:cNvCxnSpPr/>
                <p:nvPr/>
              </p:nvCxnSpPr>
              <p:spPr bwMode="auto">
                <a:xfrm flipH="1">
                  <a:off x="8863011" y="4945275"/>
                  <a:ext cx="114302" cy="312091"/>
                </a:xfrm>
                <a:prstGeom prst="line">
                  <a:avLst/>
                </a:prstGeom>
                <a:noFill/>
                <a:ln w="28575" cap="flat" cmpd="sng" algn="ctr">
                  <a:solidFill>
                    <a:srgbClr val="000000"/>
                  </a:solidFill>
                  <a:prstDash val="solid"/>
                  <a:round/>
                  <a:headEnd type="none" w="med" len="med"/>
                  <a:tailEnd type="none" w="med" len="med"/>
                </a:ln>
                <a:effectLst/>
              </p:spPr>
            </p:cxnSp>
          </p:grpSp>
          <p:grpSp>
            <p:nvGrpSpPr>
              <p:cNvPr id="144" name="Group 143">
                <a:extLst>
                  <a:ext uri="{FF2B5EF4-FFF2-40B4-BE49-F238E27FC236}">
                    <a16:creationId xmlns:a16="http://schemas.microsoft.com/office/drawing/2014/main" id="{51AEC0B4-DD3E-2F7B-C861-43AAB5AE3F26}"/>
                  </a:ext>
                </a:extLst>
              </p:cNvPr>
              <p:cNvGrpSpPr/>
              <p:nvPr/>
            </p:nvGrpSpPr>
            <p:grpSpPr>
              <a:xfrm>
                <a:off x="6288088" y="3527852"/>
                <a:ext cx="990600" cy="346346"/>
                <a:chOff x="6286500" y="4905799"/>
                <a:chExt cx="990600" cy="346346"/>
              </a:xfrm>
            </p:grpSpPr>
            <p:sp>
              <p:nvSpPr>
                <p:cNvPr id="168" name="Rectangle 167">
                  <a:extLst>
                    <a:ext uri="{FF2B5EF4-FFF2-40B4-BE49-F238E27FC236}">
                      <a16:creationId xmlns:a16="http://schemas.microsoft.com/office/drawing/2014/main" id="{FEF40416-8C7E-B0DE-A0A4-A14A8C78EFA1}"/>
                    </a:ext>
                  </a:extLst>
                </p:cNvPr>
                <p:cNvSpPr/>
                <p:nvPr/>
              </p:nvSpPr>
              <p:spPr bwMode="auto">
                <a:xfrm>
                  <a:off x="6286500" y="4944368"/>
                  <a:ext cx="990600" cy="307777"/>
                </a:xfrm>
                <a:prstGeom prst="rect">
                  <a:avLst/>
                </a:prstGeom>
                <a:solidFill>
                  <a:srgbClr val="4DA1BB"/>
                </a:solidFill>
                <a:ln>
                  <a:solidFill>
                    <a:srgbClr val="455560">
                      <a:lumMod val="10000"/>
                    </a:srgbClr>
                  </a:solidFill>
                </a:ln>
              </p:spPr>
              <p:txBody>
                <a:bodyPr wrap="square" rtlCol="0" anchor="ctr">
                  <a:spAutoFit/>
                </a:bodyPr>
                <a:lstStyle/>
                <a:p>
                  <a:pPr marL="0" marR="0" lvl="0" indent="0" algn="ctr" defTabSz="609493" eaLnBrk="1" fontAlgn="auto"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CDCDCF"/>
                    </a:solidFill>
                    <a:effectLst/>
                    <a:uLnTx/>
                    <a:uFillTx/>
                    <a:cs typeface="Arial" panose="020B0604020202020204" pitchFamily="34" charset="0"/>
                    <a:sym typeface="Arial"/>
                  </a:endParaRPr>
                </a:p>
              </p:txBody>
            </p:sp>
            <p:sp>
              <p:nvSpPr>
                <p:cNvPr id="169" name="TextBox 168">
                  <a:extLst>
                    <a:ext uri="{FF2B5EF4-FFF2-40B4-BE49-F238E27FC236}">
                      <a16:creationId xmlns:a16="http://schemas.microsoft.com/office/drawing/2014/main" id="{730F90E4-B3C3-BC7D-CA94-6F3496ADAACC}"/>
                    </a:ext>
                  </a:extLst>
                </p:cNvPr>
                <p:cNvSpPr txBox="1"/>
                <p:nvPr/>
              </p:nvSpPr>
              <p:spPr>
                <a:xfrm>
                  <a:off x="6290672" y="4905799"/>
                  <a:ext cx="982256" cy="338554"/>
                </a:xfrm>
                <a:prstGeom prst="rect">
                  <a:avLst/>
                </a:prstGeom>
                <a:noFill/>
              </p:spPr>
              <p:txBody>
                <a:bodyPr wrap="non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DCDCF">
                          <a:lumMod val="10000"/>
                        </a:srgbClr>
                      </a:solidFill>
                      <a:effectLst/>
                      <a:uLnTx/>
                      <a:uFillTx/>
                      <a:cs typeface="Arial" panose="020B0604020202020204" pitchFamily="34" charset="0"/>
                      <a:sym typeface="Arial"/>
                    </a:rPr>
                    <a:t>Promoter</a:t>
                  </a:r>
                </a:p>
              </p:txBody>
            </p:sp>
          </p:grpSp>
          <p:grpSp>
            <p:nvGrpSpPr>
              <p:cNvPr id="145" name="Group 144">
                <a:extLst>
                  <a:ext uri="{FF2B5EF4-FFF2-40B4-BE49-F238E27FC236}">
                    <a16:creationId xmlns:a16="http://schemas.microsoft.com/office/drawing/2014/main" id="{F3542626-0E98-578B-E398-F52DF73F1827}"/>
                  </a:ext>
                </a:extLst>
              </p:cNvPr>
              <p:cNvGrpSpPr/>
              <p:nvPr/>
            </p:nvGrpSpPr>
            <p:grpSpPr>
              <a:xfrm>
                <a:off x="7377428" y="3530857"/>
                <a:ext cx="1044261" cy="346346"/>
                <a:chOff x="7402672" y="5227475"/>
                <a:chExt cx="1044261" cy="346346"/>
              </a:xfrm>
            </p:grpSpPr>
            <p:sp>
              <p:nvSpPr>
                <p:cNvPr id="166" name="Rectangle 165">
                  <a:extLst>
                    <a:ext uri="{FF2B5EF4-FFF2-40B4-BE49-F238E27FC236}">
                      <a16:creationId xmlns:a16="http://schemas.microsoft.com/office/drawing/2014/main" id="{183475AC-3A82-1847-6E49-8E0BC8E036F7}"/>
                    </a:ext>
                  </a:extLst>
                </p:cNvPr>
                <p:cNvSpPr/>
                <p:nvPr/>
              </p:nvSpPr>
              <p:spPr bwMode="auto">
                <a:xfrm>
                  <a:off x="7429500" y="5266044"/>
                  <a:ext cx="990600" cy="307777"/>
                </a:xfrm>
                <a:prstGeom prst="rect">
                  <a:avLst/>
                </a:prstGeom>
                <a:solidFill>
                  <a:srgbClr val="4DA1BB"/>
                </a:solidFill>
                <a:ln>
                  <a:solidFill>
                    <a:srgbClr val="455560">
                      <a:lumMod val="10000"/>
                    </a:srgbClr>
                  </a:solidFill>
                </a:ln>
              </p:spPr>
              <p:txBody>
                <a:bodyPr wrap="square" rtlCol="0" anchor="ctr">
                  <a:spAutoFit/>
                </a:bodyPr>
                <a:lstStyle/>
                <a:p>
                  <a:pPr marL="0" marR="0" lvl="0" indent="0" algn="ctr" defTabSz="609493" eaLnBrk="1" fontAlgn="auto"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CDCDCF"/>
                    </a:solidFill>
                    <a:effectLst/>
                    <a:uLnTx/>
                    <a:uFillTx/>
                    <a:cs typeface="Arial" panose="020B0604020202020204" pitchFamily="34" charset="0"/>
                    <a:sym typeface="Arial"/>
                  </a:endParaRPr>
                </a:p>
              </p:txBody>
            </p:sp>
            <p:sp>
              <p:nvSpPr>
                <p:cNvPr id="167" name="TextBox 166">
                  <a:extLst>
                    <a:ext uri="{FF2B5EF4-FFF2-40B4-BE49-F238E27FC236}">
                      <a16:creationId xmlns:a16="http://schemas.microsoft.com/office/drawing/2014/main" id="{FBA2AB03-7B67-5B64-0F78-B8AE97E218BB}"/>
                    </a:ext>
                  </a:extLst>
                </p:cNvPr>
                <p:cNvSpPr txBox="1"/>
                <p:nvPr/>
              </p:nvSpPr>
              <p:spPr>
                <a:xfrm>
                  <a:off x="7402672" y="5227475"/>
                  <a:ext cx="1044261" cy="338554"/>
                </a:xfrm>
                <a:prstGeom prst="rect">
                  <a:avLst/>
                </a:prstGeom>
                <a:noFill/>
              </p:spPr>
              <p:txBody>
                <a:bodyPr wrap="non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DCDCF">
                          <a:lumMod val="10000"/>
                        </a:srgbClr>
                      </a:solidFill>
                      <a:effectLst/>
                      <a:uLnTx/>
                      <a:uFillTx/>
                      <a:cs typeface="Arial" panose="020B0604020202020204" pitchFamily="34" charset="0"/>
                      <a:sym typeface="Arial"/>
                    </a:rPr>
                    <a:t>5’ partner</a:t>
                  </a:r>
                </a:p>
              </p:txBody>
            </p:sp>
          </p:grpSp>
          <p:grpSp>
            <p:nvGrpSpPr>
              <p:cNvPr id="146" name="Group 145">
                <a:extLst>
                  <a:ext uri="{FF2B5EF4-FFF2-40B4-BE49-F238E27FC236}">
                    <a16:creationId xmlns:a16="http://schemas.microsoft.com/office/drawing/2014/main" id="{3B2D4DF4-6BA4-D808-6809-902C7AA36D45}"/>
                  </a:ext>
                </a:extLst>
              </p:cNvPr>
              <p:cNvGrpSpPr/>
              <p:nvPr/>
            </p:nvGrpSpPr>
            <p:grpSpPr>
              <a:xfrm>
                <a:off x="9196388" y="3530857"/>
                <a:ext cx="2058988" cy="346347"/>
                <a:chOff x="9194800" y="5190354"/>
                <a:chExt cx="2058988" cy="346347"/>
              </a:xfrm>
            </p:grpSpPr>
            <p:sp>
              <p:nvSpPr>
                <p:cNvPr id="162" name="Rectangle 161">
                  <a:extLst>
                    <a:ext uri="{FF2B5EF4-FFF2-40B4-BE49-F238E27FC236}">
                      <a16:creationId xmlns:a16="http://schemas.microsoft.com/office/drawing/2014/main" id="{291FF53E-C243-B36C-E6C4-B75054F74DB5}"/>
                    </a:ext>
                  </a:extLst>
                </p:cNvPr>
                <p:cNvSpPr/>
                <p:nvPr/>
              </p:nvSpPr>
              <p:spPr bwMode="auto">
                <a:xfrm>
                  <a:off x="9194800" y="5228924"/>
                  <a:ext cx="2058988" cy="307777"/>
                </a:xfrm>
                <a:prstGeom prst="rect">
                  <a:avLst/>
                </a:prstGeom>
                <a:solidFill>
                  <a:srgbClr val="E1471D"/>
                </a:solidFill>
                <a:ln>
                  <a:solidFill>
                    <a:srgbClr val="455560">
                      <a:lumMod val="10000"/>
                    </a:srgbClr>
                  </a:solidFill>
                </a:ln>
              </p:spPr>
              <p:txBody>
                <a:bodyPr wrap="square" rtlCol="0" anchor="ctr">
                  <a:spAutoFit/>
                </a:bodyPr>
                <a:lstStyle/>
                <a:p>
                  <a:pPr marL="0" marR="0" lvl="0" indent="0" algn="ctr" defTabSz="609493" eaLnBrk="1" fontAlgn="auto"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CDCDCF"/>
                    </a:solidFill>
                    <a:effectLst/>
                    <a:uLnTx/>
                    <a:uFillTx/>
                    <a:cs typeface="Arial" panose="020B0604020202020204" pitchFamily="34" charset="0"/>
                    <a:sym typeface="Arial"/>
                  </a:endParaRPr>
                </a:p>
              </p:txBody>
            </p:sp>
            <p:sp>
              <p:nvSpPr>
                <p:cNvPr id="163" name="TextBox 162">
                  <a:extLst>
                    <a:ext uri="{FF2B5EF4-FFF2-40B4-BE49-F238E27FC236}">
                      <a16:creationId xmlns:a16="http://schemas.microsoft.com/office/drawing/2014/main" id="{3C4CBE1C-1643-1C90-AF8B-CBFBCC0D6AA3}"/>
                    </a:ext>
                  </a:extLst>
                </p:cNvPr>
                <p:cNvSpPr txBox="1"/>
                <p:nvPr/>
              </p:nvSpPr>
              <p:spPr>
                <a:xfrm>
                  <a:off x="9230868" y="5195116"/>
                  <a:ext cx="510076" cy="338554"/>
                </a:xfrm>
                <a:prstGeom prst="rect">
                  <a:avLst/>
                </a:prstGeom>
                <a:noFill/>
              </p:spPr>
              <p:txBody>
                <a:bodyPr wrap="non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cs typeface="Arial" panose="020B0604020202020204" pitchFamily="34" charset="0"/>
                      <a:sym typeface="Arial"/>
                    </a:rPr>
                    <a:t>LBD</a:t>
                  </a:r>
                </a:p>
              </p:txBody>
            </p:sp>
            <p:sp>
              <p:nvSpPr>
                <p:cNvPr id="164" name="TextBox 163">
                  <a:extLst>
                    <a:ext uri="{FF2B5EF4-FFF2-40B4-BE49-F238E27FC236}">
                      <a16:creationId xmlns:a16="http://schemas.microsoft.com/office/drawing/2014/main" id="{5132C149-B0E4-AB9D-E158-007762E871C2}"/>
                    </a:ext>
                  </a:extLst>
                </p:cNvPr>
                <p:cNvSpPr txBox="1"/>
                <p:nvPr/>
              </p:nvSpPr>
              <p:spPr>
                <a:xfrm>
                  <a:off x="9842976" y="5190354"/>
                  <a:ext cx="1404552" cy="338554"/>
                </a:xfrm>
                <a:prstGeom prst="rect">
                  <a:avLst/>
                </a:prstGeom>
                <a:noFill/>
              </p:spPr>
              <p:txBody>
                <a:bodyPr wrap="non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cs typeface="Arial" panose="020B0604020202020204" pitchFamily="34" charset="0"/>
                      <a:sym typeface="Arial"/>
                    </a:rPr>
                    <a:t>Kinase domain</a:t>
                  </a:r>
                </a:p>
              </p:txBody>
            </p:sp>
            <p:cxnSp>
              <p:nvCxnSpPr>
                <p:cNvPr id="165" name="Straight Connector 164">
                  <a:extLst>
                    <a:ext uri="{FF2B5EF4-FFF2-40B4-BE49-F238E27FC236}">
                      <a16:creationId xmlns:a16="http://schemas.microsoft.com/office/drawing/2014/main" id="{16B4E83C-0BE1-3743-3BEA-D58A850F688C}"/>
                    </a:ext>
                  </a:extLst>
                </p:cNvPr>
                <p:cNvCxnSpPr/>
                <p:nvPr/>
              </p:nvCxnSpPr>
              <p:spPr bwMode="auto">
                <a:xfrm>
                  <a:off x="9775650" y="5236993"/>
                  <a:ext cx="0" cy="281551"/>
                </a:xfrm>
                <a:prstGeom prst="line">
                  <a:avLst/>
                </a:prstGeom>
                <a:noFill/>
                <a:ln w="9525" cap="flat" cmpd="sng" algn="ctr">
                  <a:solidFill>
                    <a:srgbClr val="455560">
                      <a:lumMod val="10000"/>
                    </a:srgbClr>
                  </a:solidFill>
                  <a:prstDash val="sysDash"/>
                  <a:round/>
                  <a:headEnd type="none" w="med" len="med"/>
                  <a:tailEnd type="none" w="med" len="med"/>
                </a:ln>
                <a:effectLst/>
              </p:spPr>
            </p:cxnSp>
          </p:grpSp>
          <p:grpSp>
            <p:nvGrpSpPr>
              <p:cNvPr id="147" name="Group 146">
                <a:extLst>
                  <a:ext uri="{FF2B5EF4-FFF2-40B4-BE49-F238E27FC236}">
                    <a16:creationId xmlns:a16="http://schemas.microsoft.com/office/drawing/2014/main" id="{54F80050-51D2-DF14-12B9-C0EAC1572D52}"/>
                  </a:ext>
                </a:extLst>
              </p:cNvPr>
              <p:cNvGrpSpPr/>
              <p:nvPr/>
            </p:nvGrpSpPr>
            <p:grpSpPr>
              <a:xfrm>
                <a:off x="7825105" y="4507072"/>
                <a:ext cx="3092134" cy="390524"/>
                <a:chOff x="7813990" y="5761195"/>
                <a:chExt cx="3092134" cy="390524"/>
              </a:xfrm>
            </p:grpSpPr>
            <p:sp>
              <p:nvSpPr>
                <p:cNvPr id="157" name="Rectangle 156">
                  <a:extLst>
                    <a:ext uri="{FF2B5EF4-FFF2-40B4-BE49-F238E27FC236}">
                      <a16:creationId xmlns:a16="http://schemas.microsoft.com/office/drawing/2014/main" id="{399E2467-AB36-F714-904B-58167D01EFED}"/>
                    </a:ext>
                  </a:extLst>
                </p:cNvPr>
                <p:cNvSpPr/>
                <p:nvPr/>
              </p:nvSpPr>
              <p:spPr bwMode="auto">
                <a:xfrm>
                  <a:off x="8831417" y="5799764"/>
                  <a:ext cx="2074707" cy="307777"/>
                </a:xfrm>
                <a:prstGeom prst="rect">
                  <a:avLst/>
                </a:prstGeom>
                <a:solidFill>
                  <a:srgbClr val="E1471D"/>
                </a:solidFill>
                <a:ln>
                  <a:solidFill>
                    <a:srgbClr val="455560">
                      <a:lumMod val="10000"/>
                    </a:srgbClr>
                  </a:solidFill>
                </a:ln>
              </p:spPr>
              <p:txBody>
                <a:bodyPr wrap="square" rtlCol="0" anchor="ctr">
                  <a:spAutoFit/>
                </a:bodyPr>
                <a:lstStyle/>
                <a:p>
                  <a:pPr marL="0" marR="0" lvl="0" indent="0" algn="ctr" defTabSz="609493" eaLnBrk="1" fontAlgn="auto"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CDCDCF"/>
                    </a:solidFill>
                    <a:effectLst/>
                    <a:uLnTx/>
                    <a:uFillTx/>
                    <a:cs typeface="Arial" panose="020B0604020202020204" pitchFamily="34" charset="0"/>
                    <a:sym typeface="Arial"/>
                  </a:endParaRPr>
                </a:p>
              </p:txBody>
            </p:sp>
            <p:sp>
              <p:nvSpPr>
                <p:cNvPr id="158" name="TextBox 157">
                  <a:extLst>
                    <a:ext uri="{FF2B5EF4-FFF2-40B4-BE49-F238E27FC236}">
                      <a16:creationId xmlns:a16="http://schemas.microsoft.com/office/drawing/2014/main" id="{05E5DDDA-4F1A-1524-235E-D48CE0532463}"/>
                    </a:ext>
                  </a:extLst>
                </p:cNvPr>
                <p:cNvSpPr txBox="1"/>
                <p:nvPr/>
              </p:nvSpPr>
              <p:spPr>
                <a:xfrm>
                  <a:off x="8878611" y="5761195"/>
                  <a:ext cx="2025105" cy="390524"/>
                </a:xfrm>
                <a:prstGeom prst="rect">
                  <a:avLst/>
                </a:prstGeom>
                <a:noFill/>
              </p:spPr>
              <p:txBody>
                <a:bodyPr wrap="non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cs typeface="Arial" panose="020B0604020202020204" pitchFamily="34" charset="0"/>
                      <a:sym typeface="Arial"/>
                    </a:rPr>
                    <a:t>TRK kinase domain</a:t>
                  </a:r>
                </a:p>
              </p:txBody>
            </p:sp>
            <p:grpSp>
              <p:nvGrpSpPr>
                <p:cNvPr id="159" name="Group 158">
                  <a:extLst>
                    <a:ext uri="{FF2B5EF4-FFF2-40B4-BE49-F238E27FC236}">
                      <a16:creationId xmlns:a16="http://schemas.microsoft.com/office/drawing/2014/main" id="{47CD3ADC-DE0E-15DC-F9E3-A2F7E3AFF599}"/>
                    </a:ext>
                  </a:extLst>
                </p:cNvPr>
                <p:cNvGrpSpPr/>
                <p:nvPr/>
              </p:nvGrpSpPr>
              <p:grpSpPr>
                <a:xfrm>
                  <a:off x="7813990" y="5761195"/>
                  <a:ext cx="1044261" cy="346346"/>
                  <a:chOff x="7402672" y="5227475"/>
                  <a:chExt cx="1044261" cy="346346"/>
                </a:xfrm>
              </p:grpSpPr>
              <p:sp>
                <p:nvSpPr>
                  <p:cNvPr id="160" name="Rectangle 159">
                    <a:extLst>
                      <a:ext uri="{FF2B5EF4-FFF2-40B4-BE49-F238E27FC236}">
                        <a16:creationId xmlns:a16="http://schemas.microsoft.com/office/drawing/2014/main" id="{A013C47D-0D6D-5A35-C5AF-1339D5283489}"/>
                      </a:ext>
                    </a:extLst>
                  </p:cNvPr>
                  <p:cNvSpPr/>
                  <p:nvPr/>
                </p:nvSpPr>
                <p:spPr bwMode="auto">
                  <a:xfrm>
                    <a:off x="7429500" y="5266044"/>
                    <a:ext cx="990600" cy="307777"/>
                  </a:xfrm>
                  <a:prstGeom prst="rect">
                    <a:avLst/>
                  </a:prstGeom>
                  <a:solidFill>
                    <a:srgbClr val="4DA1BB"/>
                  </a:solidFill>
                  <a:ln>
                    <a:solidFill>
                      <a:srgbClr val="455560">
                        <a:lumMod val="10000"/>
                      </a:srgbClr>
                    </a:solidFill>
                  </a:ln>
                </p:spPr>
                <p:txBody>
                  <a:bodyPr wrap="square" rtlCol="0" anchor="ctr">
                    <a:spAutoFit/>
                  </a:bodyPr>
                  <a:lstStyle/>
                  <a:p>
                    <a:pPr marL="0" marR="0" lvl="0" indent="0" algn="ctr" defTabSz="609493" eaLnBrk="1" fontAlgn="auto"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CDCDCF"/>
                      </a:solidFill>
                      <a:effectLst/>
                      <a:uLnTx/>
                      <a:uFillTx/>
                      <a:cs typeface="Arial" panose="020B0604020202020204" pitchFamily="34" charset="0"/>
                      <a:sym typeface="Arial"/>
                    </a:endParaRPr>
                  </a:p>
                </p:txBody>
              </p:sp>
              <p:sp>
                <p:nvSpPr>
                  <p:cNvPr id="161" name="TextBox 160">
                    <a:extLst>
                      <a:ext uri="{FF2B5EF4-FFF2-40B4-BE49-F238E27FC236}">
                        <a16:creationId xmlns:a16="http://schemas.microsoft.com/office/drawing/2014/main" id="{137C9431-7424-5C6D-5464-94CAE98E8163}"/>
                      </a:ext>
                    </a:extLst>
                  </p:cNvPr>
                  <p:cNvSpPr txBox="1"/>
                  <p:nvPr/>
                </p:nvSpPr>
                <p:spPr>
                  <a:xfrm>
                    <a:off x="7402672" y="5227475"/>
                    <a:ext cx="1044261" cy="338554"/>
                  </a:xfrm>
                  <a:prstGeom prst="rect">
                    <a:avLst/>
                  </a:prstGeom>
                  <a:noFill/>
                </p:spPr>
                <p:txBody>
                  <a:bodyPr wrap="non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CDCDCF">
                            <a:lumMod val="10000"/>
                          </a:srgbClr>
                        </a:solidFill>
                        <a:effectLst/>
                        <a:uLnTx/>
                        <a:uFillTx/>
                        <a:cs typeface="Arial" panose="020B0604020202020204" pitchFamily="34" charset="0"/>
                        <a:sym typeface="Arial"/>
                      </a:rPr>
                      <a:t>5’ partner</a:t>
                    </a:r>
                  </a:p>
                </p:txBody>
              </p:sp>
            </p:grpSp>
          </p:grpSp>
          <p:sp>
            <p:nvSpPr>
              <p:cNvPr id="148" name="Freeform: Shape 147">
                <a:extLst>
                  <a:ext uri="{FF2B5EF4-FFF2-40B4-BE49-F238E27FC236}">
                    <a16:creationId xmlns:a16="http://schemas.microsoft.com/office/drawing/2014/main" id="{F6DD9F16-9924-32C5-DD6F-FEEF0E0DAB87}"/>
                  </a:ext>
                </a:extLst>
              </p:cNvPr>
              <p:cNvSpPr/>
              <p:nvPr/>
            </p:nvSpPr>
            <p:spPr bwMode="auto">
              <a:xfrm>
                <a:off x="7340601" y="3389316"/>
                <a:ext cx="1243012" cy="304800"/>
              </a:xfrm>
              <a:custGeom>
                <a:avLst/>
                <a:gdLst>
                  <a:gd name="connsiteX0" fmla="*/ 0 w 1243012"/>
                  <a:gd name="connsiteY0" fmla="*/ 304800 h 304800"/>
                  <a:gd name="connsiteX1" fmla="*/ 0 w 1243012"/>
                  <a:gd name="connsiteY1" fmla="*/ 0 h 304800"/>
                  <a:gd name="connsiteX2" fmla="*/ 1243012 w 1243012"/>
                  <a:gd name="connsiteY2" fmla="*/ 0 h 304800"/>
                </a:gdLst>
                <a:ahLst/>
                <a:cxnLst>
                  <a:cxn ang="0">
                    <a:pos x="connsiteX0" y="connsiteY0"/>
                  </a:cxn>
                  <a:cxn ang="0">
                    <a:pos x="connsiteX1" y="connsiteY1"/>
                  </a:cxn>
                  <a:cxn ang="0">
                    <a:pos x="connsiteX2" y="connsiteY2"/>
                  </a:cxn>
                </a:cxnLst>
                <a:rect l="l" t="t" r="r" b="b"/>
                <a:pathLst>
                  <a:path w="1243012" h="304800">
                    <a:moveTo>
                      <a:pt x="0" y="304800"/>
                    </a:moveTo>
                    <a:lnTo>
                      <a:pt x="0" y="0"/>
                    </a:lnTo>
                    <a:lnTo>
                      <a:pt x="1243012" y="0"/>
                    </a:lnTo>
                  </a:path>
                </a:pathLst>
              </a:custGeom>
              <a:noFill/>
              <a:ln w="28575">
                <a:solidFill>
                  <a:srgbClr val="000000"/>
                </a:solidFill>
                <a:miter lim="800000"/>
                <a:headEnd/>
                <a:tailEnd type="triangle"/>
              </a:ln>
              <a:extLst>
                <a:ext uri="{909E8E84-426E-40dd-AFC4-6F175D3DCCD1}">
                  <a14:hiddenFill xmlns="" xmlns:a14="http://schemas.microsoft.com/office/drawing/2010/main">
                    <a:solidFill>
                      <a:srgbClr val="FFFFFF"/>
                    </a:solidFill>
                  </a14:hiddenFill>
                </a:ext>
              </a:extLst>
            </p:spPr>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a:cs typeface="Arial" panose="020B0604020202020204" pitchFamily="34" charset="0"/>
                  <a:sym typeface="Arial"/>
                </a:endParaRPr>
              </a:p>
            </p:txBody>
          </p:sp>
          <p:cxnSp>
            <p:nvCxnSpPr>
              <p:cNvPr id="149" name="Straight Arrow Connector 148">
                <a:extLst>
                  <a:ext uri="{FF2B5EF4-FFF2-40B4-BE49-F238E27FC236}">
                    <a16:creationId xmlns:a16="http://schemas.microsoft.com/office/drawing/2014/main" id="{699E5ECE-5138-BD14-E4B5-64DDFA4530BD}"/>
                  </a:ext>
                </a:extLst>
              </p:cNvPr>
              <p:cNvCxnSpPr/>
              <p:nvPr/>
            </p:nvCxnSpPr>
            <p:spPr bwMode="auto">
              <a:xfrm>
                <a:off x="8836531" y="4011862"/>
                <a:ext cx="0" cy="466490"/>
              </a:xfrm>
              <a:prstGeom prst="straightConnector1">
                <a:avLst/>
              </a:prstGeom>
              <a:noFill/>
              <a:ln w="28575" cap="flat" cmpd="sng" algn="ctr">
                <a:solidFill>
                  <a:srgbClr val="000000"/>
                </a:solidFill>
                <a:prstDash val="solid"/>
                <a:round/>
                <a:headEnd type="none" w="med" len="med"/>
                <a:tailEnd type="triangle"/>
              </a:ln>
              <a:effectLst/>
            </p:spPr>
          </p:cxnSp>
          <p:sp>
            <p:nvSpPr>
              <p:cNvPr id="150" name="TextBox 149">
                <a:extLst>
                  <a:ext uri="{FF2B5EF4-FFF2-40B4-BE49-F238E27FC236}">
                    <a16:creationId xmlns:a16="http://schemas.microsoft.com/office/drawing/2014/main" id="{3714EB60-8BA1-D6D6-11E1-5623EA995671}"/>
                  </a:ext>
                </a:extLst>
              </p:cNvPr>
              <p:cNvSpPr txBox="1"/>
              <p:nvPr/>
            </p:nvSpPr>
            <p:spPr>
              <a:xfrm>
                <a:off x="9201873" y="3206876"/>
                <a:ext cx="2047244" cy="390524"/>
              </a:xfrm>
              <a:prstGeom prst="rect">
                <a:avLst/>
              </a:prstGeom>
              <a:noFill/>
            </p:spPr>
            <p:txBody>
              <a:bodyPr wrap="squar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solidFill>
                    <a:effectLst/>
                    <a:uLnTx/>
                    <a:uFillTx/>
                    <a:cs typeface="Calibri" panose="020F0502020204030204" pitchFamily="34" charset="0"/>
                    <a:sym typeface="Arial"/>
                  </a:rPr>
                  <a:t>NTRK1/2/3</a:t>
                </a:r>
              </a:p>
            </p:txBody>
          </p:sp>
          <p:grpSp>
            <p:nvGrpSpPr>
              <p:cNvPr id="151" name="Group 150">
                <a:extLst>
                  <a:ext uri="{FF2B5EF4-FFF2-40B4-BE49-F238E27FC236}">
                    <a16:creationId xmlns:a16="http://schemas.microsoft.com/office/drawing/2014/main" id="{28CC20F1-EABA-F762-5B04-063CAFC4DE73}"/>
                  </a:ext>
                </a:extLst>
              </p:cNvPr>
              <p:cNvGrpSpPr/>
              <p:nvPr/>
            </p:nvGrpSpPr>
            <p:grpSpPr>
              <a:xfrm rot="16200000">
                <a:off x="9297842" y="4070669"/>
                <a:ext cx="522246" cy="432792"/>
                <a:chOff x="10084368" y="5265436"/>
                <a:chExt cx="559065" cy="422277"/>
              </a:xfrm>
            </p:grpSpPr>
            <p:sp>
              <p:nvSpPr>
                <p:cNvPr id="155" name="Oval 154">
                  <a:extLst>
                    <a:ext uri="{FF2B5EF4-FFF2-40B4-BE49-F238E27FC236}">
                      <a16:creationId xmlns:a16="http://schemas.microsoft.com/office/drawing/2014/main" id="{57628CFB-B3B9-0402-2D89-766EFA9D730E}"/>
                    </a:ext>
                  </a:extLst>
                </p:cNvPr>
                <p:cNvSpPr/>
                <p:nvPr/>
              </p:nvSpPr>
              <p:spPr bwMode="auto">
                <a:xfrm>
                  <a:off x="10084368" y="5265436"/>
                  <a:ext cx="559065" cy="422277"/>
                </a:xfrm>
                <a:prstGeom prst="ellipse">
                  <a:avLst/>
                </a:prstGeom>
                <a:solidFill>
                  <a:srgbClr val="015873"/>
                </a:solidFill>
                <a:ln>
                  <a:noFill/>
                </a:ln>
              </p:spPr>
              <p:txBody>
                <a:bodyPr wrap="square" rtlCol="0" anchor="ctr">
                  <a:spAutoFit/>
                </a:bodyPr>
                <a:lstStyle/>
                <a:p>
                  <a:pPr marL="0" marR="0" lvl="0" indent="0" algn="ctr" defTabSz="609493" eaLnBrk="1" fontAlgn="auto"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sym typeface="Arial"/>
                  </a:endParaRPr>
                </a:p>
              </p:txBody>
            </p:sp>
            <p:sp>
              <p:nvSpPr>
                <p:cNvPr id="156" name="TextBox 155">
                  <a:extLst>
                    <a:ext uri="{FF2B5EF4-FFF2-40B4-BE49-F238E27FC236}">
                      <a16:creationId xmlns:a16="http://schemas.microsoft.com/office/drawing/2014/main" id="{86AB306D-BF46-B7AC-2DD8-126EE2C23357}"/>
                    </a:ext>
                  </a:extLst>
                </p:cNvPr>
                <p:cNvSpPr txBox="1"/>
                <p:nvPr/>
              </p:nvSpPr>
              <p:spPr>
                <a:xfrm>
                  <a:off x="10128466" y="5288794"/>
                  <a:ext cx="470875" cy="330329"/>
                </a:xfrm>
                <a:prstGeom prst="rect">
                  <a:avLst/>
                </a:prstGeom>
                <a:noFill/>
              </p:spPr>
              <p:txBody>
                <a:bodyPr wrap="non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cs typeface="Arial" panose="020B0604020202020204" pitchFamily="34" charset="0"/>
                      <a:sym typeface="Arial"/>
                    </a:rPr>
                    <a:t>Tyr</a:t>
                  </a:r>
                </a:p>
              </p:txBody>
            </p:sp>
          </p:grpSp>
          <p:grpSp>
            <p:nvGrpSpPr>
              <p:cNvPr id="152" name="Group 151">
                <a:extLst>
                  <a:ext uri="{FF2B5EF4-FFF2-40B4-BE49-F238E27FC236}">
                    <a16:creationId xmlns:a16="http://schemas.microsoft.com/office/drawing/2014/main" id="{C6F236CB-91F8-6CD0-C3CE-7A911B0D3CAB}"/>
                  </a:ext>
                </a:extLst>
              </p:cNvPr>
              <p:cNvGrpSpPr/>
              <p:nvPr/>
            </p:nvGrpSpPr>
            <p:grpSpPr>
              <a:xfrm rot="16200000">
                <a:off x="9646128" y="4070669"/>
                <a:ext cx="522246" cy="432792"/>
                <a:chOff x="10084368" y="5265436"/>
                <a:chExt cx="559065" cy="422277"/>
              </a:xfrm>
            </p:grpSpPr>
            <p:sp>
              <p:nvSpPr>
                <p:cNvPr id="153" name="Oval 152">
                  <a:extLst>
                    <a:ext uri="{FF2B5EF4-FFF2-40B4-BE49-F238E27FC236}">
                      <a16:creationId xmlns:a16="http://schemas.microsoft.com/office/drawing/2014/main" id="{2F8FACAB-7094-32E0-BAF8-6BAFDA5DFD88}"/>
                    </a:ext>
                  </a:extLst>
                </p:cNvPr>
                <p:cNvSpPr/>
                <p:nvPr/>
              </p:nvSpPr>
              <p:spPr bwMode="auto">
                <a:xfrm>
                  <a:off x="10084368" y="5265436"/>
                  <a:ext cx="559065" cy="422277"/>
                </a:xfrm>
                <a:prstGeom prst="ellipse">
                  <a:avLst/>
                </a:prstGeom>
                <a:solidFill>
                  <a:srgbClr val="015873"/>
                </a:solidFill>
                <a:ln>
                  <a:noFill/>
                </a:ln>
              </p:spPr>
              <p:txBody>
                <a:bodyPr wrap="square" rtlCol="0" anchor="ctr">
                  <a:spAutoFit/>
                </a:bodyPr>
                <a:lstStyle/>
                <a:p>
                  <a:pPr marL="0" marR="0" lvl="0" indent="0" algn="ctr" defTabSz="609493" eaLnBrk="1" fontAlgn="auto"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sym typeface="Arial"/>
                  </a:endParaRPr>
                </a:p>
              </p:txBody>
            </p:sp>
            <p:sp>
              <p:nvSpPr>
                <p:cNvPr id="154" name="TextBox 153">
                  <a:extLst>
                    <a:ext uri="{FF2B5EF4-FFF2-40B4-BE49-F238E27FC236}">
                      <a16:creationId xmlns:a16="http://schemas.microsoft.com/office/drawing/2014/main" id="{B7058006-AD49-27AC-C60B-7DEBA7A10C87}"/>
                    </a:ext>
                  </a:extLst>
                </p:cNvPr>
                <p:cNvSpPr txBox="1"/>
                <p:nvPr/>
              </p:nvSpPr>
              <p:spPr>
                <a:xfrm>
                  <a:off x="10128466" y="5288794"/>
                  <a:ext cx="470875" cy="330329"/>
                </a:xfrm>
                <a:prstGeom prst="rect">
                  <a:avLst/>
                </a:prstGeom>
                <a:noFill/>
              </p:spPr>
              <p:txBody>
                <a:bodyPr wrap="non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cs typeface="Arial" panose="020B0604020202020204" pitchFamily="34" charset="0"/>
                      <a:sym typeface="Arial"/>
                    </a:rPr>
                    <a:t>Tyr</a:t>
                  </a:r>
                </a:p>
              </p:txBody>
            </p:sp>
          </p:grpSp>
        </p:grpSp>
        <p:sp>
          <p:nvSpPr>
            <p:cNvPr id="139" name="TextBox 138">
              <a:extLst>
                <a:ext uri="{FF2B5EF4-FFF2-40B4-BE49-F238E27FC236}">
                  <a16:creationId xmlns:a16="http://schemas.microsoft.com/office/drawing/2014/main" id="{A8825A58-207F-081A-0EBC-CB57188C6E2E}"/>
                </a:ext>
              </a:extLst>
            </p:cNvPr>
            <p:cNvSpPr txBox="1"/>
            <p:nvPr/>
          </p:nvSpPr>
          <p:spPr bwMode="auto">
            <a:xfrm>
              <a:off x="686051" y="715062"/>
              <a:ext cx="930232" cy="674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cs typeface="Arial" panose="020B0604020202020204" pitchFamily="34" charset="0"/>
                </a:rPr>
                <a:t>Fusion </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cs typeface="Arial" panose="020B0604020202020204" pitchFamily="34" charset="0"/>
                </a:rPr>
                <a:t>Protein</a:t>
              </a:r>
            </a:p>
          </p:txBody>
        </p:sp>
        <p:sp>
          <p:nvSpPr>
            <p:cNvPr id="140" name="TextBox 139">
              <a:extLst>
                <a:ext uri="{FF2B5EF4-FFF2-40B4-BE49-F238E27FC236}">
                  <a16:creationId xmlns:a16="http://schemas.microsoft.com/office/drawing/2014/main" id="{F1CF9F1D-F0F1-D262-8F91-8CA3CA513343}"/>
                </a:ext>
              </a:extLst>
            </p:cNvPr>
            <p:cNvSpPr txBox="1"/>
            <p:nvPr/>
          </p:nvSpPr>
          <p:spPr bwMode="auto">
            <a:xfrm>
              <a:off x="802467" y="-25180"/>
              <a:ext cx="662338" cy="390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cs typeface="Arial" panose="020B0604020202020204" pitchFamily="34" charset="0"/>
                </a:rPr>
                <a:t>DNA</a:t>
              </a:r>
            </a:p>
          </p:txBody>
        </p:sp>
        <p:sp>
          <p:nvSpPr>
            <p:cNvPr id="141" name="Right Brace 140">
              <a:extLst>
                <a:ext uri="{FF2B5EF4-FFF2-40B4-BE49-F238E27FC236}">
                  <a16:creationId xmlns:a16="http://schemas.microsoft.com/office/drawing/2014/main" id="{9E5D9D58-8BE1-96A9-8A7C-DD83B9305CCB}"/>
                </a:ext>
              </a:extLst>
            </p:cNvPr>
            <p:cNvSpPr/>
            <p:nvPr/>
          </p:nvSpPr>
          <p:spPr bwMode="auto">
            <a:xfrm flipH="1">
              <a:off x="1578279" y="-128399"/>
              <a:ext cx="154444" cy="1567652"/>
            </a:xfrm>
            <a:prstGeom prst="rightBrace">
              <a:avLst/>
            </a:prstGeom>
            <a:noFill/>
            <a:ln w="28575" cap="flat" cmpd="sng" algn="ctr">
              <a:solidFill>
                <a:srgbClr val="000000"/>
              </a:solidFill>
              <a:prstDash val="solid"/>
              <a:round/>
              <a:headEnd type="none" w="med" len="med"/>
              <a:tailEnd type="none" w="med" len="me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42" name="Straight Arrow Connector 141">
              <a:extLst>
                <a:ext uri="{FF2B5EF4-FFF2-40B4-BE49-F238E27FC236}">
                  <a16:creationId xmlns:a16="http://schemas.microsoft.com/office/drawing/2014/main" id="{58880695-3786-CDFC-C753-6B179997277E}"/>
                </a:ext>
              </a:extLst>
            </p:cNvPr>
            <p:cNvCxnSpPr/>
            <p:nvPr/>
          </p:nvCxnSpPr>
          <p:spPr bwMode="auto">
            <a:xfrm>
              <a:off x="1115368" y="348007"/>
              <a:ext cx="0" cy="365760"/>
            </a:xfrm>
            <a:prstGeom prst="straightConnector1">
              <a:avLst/>
            </a:prstGeom>
            <a:noFill/>
            <a:ln w="28575" cap="flat" cmpd="sng" algn="ctr">
              <a:solidFill>
                <a:srgbClr val="000000"/>
              </a:solidFill>
              <a:prstDash val="solid"/>
              <a:round/>
              <a:headEnd type="none" w="med" len="med"/>
              <a:tailEnd type="triangle"/>
            </a:ln>
            <a:effectLst/>
          </p:spPr>
        </p:cxnSp>
      </p:grpSp>
      <p:grpSp>
        <p:nvGrpSpPr>
          <p:cNvPr id="174" name="Group 173">
            <a:extLst>
              <a:ext uri="{FF2B5EF4-FFF2-40B4-BE49-F238E27FC236}">
                <a16:creationId xmlns:a16="http://schemas.microsoft.com/office/drawing/2014/main" id="{298EECAB-64B1-E3A3-610C-24B8E7EA4C11}"/>
              </a:ext>
            </a:extLst>
          </p:cNvPr>
          <p:cNvGrpSpPr/>
          <p:nvPr/>
        </p:nvGrpSpPr>
        <p:grpSpPr>
          <a:xfrm>
            <a:off x="6267649" y="5767734"/>
            <a:ext cx="2358806" cy="480131"/>
            <a:chOff x="7740955" y="1579962"/>
            <a:chExt cx="2358806" cy="480131"/>
          </a:xfrm>
        </p:grpSpPr>
        <p:sp>
          <p:nvSpPr>
            <p:cNvPr id="175" name="TextBox 174">
              <a:extLst>
                <a:ext uri="{FF2B5EF4-FFF2-40B4-BE49-F238E27FC236}">
                  <a16:creationId xmlns:a16="http://schemas.microsoft.com/office/drawing/2014/main" id="{0F10D8D0-5FD0-1F03-8376-9BE52B97CCC8}"/>
                </a:ext>
              </a:extLst>
            </p:cNvPr>
            <p:cNvSpPr txBox="1"/>
            <p:nvPr/>
          </p:nvSpPr>
          <p:spPr>
            <a:xfrm>
              <a:off x="8031310" y="1579962"/>
              <a:ext cx="2068451" cy="480131"/>
            </a:xfrm>
            <a:prstGeom prst="rect">
              <a:avLst/>
            </a:prstGeom>
            <a:noFill/>
          </p:spPr>
          <p:txBody>
            <a:bodyPr wrap="none" rtlCol="0">
              <a:spAutoFit/>
            </a:bodyPr>
            <a:lstStyle/>
            <a:p>
              <a:pPr marL="0" marR="0" lvl="0" indent="0" defTabSz="609493" eaLnBrk="1" fontAlgn="auto" latinLnBrk="0" hangingPunct="1">
                <a:lnSpc>
                  <a:spcPct val="90000"/>
                </a:lnSpc>
                <a:spcBef>
                  <a:spcPts val="50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panose="020B0604020202020204" pitchFamily="34" charset="0"/>
                  <a:sym typeface="Arial"/>
                </a:rPr>
                <a:t>Common cancer with low</a:t>
              </a:r>
              <a:br>
                <a:rPr kumimoji="0" lang="en-US" sz="1400" b="0" i="0" u="none" strike="noStrike" kern="0" cap="none" spc="0" normalizeH="0" baseline="0" noProof="0" dirty="0">
                  <a:ln>
                    <a:noFill/>
                  </a:ln>
                  <a:solidFill>
                    <a:srgbClr val="000000"/>
                  </a:solidFill>
                  <a:effectLst/>
                  <a:uLnTx/>
                  <a:uFillTx/>
                  <a:cs typeface="Arial" panose="020B0604020202020204" pitchFamily="34" charset="0"/>
                  <a:sym typeface="Arial"/>
                </a:rPr>
              </a:br>
              <a:r>
                <a:rPr kumimoji="0" lang="en-US" sz="1400" b="0" i="0" u="none" strike="noStrike" kern="0" cap="none" spc="0" normalizeH="0" baseline="0" noProof="0" dirty="0">
                  <a:ln>
                    <a:noFill/>
                  </a:ln>
                  <a:solidFill>
                    <a:srgbClr val="000000"/>
                  </a:solidFill>
                  <a:effectLst/>
                  <a:uLnTx/>
                  <a:uFillTx/>
                  <a:cs typeface="Arial" panose="020B0604020202020204" pitchFamily="34" charset="0"/>
                  <a:sym typeface="Arial"/>
                </a:rPr>
                <a:t>TRK fusion frequency</a:t>
              </a:r>
              <a:endParaRPr kumimoji="0" lang="en-US" sz="1400" b="0" i="0" u="none" strike="noStrike" kern="0" cap="none" spc="0" normalizeH="0" baseline="0" noProof="0" dirty="0">
                <a:ln>
                  <a:noFill/>
                </a:ln>
                <a:solidFill>
                  <a:srgbClr val="E1471D"/>
                </a:solidFill>
                <a:effectLst/>
                <a:uLnTx/>
                <a:uFillTx/>
                <a:cs typeface="Arial" panose="020B0604020202020204" pitchFamily="34" charset="0"/>
                <a:sym typeface="Arial"/>
              </a:endParaRPr>
            </a:p>
          </p:txBody>
        </p:sp>
        <p:cxnSp>
          <p:nvCxnSpPr>
            <p:cNvPr id="176" name="Straight Arrow Connector 175">
              <a:extLst>
                <a:ext uri="{FF2B5EF4-FFF2-40B4-BE49-F238E27FC236}">
                  <a16:creationId xmlns:a16="http://schemas.microsoft.com/office/drawing/2014/main" id="{C37A229F-9B50-EBB5-C854-6B2D69EAD533}"/>
                </a:ext>
              </a:extLst>
            </p:cNvPr>
            <p:cNvCxnSpPr>
              <a:cxnSpLocks/>
            </p:cNvCxnSpPr>
            <p:nvPr/>
          </p:nvCxnSpPr>
          <p:spPr bwMode="auto">
            <a:xfrm flipH="1">
              <a:off x="7740955" y="1716011"/>
              <a:ext cx="290355" cy="0"/>
            </a:xfrm>
            <a:prstGeom prst="straightConnector1">
              <a:avLst/>
            </a:prstGeom>
            <a:noFill/>
            <a:ln w="28575" cap="flat" cmpd="sng" algn="ctr">
              <a:solidFill>
                <a:srgbClr val="000000"/>
              </a:solidFill>
              <a:prstDash val="solid"/>
              <a:round/>
              <a:headEnd type="none" w="med" len="med"/>
              <a:tailEnd type="triangle"/>
            </a:ln>
            <a:effectLst/>
          </p:spPr>
        </p:cxnSp>
      </p:grpSp>
      <p:grpSp>
        <p:nvGrpSpPr>
          <p:cNvPr id="177" name="Group 176">
            <a:extLst>
              <a:ext uri="{FF2B5EF4-FFF2-40B4-BE49-F238E27FC236}">
                <a16:creationId xmlns:a16="http://schemas.microsoft.com/office/drawing/2014/main" id="{2FCD6C0A-EE68-CA63-32E7-08268AFDD5B5}"/>
              </a:ext>
            </a:extLst>
          </p:cNvPr>
          <p:cNvGrpSpPr/>
          <p:nvPr/>
        </p:nvGrpSpPr>
        <p:grpSpPr>
          <a:xfrm>
            <a:off x="8965276" y="5771873"/>
            <a:ext cx="2061916" cy="480131"/>
            <a:chOff x="7762064" y="1579962"/>
            <a:chExt cx="2061916" cy="480131"/>
          </a:xfrm>
        </p:grpSpPr>
        <p:sp>
          <p:nvSpPr>
            <p:cNvPr id="178" name="TextBox 177">
              <a:extLst>
                <a:ext uri="{FF2B5EF4-FFF2-40B4-BE49-F238E27FC236}">
                  <a16:creationId xmlns:a16="http://schemas.microsoft.com/office/drawing/2014/main" id="{0DCFC156-5030-22D8-952D-8DE56BEC5881}"/>
                </a:ext>
              </a:extLst>
            </p:cNvPr>
            <p:cNvSpPr txBox="1"/>
            <p:nvPr/>
          </p:nvSpPr>
          <p:spPr>
            <a:xfrm>
              <a:off x="8031310" y="1579962"/>
              <a:ext cx="1792670" cy="480131"/>
            </a:xfrm>
            <a:prstGeom prst="rect">
              <a:avLst/>
            </a:prstGeom>
            <a:noFill/>
          </p:spPr>
          <p:txBody>
            <a:bodyPr wrap="none" rtlCol="0">
              <a:spAutoFit/>
            </a:bodyPr>
            <a:lstStyle/>
            <a:p>
              <a:pPr marL="0" marR="0" lvl="0" indent="0" defTabSz="609493" eaLnBrk="1" fontAlgn="auto" latinLnBrk="0" hangingPunct="1">
                <a:lnSpc>
                  <a:spcPct val="90000"/>
                </a:lnSpc>
                <a:spcBef>
                  <a:spcPts val="500"/>
                </a:spcBef>
                <a:spcAft>
                  <a:spcPts val="0"/>
                </a:spcAft>
                <a:buClrTx/>
                <a:buSzTx/>
                <a:buFontTx/>
                <a:buNone/>
                <a:tabLst/>
                <a:defRPr/>
              </a:pPr>
              <a:r>
                <a:rPr kumimoji="0" lang="en-US" sz="1400" b="0" i="0" u="none" strike="noStrike" kern="0" cap="none" spc="0" normalizeH="0" baseline="0" noProof="0" dirty="0">
                  <a:ln>
                    <a:noFill/>
                  </a:ln>
                  <a:solidFill>
                    <a:schemeClr val="accent4"/>
                  </a:solidFill>
                  <a:effectLst/>
                  <a:uLnTx/>
                  <a:uFillTx/>
                  <a:cs typeface="Arial" panose="020B0604020202020204" pitchFamily="34" charset="0"/>
                  <a:sym typeface="Arial"/>
                </a:rPr>
                <a:t>Rare cancer with high</a:t>
              </a:r>
              <a:br>
                <a:rPr kumimoji="0" lang="en-US" sz="1400" b="0" i="0" u="none" strike="noStrike" kern="0" cap="none" spc="0" normalizeH="0" baseline="0" noProof="0" dirty="0">
                  <a:ln>
                    <a:noFill/>
                  </a:ln>
                  <a:solidFill>
                    <a:schemeClr val="accent4"/>
                  </a:solidFill>
                  <a:effectLst/>
                  <a:uLnTx/>
                  <a:uFillTx/>
                  <a:cs typeface="Arial" panose="020B0604020202020204" pitchFamily="34" charset="0"/>
                  <a:sym typeface="Arial"/>
                </a:rPr>
              </a:br>
              <a:r>
                <a:rPr kumimoji="0" lang="en-US" sz="1400" b="0" i="0" u="none" strike="noStrike" kern="0" cap="none" spc="0" normalizeH="0" baseline="0" noProof="0" dirty="0">
                  <a:ln>
                    <a:noFill/>
                  </a:ln>
                  <a:solidFill>
                    <a:schemeClr val="accent4"/>
                  </a:solidFill>
                  <a:effectLst/>
                  <a:uLnTx/>
                  <a:uFillTx/>
                  <a:cs typeface="Arial" panose="020B0604020202020204" pitchFamily="34" charset="0"/>
                  <a:sym typeface="Arial"/>
                </a:rPr>
                <a:t>TRK fusion frequency</a:t>
              </a:r>
            </a:p>
          </p:txBody>
        </p:sp>
        <p:cxnSp>
          <p:nvCxnSpPr>
            <p:cNvPr id="179" name="Straight Arrow Connector 178">
              <a:extLst>
                <a:ext uri="{FF2B5EF4-FFF2-40B4-BE49-F238E27FC236}">
                  <a16:creationId xmlns:a16="http://schemas.microsoft.com/office/drawing/2014/main" id="{5150C128-B613-EF83-D7A5-68D06DD00866}"/>
                </a:ext>
              </a:extLst>
            </p:cNvPr>
            <p:cNvCxnSpPr>
              <a:cxnSpLocks/>
            </p:cNvCxnSpPr>
            <p:nvPr/>
          </p:nvCxnSpPr>
          <p:spPr bwMode="auto">
            <a:xfrm flipH="1">
              <a:off x="7762064" y="1708509"/>
              <a:ext cx="290355" cy="0"/>
            </a:xfrm>
            <a:prstGeom prst="straightConnector1">
              <a:avLst/>
            </a:prstGeom>
            <a:noFill/>
            <a:ln w="28575" cap="flat" cmpd="sng" algn="ctr">
              <a:solidFill>
                <a:schemeClr val="accent4"/>
              </a:solidFill>
              <a:prstDash val="solid"/>
              <a:round/>
              <a:headEnd type="none" w="med" len="med"/>
              <a:tailEnd type="triangle"/>
            </a:ln>
            <a:effectLst/>
          </p:spPr>
        </p:cxnSp>
      </p:grpSp>
    </p:spTree>
    <p:extLst>
      <p:ext uri="{BB962C8B-B14F-4D97-AF65-F5344CB8AC3E}">
        <p14:creationId xmlns:p14="http://schemas.microsoft.com/office/powerpoint/2010/main" val="1447894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19596F99-97A4-4846-3598-24591C2432C4}"/>
              </a:ext>
            </a:extLst>
          </p:cNvPr>
          <p:cNvSpPr/>
          <p:nvPr/>
        </p:nvSpPr>
        <p:spPr bwMode="auto">
          <a:xfrm>
            <a:off x="1247398" y="3043344"/>
            <a:ext cx="45720" cy="274320"/>
          </a:xfrm>
          <a:prstGeom prst="rect">
            <a:avLst/>
          </a:prstGeom>
          <a:solidFill>
            <a:srgbClr val="FDB338"/>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333" name="TextBox 332">
            <a:extLst>
              <a:ext uri="{FF2B5EF4-FFF2-40B4-BE49-F238E27FC236}">
                <a16:creationId xmlns:a16="http://schemas.microsoft.com/office/drawing/2014/main" id="{B10931E9-1261-F9D1-7028-CDF93B0A013E}"/>
              </a:ext>
            </a:extLst>
          </p:cNvPr>
          <p:cNvSpPr txBox="1"/>
          <p:nvPr/>
        </p:nvSpPr>
        <p:spPr bwMode="auto">
          <a:xfrm>
            <a:off x="4157031" y="4208534"/>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334" name="TextBox 333">
            <a:extLst>
              <a:ext uri="{FF2B5EF4-FFF2-40B4-BE49-F238E27FC236}">
                <a16:creationId xmlns:a16="http://schemas.microsoft.com/office/drawing/2014/main" id="{80B90F8B-8980-8515-057E-65AE88A0C791}"/>
              </a:ext>
            </a:extLst>
          </p:cNvPr>
          <p:cNvSpPr txBox="1"/>
          <p:nvPr/>
        </p:nvSpPr>
        <p:spPr bwMode="auto">
          <a:xfrm>
            <a:off x="11118991" y="5177995"/>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335" name="Rectangle 334">
            <a:extLst>
              <a:ext uri="{FF2B5EF4-FFF2-40B4-BE49-F238E27FC236}">
                <a16:creationId xmlns:a16="http://schemas.microsoft.com/office/drawing/2014/main" id="{966A5B51-EFBF-2816-33FD-AEED4C73EA4F}"/>
              </a:ext>
            </a:extLst>
          </p:cNvPr>
          <p:cNvSpPr/>
          <p:nvPr/>
        </p:nvSpPr>
        <p:spPr bwMode="auto">
          <a:xfrm>
            <a:off x="11168502" y="3323603"/>
            <a:ext cx="45720" cy="1931370"/>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336" name="Rectangle 335">
            <a:extLst>
              <a:ext uri="{FF2B5EF4-FFF2-40B4-BE49-F238E27FC236}">
                <a16:creationId xmlns:a16="http://schemas.microsoft.com/office/drawing/2014/main" id="{77D13781-9735-2D0C-C55D-DB7A9287FA3A}"/>
              </a:ext>
            </a:extLst>
          </p:cNvPr>
          <p:cNvSpPr/>
          <p:nvPr/>
        </p:nvSpPr>
        <p:spPr bwMode="auto">
          <a:xfrm>
            <a:off x="11241781" y="3323603"/>
            <a:ext cx="45720" cy="1931370"/>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337" name="Rectangle 336">
            <a:extLst>
              <a:ext uri="{FF2B5EF4-FFF2-40B4-BE49-F238E27FC236}">
                <a16:creationId xmlns:a16="http://schemas.microsoft.com/office/drawing/2014/main" id="{E4BFD6D3-28BD-34D5-5C0A-7CEE2B2A06B9}"/>
              </a:ext>
            </a:extLst>
          </p:cNvPr>
          <p:cNvSpPr/>
          <p:nvPr/>
        </p:nvSpPr>
        <p:spPr bwMode="auto">
          <a:xfrm>
            <a:off x="11315060" y="3323603"/>
            <a:ext cx="45720" cy="1931370"/>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338" name="Title 1">
            <a:extLst>
              <a:ext uri="{FF2B5EF4-FFF2-40B4-BE49-F238E27FC236}">
                <a16:creationId xmlns:a16="http://schemas.microsoft.com/office/drawing/2014/main" id="{63708634-CE88-4172-6BED-2AA577C25501}"/>
              </a:ext>
            </a:extLst>
          </p:cNvPr>
          <p:cNvSpPr txBox="1">
            <a:spLocks/>
          </p:cNvSpPr>
          <p:nvPr/>
        </p:nvSpPr>
        <p:spPr bwMode="auto">
          <a:xfrm>
            <a:off x="609759" y="539466"/>
            <a:ext cx="4264016"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Efficacy of Pan-TRK Inhibitors Regardless of Tumor Type</a:t>
            </a:r>
          </a:p>
        </p:txBody>
      </p:sp>
      <p:sp>
        <p:nvSpPr>
          <p:cNvPr id="339" name="Content Placeholder 4">
            <a:extLst>
              <a:ext uri="{FF2B5EF4-FFF2-40B4-BE49-F238E27FC236}">
                <a16:creationId xmlns:a16="http://schemas.microsoft.com/office/drawing/2014/main" id="{9C14F75F-A591-57BE-06AC-400043E672AA}"/>
              </a:ext>
            </a:extLst>
          </p:cNvPr>
          <p:cNvSpPr txBox="1">
            <a:spLocks/>
          </p:cNvSpPr>
          <p:nvPr/>
        </p:nvSpPr>
        <p:spPr bwMode="auto">
          <a:xfrm>
            <a:off x="604675" y="5873584"/>
            <a:ext cx="10877529" cy="52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DoR: 10.4 mo with entrectinib (n = 31); 35.2 mo with larotrectinib (n = 44)</a:t>
            </a:r>
          </a:p>
        </p:txBody>
      </p:sp>
      <p:sp>
        <p:nvSpPr>
          <p:cNvPr id="340" name="Text Box 15">
            <a:extLst>
              <a:ext uri="{FF2B5EF4-FFF2-40B4-BE49-F238E27FC236}">
                <a16:creationId xmlns:a16="http://schemas.microsoft.com/office/drawing/2014/main" id="{D934603B-2D02-4C90-36EA-98126E72B8F2}"/>
              </a:ext>
            </a:extLst>
          </p:cNvPr>
          <p:cNvSpPr txBox="1">
            <a:spLocks noChangeArrowheads="1"/>
          </p:cNvSpPr>
          <p:nvPr/>
        </p:nvSpPr>
        <p:spPr bwMode="auto">
          <a:xfrm>
            <a:off x="403324" y="6360634"/>
            <a:ext cx="91831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b">
            <a:spAutoFit/>
          </a:bodyPr>
          <a:lstStyle>
            <a:defPPr>
              <a:defRPr lang="en-US"/>
            </a:defPPr>
            <a:lvl1pPr marR="0" lvl="0" indent="0" fontAlgn="base">
              <a:lnSpc>
                <a:spcPct val="100000"/>
              </a:lnSpc>
              <a:spcBef>
                <a:spcPct val="0"/>
              </a:spcBef>
              <a:spcAft>
                <a:spcPct val="0"/>
              </a:spcAft>
              <a:buClrTx/>
              <a:buSzTx/>
              <a:buFontTx/>
              <a:buNone/>
              <a:tabLst/>
              <a:defRPr kumimoji="0" sz="1200" b="0" i="0" u="none" strike="noStrike" cap="none" spc="0" normalizeH="0" baseline="0">
                <a:ln>
                  <a:noFill/>
                </a:ln>
                <a:solidFill>
                  <a:srgbClr val="455560"/>
                </a:solidFill>
                <a:effectLst/>
                <a:uLnTx/>
                <a:uFillTx/>
                <a:latin typeface="Calibri" panose="020F0502020204030204" pitchFamily="34" charset="0"/>
                <a:cs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455560"/>
                </a:solidFill>
                <a:effectLst/>
                <a:uLnTx/>
                <a:uFillTx/>
                <a:latin typeface="Calibri" panose="020F0502020204030204" pitchFamily="34" charset="0"/>
                <a:cs typeface="Arial" panose="020B0604020202020204" pitchFamily="34" charset="0"/>
                <a:sym typeface="Arial"/>
              </a:rPr>
              <a:t>Hong. Lancet Oncol. 2020;21:531. Doebele. Lancet Oncol. 2020;21:271.  </a:t>
            </a:r>
          </a:p>
        </p:txBody>
      </p:sp>
      <p:grpSp>
        <p:nvGrpSpPr>
          <p:cNvPr id="341" name="Group 340">
            <a:extLst>
              <a:ext uri="{FF2B5EF4-FFF2-40B4-BE49-F238E27FC236}">
                <a16:creationId xmlns:a16="http://schemas.microsoft.com/office/drawing/2014/main" id="{650037B4-C59F-C17B-E95E-15BA9A4DFF44}"/>
              </a:ext>
            </a:extLst>
          </p:cNvPr>
          <p:cNvGrpSpPr/>
          <p:nvPr/>
        </p:nvGrpSpPr>
        <p:grpSpPr>
          <a:xfrm>
            <a:off x="6961174" y="310288"/>
            <a:ext cx="3480440" cy="986079"/>
            <a:chOff x="6961174" y="310288"/>
            <a:chExt cx="3480440" cy="986079"/>
          </a:xfrm>
        </p:grpSpPr>
        <p:sp>
          <p:nvSpPr>
            <p:cNvPr id="342" name="TextBox 341">
              <a:extLst>
                <a:ext uri="{FF2B5EF4-FFF2-40B4-BE49-F238E27FC236}">
                  <a16:creationId xmlns:a16="http://schemas.microsoft.com/office/drawing/2014/main" id="{F916141A-769C-8155-E640-242E6206580E}"/>
                </a:ext>
              </a:extLst>
            </p:cNvPr>
            <p:cNvSpPr txBox="1"/>
            <p:nvPr/>
          </p:nvSpPr>
          <p:spPr>
            <a:xfrm>
              <a:off x="7584790" y="310288"/>
              <a:ext cx="2237664" cy="400110"/>
            </a:xfrm>
            <a:prstGeom prst="rect">
              <a:avLst/>
            </a:prstGeom>
            <a:noFill/>
          </p:spPr>
          <p:txBody>
            <a:bodyPr wrap="none" rtlCol="0">
              <a:spAutoFit/>
            </a:bodyPr>
            <a:lstStyle/>
            <a:p>
              <a:pPr eaLnBrk="0" fontAlgn="base" hangingPunct="0">
                <a:spcBef>
                  <a:spcPct val="0"/>
                </a:spcBef>
                <a:spcAft>
                  <a:spcPct val="0"/>
                </a:spcAft>
                <a:defRPr/>
              </a:pPr>
              <a:r>
                <a:rPr lang="en-US" sz="2000" b="1" dirty="0">
                  <a:solidFill>
                    <a:srgbClr val="000000"/>
                  </a:solidFill>
                  <a:cs typeface="Calibri" panose="020F0502020204030204" pitchFamily="34" charset="0"/>
                </a:rPr>
                <a:t>Entrectinib (N = 54)</a:t>
              </a:r>
            </a:p>
          </p:txBody>
        </p:sp>
        <p:sp>
          <p:nvSpPr>
            <p:cNvPr id="343" name="TextBox 342">
              <a:extLst>
                <a:ext uri="{FF2B5EF4-FFF2-40B4-BE49-F238E27FC236}">
                  <a16:creationId xmlns:a16="http://schemas.microsoft.com/office/drawing/2014/main" id="{E0CF0D52-91D9-AD45-A340-54D143017605}"/>
                </a:ext>
              </a:extLst>
            </p:cNvPr>
            <p:cNvSpPr txBox="1"/>
            <p:nvPr/>
          </p:nvSpPr>
          <p:spPr>
            <a:xfrm>
              <a:off x="6961174" y="654452"/>
              <a:ext cx="3480440" cy="369332"/>
            </a:xfrm>
            <a:prstGeom prst="rect">
              <a:avLst/>
            </a:prstGeom>
            <a:noFill/>
          </p:spPr>
          <p:txBody>
            <a:bodyPr wrap="none" rtlCol="0">
              <a:spAutoFit/>
            </a:bodyPr>
            <a:lstStyle/>
            <a:p>
              <a:pPr eaLnBrk="0" fontAlgn="base" hangingPunct="0">
                <a:spcBef>
                  <a:spcPct val="0"/>
                </a:spcBef>
                <a:spcAft>
                  <a:spcPct val="0"/>
                </a:spcAft>
                <a:defRPr/>
              </a:pPr>
              <a:r>
                <a:rPr lang="en-US" b="1" dirty="0">
                  <a:solidFill>
                    <a:srgbClr val="000000"/>
                  </a:solidFill>
                  <a:cs typeface="Calibri" panose="020F0502020204030204" pitchFamily="34" charset="0"/>
                </a:rPr>
                <a:t>ORR: 57.4% (95% CI: 43.2%-70.8%)</a:t>
              </a:r>
            </a:p>
          </p:txBody>
        </p:sp>
        <p:sp>
          <p:nvSpPr>
            <p:cNvPr id="344" name="TextBox 343">
              <a:extLst>
                <a:ext uri="{FF2B5EF4-FFF2-40B4-BE49-F238E27FC236}">
                  <a16:creationId xmlns:a16="http://schemas.microsoft.com/office/drawing/2014/main" id="{1107579F-C853-B2CB-AC98-06DD6A59CF66}"/>
                </a:ext>
              </a:extLst>
            </p:cNvPr>
            <p:cNvSpPr txBox="1"/>
            <p:nvPr/>
          </p:nvSpPr>
          <p:spPr>
            <a:xfrm>
              <a:off x="7211162" y="927035"/>
              <a:ext cx="2780313" cy="369332"/>
            </a:xfrm>
            <a:prstGeom prst="rect">
              <a:avLst/>
            </a:prstGeom>
            <a:noFill/>
          </p:spPr>
          <p:txBody>
            <a:bodyPr wrap="none" rtlCol="0">
              <a:spAutoFit/>
            </a:bodyPr>
            <a:lstStyle/>
            <a:p>
              <a:pPr eaLnBrk="0" fontAlgn="base" hangingPunct="0">
                <a:spcBef>
                  <a:spcPct val="0"/>
                </a:spcBef>
                <a:spcAft>
                  <a:spcPct val="0"/>
                </a:spcAft>
                <a:defRPr/>
              </a:pPr>
              <a:r>
                <a:rPr lang="en-US" b="1" dirty="0">
                  <a:solidFill>
                    <a:srgbClr val="E1471D"/>
                  </a:solidFill>
                  <a:cs typeface="Calibri" panose="020F0502020204030204" pitchFamily="34" charset="0"/>
                </a:rPr>
                <a:t>ORR in NSCLC (n = 10): 70%</a:t>
              </a:r>
            </a:p>
          </p:txBody>
        </p:sp>
      </p:grpSp>
      <p:grpSp>
        <p:nvGrpSpPr>
          <p:cNvPr id="345" name="Group 344">
            <a:extLst>
              <a:ext uri="{FF2B5EF4-FFF2-40B4-BE49-F238E27FC236}">
                <a16:creationId xmlns:a16="http://schemas.microsoft.com/office/drawing/2014/main" id="{6023EFE0-BE0D-1AF3-53BA-24181B69A0F1}"/>
              </a:ext>
            </a:extLst>
          </p:cNvPr>
          <p:cNvGrpSpPr/>
          <p:nvPr/>
        </p:nvGrpSpPr>
        <p:grpSpPr>
          <a:xfrm>
            <a:off x="1836351" y="2233693"/>
            <a:ext cx="2946640" cy="1025201"/>
            <a:chOff x="2272773" y="2566205"/>
            <a:chExt cx="2946640" cy="1025201"/>
          </a:xfrm>
        </p:grpSpPr>
        <p:sp>
          <p:nvSpPr>
            <p:cNvPr id="346" name="TextBox 345">
              <a:extLst>
                <a:ext uri="{FF2B5EF4-FFF2-40B4-BE49-F238E27FC236}">
                  <a16:creationId xmlns:a16="http://schemas.microsoft.com/office/drawing/2014/main" id="{E8D97732-79ED-3570-E263-08836787CFD7}"/>
                </a:ext>
              </a:extLst>
            </p:cNvPr>
            <p:cNvSpPr txBox="1"/>
            <p:nvPr/>
          </p:nvSpPr>
          <p:spPr>
            <a:xfrm>
              <a:off x="2272773" y="2919539"/>
              <a:ext cx="2946640" cy="369332"/>
            </a:xfrm>
            <a:prstGeom prst="rect">
              <a:avLst/>
            </a:prstGeom>
            <a:noFill/>
          </p:spPr>
          <p:txBody>
            <a:bodyPr wrap="none" rtlCol="0">
              <a:spAutoFit/>
            </a:bodyPr>
            <a:lstStyle/>
            <a:p>
              <a:pPr eaLnBrk="0" fontAlgn="base" hangingPunct="0">
                <a:spcBef>
                  <a:spcPct val="0"/>
                </a:spcBef>
                <a:spcAft>
                  <a:spcPct val="0"/>
                </a:spcAft>
                <a:defRPr/>
              </a:pPr>
              <a:r>
                <a:rPr lang="en-US" b="1" dirty="0">
                  <a:solidFill>
                    <a:srgbClr val="000000"/>
                  </a:solidFill>
                  <a:cs typeface="Calibri" panose="020F0502020204030204" pitchFamily="34" charset="0"/>
                </a:rPr>
                <a:t>ORR: 79% (95% CI: 72%-85%)</a:t>
              </a:r>
            </a:p>
          </p:txBody>
        </p:sp>
        <p:sp>
          <p:nvSpPr>
            <p:cNvPr id="347" name="TextBox 346">
              <a:extLst>
                <a:ext uri="{FF2B5EF4-FFF2-40B4-BE49-F238E27FC236}">
                  <a16:creationId xmlns:a16="http://schemas.microsoft.com/office/drawing/2014/main" id="{CB0623F9-5207-A3D2-1A44-64CA27480A3D}"/>
                </a:ext>
              </a:extLst>
            </p:cNvPr>
            <p:cNvSpPr txBox="1"/>
            <p:nvPr/>
          </p:nvSpPr>
          <p:spPr>
            <a:xfrm>
              <a:off x="2566569" y="2566205"/>
              <a:ext cx="2438873" cy="400110"/>
            </a:xfrm>
            <a:prstGeom prst="rect">
              <a:avLst/>
            </a:prstGeom>
            <a:noFill/>
          </p:spPr>
          <p:txBody>
            <a:bodyPr wrap="none" rtlCol="0">
              <a:spAutoFit/>
            </a:bodyPr>
            <a:lstStyle/>
            <a:p>
              <a:pPr eaLnBrk="0" fontAlgn="base" hangingPunct="0">
                <a:spcBef>
                  <a:spcPct val="0"/>
                </a:spcBef>
                <a:spcAft>
                  <a:spcPct val="0"/>
                </a:spcAft>
                <a:defRPr/>
              </a:pPr>
              <a:r>
                <a:rPr lang="en-US" sz="2000" b="1" dirty="0">
                  <a:solidFill>
                    <a:srgbClr val="000000"/>
                  </a:solidFill>
                  <a:cs typeface="Calibri" panose="020F0502020204030204" pitchFamily="34" charset="0"/>
                </a:rPr>
                <a:t>Larotrectinib (N = 55)</a:t>
              </a:r>
            </a:p>
          </p:txBody>
        </p:sp>
        <p:sp>
          <p:nvSpPr>
            <p:cNvPr id="348" name="TextBox 347">
              <a:extLst>
                <a:ext uri="{FF2B5EF4-FFF2-40B4-BE49-F238E27FC236}">
                  <a16:creationId xmlns:a16="http://schemas.microsoft.com/office/drawing/2014/main" id="{EB12793A-EAD1-CCEF-C37F-EEED4329E5B4}"/>
                </a:ext>
              </a:extLst>
            </p:cNvPr>
            <p:cNvSpPr txBox="1"/>
            <p:nvPr/>
          </p:nvSpPr>
          <p:spPr>
            <a:xfrm>
              <a:off x="2283158" y="3222074"/>
              <a:ext cx="2780313" cy="369332"/>
            </a:xfrm>
            <a:prstGeom prst="rect">
              <a:avLst/>
            </a:prstGeom>
            <a:noFill/>
          </p:spPr>
          <p:txBody>
            <a:bodyPr wrap="none" rtlCol="0">
              <a:spAutoFit/>
            </a:bodyPr>
            <a:lstStyle/>
            <a:p>
              <a:pPr eaLnBrk="0" fontAlgn="base" hangingPunct="0">
                <a:spcBef>
                  <a:spcPct val="0"/>
                </a:spcBef>
                <a:spcAft>
                  <a:spcPct val="0"/>
                </a:spcAft>
                <a:defRPr/>
              </a:pPr>
              <a:r>
                <a:rPr lang="en-US" b="1" dirty="0">
                  <a:solidFill>
                    <a:srgbClr val="E1471D"/>
                  </a:solidFill>
                  <a:cs typeface="Calibri" panose="020F0502020204030204" pitchFamily="34" charset="0"/>
                </a:rPr>
                <a:t>ORR in NSCLC (n = 12): 75%</a:t>
              </a:r>
            </a:p>
          </p:txBody>
        </p:sp>
      </p:grpSp>
      <p:cxnSp>
        <p:nvCxnSpPr>
          <p:cNvPr id="349" name="Straight Connector 348">
            <a:extLst>
              <a:ext uri="{FF2B5EF4-FFF2-40B4-BE49-F238E27FC236}">
                <a16:creationId xmlns:a16="http://schemas.microsoft.com/office/drawing/2014/main" id="{97FFB5A1-1F02-9A4B-71A0-25826E8F6C75}"/>
              </a:ext>
            </a:extLst>
          </p:cNvPr>
          <p:cNvCxnSpPr/>
          <p:nvPr/>
        </p:nvCxnSpPr>
        <p:spPr bwMode="auto">
          <a:xfrm>
            <a:off x="5939959" y="635132"/>
            <a:ext cx="0" cy="2207135"/>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50" name="TextBox 349">
            <a:extLst>
              <a:ext uri="{FF2B5EF4-FFF2-40B4-BE49-F238E27FC236}">
                <a16:creationId xmlns:a16="http://schemas.microsoft.com/office/drawing/2014/main" id="{101340F5-6D6B-0367-661D-273D9B1789C4}"/>
              </a:ext>
            </a:extLst>
          </p:cNvPr>
          <p:cNvSpPr txBox="1"/>
          <p:nvPr/>
        </p:nvSpPr>
        <p:spPr>
          <a:xfrm>
            <a:off x="5752092" y="1288878"/>
            <a:ext cx="84985"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0</a:t>
            </a:r>
          </a:p>
        </p:txBody>
      </p:sp>
      <p:sp>
        <p:nvSpPr>
          <p:cNvPr id="351" name="TextBox 350">
            <a:extLst>
              <a:ext uri="{FF2B5EF4-FFF2-40B4-BE49-F238E27FC236}">
                <a16:creationId xmlns:a16="http://schemas.microsoft.com/office/drawing/2014/main" id="{9209F4B4-A632-673E-D428-3DB3C9946A47}"/>
              </a:ext>
            </a:extLst>
          </p:cNvPr>
          <p:cNvSpPr txBox="1"/>
          <p:nvPr/>
        </p:nvSpPr>
        <p:spPr>
          <a:xfrm>
            <a:off x="5655470" y="1728018"/>
            <a:ext cx="181607"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-30</a:t>
            </a:r>
          </a:p>
        </p:txBody>
      </p:sp>
      <p:sp>
        <p:nvSpPr>
          <p:cNvPr id="352" name="TextBox 351">
            <a:extLst>
              <a:ext uri="{FF2B5EF4-FFF2-40B4-BE49-F238E27FC236}">
                <a16:creationId xmlns:a16="http://schemas.microsoft.com/office/drawing/2014/main" id="{F9B905E1-8DD4-4850-9F44-6E5C8084DFDB}"/>
              </a:ext>
            </a:extLst>
          </p:cNvPr>
          <p:cNvSpPr txBox="1"/>
          <p:nvPr/>
        </p:nvSpPr>
        <p:spPr>
          <a:xfrm>
            <a:off x="5655470" y="2020778"/>
            <a:ext cx="181607"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-50</a:t>
            </a:r>
          </a:p>
        </p:txBody>
      </p:sp>
      <p:sp>
        <p:nvSpPr>
          <p:cNvPr id="353" name="TextBox 352">
            <a:extLst>
              <a:ext uri="{FF2B5EF4-FFF2-40B4-BE49-F238E27FC236}">
                <a16:creationId xmlns:a16="http://schemas.microsoft.com/office/drawing/2014/main" id="{3C16A5EC-F31D-23FC-E6A9-DD29FB600AA9}"/>
              </a:ext>
            </a:extLst>
          </p:cNvPr>
          <p:cNvSpPr txBox="1"/>
          <p:nvPr/>
        </p:nvSpPr>
        <p:spPr>
          <a:xfrm>
            <a:off x="5655470" y="2606298"/>
            <a:ext cx="181607"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-90</a:t>
            </a:r>
          </a:p>
        </p:txBody>
      </p:sp>
      <p:sp>
        <p:nvSpPr>
          <p:cNvPr id="354" name="TextBox 353">
            <a:extLst>
              <a:ext uri="{FF2B5EF4-FFF2-40B4-BE49-F238E27FC236}">
                <a16:creationId xmlns:a16="http://schemas.microsoft.com/office/drawing/2014/main" id="{B6C722C8-02D4-663A-0DCA-86D2EEDB7B09}"/>
              </a:ext>
            </a:extLst>
          </p:cNvPr>
          <p:cNvSpPr txBox="1"/>
          <p:nvPr/>
        </p:nvSpPr>
        <p:spPr>
          <a:xfrm rot="16200000">
            <a:off x="3911695" y="1418591"/>
            <a:ext cx="2711853" cy="529376"/>
          </a:xfrm>
          <a:prstGeom prst="rect">
            <a:avLst/>
          </a:prstGeom>
          <a:noFill/>
        </p:spPr>
        <p:txBody>
          <a:bodyPr wrap="square" lIns="18288" tIns="18288" rIns="18288" bIns="18288" rtlCol="0" anchor="b">
            <a:spAutoFit/>
          </a:bodyPr>
          <a:lstStyle/>
          <a:p>
            <a:pPr algn="ctr" eaLnBrk="0" fontAlgn="base" hangingPunct="0">
              <a:spcAft>
                <a:spcPct val="0"/>
              </a:spcAft>
              <a:defRPr/>
            </a:pPr>
            <a:r>
              <a:rPr lang="en-US" sz="1600" b="1" dirty="0">
                <a:solidFill>
                  <a:srgbClr val="000000"/>
                </a:solidFill>
                <a:cs typeface="Calibri" panose="020F0502020204030204" pitchFamily="34" charset="0"/>
                <a:sym typeface="Arial"/>
              </a:rPr>
              <a:t>Best Change in Tumor SLD</a:t>
            </a:r>
          </a:p>
          <a:p>
            <a:pPr algn="ctr" eaLnBrk="0" fontAlgn="base" hangingPunct="0">
              <a:spcAft>
                <a:spcPct val="0"/>
              </a:spcAft>
              <a:defRPr/>
            </a:pPr>
            <a:r>
              <a:rPr lang="en-US" sz="1600" b="1" dirty="0">
                <a:solidFill>
                  <a:srgbClr val="000000"/>
                </a:solidFill>
                <a:cs typeface="Calibri" panose="020F0502020204030204" pitchFamily="34" charset="0"/>
                <a:sym typeface="Arial"/>
              </a:rPr>
              <a:t> From BL (%)</a:t>
            </a:r>
          </a:p>
        </p:txBody>
      </p:sp>
      <p:sp>
        <p:nvSpPr>
          <p:cNvPr id="355" name="TextBox 354">
            <a:extLst>
              <a:ext uri="{FF2B5EF4-FFF2-40B4-BE49-F238E27FC236}">
                <a16:creationId xmlns:a16="http://schemas.microsoft.com/office/drawing/2014/main" id="{2087F253-BC71-2B66-0F89-0F065EC18EAA}"/>
              </a:ext>
            </a:extLst>
          </p:cNvPr>
          <p:cNvSpPr txBox="1"/>
          <p:nvPr/>
        </p:nvSpPr>
        <p:spPr>
          <a:xfrm>
            <a:off x="5691570" y="1142498"/>
            <a:ext cx="145508"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15</a:t>
            </a:r>
          </a:p>
        </p:txBody>
      </p:sp>
      <p:sp>
        <p:nvSpPr>
          <p:cNvPr id="356" name="TextBox 355">
            <a:extLst>
              <a:ext uri="{FF2B5EF4-FFF2-40B4-BE49-F238E27FC236}">
                <a16:creationId xmlns:a16="http://schemas.microsoft.com/office/drawing/2014/main" id="{011F548B-2BAD-FBAD-8D15-30632EBAEAFD}"/>
              </a:ext>
            </a:extLst>
          </p:cNvPr>
          <p:cNvSpPr txBox="1"/>
          <p:nvPr/>
        </p:nvSpPr>
        <p:spPr>
          <a:xfrm>
            <a:off x="5655470" y="2459918"/>
            <a:ext cx="181607"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-80</a:t>
            </a:r>
          </a:p>
        </p:txBody>
      </p:sp>
      <p:sp>
        <p:nvSpPr>
          <p:cNvPr id="357" name="TextBox 356">
            <a:extLst>
              <a:ext uri="{FF2B5EF4-FFF2-40B4-BE49-F238E27FC236}">
                <a16:creationId xmlns:a16="http://schemas.microsoft.com/office/drawing/2014/main" id="{73AC6546-5362-1F1B-1112-632A3B3DA416}"/>
              </a:ext>
            </a:extLst>
          </p:cNvPr>
          <p:cNvSpPr txBox="1"/>
          <p:nvPr/>
        </p:nvSpPr>
        <p:spPr>
          <a:xfrm>
            <a:off x="5655470" y="2313538"/>
            <a:ext cx="181607"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-70</a:t>
            </a:r>
          </a:p>
        </p:txBody>
      </p:sp>
      <p:sp>
        <p:nvSpPr>
          <p:cNvPr id="358" name="TextBox 357">
            <a:extLst>
              <a:ext uri="{FF2B5EF4-FFF2-40B4-BE49-F238E27FC236}">
                <a16:creationId xmlns:a16="http://schemas.microsoft.com/office/drawing/2014/main" id="{C3EA5CAD-EF48-4BD0-A7AA-56C2D4FCA87F}"/>
              </a:ext>
            </a:extLst>
          </p:cNvPr>
          <p:cNvSpPr txBox="1"/>
          <p:nvPr/>
        </p:nvSpPr>
        <p:spPr>
          <a:xfrm>
            <a:off x="5655470" y="2167158"/>
            <a:ext cx="181607"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-60</a:t>
            </a:r>
          </a:p>
        </p:txBody>
      </p:sp>
      <p:sp>
        <p:nvSpPr>
          <p:cNvPr id="359" name="TextBox 358">
            <a:extLst>
              <a:ext uri="{FF2B5EF4-FFF2-40B4-BE49-F238E27FC236}">
                <a16:creationId xmlns:a16="http://schemas.microsoft.com/office/drawing/2014/main" id="{E8D183D8-2970-9F05-28B3-AE481EB68310}"/>
              </a:ext>
            </a:extLst>
          </p:cNvPr>
          <p:cNvSpPr txBox="1"/>
          <p:nvPr/>
        </p:nvSpPr>
        <p:spPr>
          <a:xfrm>
            <a:off x="5655470" y="1874398"/>
            <a:ext cx="181607"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-40</a:t>
            </a:r>
          </a:p>
        </p:txBody>
      </p:sp>
      <p:sp>
        <p:nvSpPr>
          <p:cNvPr id="360" name="TextBox 359">
            <a:extLst>
              <a:ext uri="{FF2B5EF4-FFF2-40B4-BE49-F238E27FC236}">
                <a16:creationId xmlns:a16="http://schemas.microsoft.com/office/drawing/2014/main" id="{44DF080B-23F6-9486-B82D-6FBA361A4DA2}"/>
              </a:ext>
            </a:extLst>
          </p:cNvPr>
          <p:cNvSpPr txBox="1"/>
          <p:nvPr/>
        </p:nvSpPr>
        <p:spPr>
          <a:xfrm>
            <a:off x="5655470" y="1581638"/>
            <a:ext cx="181607"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-20</a:t>
            </a:r>
          </a:p>
        </p:txBody>
      </p:sp>
      <p:sp>
        <p:nvSpPr>
          <p:cNvPr id="361" name="TextBox 360">
            <a:extLst>
              <a:ext uri="{FF2B5EF4-FFF2-40B4-BE49-F238E27FC236}">
                <a16:creationId xmlns:a16="http://schemas.microsoft.com/office/drawing/2014/main" id="{CAD1E212-4D88-DE05-AC94-11C5D268FC00}"/>
              </a:ext>
            </a:extLst>
          </p:cNvPr>
          <p:cNvSpPr txBox="1"/>
          <p:nvPr/>
        </p:nvSpPr>
        <p:spPr>
          <a:xfrm>
            <a:off x="5655470" y="1435257"/>
            <a:ext cx="181607"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-10</a:t>
            </a:r>
          </a:p>
        </p:txBody>
      </p:sp>
      <p:sp>
        <p:nvSpPr>
          <p:cNvPr id="362" name="TextBox 361">
            <a:extLst>
              <a:ext uri="{FF2B5EF4-FFF2-40B4-BE49-F238E27FC236}">
                <a16:creationId xmlns:a16="http://schemas.microsoft.com/office/drawing/2014/main" id="{40D25258-8B39-3690-78DB-D9CC4C4BA74A}"/>
              </a:ext>
            </a:extLst>
          </p:cNvPr>
          <p:cNvSpPr txBox="1"/>
          <p:nvPr/>
        </p:nvSpPr>
        <p:spPr>
          <a:xfrm>
            <a:off x="5691570" y="996118"/>
            <a:ext cx="145508"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20</a:t>
            </a:r>
          </a:p>
        </p:txBody>
      </p:sp>
      <p:sp>
        <p:nvSpPr>
          <p:cNvPr id="363" name="TextBox 362">
            <a:extLst>
              <a:ext uri="{FF2B5EF4-FFF2-40B4-BE49-F238E27FC236}">
                <a16:creationId xmlns:a16="http://schemas.microsoft.com/office/drawing/2014/main" id="{992E6450-8439-FCC2-D827-E32BFDD91011}"/>
              </a:ext>
            </a:extLst>
          </p:cNvPr>
          <p:cNvSpPr txBox="1"/>
          <p:nvPr/>
        </p:nvSpPr>
        <p:spPr>
          <a:xfrm>
            <a:off x="5691570" y="849738"/>
            <a:ext cx="145508"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30</a:t>
            </a:r>
          </a:p>
        </p:txBody>
      </p:sp>
      <p:grpSp>
        <p:nvGrpSpPr>
          <p:cNvPr id="364" name="Group 363">
            <a:extLst>
              <a:ext uri="{FF2B5EF4-FFF2-40B4-BE49-F238E27FC236}">
                <a16:creationId xmlns:a16="http://schemas.microsoft.com/office/drawing/2014/main" id="{38BEA7DC-A3A7-D66F-4E4A-5E3C97D6A110}"/>
              </a:ext>
            </a:extLst>
          </p:cNvPr>
          <p:cNvGrpSpPr/>
          <p:nvPr/>
        </p:nvGrpSpPr>
        <p:grpSpPr>
          <a:xfrm>
            <a:off x="5878316" y="1144278"/>
            <a:ext cx="70266" cy="3320764"/>
            <a:chOff x="2329090" y="1493560"/>
            <a:chExt cx="141344" cy="3320764"/>
          </a:xfrm>
        </p:grpSpPr>
        <p:cxnSp>
          <p:nvCxnSpPr>
            <p:cNvPr id="365" name="Straight Connector 364">
              <a:extLst>
                <a:ext uri="{FF2B5EF4-FFF2-40B4-BE49-F238E27FC236}">
                  <a16:creationId xmlns:a16="http://schemas.microsoft.com/office/drawing/2014/main" id="{55BE8BBF-52FE-3B15-A8FF-28D47CB795F4}"/>
                </a:ext>
              </a:extLst>
            </p:cNvPr>
            <p:cNvCxnSpPr/>
            <p:nvPr/>
          </p:nvCxnSpPr>
          <p:spPr bwMode="auto">
            <a:xfrm flipH="1">
              <a:off x="2329090" y="1493560"/>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6" name="Straight Connector 365">
              <a:extLst>
                <a:ext uri="{FF2B5EF4-FFF2-40B4-BE49-F238E27FC236}">
                  <a16:creationId xmlns:a16="http://schemas.microsoft.com/office/drawing/2014/main" id="{EDD16A8A-0339-80E2-6DA4-B6799D42A77C}"/>
                </a:ext>
              </a:extLst>
            </p:cNvPr>
            <p:cNvCxnSpPr/>
            <p:nvPr/>
          </p:nvCxnSpPr>
          <p:spPr bwMode="auto">
            <a:xfrm flipH="1">
              <a:off x="2329090" y="3264638"/>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7" name="Straight Connector 366">
              <a:extLst>
                <a:ext uri="{FF2B5EF4-FFF2-40B4-BE49-F238E27FC236}">
                  <a16:creationId xmlns:a16="http://schemas.microsoft.com/office/drawing/2014/main" id="{1C3E3D9D-B1D4-12C3-3769-3A8EFF69DB9E}"/>
                </a:ext>
              </a:extLst>
            </p:cNvPr>
            <p:cNvCxnSpPr/>
            <p:nvPr/>
          </p:nvCxnSpPr>
          <p:spPr bwMode="auto">
            <a:xfrm flipH="1">
              <a:off x="2329090" y="3707407"/>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8" name="Straight Connector 367">
              <a:extLst>
                <a:ext uri="{FF2B5EF4-FFF2-40B4-BE49-F238E27FC236}">
                  <a16:creationId xmlns:a16="http://schemas.microsoft.com/office/drawing/2014/main" id="{91E86BB5-8B37-395B-ABC1-3579AD49A14D}"/>
                </a:ext>
              </a:extLst>
            </p:cNvPr>
            <p:cNvCxnSpPr/>
            <p:nvPr/>
          </p:nvCxnSpPr>
          <p:spPr bwMode="auto">
            <a:xfrm flipH="1">
              <a:off x="2329090" y="4592946"/>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9" name="Straight Connector 368">
              <a:extLst>
                <a:ext uri="{FF2B5EF4-FFF2-40B4-BE49-F238E27FC236}">
                  <a16:creationId xmlns:a16="http://schemas.microsoft.com/office/drawing/2014/main" id="{3FEB94FD-DAC9-478E-1B0E-0972984B5903}"/>
                </a:ext>
              </a:extLst>
            </p:cNvPr>
            <p:cNvCxnSpPr/>
            <p:nvPr/>
          </p:nvCxnSpPr>
          <p:spPr bwMode="auto">
            <a:xfrm flipH="1">
              <a:off x="2346442" y="4814324"/>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0" name="Straight Connector 369">
              <a:extLst>
                <a:ext uri="{FF2B5EF4-FFF2-40B4-BE49-F238E27FC236}">
                  <a16:creationId xmlns:a16="http://schemas.microsoft.com/office/drawing/2014/main" id="{1378A15B-48A7-2918-CED8-3B3954EB75AE}"/>
                </a:ext>
              </a:extLst>
            </p:cNvPr>
            <p:cNvCxnSpPr/>
            <p:nvPr/>
          </p:nvCxnSpPr>
          <p:spPr bwMode="auto">
            <a:xfrm flipH="1">
              <a:off x="2329090" y="2379099"/>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1" name="Straight Connector 370">
              <a:extLst>
                <a:ext uri="{FF2B5EF4-FFF2-40B4-BE49-F238E27FC236}">
                  <a16:creationId xmlns:a16="http://schemas.microsoft.com/office/drawing/2014/main" id="{4BAA9099-E168-713E-AB5D-5A8FAE14C285}"/>
                </a:ext>
              </a:extLst>
            </p:cNvPr>
            <p:cNvCxnSpPr/>
            <p:nvPr/>
          </p:nvCxnSpPr>
          <p:spPr bwMode="auto">
            <a:xfrm flipH="1">
              <a:off x="2329090" y="4371561"/>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2" name="Straight Connector 371">
              <a:extLst>
                <a:ext uri="{FF2B5EF4-FFF2-40B4-BE49-F238E27FC236}">
                  <a16:creationId xmlns:a16="http://schemas.microsoft.com/office/drawing/2014/main" id="{A0069BD4-01DC-E5A0-DE60-E43EA08C712D}"/>
                </a:ext>
              </a:extLst>
            </p:cNvPr>
            <p:cNvCxnSpPr/>
            <p:nvPr/>
          </p:nvCxnSpPr>
          <p:spPr bwMode="auto">
            <a:xfrm flipH="1">
              <a:off x="2329090" y="4150176"/>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3" name="Straight Connector 372">
              <a:extLst>
                <a:ext uri="{FF2B5EF4-FFF2-40B4-BE49-F238E27FC236}">
                  <a16:creationId xmlns:a16="http://schemas.microsoft.com/office/drawing/2014/main" id="{62B7B7A0-24A8-DDDE-1C50-B57146B7F085}"/>
                </a:ext>
              </a:extLst>
            </p:cNvPr>
            <p:cNvCxnSpPr/>
            <p:nvPr/>
          </p:nvCxnSpPr>
          <p:spPr bwMode="auto">
            <a:xfrm flipH="1">
              <a:off x="2329090" y="3928792"/>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4" name="Straight Connector 373">
              <a:extLst>
                <a:ext uri="{FF2B5EF4-FFF2-40B4-BE49-F238E27FC236}">
                  <a16:creationId xmlns:a16="http://schemas.microsoft.com/office/drawing/2014/main" id="{1869FE45-688A-CB8F-FD88-FEE333725ED6}"/>
                </a:ext>
              </a:extLst>
            </p:cNvPr>
            <p:cNvCxnSpPr/>
            <p:nvPr/>
          </p:nvCxnSpPr>
          <p:spPr bwMode="auto">
            <a:xfrm flipH="1">
              <a:off x="2329090" y="3486022"/>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5" name="Straight Connector 374">
              <a:extLst>
                <a:ext uri="{FF2B5EF4-FFF2-40B4-BE49-F238E27FC236}">
                  <a16:creationId xmlns:a16="http://schemas.microsoft.com/office/drawing/2014/main" id="{C39F4874-C34F-7DAC-EBF2-B1BC85346DF2}"/>
                </a:ext>
              </a:extLst>
            </p:cNvPr>
            <p:cNvCxnSpPr/>
            <p:nvPr/>
          </p:nvCxnSpPr>
          <p:spPr bwMode="auto">
            <a:xfrm flipH="1">
              <a:off x="2329090" y="3043253"/>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6" name="Straight Connector 375">
              <a:extLst>
                <a:ext uri="{FF2B5EF4-FFF2-40B4-BE49-F238E27FC236}">
                  <a16:creationId xmlns:a16="http://schemas.microsoft.com/office/drawing/2014/main" id="{C847F4A9-48B0-3F3C-95B8-2AA8F0A1A221}"/>
                </a:ext>
              </a:extLst>
            </p:cNvPr>
            <p:cNvCxnSpPr/>
            <p:nvPr/>
          </p:nvCxnSpPr>
          <p:spPr bwMode="auto">
            <a:xfrm flipH="1">
              <a:off x="2329090" y="2821868"/>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7" name="Straight Connector 376">
              <a:extLst>
                <a:ext uri="{FF2B5EF4-FFF2-40B4-BE49-F238E27FC236}">
                  <a16:creationId xmlns:a16="http://schemas.microsoft.com/office/drawing/2014/main" id="{9B1BFB75-F98F-7088-7C2C-DC7F51DD17E5}"/>
                </a:ext>
              </a:extLst>
            </p:cNvPr>
            <p:cNvCxnSpPr/>
            <p:nvPr/>
          </p:nvCxnSpPr>
          <p:spPr bwMode="auto">
            <a:xfrm flipH="1">
              <a:off x="2329090" y="2157714"/>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8" name="Straight Connector 377">
              <a:extLst>
                <a:ext uri="{FF2B5EF4-FFF2-40B4-BE49-F238E27FC236}">
                  <a16:creationId xmlns:a16="http://schemas.microsoft.com/office/drawing/2014/main" id="{D02FC6C7-6D26-4EB6-9279-1E2DEDD37FB9}"/>
                </a:ext>
              </a:extLst>
            </p:cNvPr>
            <p:cNvCxnSpPr/>
            <p:nvPr/>
          </p:nvCxnSpPr>
          <p:spPr bwMode="auto">
            <a:xfrm flipH="1">
              <a:off x="2329090" y="1936330"/>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9" name="Straight Connector 378">
              <a:extLst>
                <a:ext uri="{FF2B5EF4-FFF2-40B4-BE49-F238E27FC236}">
                  <a16:creationId xmlns:a16="http://schemas.microsoft.com/office/drawing/2014/main" id="{9C103817-E782-2C68-95C3-C6F8974B4EE0}"/>
                </a:ext>
              </a:extLst>
            </p:cNvPr>
            <p:cNvCxnSpPr/>
            <p:nvPr/>
          </p:nvCxnSpPr>
          <p:spPr bwMode="auto">
            <a:xfrm flipH="1">
              <a:off x="2329090" y="1714945"/>
              <a:ext cx="123992"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380" name="TextBox 379">
            <a:extLst>
              <a:ext uri="{FF2B5EF4-FFF2-40B4-BE49-F238E27FC236}">
                <a16:creationId xmlns:a16="http://schemas.microsoft.com/office/drawing/2014/main" id="{A80B412B-F586-69F3-3420-BBD593878845}"/>
              </a:ext>
            </a:extLst>
          </p:cNvPr>
          <p:cNvSpPr txBox="1"/>
          <p:nvPr/>
        </p:nvSpPr>
        <p:spPr>
          <a:xfrm>
            <a:off x="5691570" y="703358"/>
            <a:ext cx="145508"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40</a:t>
            </a:r>
          </a:p>
        </p:txBody>
      </p:sp>
      <p:sp>
        <p:nvSpPr>
          <p:cNvPr id="381" name="TextBox 380">
            <a:extLst>
              <a:ext uri="{FF2B5EF4-FFF2-40B4-BE49-F238E27FC236}">
                <a16:creationId xmlns:a16="http://schemas.microsoft.com/office/drawing/2014/main" id="{760EA643-EA90-EAB0-09D9-D93C0A3B4071}"/>
              </a:ext>
            </a:extLst>
          </p:cNvPr>
          <p:cNvSpPr txBox="1"/>
          <p:nvPr/>
        </p:nvSpPr>
        <p:spPr>
          <a:xfrm>
            <a:off x="5594949" y="2755102"/>
            <a:ext cx="242129"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-100</a:t>
            </a:r>
          </a:p>
        </p:txBody>
      </p:sp>
      <p:sp>
        <p:nvSpPr>
          <p:cNvPr id="382" name="TextBox 381">
            <a:extLst>
              <a:ext uri="{FF2B5EF4-FFF2-40B4-BE49-F238E27FC236}">
                <a16:creationId xmlns:a16="http://schemas.microsoft.com/office/drawing/2014/main" id="{2057CF35-075C-F5F0-4B0D-455B0FC9DB14}"/>
              </a:ext>
            </a:extLst>
          </p:cNvPr>
          <p:cNvSpPr txBox="1"/>
          <p:nvPr/>
        </p:nvSpPr>
        <p:spPr>
          <a:xfrm>
            <a:off x="5691570" y="564268"/>
            <a:ext cx="145508" cy="167167"/>
          </a:xfrm>
          <a:prstGeom prst="rect">
            <a:avLst/>
          </a:prstGeom>
          <a:noFill/>
        </p:spPr>
        <p:txBody>
          <a:bodyPr wrap="none" lIns="18288" tIns="18288" rIns="18288" bIns="18288" rtlCol="0" anchor="ctr" anchorCtr="0">
            <a:spAutoFit/>
          </a:bodyPr>
          <a:lstStyle/>
          <a:p>
            <a:pPr algn="r" eaLnBrk="0" fontAlgn="base" hangingPunct="0">
              <a:spcBef>
                <a:spcPct val="50000"/>
              </a:spcBef>
              <a:spcAft>
                <a:spcPct val="0"/>
              </a:spcAft>
              <a:defRPr/>
            </a:pPr>
            <a:r>
              <a:rPr lang="en-US" sz="1400" dirty="0">
                <a:solidFill>
                  <a:srgbClr val="000000"/>
                </a:solidFill>
                <a:cs typeface="Calibri" panose="020F0502020204030204" pitchFamily="34" charset="0"/>
                <a:sym typeface="Arial"/>
              </a:rPr>
              <a:t>50</a:t>
            </a:r>
          </a:p>
        </p:txBody>
      </p:sp>
      <p:sp>
        <p:nvSpPr>
          <p:cNvPr id="383" name="Rectangle 382">
            <a:extLst>
              <a:ext uri="{FF2B5EF4-FFF2-40B4-BE49-F238E27FC236}">
                <a16:creationId xmlns:a16="http://schemas.microsoft.com/office/drawing/2014/main" id="{0EA855B2-FB02-6A0E-3931-746F2867D3F3}"/>
              </a:ext>
            </a:extLst>
          </p:cNvPr>
          <p:cNvSpPr/>
          <p:nvPr/>
        </p:nvSpPr>
        <p:spPr>
          <a:xfrm>
            <a:off x="5988063" y="994898"/>
            <a:ext cx="83459" cy="376820"/>
          </a:xfrm>
          <a:prstGeom prst="rect">
            <a:avLst/>
          </a:prstGeom>
          <a:solidFill>
            <a:srgbClr val="1E325F"/>
          </a:solidFill>
          <a:ln>
            <a:noFill/>
          </a:ln>
        </p:spPr>
        <p:txBody>
          <a:bodyPr wrap="none" rtlCol="0" anchor="ctr">
            <a:noAutofit/>
          </a:bodyPr>
          <a:lstStyle/>
          <a:p>
            <a:pPr algn="ctr">
              <a:defRPr/>
            </a:pPr>
            <a:endParaRPr lang="en-GB" sz="1100" dirty="0">
              <a:solidFill>
                <a:prstClr val="black"/>
              </a:solidFill>
              <a:latin typeface="Arial Narrow"/>
              <a:cs typeface="Arial"/>
              <a:sym typeface="Arial"/>
            </a:endParaRPr>
          </a:p>
        </p:txBody>
      </p:sp>
      <p:sp>
        <p:nvSpPr>
          <p:cNvPr id="384" name="Rectangle 383">
            <a:extLst>
              <a:ext uri="{FF2B5EF4-FFF2-40B4-BE49-F238E27FC236}">
                <a16:creationId xmlns:a16="http://schemas.microsoft.com/office/drawing/2014/main" id="{3223A59D-4A76-E7EC-AACE-079713D01CBD}"/>
              </a:ext>
            </a:extLst>
          </p:cNvPr>
          <p:cNvSpPr/>
          <p:nvPr/>
        </p:nvSpPr>
        <p:spPr>
          <a:xfrm>
            <a:off x="6214303" y="1220991"/>
            <a:ext cx="83459" cy="150727"/>
          </a:xfrm>
          <a:prstGeom prst="rect">
            <a:avLst/>
          </a:prstGeom>
          <a:solidFill>
            <a:srgbClr val="00B0F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385" name="Rectangle 384">
            <a:extLst>
              <a:ext uri="{FF2B5EF4-FFF2-40B4-BE49-F238E27FC236}">
                <a16:creationId xmlns:a16="http://schemas.microsoft.com/office/drawing/2014/main" id="{35F24A39-9556-1309-067C-04687034A1D9}"/>
              </a:ext>
            </a:extLst>
          </p:cNvPr>
          <p:cNvSpPr/>
          <p:nvPr/>
        </p:nvSpPr>
        <p:spPr>
          <a:xfrm>
            <a:off x="6327424" y="1355424"/>
            <a:ext cx="83459" cy="16294"/>
          </a:xfrm>
          <a:prstGeom prst="rect">
            <a:avLst/>
          </a:prstGeom>
          <a:solidFill>
            <a:srgbClr val="00B0F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386" name="Rectangle 385">
            <a:extLst>
              <a:ext uri="{FF2B5EF4-FFF2-40B4-BE49-F238E27FC236}">
                <a16:creationId xmlns:a16="http://schemas.microsoft.com/office/drawing/2014/main" id="{C0F4DFBC-892D-F331-978D-F5E8A294C64A}"/>
              </a:ext>
            </a:extLst>
          </p:cNvPr>
          <p:cNvSpPr/>
          <p:nvPr/>
        </p:nvSpPr>
        <p:spPr>
          <a:xfrm>
            <a:off x="6440544" y="1375072"/>
            <a:ext cx="83459" cy="43042"/>
          </a:xfrm>
          <a:prstGeom prst="rect">
            <a:avLst/>
          </a:prstGeom>
          <a:solidFill>
            <a:srgbClr val="44546A">
              <a:lumMod val="40000"/>
              <a:lumOff val="60000"/>
            </a:srgbClr>
          </a:solidFill>
          <a:ln>
            <a:noFill/>
          </a:ln>
        </p:spPr>
        <p:txBody>
          <a:bodyPr wrap="none" rtlCol="0" anchor="ctr">
            <a:noAutofit/>
          </a:bodyPr>
          <a:lstStyle/>
          <a:p>
            <a:pPr algn="ctr">
              <a:defRPr/>
            </a:pPr>
            <a:endParaRPr lang="en-GB" kern="0" dirty="0">
              <a:solidFill>
                <a:prstClr val="black"/>
              </a:solidFill>
              <a:latin typeface="Arial Narrow"/>
              <a:cs typeface="Arial"/>
              <a:sym typeface="Arial"/>
            </a:endParaRPr>
          </a:p>
        </p:txBody>
      </p:sp>
      <p:sp>
        <p:nvSpPr>
          <p:cNvPr id="387" name="Rectangle 386">
            <a:extLst>
              <a:ext uri="{FF2B5EF4-FFF2-40B4-BE49-F238E27FC236}">
                <a16:creationId xmlns:a16="http://schemas.microsoft.com/office/drawing/2014/main" id="{9C027750-ADB2-A1A2-C411-A6E9C2A26E7B}"/>
              </a:ext>
            </a:extLst>
          </p:cNvPr>
          <p:cNvSpPr/>
          <p:nvPr/>
        </p:nvSpPr>
        <p:spPr>
          <a:xfrm>
            <a:off x="6553663" y="1375072"/>
            <a:ext cx="83459" cy="78124"/>
          </a:xfrm>
          <a:prstGeom prst="rect">
            <a:avLst/>
          </a:prstGeom>
          <a:solidFill>
            <a:srgbClr val="44546A">
              <a:lumMod val="40000"/>
              <a:lumOff val="60000"/>
            </a:srgbClr>
          </a:solidFill>
          <a:ln>
            <a:noFill/>
          </a:ln>
        </p:spPr>
        <p:txBody>
          <a:bodyPr wrap="none" rtlCol="0" anchor="ctr">
            <a:noAutofit/>
          </a:bodyPr>
          <a:lstStyle/>
          <a:p>
            <a:pPr algn="ctr">
              <a:defRPr/>
            </a:pPr>
            <a:endParaRPr lang="en-GB" kern="0" dirty="0">
              <a:solidFill>
                <a:prstClr val="black"/>
              </a:solidFill>
              <a:latin typeface="Arial Narrow"/>
              <a:cs typeface="Arial"/>
              <a:sym typeface="Arial"/>
            </a:endParaRPr>
          </a:p>
        </p:txBody>
      </p:sp>
      <p:sp>
        <p:nvSpPr>
          <p:cNvPr id="388" name="Rectangle 387">
            <a:extLst>
              <a:ext uri="{FF2B5EF4-FFF2-40B4-BE49-F238E27FC236}">
                <a16:creationId xmlns:a16="http://schemas.microsoft.com/office/drawing/2014/main" id="{B295FCDD-5087-8CC9-FAE7-7C1B2730B9F0}"/>
              </a:ext>
            </a:extLst>
          </p:cNvPr>
          <p:cNvSpPr/>
          <p:nvPr/>
        </p:nvSpPr>
        <p:spPr>
          <a:xfrm>
            <a:off x="6666784" y="1375072"/>
            <a:ext cx="83459" cy="78124"/>
          </a:xfrm>
          <a:prstGeom prst="rect">
            <a:avLst/>
          </a:prstGeom>
          <a:solidFill>
            <a:srgbClr val="00B0F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389" name="Rectangle 388">
            <a:extLst>
              <a:ext uri="{FF2B5EF4-FFF2-40B4-BE49-F238E27FC236}">
                <a16:creationId xmlns:a16="http://schemas.microsoft.com/office/drawing/2014/main" id="{9B22B9DD-27CD-554D-F382-163F44E23F2F}"/>
              </a:ext>
            </a:extLst>
          </p:cNvPr>
          <p:cNvSpPr/>
          <p:nvPr/>
        </p:nvSpPr>
        <p:spPr>
          <a:xfrm>
            <a:off x="6779904" y="1375072"/>
            <a:ext cx="83459" cy="91118"/>
          </a:xfrm>
          <a:prstGeom prst="rect">
            <a:avLst/>
          </a:prstGeom>
          <a:solidFill>
            <a:srgbClr val="00B0F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390" name="Rectangle 389">
            <a:extLst>
              <a:ext uri="{FF2B5EF4-FFF2-40B4-BE49-F238E27FC236}">
                <a16:creationId xmlns:a16="http://schemas.microsoft.com/office/drawing/2014/main" id="{C6D3CDA3-FD5E-ED77-903A-78F516281D73}"/>
              </a:ext>
            </a:extLst>
          </p:cNvPr>
          <p:cNvSpPr/>
          <p:nvPr/>
        </p:nvSpPr>
        <p:spPr>
          <a:xfrm>
            <a:off x="6893024" y="1375072"/>
            <a:ext cx="83459" cy="252241"/>
          </a:xfrm>
          <a:prstGeom prst="rect">
            <a:avLst/>
          </a:prstGeom>
          <a:solidFill>
            <a:srgbClr val="00B0F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391" name="Rectangle 390">
            <a:extLst>
              <a:ext uri="{FF2B5EF4-FFF2-40B4-BE49-F238E27FC236}">
                <a16:creationId xmlns:a16="http://schemas.microsoft.com/office/drawing/2014/main" id="{E003A4C0-7461-10A2-2DFB-ED065BD89CFB}"/>
              </a:ext>
            </a:extLst>
          </p:cNvPr>
          <p:cNvSpPr/>
          <p:nvPr/>
        </p:nvSpPr>
        <p:spPr>
          <a:xfrm>
            <a:off x="7006144" y="1375072"/>
            <a:ext cx="83459" cy="252241"/>
          </a:xfrm>
          <a:prstGeom prst="rect">
            <a:avLst/>
          </a:prstGeom>
          <a:solidFill>
            <a:srgbClr val="00B0F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392" name="Rectangle 391">
            <a:extLst>
              <a:ext uri="{FF2B5EF4-FFF2-40B4-BE49-F238E27FC236}">
                <a16:creationId xmlns:a16="http://schemas.microsoft.com/office/drawing/2014/main" id="{87BDA92A-DFBC-6D2D-56DF-9DF10B340216}"/>
              </a:ext>
            </a:extLst>
          </p:cNvPr>
          <p:cNvSpPr/>
          <p:nvPr/>
        </p:nvSpPr>
        <p:spPr>
          <a:xfrm>
            <a:off x="7119265" y="1375072"/>
            <a:ext cx="83459" cy="266535"/>
          </a:xfrm>
          <a:prstGeom prst="rect">
            <a:avLst/>
          </a:prstGeom>
          <a:solidFill>
            <a:srgbClr val="AAB1CE"/>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393" name="Rectangle 392">
            <a:extLst>
              <a:ext uri="{FF2B5EF4-FFF2-40B4-BE49-F238E27FC236}">
                <a16:creationId xmlns:a16="http://schemas.microsoft.com/office/drawing/2014/main" id="{0511977F-FA9A-6F3E-C361-A8EA4482E457}"/>
              </a:ext>
            </a:extLst>
          </p:cNvPr>
          <p:cNvSpPr/>
          <p:nvPr/>
        </p:nvSpPr>
        <p:spPr>
          <a:xfrm>
            <a:off x="7232385" y="1375071"/>
            <a:ext cx="83459" cy="279529"/>
          </a:xfrm>
          <a:prstGeom prst="rect">
            <a:avLst/>
          </a:prstGeom>
          <a:solidFill>
            <a:srgbClr val="FFC00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394" name="Rectangle 393">
            <a:extLst>
              <a:ext uri="{FF2B5EF4-FFF2-40B4-BE49-F238E27FC236}">
                <a16:creationId xmlns:a16="http://schemas.microsoft.com/office/drawing/2014/main" id="{6F120CD6-DA76-C8F7-EAE9-0449D4A89B56}"/>
              </a:ext>
            </a:extLst>
          </p:cNvPr>
          <p:cNvSpPr/>
          <p:nvPr/>
        </p:nvSpPr>
        <p:spPr>
          <a:xfrm>
            <a:off x="7345505" y="1375071"/>
            <a:ext cx="83459" cy="396474"/>
          </a:xfrm>
          <a:prstGeom prst="rect">
            <a:avLst/>
          </a:prstGeom>
          <a:solidFill>
            <a:srgbClr val="FFC00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395" name="Rectangle 394">
            <a:extLst>
              <a:ext uri="{FF2B5EF4-FFF2-40B4-BE49-F238E27FC236}">
                <a16:creationId xmlns:a16="http://schemas.microsoft.com/office/drawing/2014/main" id="{A44DA49F-089D-F7D0-0F8B-A1AA83200415}"/>
              </a:ext>
            </a:extLst>
          </p:cNvPr>
          <p:cNvSpPr/>
          <p:nvPr/>
        </p:nvSpPr>
        <p:spPr>
          <a:xfrm>
            <a:off x="7797986" y="1375070"/>
            <a:ext cx="83459" cy="525112"/>
          </a:xfrm>
          <a:prstGeom prst="rect">
            <a:avLst/>
          </a:prstGeom>
          <a:solidFill>
            <a:srgbClr val="1E325F"/>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396" name="Rectangle 395">
            <a:extLst>
              <a:ext uri="{FF2B5EF4-FFF2-40B4-BE49-F238E27FC236}">
                <a16:creationId xmlns:a16="http://schemas.microsoft.com/office/drawing/2014/main" id="{5EC7E8A4-536A-6FB2-CA07-E8FECABDDF09}"/>
              </a:ext>
            </a:extLst>
          </p:cNvPr>
          <p:cNvSpPr/>
          <p:nvPr/>
        </p:nvSpPr>
        <p:spPr>
          <a:xfrm>
            <a:off x="7911106" y="1375070"/>
            <a:ext cx="83459" cy="544604"/>
          </a:xfrm>
          <a:prstGeom prst="rect">
            <a:avLst/>
          </a:prstGeom>
          <a:solidFill>
            <a:srgbClr val="FFC00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397" name="Rectangle 396">
            <a:extLst>
              <a:ext uri="{FF2B5EF4-FFF2-40B4-BE49-F238E27FC236}">
                <a16:creationId xmlns:a16="http://schemas.microsoft.com/office/drawing/2014/main" id="{E13D6EA5-C79E-E78B-6276-E000678ACC05}"/>
              </a:ext>
            </a:extLst>
          </p:cNvPr>
          <p:cNvSpPr/>
          <p:nvPr/>
        </p:nvSpPr>
        <p:spPr>
          <a:xfrm>
            <a:off x="8024225" y="1375070"/>
            <a:ext cx="83459" cy="592681"/>
          </a:xfrm>
          <a:prstGeom prst="rect">
            <a:avLst/>
          </a:prstGeom>
          <a:solidFill>
            <a:srgbClr val="0066CC"/>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398" name="Rectangle 397">
            <a:extLst>
              <a:ext uri="{FF2B5EF4-FFF2-40B4-BE49-F238E27FC236}">
                <a16:creationId xmlns:a16="http://schemas.microsoft.com/office/drawing/2014/main" id="{6C9C61EC-C414-1CF0-1A46-1F0266FB98DE}"/>
              </a:ext>
            </a:extLst>
          </p:cNvPr>
          <p:cNvSpPr/>
          <p:nvPr/>
        </p:nvSpPr>
        <p:spPr>
          <a:xfrm>
            <a:off x="8250466" y="1375070"/>
            <a:ext cx="83459" cy="604375"/>
          </a:xfrm>
          <a:prstGeom prst="rect">
            <a:avLst/>
          </a:prstGeom>
          <a:solidFill>
            <a:srgbClr val="AAB1CE"/>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399" name="Rectangle 398">
            <a:extLst>
              <a:ext uri="{FF2B5EF4-FFF2-40B4-BE49-F238E27FC236}">
                <a16:creationId xmlns:a16="http://schemas.microsoft.com/office/drawing/2014/main" id="{671FA869-F589-47B5-6854-4FC6BB833B4C}"/>
              </a:ext>
            </a:extLst>
          </p:cNvPr>
          <p:cNvSpPr/>
          <p:nvPr/>
        </p:nvSpPr>
        <p:spPr>
          <a:xfrm>
            <a:off x="8363586" y="1375069"/>
            <a:ext cx="83459" cy="746007"/>
          </a:xfrm>
          <a:prstGeom prst="rect">
            <a:avLst/>
          </a:prstGeom>
          <a:solidFill>
            <a:srgbClr val="00B0F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00" name="Rectangle 399">
            <a:extLst>
              <a:ext uri="{FF2B5EF4-FFF2-40B4-BE49-F238E27FC236}">
                <a16:creationId xmlns:a16="http://schemas.microsoft.com/office/drawing/2014/main" id="{6832D43E-6039-D7FE-A8A8-FA4F488A59A6}"/>
              </a:ext>
            </a:extLst>
          </p:cNvPr>
          <p:cNvSpPr/>
          <p:nvPr/>
        </p:nvSpPr>
        <p:spPr>
          <a:xfrm>
            <a:off x="8476706" y="1375069"/>
            <a:ext cx="83459" cy="808378"/>
          </a:xfrm>
          <a:prstGeom prst="rect">
            <a:avLst/>
          </a:prstGeom>
          <a:solidFill>
            <a:srgbClr val="00B0F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01" name="Rectangle 400">
            <a:extLst>
              <a:ext uri="{FF2B5EF4-FFF2-40B4-BE49-F238E27FC236}">
                <a16:creationId xmlns:a16="http://schemas.microsoft.com/office/drawing/2014/main" id="{4430D877-D590-32AC-5FDA-C075521C3CBC}"/>
              </a:ext>
            </a:extLst>
          </p:cNvPr>
          <p:cNvSpPr/>
          <p:nvPr/>
        </p:nvSpPr>
        <p:spPr>
          <a:xfrm>
            <a:off x="8589827" y="1375069"/>
            <a:ext cx="83459" cy="814875"/>
          </a:xfrm>
          <a:prstGeom prst="rect">
            <a:avLst/>
          </a:prstGeom>
          <a:solidFill>
            <a:srgbClr val="00800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02" name="Rectangle 401">
            <a:extLst>
              <a:ext uri="{FF2B5EF4-FFF2-40B4-BE49-F238E27FC236}">
                <a16:creationId xmlns:a16="http://schemas.microsoft.com/office/drawing/2014/main" id="{4AA1C881-6468-4E63-1675-DEE50590EEE1}"/>
              </a:ext>
            </a:extLst>
          </p:cNvPr>
          <p:cNvSpPr/>
          <p:nvPr/>
        </p:nvSpPr>
        <p:spPr>
          <a:xfrm>
            <a:off x="8702946" y="1375069"/>
            <a:ext cx="83459" cy="830468"/>
          </a:xfrm>
          <a:prstGeom prst="rect">
            <a:avLst/>
          </a:prstGeom>
          <a:solidFill>
            <a:srgbClr val="00B0F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03" name="Rectangle 402">
            <a:extLst>
              <a:ext uri="{FF2B5EF4-FFF2-40B4-BE49-F238E27FC236}">
                <a16:creationId xmlns:a16="http://schemas.microsoft.com/office/drawing/2014/main" id="{B358422E-3A9D-EA69-DF96-C4AC5D8DB094}"/>
              </a:ext>
            </a:extLst>
          </p:cNvPr>
          <p:cNvSpPr/>
          <p:nvPr/>
        </p:nvSpPr>
        <p:spPr>
          <a:xfrm>
            <a:off x="8816067" y="1375069"/>
            <a:ext cx="83459" cy="846060"/>
          </a:xfrm>
          <a:prstGeom prst="rect">
            <a:avLst/>
          </a:prstGeom>
          <a:solidFill>
            <a:srgbClr val="00CC66"/>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04" name="Rectangle 403">
            <a:extLst>
              <a:ext uri="{FF2B5EF4-FFF2-40B4-BE49-F238E27FC236}">
                <a16:creationId xmlns:a16="http://schemas.microsoft.com/office/drawing/2014/main" id="{7C84984D-1130-AE62-EF62-1209A08E1867}"/>
              </a:ext>
            </a:extLst>
          </p:cNvPr>
          <p:cNvSpPr/>
          <p:nvPr/>
        </p:nvSpPr>
        <p:spPr>
          <a:xfrm>
            <a:off x="8929187" y="1375068"/>
            <a:ext cx="83459" cy="862952"/>
          </a:xfrm>
          <a:prstGeom prst="rect">
            <a:avLst/>
          </a:prstGeom>
          <a:solidFill>
            <a:srgbClr val="44546A">
              <a:lumMod val="40000"/>
              <a:lumOff val="60000"/>
            </a:srgbClr>
          </a:solidFill>
          <a:ln>
            <a:noFill/>
          </a:ln>
        </p:spPr>
        <p:txBody>
          <a:bodyPr wrap="none" rtlCol="0" anchor="ctr">
            <a:noAutofit/>
          </a:bodyPr>
          <a:lstStyle/>
          <a:p>
            <a:pPr algn="ctr">
              <a:defRPr/>
            </a:pPr>
            <a:endParaRPr lang="en-GB" kern="0" dirty="0">
              <a:solidFill>
                <a:prstClr val="black"/>
              </a:solidFill>
              <a:latin typeface="Arial Narrow"/>
              <a:cs typeface="Arial"/>
              <a:sym typeface="Arial"/>
            </a:endParaRPr>
          </a:p>
        </p:txBody>
      </p:sp>
      <p:sp>
        <p:nvSpPr>
          <p:cNvPr id="405" name="Rectangle 404">
            <a:extLst>
              <a:ext uri="{FF2B5EF4-FFF2-40B4-BE49-F238E27FC236}">
                <a16:creationId xmlns:a16="http://schemas.microsoft.com/office/drawing/2014/main" id="{C33372E5-FD5D-A5EE-68C7-FB834A6AFDB7}"/>
              </a:ext>
            </a:extLst>
          </p:cNvPr>
          <p:cNvSpPr/>
          <p:nvPr/>
        </p:nvSpPr>
        <p:spPr>
          <a:xfrm>
            <a:off x="9042307" y="1375068"/>
            <a:ext cx="83459" cy="956508"/>
          </a:xfrm>
          <a:prstGeom prst="rect">
            <a:avLst/>
          </a:prstGeom>
          <a:solidFill>
            <a:srgbClr val="00CC66"/>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06" name="Rectangle 405">
            <a:extLst>
              <a:ext uri="{FF2B5EF4-FFF2-40B4-BE49-F238E27FC236}">
                <a16:creationId xmlns:a16="http://schemas.microsoft.com/office/drawing/2014/main" id="{D220E9FE-0ABE-CC21-FC3F-0F71DDC417CB}"/>
              </a:ext>
            </a:extLst>
          </p:cNvPr>
          <p:cNvSpPr/>
          <p:nvPr/>
        </p:nvSpPr>
        <p:spPr>
          <a:xfrm>
            <a:off x="9155427" y="1375068"/>
            <a:ext cx="83459" cy="960407"/>
          </a:xfrm>
          <a:prstGeom prst="rect">
            <a:avLst/>
          </a:prstGeom>
          <a:solidFill>
            <a:srgbClr val="7030A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07" name="Rectangle 406">
            <a:extLst>
              <a:ext uri="{FF2B5EF4-FFF2-40B4-BE49-F238E27FC236}">
                <a16:creationId xmlns:a16="http://schemas.microsoft.com/office/drawing/2014/main" id="{B8C12178-64BD-9F91-0DA0-8353EEAF9A8F}"/>
              </a:ext>
            </a:extLst>
          </p:cNvPr>
          <p:cNvSpPr/>
          <p:nvPr/>
        </p:nvSpPr>
        <p:spPr>
          <a:xfrm>
            <a:off x="9381667" y="1375068"/>
            <a:ext cx="83459" cy="1009784"/>
          </a:xfrm>
          <a:prstGeom prst="rect">
            <a:avLst/>
          </a:prstGeom>
          <a:solidFill>
            <a:srgbClr val="7030A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08" name="Rectangle 407">
            <a:extLst>
              <a:ext uri="{FF2B5EF4-FFF2-40B4-BE49-F238E27FC236}">
                <a16:creationId xmlns:a16="http://schemas.microsoft.com/office/drawing/2014/main" id="{0BBB5E47-A5CE-B980-46C8-2155B09AD82B}"/>
              </a:ext>
            </a:extLst>
          </p:cNvPr>
          <p:cNvSpPr/>
          <p:nvPr/>
        </p:nvSpPr>
        <p:spPr>
          <a:xfrm>
            <a:off x="9494787" y="1375068"/>
            <a:ext cx="83459" cy="1017580"/>
          </a:xfrm>
          <a:prstGeom prst="rect">
            <a:avLst/>
          </a:prstGeom>
          <a:solidFill>
            <a:srgbClr val="AAB1CE"/>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09" name="Rectangle 408">
            <a:extLst>
              <a:ext uri="{FF2B5EF4-FFF2-40B4-BE49-F238E27FC236}">
                <a16:creationId xmlns:a16="http://schemas.microsoft.com/office/drawing/2014/main" id="{D8A5770E-05DD-2EDD-89BD-0C3845F9E8B1}"/>
              </a:ext>
            </a:extLst>
          </p:cNvPr>
          <p:cNvSpPr/>
          <p:nvPr/>
        </p:nvSpPr>
        <p:spPr>
          <a:xfrm>
            <a:off x="9607908" y="1375068"/>
            <a:ext cx="83459" cy="1021478"/>
          </a:xfrm>
          <a:prstGeom prst="rect">
            <a:avLst/>
          </a:prstGeom>
          <a:solidFill>
            <a:srgbClr val="00B0F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10" name="Rectangle 409">
            <a:extLst>
              <a:ext uri="{FF2B5EF4-FFF2-40B4-BE49-F238E27FC236}">
                <a16:creationId xmlns:a16="http://schemas.microsoft.com/office/drawing/2014/main" id="{36C244AD-0E58-AB0C-D68F-A9CACC6CA7F8}"/>
              </a:ext>
            </a:extLst>
          </p:cNvPr>
          <p:cNvSpPr/>
          <p:nvPr/>
        </p:nvSpPr>
        <p:spPr>
          <a:xfrm>
            <a:off x="9721028" y="1375066"/>
            <a:ext cx="83459" cy="1039669"/>
          </a:xfrm>
          <a:prstGeom prst="rect">
            <a:avLst/>
          </a:prstGeom>
          <a:solidFill>
            <a:srgbClr val="7030A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11" name="Rectangle 410">
            <a:extLst>
              <a:ext uri="{FF2B5EF4-FFF2-40B4-BE49-F238E27FC236}">
                <a16:creationId xmlns:a16="http://schemas.microsoft.com/office/drawing/2014/main" id="{77876527-4F91-4254-B57E-CCB7B1464BBF}"/>
              </a:ext>
            </a:extLst>
          </p:cNvPr>
          <p:cNvSpPr/>
          <p:nvPr/>
        </p:nvSpPr>
        <p:spPr>
          <a:xfrm>
            <a:off x="9834148" y="1375066"/>
            <a:ext cx="83459" cy="1052664"/>
          </a:xfrm>
          <a:prstGeom prst="rect">
            <a:avLst/>
          </a:prstGeom>
          <a:solidFill>
            <a:srgbClr val="FFC00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12" name="Rectangle 411">
            <a:extLst>
              <a:ext uri="{FF2B5EF4-FFF2-40B4-BE49-F238E27FC236}">
                <a16:creationId xmlns:a16="http://schemas.microsoft.com/office/drawing/2014/main" id="{0B0B3B2F-1CFE-65A8-4C25-F697B39B8182}"/>
              </a:ext>
            </a:extLst>
          </p:cNvPr>
          <p:cNvSpPr/>
          <p:nvPr/>
        </p:nvSpPr>
        <p:spPr>
          <a:xfrm>
            <a:off x="9947268" y="1375066"/>
            <a:ext cx="83459" cy="1124130"/>
          </a:xfrm>
          <a:prstGeom prst="rect">
            <a:avLst/>
          </a:prstGeom>
          <a:solidFill>
            <a:srgbClr val="00B0F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13" name="Rectangle 412">
            <a:extLst>
              <a:ext uri="{FF2B5EF4-FFF2-40B4-BE49-F238E27FC236}">
                <a16:creationId xmlns:a16="http://schemas.microsoft.com/office/drawing/2014/main" id="{8686C707-5D6A-D1E8-8886-1B1844796812}"/>
              </a:ext>
            </a:extLst>
          </p:cNvPr>
          <p:cNvSpPr/>
          <p:nvPr/>
        </p:nvSpPr>
        <p:spPr>
          <a:xfrm>
            <a:off x="10060389" y="1375066"/>
            <a:ext cx="83459" cy="1129328"/>
          </a:xfrm>
          <a:prstGeom prst="rect">
            <a:avLst/>
          </a:prstGeom>
          <a:solidFill>
            <a:srgbClr val="00CC66"/>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14" name="Rectangle 413">
            <a:extLst>
              <a:ext uri="{FF2B5EF4-FFF2-40B4-BE49-F238E27FC236}">
                <a16:creationId xmlns:a16="http://schemas.microsoft.com/office/drawing/2014/main" id="{AF8FF39C-5731-5480-9ED9-10B40FE19200}"/>
              </a:ext>
            </a:extLst>
          </p:cNvPr>
          <p:cNvSpPr/>
          <p:nvPr/>
        </p:nvSpPr>
        <p:spPr>
          <a:xfrm>
            <a:off x="10173508" y="1375066"/>
            <a:ext cx="83459" cy="1143620"/>
          </a:xfrm>
          <a:prstGeom prst="rect">
            <a:avLst/>
          </a:prstGeom>
          <a:solidFill>
            <a:srgbClr val="00CC66"/>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15" name="Rectangle 414">
            <a:extLst>
              <a:ext uri="{FF2B5EF4-FFF2-40B4-BE49-F238E27FC236}">
                <a16:creationId xmlns:a16="http://schemas.microsoft.com/office/drawing/2014/main" id="{214F1ACA-6034-0412-7010-1428F8F345FC}"/>
              </a:ext>
            </a:extLst>
          </p:cNvPr>
          <p:cNvSpPr/>
          <p:nvPr/>
        </p:nvSpPr>
        <p:spPr>
          <a:xfrm>
            <a:off x="10399749" y="1375066"/>
            <a:ext cx="83459" cy="1204692"/>
          </a:xfrm>
          <a:prstGeom prst="rect">
            <a:avLst/>
          </a:prstGeom>
          <a:solidFill>
            <a:srgbClr val="00B0F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16" name="Rectangle 415">
            <a:extLst>
              <a:ext uri="{FF2B5EF4-FFF2-40B4-BE49-F238E27FC236}">
                <a16:creationId xmlns:a16="http://schemas.microsoft.com/office/drawing/2014/main" id="{FC0DB220-2772-6282-E38D-CE894BD3F420}"/>
              </a:ext>
            </a:extLst>
          </p:cNvPr>
          <p:cNvSpPr/>
          <p:nvPr/>
        </p:nvSpPr>
        <p:spPr>
          <a:xfrm>
            <a:off x="10512869" y="1375066"/>
            <a:ext cx="83459" cy="1252769"/>
          </a:xfrm>
          <a:prstGeom prst="rect">
            <a:avLst/>
          </a:prstGeom>
          <a:solidFill>
            <a:srgbClr val="1E325F"/>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17" name="Rectangle 416">
            <a:extLst>
              <a:ext uri="{FF2B5EF4-FFF2-40B4-BE49-F238E27FC236}">
                <a16:creationId xmlns:a16="http://schemas.microsoft.com/office/drawing/2014/main" id="{1B85A006-44B6-3F5D-0451-1B191F875A2F}"/>
              </a:ext>
            </a:extLst>
          </p:cNvPr>
          <p:cNvSpPr/>
          <p:nvPr/>
        </p:nvSpPr>
        <p:spPr>
          <a:xfrm>
            <a:off x="10625989" y="1375066"/>
            <a:ext cx="83459" cy="1303445"/>
          </a:xfrm>
          <a:prstGeom prst="rect">
            <a:avLst/>
          </a:prstGeom>
          <a:solidFill>
            <a:srgbClr val="7030A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18" name="Rectangle 417">
            <a:extLst>
              <a:ext uri="{FF2B5EF4-FFF2-40B4-BE49-F238E27FC236}">
                <a16:creationId xmlns:a16="http://schemas.microsoft.com/office/drawing/2014/main" id="{F396DB81-CC11-1772-2C43-27D2CD1A43B1}"/>
              </a:ext>
            </a:extLst>
          </p:cNvPr>
          <p:cNvSpPr/>
          <p:nvPr/>
        </p:nvSpPr>
        <p:spPr>
          <a:xfrm>
            <a:off x="10852229" y="1375066"/>
            <a:ext cx="83459" cy="1443778"/>
          </a:xfrm>
          <a:prstGeom prst="rect">
            <a:avLst/>
          </a:prstGeom>
          <a:solidFill>
            <a:srgbClr val="7030A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19" name="Rectangle 418">
            <a:extLst>
              <a:ext uri="{FF2B5EF4-FFF2-40B4-BE49-F238E27FC236}">
                <a16:creationId xmlns:a16="http://schemas.microsoft.com/office/drawing/2014/main" id="{BF8E569D-167B-2383-2370-615B8654C38B}"/>
              </a:ext>
            </a:extLst>
          </p:cNvPr>
          <p:cNvSpPr/>
          <p:nvPr/>
        </p:nvSpPr>
        <p:spPr>
          <a:xfrm>
            <a:off x="10965349" y="1375066"/>
            <a:ext cx="83459" cy="1443778"/>
          </a:xfrm>
          <a:prstGeom prst="rect">
            <a:avLst/>
          </a:prstGeom>
          <a:solidFill>
            <a:srgbClr val="7030A0"/>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sp>
        <p:nvSpPr>
          <p:cNvPr id="420" name="Rectangle 419">
            <a:extLst>
              <a:ext uri="{FF2B5EF4-FFF2-40B4-BE49-F238E27FC236}">
                <a16:creationId xmlns:a16="http://schemas.microsoft.com/office/drawing/2014/main" id="{D4342D1C-9E0F-7327-E7E6-7F57A85ABCF7}"/>
              </a:ext>
            </a:extLst>
          </p:cNvPr>
          <p:cNvSpPr/>
          <p:nvPr/>
        </p:nvSpPr>
        <p:spPr>
          <a:xfrm>
            <a:off x="11078470" y="1375066"/>
            <a:ext cx="83459" cy="1443778"/>
          </a:xfrm>
          <a:prstGeom prst="rect">
            <a:avLst/>
          </a:prstGeom>
          <a:solidFill>
            <a:srgbClr val="00CC66"/>
          </a:solidFill>
          <a:ln>
            <a:noFill/>
          </a:ln>
        </p:spPr>
        <p:txBody>
          <a:bodyPr wrap="none" rtlCol="0" anchor="ctr">
            <a:noAutofit/>
          </a:bodyPr>
          <a:lstStyle/>
          <a:p>
            <a:pPr algn="ctr">
              <a:defRPr/>
            </a:pPr>
            <a:endParaRPr lang="en-GB" dirty="0">
              <a:solidFill>
                <a:prstClr val="black"/>
              </a:solidFill>
              <a:latin typeface="Arial Narrow"/>
              <a:cs typeface="Arial"/>
              <a:sym typeface="Arial"/>
            </a:endParaRPr>
          </a:p>
        </p:txBody>
      </p:sp>
      <p:grpSp>
        <p:nvGrpSpPr>
          <p:cNvPr id="421" name="Group 420">
            <a:extLst>
              <a:ext uri="{FF2B5EF4-FFF2-40B4-BE49-F238E27FC236}">
                <a16:creationId xmlns:a16="http://schemas.microsoft.com/office/drawing/2014/main" id="{686A9775-FBBF-8C2D-5D20-069D467FB16B}"/>
              </a:ext>
            </a:extLst>
          </p:cNvPr>
          <p:cNvGrpSpPr/>
          <p:nvPr/>
        </p:nvGrpSpPr>
        <p:grpSpPr>
          <a:xfrm>
            <a:off x="6101183" y="1195003"/>
            <a:ext cx="5286995" cy="1623841"/>
            <a:chOff x="6101183" y="1195003"/>
            <a:chExt cx="5286995" cy="1623841"/>
          </a:xfrm>
          <a:solidFill>
            <a:srgbClr val="E1471D"/>
          </a:solidFill>
        </p:grpSpPr>
        <p:sp>
          <p:nvSpPr>
            <p:cNvPr id="422" name="Rectangle 421">
              <a:extLst>
                <a:ext uri="{FF2B5EF4-FFF2-40B4-BE49-F238E27FC236}">
                  <a16:creationId xmlns:a16="http://schemas.microsoft.com/office/drawing/2014/main" id="{2B802B72-B368-4AFF-EA8A-59A7CD5B59F2}"/>
                </a:ext>
              </a:extLst>
            </p:cNvPr>
            <p:cNvSpPr/>
            <p:nvPr/>
          </p:nvSpPr>
          <p:spPr>
            <a:xfrm>
              <a:off x="6101183" y="1195003"/>
              <a:ext cx="83459" cy="176714"/>
            </a:xfrm>
            <a:prstGeom prst="rect">
              <a:avLst/>
            </a:prstGeom>
            <a:grpFill/>
            <a:ln>
              <a:no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Narrow"/>
                <a:cs typeface="Arial"/>
                <a:sym typeface="Arial"/>
              </a:endParaRPr>
            </a:p>
          </p:txBody>
        </p:sp>
        <p:sp>
          <p:nvSpPr>
            <p:cNvPr id="423" name="Rectangle 422">
              <a:extLst>
                <a:ext uri="{FF2B5EF4-FFF2-40B4-BE49-F238E27FC236}">
                  <a16:creationId xmlns:a16="http://schemas.microsoft.com/office/drawing/2014/main" id="{07FD8EDF-6FDD-4DEC-0647-00CF8F66460D}"/>
                </a:ext>
              </a:extLst>
            </p:cNvPr>
            <p:cNvSpPr/>
            <p:nvPr/>
          </p:nvSpPr>
          <p:spPr>
            <a:xfrm>
              <a:off x="7458625" y="1375071"/>
              <a:ext cx="83459" cy="444551"/>
            </a:xfrm>
            <a:prstGeom prst="rect">
              <a:avLst/>
            </a:prstGeom>
            <a:grpFill/>
            <a:ln>
              <a:no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Narrow"/>
                <a:cs typeface="Arial"/>
                <a:sym typeface="Arial"/>
              </a:endParaRPr>
            </a:p>
          </p:txBody>
        </p:sp>
        <p:sp>
          <p:nvSpPr>
            <p:cNvPr id="424" name="Rectangle 423">
              <a:extLst>
                <a:ext uri="{FF2B5EF4-FFF2-40B4-BE49-F238E27FC236}">
                  <a16:creationId xmlns:a16="http://schemas.microsoft.com/office/drawing/2014/main" id="{12A1DC35-9F53-A973-6E78-B638B2390925}"/>
                </a:ext>
              </a:extLst>
            </p:cNvPr>
            <p:cNvSpPr/>
            <p:nvPr/>
          </p:nvSpPr>
          <p:spPr>
            <a:xfrm>
              <a:off x="7571745" y="1375071"/>
              <a:ext cx="83459" cy="482233"/>
            </a:xfrm>
            <a:prstGeom prst="rect">
              <a:avLst/>
            </a:prstGeom>
            <a:grpFill/>
            <a:ln>
              <a:no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Narrow"/>
                <a:cs typeface="Arial"/>
                <a:sym typeface="Arial"/>
              </a:endParaRPr>
            </a:p>
          </p:txBody>
        </p:sp>
        <p:sp>
          <p:nvSpPr>
            <p:cNvPr id="425" name="Rectangle 424">
              <a:extLst>
                <a:ext uri="{FF2B5EF4-FFF2-40B4-BE49-F238E27FC236}">
                  <a16:creationId xmlns:a16="http://schemas.microsoft.com/office/drawing/2014/main" id="{E943F562-0186-9B1F-B135-85F153C06806}"/>
                </a:ext>
              </a:extLst>
            </p:cNvPr>
            <p:cNvSpPr/>
            <p:nvPr/>
          </p:nvSpPr>
          <p:spPr>
            <a:xfrm>
              <a:off x="7684865" y="1375071"/>
              <a:ext cx="83459" cy="491328"/>
            </a:xfrm>
            <a:prstGeom prst="rect">
              <a:avLst/>
            </a:prstGeom>
            <a:grpFill/>
            <a:ln>
              <a:no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Narrow"/>
                <a:cs typeface="Arial"/>
                <a:sym typeface="Arial"/>
              </a:endParaRPr>
            </a:p>
          </p:txBody>
        </p:sp>
        <p:sp>
          <p:nvSpPr>
            <p:cNvPr id="426" name="Rectangle 425">
              <a:extLst>
                <a:ext uri="{FF2B5EF4-FFF2-40B4-BE49-F238E27FC236}">
                  <a16:creationId xmlns:a16="http://schemas.microsoft.com/office/drawing/2014/main" id="{E9532750-F7FC-7D1A-D5E3-80383E9918A7}"/>
                </a:ext>
              </a:extLst>
            </p:cNvPr>
            <p:cNvSpPr/>
            <p:nvPr/>
          </p:nvSpPr>
          <p:spPr>
            <a:xfrm>
              <a:off x="8137346" y="1375070"/>
              <a:ext cx="83459" cy="592681"/>
            </a:xfrm>
            <a:prstGeom prst="rect">
              <a:avLst/>
            </a:prstGeom>
            <a:grpFill/>
            <a:ln>
              <a:no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Narrow"/>
                <a:cs typeface="Arial"/>
                <a:sym typeface="Arial"/>
              </a:endParaRPr>
            </a:p>
          </p:txBody>
        </p:sp>
        <p:sp>
          <p:nvSpPr>
            <p:cNvPr id="427" name="Rectangle 426">
              <a:extLst>
                <a:ext uri="{FF2B5EF4-FFF2-40B4-BE49-F238E27FC236}">
                  <a16:creationId xmlns:a16="http://schemas.microsoft.com/office/drawing/2014/main" id="{1A5334B8-822F-4856-F0C2-BFA6861D3AFF}"/>
                </a:ext>
              </a:extLst>
            </p:cNvPr>
            <p:cNvSpPr/>
            <p:nvPr/>
          </p:nvSpPr>
          <p:spPr>
            <a:xfrm>
              <a:off x="9268548" y="1375068"/>
              <a:ext cx="83459" cy="1009784"/>
            </a:xfrm>
            <a:prstGeom prst="rect">
              <a:avLst/>
            </a:prstGeom>
            <a:grpFill/>
            <a:ln>
              <a:no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Narrow"/>
                <a:cs typeface="Arial"/>
                <a:sym typeface="Arial"/>
              </a:endParaRPr>
            </a:p>
          </p:txBody>
        </p:sp>
        <p:sp>
          <p:nvSpPr>
            <p:cNvPr id="428" name="Rectangle 427">
              <a:extLst>
                <a:ext uri="{FF2B5EF4-FFF2-40B4-BE49-F238E27FC236}">
                  <a16:creationId xmlns:a16="http://schemas.microsoft.com/office/drawing/2014/main" id="{51D1D7AD-46E6-F555-2A95-5F7CD46EC041}"/>
                </a:ext>
              </a:extLst>
            </p:cNvPr>
            <p:cNvSpPr/>
            <p:nvPr/>
          </p:nvSpPr>
          <p:spPr>
            <a:xfrm>
              <a:off x="10286629" y="1375066"/>
              <a:ext cx="83459" cy="1170908"/>
            </a:xfrm>
            <a:prstGeom prst="rect">
              <a:avLst/>
            </a:prstGeom>
            <a:grpFill/>
            <a:ln>
              <a:no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Narrow"/>
                <a:cs typeface="Arial"/>
                <a:sym typeface="Arial"/>
              </a:endParaRPr>
            </a:p>
          </p:txBody>
        </p:sp>
        <p:sp>
          <p:nvSpPr>
            <p:cNvPr id="429" name="Rectangle 428">
              <a:extLst>
                <a:ext uri="{FF2B5EF4-FFF2-40B4-BE49-F238E27FC236}">
                  <a16:creationId xmlns:a16="http://schemas.microsoft.com/office/drawing/2014/main" id="{ABE902E9-BF50-CCF2-10BC-EEB08DB40F40}"/>
                </a:ext>
              </a:extLst>
            </p:cNvPr>
            <p:cNvSpPr/>
            <p:nvPr/>
          </p:nvSpPr>
          <p:spPr>
            <a:xfrm>
              <a:off x="10739110" y="1375066"/>
              <a:ext cx="83459" cy="1307343"/>
            </a:xfrm>
            <a:prstGeom prst="rect">
              <a:avLst/>
            </a:prstGeom>
            <a:grpFill/>
            <a:ln>
              <a:no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Narrow"/>
                <a:cs typeface="Arial"/>
                <a:sym typeface="Arial"/>
              </a:endParaRPr>
            </a:p>
          </p:txBody>
        </p:sp>
        <p:sp>
          <p:nvSpPr>
            <p:cNvPr id="430" name="Rectangle 429">
              <a:extLst>
                <a:ext uri="{FF2B5EF4-FFF2-40B4-BE49-F238E27FC236}">
                  <a16:creationId xmlns:a16="http://schemas.microsoft.com/office/drawing/2014/main" id="{E96EBCF5-9C47-8A4C-8A2C-C699A68A86D7}"/>
                </a:ext>
              </a:extLst>
            </p:cNvPr>
            <p:cNvSpPr/>
            <p:nvPr/>
          </p:nvSpPr>
          <p:spPr>
            <a:xfrm>
              <a:off x="11191590" y="1375066"/>
              <a:ext cx="83459" cy="1443778"/>
            </a:xfrm>
            <a:prstGeom prst="rect">
              <a:avLst/>
            </a:prstGeom>
            <a:grpFill/>
            <a:ln>
              <a:no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Narrow"/>
                <a:cs typeface="Arial"/>
                <a:sym typeface="Arial"/>
              </a:endParaRPr>
            </a:p>
          </p:txBody>
        </p:sp>
        <p:sp>
          <p:nvSpPr>
            <p:cNvPr id="431" name="Rectangle 430">
              <a:extLst>
                <a:ext uri="{FF2B5EF4-FFF2-40B4-BE49-F238E27FC236}">
                  <a16:creationId xmlns:a16="http://schemas.microsoft.com/office/drawing/2014/main" id="{76C3B8F4-76C8-B353-ECB2-9D0E395A2891}"/>
                </a:ext>
              </a:extLst>
            </p:cNvPr>
            <p:cNvSpPr/>
            <p:nvPr/>
          </p:nvSpPr>
          <p:spPr>
            <a:xfrm>
              <a:off x="11304719" y="1375066"/>
              <a:ext cx="83459" cy="1443778"/>
            </a:xfrm>
            <a:prstGeom prst="rect">
              <a:avLst/>
            </a:prstGeom>
            <a:grpFill/>
            <a:ln>
              <a:no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Narrow"/>
                <a:cs typeface="Arial"/>
                <a:sym typeface="Arial"/>
              </a:endParaRPr>
            </a:p>
          </p:txBody>
        </p:sp>
      </p:grpSp>
      <p:cxnSp>
        <p:nvCxnSpPr>
          <p:cNvPr id="432" name="Straight Connector 431">
            <a:extLst>
              <a:ext uri="{FF2B5EF4-FFF2-40B4-BE49-F238E27FC236}">
                <a16:creationId xmlns:a16="http://schemas.microsoft.com/office/drawing/2014/main" id="{82467BA1-DFB3-B9F4-11A3-B48F1F1709AD}"/>
              </a:ext>
            </a:extLst>
          </p:cNvPr>
          <p:cNvCxnSpPr/>
          <p:nvPr/>
        </p:nvCxnSpPr>
        <p:spPr bwMode="auto">
          <a:xfrm flipH="1">
            <a:off x="5889856" y="1373202"/>
            <a:ext cx="5566688" cy="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33" name="Straight Connector 432">
            <a:extLst>
              <a:ext uri="{FF2B5EF4-FFF2-40B4-BE49-F238E27FC236}">
                <a16:creationId xmlns:a16="http://schemas.microsoft.com/office/drawing/2014/main" id="{351F90ED-873E-1EC8-918C-4D114EBEE080}"/>
              </a:ext>
            </a:extLst>
          </p:cNvPr>
          <p:cNvCxnSpPr/>
          <p:nvPr/>
        </p:nvCxnSpPr>
        <p:spPr bwMode="auto">
          <a:xfrm flipH="1">
            <a:off x="5941068" y="1811226"/>
            <a:ext cx="5515476" cy="0"/>
          </a:xfrm>
          <a:prstGeom prst="line">
            <a:avLst/>
          </a:prstGeom>
          <a:noFill/>
          <a:ln w="28575" cap="flat" cmpd="sng" algn="ctr">
            <a:solidFill>
              <a:srgbClr val="000000"/>
            </a:solidFill>
            <a:prstDash val="sys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34" name="Rectangle 433">
            <a:extLst>
              <a:ext uri="{FF2B5EF4-FFF2-40B4-BE49-F238E27FC236}">
                <a16:creationId xmlns:a16="http://schemas.microsoft.com/office/drawing/2014/main" id="{E71E9C0C-D8C4-5D24-9E7A-6D115122B7DF}"/>
              </a:ext>
            </a:extLst>
          </p:cNvPr>
          <p:cNvSpPr/>
          <p:nvPr/>
        </p:nvSpPr>
        <p:spPr>
          <a:xfrm>
            <a:off x="6813873" y="2408195"/>
            <a:ext cx="109728" cy="109728"/>
          </a:xfrm>
          <a:prstGeom prst="rect">
            <a:avLst/>
          </a:prstGeom>
          <a:solidFill>
            <a:srgbClr val="1E325F"/>
          </a:solidFill>
          <a:ln w="12700" cap="flat" cmpd="sng" algn="ctr">
            <a:noFill/>
            <a:prstDash val="solid"/>
            <a:miter lim="800000"/>
            <a:headEnd type="none" w="med" len="med"/>
            <a:tailEnd type="triangle" w="med" len="med"/>
          </a:ln>
          <a:effectLst/>
        </p:spPr>
        <p:txBody>
          <a:bodyPr wrap="square" rtlCol="0" anchor="ctr">
            <a:spAutoFit/>
          </a:bodyPr>
          <a:lstStyle/>
          <a:p>
            <a:pPr algn="ctr">
              <a:defRPr/>
            </a:pPr>
            <a:endParaRPr lang="en-GB" kern="0" dirty="0">
              <a:solidFill>
                <a:prstClr val="black"/>
              </a:solidFill>
              <a:latin typeface="Arial Narrow"/>
              <a:cs typeface="Arial"/>
              <a:sym typeface="Arial"/>
            </a:endParaRPr>
          </a:p>
        </p:txBody>
      </p:sp>
      <p:sp>
        <p:nvSpPr>
          <p:cNvPr id="435" name="TextBox 434">
            <a:extLst>
              <a:ext uri="{FF2B5EF4-FFF2-40B4-BE49-F238E27FC236}">
                <a16:creationId xmlns:a16="http://schemas.microsoft.com/office/drawing/2014/main" id="{33F04CC4-A0A5-677A-94C4-2661556019E1}"/>
              </a:ext>
            </a:extLst>
          </p:cNvPr>
          <p:cNvSpPr txBox="1"/>
          <p:nvPr/>
        </p:nvSpPr>
        <p:spPr>
          <a:xfrm>
            <a:off x="6915762" y="2327538"/>
            <a:ext cx="318220" cy="257369"/>
          </a:xfrm>
          <a:prstGeom prst="rect">
            <a:avLst/>
          </a:prstGeom>
          <a:noFill/>
        </p:spPr>
        <p:txBody>
          <a:bodyPr wrap="none" lIns="36000" tIns="36000" rIns="36000" bIns="36000" rtlCol="0" anchor="ctr" anchorCtr="0">
            <a:spAutoFit/>
          </a:bodyPr>
          <a:lstStyle/>
          <a:p>
            <a:pPr defTabSz="457200">
              <a:defRPr/>
            </a:pPr>
            <a:r>
              <a:rPr lang="en-GB" sz="1200" dirty="0">
                <a:solidFill>
                  <a:srgbClr val="000000"/>
                </a:solidFill>
                <a:cs typeface="Calibri" panose="020F0502020204030204" pitchFamily="34" charset="0"/>
                <a:sym typeface="Arial"/>
              </a:rPr>
              <a:t>CRC</a:t>
            </a:r>
          </a:p>
        </p:txBody>
      </p:sp>
      <p:sp>
        <p:nvSpPr>
          <p:cNvPr id="436" name="Rectangle 435">
            <a:extLst>
              <a:ext uri="{FF2B5EF4-FFF2-40B4-BE49-F238E27FC236}">
                <a16:creationId xmlns:a16="http://schemas.microsoft.com/office/drawing/2014/main" id="{4B961870-ECC4-C071-6954-40CF338240FD}"/>
              </a:ext>
            </a:extLst>
          </p:cNvPr>
          <p:cNvSpPr/>
          <p:nvPr/>
        </p:nvSpPr>
        <p:spPr>
          <a:xfrm>
            <a:off x="6813873" y="2208384"/>
            <a:ext cx="109728" cy="109728"/>
          </a:xfrm>
          <a:prstGeom prst="rect">
            <a:avLst/>
          </a:prstGeom>
          <a:solidFill>
            <a:srgbClr val="E1471D"/>
          </a:solidFill>
          <a:ln w="12700" cap="flat" cmpd="sng" algn="ctr">
            <a:noFill/>
            <a:prstDash val="solid"/>
            <a:miter lim="800000"/>
            <a:headEnd type="none" w="med" len="med"/>
            <a:tailEnd type="triangle" w="med" len="me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Narrow"/>
              <a:cs typeface="Arial"/>
              <a:sym typeface="Arial"/>
            </a:endParaRPr>
          </a:p>
        </p:txBody>
      </p:sp>
      <p:sp>
        <p:nvSpPr>
          <p:cNvPr id="437" name="TextBox 436">
            <a:extLst>
              <a:ext uri="{FF2B5EF4-FFF2-40B4-BE49-F238E27FC236}">
                <a16:creationId xmlns:a16="http://schemas.microsoft.com/office/drawing/2014/main" id="{09BD2375-9A4F-CC9F-60C0-E13B957F3A4A}"/>
              </a:ext>
            </a:extLst>
          </p:cNvPr>
          <p:cNvSpPr txBox="1"/>
          <p:nvPr/>
        </p:nvSpPr>
        <p:spPr>
          <a:xfrm>
            <a:off x="6925256" y="2127727"/>
            <a:ext cx="473197" cy="257369"/>
          </a:xfrm>
          <a:prstGeom prst="rect">
            <a:avLst/>
          </a:prstGeom>
          <a:noFill/>
        </p:spPr>
        <p:txBody>
          <a:bodyPr wrap="none" lIns="36000" tIns="36000" rIns="36000" bIns="36000" rtlCol="0" anchor="ctr" anchorCtr="0">
            <a:spAutoFit/>
          </a:bodyPr>
          <a:lstStyle/>
          <a:p>
            <a:pPr defTabSz="457200">
              <a:defRPr/>
            </a:pPr>
            <a:r>
              <a:rPr lang="en-GB" sz="1200" b="1" dirty="0">
                <a:solidFill>
                  <a:srgbClr val="E1471D"/>
                </a:solidFill>
                <a:cs typeface="Calibri" panose="020F0502020204030204" pitchFamily="34" charset="0"/>
                <a:sym typeface="Arial"/>
              </a:rPr>
              <a:t>NSCLC</a:t>
            </a:r>
          </a:p>
        </p:txBody>
      </p:sp>
      <p:sp>
        <p:nvSpPr>
          <p:cNvPr id="438" name="Rectangle 437">
            <a:extLst>
              <a:ext uri="{FF2B5EF4-FFF2-40B4-BE49-F238E27FC236}">
                <a16:creationId xmlns:a16="http://schemas.microsoft.com/office/drawing/2014/main" id="{B287110B-28DD-136C-BCBE-4BCB44DABF52}"/>
              </a:ext>
            </a:extLst>
          </p:cNvPr>
          <p:cNvSpPr/>
          <p:nvPr/>
        </p:nvSpPr>
        <p:spPr>
          <a:xfrm>
            <a:off x="6093037" y="2208384"/>
            <a:ext cx="109728" cy="109728"/>
          </a:xfrm>
          <a:prstGeom prst="rect">
            <a:avLst/>
          </a:prstGeom>
          <a:solidFill>
            <a:srgbClr val="00B0F0"/>
          </a:solidFill>
          <a:ln w="12700" cap="flat" cmpd="sng" algn="ctr">
            <a:noFill/>
            <a:prstDash val="solid"/>
            <a:miter lim="800000"/>
            <a:headEnd type="none" w="med" len="med"/>
            <a:tailEnd type="triangle" w="med" len="med"/>
          </a:ln>
          <a:effectLst/>
        </p:spPr>
        <p:txBody>
          <a:bodyPr wrap="square" rtlCol="0" anchor="ctr">
            <a:spAutoFit/>
          </a:bodyPr>
          <a:lstStyle/>
          <a:p>
            <a:pPr algn="ctr">
              <a:defRPr/>
            </a:pPr>
            <a:endParaRPr lang="en-GB" kern="0" dirty="0">
              <a:solidFill>
                <a:prstClr val="black"/>
              </a:solidFill>
              <a:latin typeface="Arial Narrow"/>
              <a:cs typeface="Arial"/>
              <a:sym typeface="Arial"/>
            </a:endParaRPr>
          </a:p>
        </p:txBody>
      </p:sp>
      <p:sp>
        <p:nvSpPr>
          <p:cNvPr id="439" name="TextBox 438">
            <a:extLst>
              <a:ext uri="{FF2B5EF4-FFF2-40B4-BE49-F238E27FC236}">
                <a16:creationId xmlns:a16="http://schemas.microsoft.com/office/drawing/2014/main" id="{19A42EB6-D1F7-42CD-5AE8-2CB4D4DBDFF1}"/>
              </a:ext>
            </a:extLst>
          </p:cNvPr>
          <p:cNvSpPr txBox="1"/>
          <p:nvPr/>
        </p:nvSpPr>
        <p:spPr>
          <a:xfrm>
            <a:off x="6201172" y="2127727"/>
            <a:ext cx="610992" cy="257369"/>
          </a:xfrm>
          <a:prstGeom prst="rect">
            <a:avLst/>
          </a:prstGeom>
          <a:noFill/>
        </p:spPr>
        <p:txBody>
          <a:bodyPr wrap="none" lIns="36000" tIns="36000" rIns="36000" bIns="36000" rtlCol="0" anchor="ctr" anchorCtr="0">
            <a:spAutoFit/>
          </a:bodyPr>
          <a:lstStyle/>
          <a:p>
            <a:pPr defTabSz="457200">
              <a:defRPr/>
            </a:pPr>
            <a:r>
              <a:rPr lang="en-GB" sz="1200" dirty="0">
                <a:solidFill>
                  <a:srgbClr val="000000"/>
                </a:solidFill>
                <a:cs typeface="Calibri" panose="020F0502020204030204" pitchFamily="34" charset="0"/>
                <a:sym typeface="Arial"/>
              </a:rPr>
              <a:t>Sarcoma</a:t>
            </a:r>
          </a:p>
        </p:txBody>
      </p:sp>
      <p:sp>
        <p:nvSpPr>
          <p:cNvPr id="440" name="Rectangle 439">
            <a:extLst>
              <a:ext uri="{FF2B5EF4-FFF2-40B4-BE49-F238E27FC236}">
                <a16:creationId xmlns:a16="http://schemas.microsoft.com/office/drawing/2014/main" id="{0E653A73-4750-494A-7382-6FABDFC78FD9}"/>
              </a:ext>
            </a:extLst>
          </p:cNvPr>
          <p:cNvSpPr/>
          <p:nvPr/>
        </p:nvSpPr>
        <p:spPr>
          <a:xfrm>
            <a:off x="6093037" y="2600372"/>
            <a:ext cx="109728" cy="109728"/>
          </a:xfrm>
          <a:prstGeom prst="rect">
            <a:avLst/>
          </a:prstGeom>
          <a:solidFill>
            <a:srgbClr val="44546A">
              <a:lumMod val="40000"/>
              <a:lumOff val="60000"/>
            </a:srgbClr>
          </a:solidFill>
          <a:ln w="12700" cap="flat" cmpd="sng" algn="ctr">
            <a:noFill/>
            <a:prstDash val="solid"/>
            <a:miter lim="800000"/>
            <a:headEnd type="none" w="med" len="med"/>
            <a:tailEnd type="triangle" w="med" len="med"/>
          </a:ln>
          <a:effectLst/>
        </p:spPr>
        <p:txBody>
          <a:bodyPr wrap="square" rtlCol="0" anchor="ctr">
            <a:spAutoFit/>
          </a:bodyPr>
          <a:lstStyle/>
          <a:p>
            <a:pPr algn="ctr">
              <a:defRPr/>
            </a:pPr>
            <a:endParaRPr lang="en-GB" kern="0" dirty="0">
              <a:solidFill>
                <a:prstClr val="black"/>
              </a:solidFill>
              <a:latin typeface="Arial Narrow"/>
              <a:cs typeface="Arial"/>
              <a:sym typeface="Arial"/>
            </a:endParaRPr>
          </a:p>
        </p:txBody>
      </p:sp>
      <p:sp>
        <p:nvSpPr>
          <p:cNvPr id="441" name="TextBox 440">
            <a:extLst>
              <a:ext uri="{FF2B5EF4-FFF2-40B4-BE49-F238E27FC236}">
                <a16:creationId xmlns:a16="http://schemas.microsoft.com/office/drawing/2014/main" id="{A7B79A5A-1AA9-01B4-74FB-E4D99305A6BA}"/>
              </a:ext>
            </a:extLst>
          </p:cNvPr>
          <p:cNvSpPr txBox="1"/>
          <p:nvPr/>
        </p:nvSpPr>
        <p:spPr>
          <a:xfrm>
            <a:off x="6200087" y="2517806"/>
            <a:ext cx="1574396" cy="257369"/>
          </a:xfrm>
          <a:prstGeom prst="rect">
            <a:avLst/>
          </a:prstGeom>
          <a:noFill/>
        </p:spPr>
        <p:txBody>
          <a:bodyPr wrap="none" lIns="36000" tIns="36000" rIns="36000" bIns="36000" rtlCol="0" anchor="ctr" anchorCtr="0">
            <a:spAutoFit/>
          </a:bodyPr>
          <a:lstStyle/>
          <a:p>
            <a:pPr defTabSz="457200">
              <a:defRPr/>
            </a:pPr>
            <a:r>
              <a:rPr lang="en-GB" sz="1200" dirty="0">
                <a:solidFill>
                  <a:srgbClr val="000000"/>
                </a:solidFill>
                <a:cs typeface="Calibri" panose="020F0502020204030204" pitchFamily="34" charset="0"/>
                <a:sym typeface="Arial"/>
              </a:rPr>
              <a:t>Neuroendocrine tumors</a:t>
            </a:r>
          </a:p>
        </p:txBody>
      </p:sp>
      <p:sp>
        <p:nvSpPr>
          <p:cNvPr id="442" name="Rectangle 441">
            <a:extLst>
              <a:ext uri="{FF2B5EF4-FFF2-40B4-BE49-F238E27FC236}">
                <a16:creationId xmlns:a16="http://schemas.microsoft.com/office/drawing/2014/main" id="{B671B959-D5B6-29F8-3834-26C5304E9294}"/>
              </a:ext>
            </a:extLst>
          </p:cNvPr>
          <p:cNvSpPr/>
          <p:nvPr/>
        </p:nvSpPr>
        <p:spPr>
          <a:xfrm>
            <a:off x="7408416" y="2403460"/>
            <a:ext cx="109728" cy="109728"/>
          </a:xfrm>
          <a:prstGeom prst="rect">
            <a:avLst/>
          </a:prstGeom>
          <a:solidFill>
            <a:srgbClr val="AAB1CE"/>
          </a:solidFill>
          <a:ln w="12700" cap="flat" cmpd="sng" algn="ctr">
            <a:noFill/>
            <a:prstDash val="solid"/>
            <a:miter lim="800000"/>
            <a:headEnd type="none" w="med" len="med"/>
            <a:tailEnd type="triangle" w="med" len="med"/>
          </a:ln>
          <a:effectLst/>
        </p:spPr>
        <p:txBody>
          <a:bodyPr wrap="square" rtlCol="0" anchor="ctr">
            <a:spAutoFit/>
          </a:bodyPr>
          <a:lstStyle/>
          <a:p>
            <a:pPr algn="ctr">
              <a:defRPr/>
            </a:pPr>
            <a:endParaRPr lang="en-GB" kern="0" dirty="0">
              <a:solidFill>
                <a:prstClr val="black"/>
              </a:solidFill>
              <a:latin typeface="Arial Narrow"/>
              <a:cs typeface="Arial"/>
              <a:sym typeface="Arial"/>
            </a:endParaRPr>
          </a:p>
        </p:txBody>
      </p:sp>
      <p:sp>
        <p:nvSpPr>
          <p:cNvPr id="443" name="TextBox 442">
            <a:extLst>
              <a:ext uri="{FF2B5EF4-FFF2-40B4-BE49-F238E27FC236}">
                <a16:creationId xmlns:a16="http://schemas.microsoft.com/office/drawing/2014/main" id="{C73D4608-72DB-7B72-C611-B92C0986CD8D}"/>
              </a:ext>
            </a:extLst>
          </p:cNvPr>
          <p:cNvSpPr txBox="1"/>
          <p:nvPr/>
        </p:nvSpPr>
        <p:spPr>
          <a:xfrm>
            <a:off x="7510306" y="2322803"/>
            <a:ext cx="721535" cy="257369"/>
          </a:xfrm>
          <a:prstGeom prst="rect">
            <a:avLst/>
          </a:prstGeom>
          <a:noFill/>
        </p:spPr>
        <p:txBody>
          <a:bodyPr wrap="none" lIns="36000" tIns="36000" rIns="36000" bIns="36000" rtlCol="0" anchor="ctr" anchorCtr="0">
            <a:spAutoFit/>
          </a:bodyPr>
          <a:lstStyle/>
          <a:p>
            <a:pPr defTabSz="457200">
              <a:defRPr/>
            </a:pPr>
            <a:r>
              <a:rPr lang="en-GB" sz="1200" dirty="0">
                <a:solidFill>
                  <a:srgbClr val="000000"/>
                </a:solidFill>
                <a:cs typeface="Calibri" panose="020F0502020204030204" pitchFamily="34" charset="0"/>
                <a:sym typeface="Arial"/>
              </a:rPr>
              <a:t>Pancreatic</a:t>
            </a:r>
          </a:p>
        </p:txBody>
      </p:sp>
      <p:sp>
        <p:nvSpPr>
          <p:cNvPr id="444" name="Rectangle 443">
            <a:extLst>
              <a:ext uri="{FF2B5EF4-FFF2-40B4-BE49-F238E27FC236}">
                <a16:creationId xmlns:a16="http://schemas.microsoft.com/office/drawing/2014/main" id="{0A2102CD-DD9E-41C2-26E4-01DA18B7FCB2}"/>
              </a:ext>
            </a:extLst>
          </p:cNvPr>
          <p:cNvSpPr/>
          <p:nvPr/>
        </p:nvSpPr>
        <p:spPr>
          <a:xfrm>
            <a:off x="6093037" y="2408195"/>
            <a:ext cx="109728" cy="109728"/>
          </a:xfrm>
          <a:prstGeom prst="rect">
            <a:avLst/>
          </a:prstGeom>
          <a:solidFill>
            <a:srgbClr val="FFC000"/>
          </a:solidFill>
          <a:ln w="12700" cap="flat" cmpd="sng" algn="ctr">
            <a:noFill/>
            <a:prstDash val="solid"/>
            <a:miter lim="800000"/>
            <a:headEnd type="none" w="med" len="med"/>
            <a:tailEnd type="triangle" w="med" len="med"/>
          </a:ln>
          <a:effectLst/>
        </p:spPr>
        <p:txBody>
          <a:bodyPr wrap="square" rtlCol="0" anchor="ctr">
            <a:spAutoFit/>
          </a:bodyPr>
          <a:lstStyle/>
          <a:p>
            <a:pPr algn="ctr">
              <a:defRPr/>
            </a:pPr>
            <a:endParaRPr lang="en-GB" kern="0" dirty="0">
              <a:solidFill>
                <a:prstClr val="black"/>
              </a:solidFill>
              <a:latin typeface="Arial Narrow"/>
              <a:cs typeface="Arial"/>
              <a:sym typeface="Arial"/>
            </a:endParaRPr>
          </a:p>
        </p:txBody>
      </p:sp>
      <p:sp>
        <p:nvSpPr>
          <p:cNvPr id="445" name="TextBox 444">
            <a:extLst>
              <a:ext uri="{FF2B5EF4-FFF2-40B4-BE49-F238E27FC236}">
                <a16:creationId xmlns:a16="http://schemas.microsoft.com/office/drawing/2014/main" id="{1EDFE29A-8EFB-EA8E-C0C9-15E1193EDFA9}"/>
              </a:ext>
            </a:extLst>
          </p:cNvPr>
          <p:cNvSpPr txBox="1"/>
          <p:nvPr/>
        </p:nvSpPr>
        <p:spPr>
          <a:xfrm>
            <a:off x="6197615" y="2327538"/>
            <a:ext cx="541806" cy="257369"/>
          </a:xfrm>
          <a:prstGeom prst="rect">
            <a:avLst/>
          </a:prstGeom>
          <a:noFill/>
        </p:spPr>
        <p:txBody>
          <a:bodyPr wrap="none" lIns="36000" tIns="36000" rIns="36000" bIns="36000" rtlCol="0" anchor="ctr" anchorCtr="0">
            <a:spAutoFit/>
          </a:bodyPr>
          <a:lstStyle/>
          <a:p>
            <a:pPr defTabSz="457200">
              <a:defRPr/>
            </a:pPr>
            <a:r>
              <a:rPr lang="en-GB" sz="1200" dirty="0">
                <a:solidFill>
                  <a:srgbClr val="000000"/>
                </a:solidFill>
                <a:cs typeface="Calibri" panose="020F0502020204030204" pitchFamily="34" charset="0"/>
                <a:sym typeface="Arial"/>
              </a:rPr>
              <a:t>Thyroid</a:t>
            </a:r>
          </a:p>
        </p:txBody>
      </p:sp>
      <p:sp>
        <p:nvSpPr>
          <p:cNvPr id="446" name="Rectangle 445">
            <a:extLst>
              <a:ext uri="{FF2B5EF4-FFF2-40B4-BE49-F238E27FC236}">
                <a16:creationId xmlns:a16="http://schemas.microsoft.com/office/drawing/2014/main" id="{9166B9EA-C364-60AB-538E-D797DCDA43A3}"/>
              </a:ext>
            </a:extLst>
          </p:cNvPr>
          <p:cNvSpPr/>
          <p:nvPr/>
        </p:nvSpPr>
        <p:spPr>
          <a:xfrm>
            <a:off x="7408416" y="2208384"/>
            <a:ext cx="109728" cy="109728"/>
          </a:xfrm>
          <a:prstGeom prst="rect">
            <a:avLst/>
          </a:prstGeom>
          <a:solidFill>
            <a:srgbClr val="00CC66"/>
          </a:solidFill>
          <a:ln w="12700" cap="flat" cmpd="sng" algn="ctr">
            <a:noFill/>
            <a:prstDash val="solid"/>
            <a:miter lim="800000"/>
            <a:headEnd type="none" w="med" len="med"/>
            <a:tailEnd type="triangle" w="med" len="med"/>
          </a:ln>
          <a:effectLst/>
        </p:spPr>
        <p:txBody>
          <a:bodyPr wrap="square" rtlCol="0" anchor="ctr">
            <a:spAutoFit/>
          </a:bodyPr>
          <a:lstStyle/>
          <a:p>
            <a:pPr algn="ctr">
              <a:defRPr/>
            </a:pPr>
            <a:endParaRPr lang="en-GB" kern="0" dirty="0">
              <a:solidFill>
                <a:prstClr val="black"/>
              </a:solidFill>
              <a:latin typeface="Arial Narrow"/>
              <a:cs typeface="Arial"/>
              <a:sym typeface="Arial"/>
            </a:endParaRPr>
          </a:p>
        </p:txBody>
      </p:sp>
      <p:sp>
        <p:nvSpPr>
          <p:cNvPr id="447" name="TextBox 446">
            <a:extLst>
              <a:ext uri="{FF2B5EF4-FFF2-40B4-BE49-F238E27FC236}">
                <a16:creationId xmlns:a16="http://schemas.microsoft.com/office/drawing/2014/main" id="{7B13DA39-03DA-428E-AC3D-654BFA913522}"/>
              </a:ext>
            </a:extLst>
          </p:cNvPr>
          <p:cNvSpPr txBox="1"/>
          <p:nvPr/>
        </p:nvSpPr>
        <p:spPr>
          <a:xfrm>
            <a:off x="7517572" y="2127727"/>
            <a:ext cx="446203" cy="257369"/>
          </a:xfrm>
          <a:prstGeom prst="rect">
            <a:avLst/>
          </a:prstGeom>
          <a:noFill/>
        </p:spPr>
        <p:txBody>
          <a:bodyPr wrap="none" lIns="36000" tIns="36000" rIns="36000" bIns="36000" rtlCol="0" anchor="ctr" anchorCtr="0">
            <a:spAutoFit/>
          </a:bodyPr>
          <a:lstStyle/>
          <a:p>
            <a:pPr defTabSz="457200">
              <a:defRPr/>
            </a:pPr>
            <a:r>
              <a:rPr lang="en-GB" sz="1200" dirty="0">
                <a:solidFill>
                  <a:srgbClr val="000000"/>
                </a:solidFill>
                <a:cs typeface="Calibri" panose="020F0502020204030204" pitchFamily="34" charset="0"/>
                <a:sym typeface="Arial"/>
              </a:rPr>
              <a:t>MASC</a:t>
            </a:r>
          </a:p>
        </p:txBody>
      </p:sp>
      <p:sp>
        <p:nvSpPr>
          <p:cNvPr id="448" name="Rectangle 447">
            <a:extLst>
              <a:ext uri="{FF2B5EF4-FFF2-40B4-BE49-F238E27FC236}">
                <a16:creationId xmlns:a16="http://schemas.microsoft.com/office/drawing/2014/main" id="{ACCC1FB4-3C14-FA11-FB76-5835EF5FBC10}"/>
              </a:ext>
            </a:extLst>
          </p:cNvPr>
          <p:cNvSpPr/>
          <p:nvPr/>
        </p:nvSpPr>
        <p:spPr>
          <a:xfrm>
            <a:off x="8006472" y="2208384"/>
            <a:ext cx="109728" cy="109728"/>
          </a:xfrm>
          <a:prstGeom prst="rect">
            <a:avLst/>
          </a:prstGeom>
          <a:solidFill>
            <a:srgbClr val="7030A0"/>
          </a:solidFill>
          <a:ln w="12700" cap="flat" cmpd="sng" algn="ctr">
            <a:noFill/>
            <a:prstDash val="solid"/>
            <a:miter lim="800000"/>
            <a:headEnd type="none" w="med" len="med"/>
            <a:tailEnd type="triangle" w="med" len="med"/>
          </a:ln>
          <a:effectLst/>
        </p:spPr>
        <p:txBody>
          <a:bodyPr wrap="square" rtlCol="0" anchor="ctr">
            <a:spAutoFit/>
          </a:bodyPr>
          <a:lstStyle/>
          <a:p>
            <a:pPr algn="ctr">
              <a:defRPr/>
            </a:pPr>
            <a:endParaRPr lang="en-GB" kern="0" dirty="0">
              <a:solidFill>
                <a:prstClr val="black"/>
              </a:solidFill>
              <a:latin typeface="Arial Narrow"/>
              <a:cs typeface="Arial"/>
              <a:sym typeface="Arial"/>
            </a:endParaRPr>
          </a:p>
        </p:txBody>
      </p:sp>
      <p:sp>
        <p:nvSpPr>
          <p:cNvPr id="449" name="TextBox 448">
            <a:extLst>
              <a:ext uri="{FF2B5EF4-FFF2-40B4-BE49-F238E27FC236}">
                <a16:creationId xmlns:a16="http://schemas.microsoft.com/office/drawing/2014/main" id="{F53BE3E6-BCAB-FCD3-E430-B747025D7C75}"/>
              </a:ext>
            </a:extLst>
          </p:cNvPr>
          <p:cNvSpPr txBox="1"/>
          <p:nvPr/>
        </p:nvSpPr>
        <p:spPr>
          <a:xfrm>
            <a:off x="8105111" y="2127727"/>
            <a:ext cx="468068" cy="257369"/>
          </a:xfrm>
          <a:prstGeom prst="rect">
            <a:avLst/>
          </a:prstGeom>
          <a:noFill/>
        </p:spPr>
        <p:txBody>
          <a:bodyPr wrap="none" lIns="36000" tIns="36000" rIns="36000" bIns="36000" rtlCol="0" anchor="ctr" anchorCtr="0">
            <a:spAutoFit/>
          </a:bodyPr>
          <a:lstStyle/>
          <a:p>
            <a:pPr defTabSz="457200">
              <a:defRPr/>
            </a:pPr>
            <a:r>
              <a:rPr lang="en-GB" sz="1200" dirty="0">
                <a:solidFill>
                  <a:srgbClr val="000000"/>
                </a:solidFill>
                <a:cs typeface="Calibri" panose="020F0502020204030204" pitchFamily="34" charset="0"/>
                <a:sym typeface="Arial"/>
              </a:rPr>
              <a:t>Breast</a:t>
            </a:r>
          </a:p>
        </p:txBody>
      </p:sp>
      <p:sp>
        <p:nvSpPr>
          <p:cNvPr id="450" name="Rectangle 449">
            <a:extLst>
              <a:ext uri="{FF2B5EF4-FFF2-40B4-BE49-F238E27FC236}">
                <a16:creationId xmlns:a16="http://schemas.microsoft.com/office/drawing/2014/main" id="{93760883-2AA5-EBB4-D864-12892F2A1B87}"/>
              </a:ext>
            </a:extLst>
          </p:cNvPr>
          <p:cNvSpPr/>
          <p:nvPr/>
        </p:nvSpPr>
        <p:spPr>
          <a:xfrm>
            <a:off x="8827997" y="2600372"/>
            <a:ext cx="109728" cy="109728"/>
          </a:xfrm>
          <a:prstGeom prst="rect">
            <a:avLst/>
          </a:prstGeom>
          <a:solidFill>
            <a:srgbClr val="0066CC"/>
          </a:solidFill>
          <a:ln w="12700" cap="flat" cmpd="sng" algn="ctr">
            <a:noFill/>
            <a:prstDash val="solid"/>
            <a:miter lim="800000"/>
            <a:headEnd type="none" w="med" len="med"/>
            <a:tailEnd type="triangle" w="med" len="med"/>
          </a:ln>
          <a:effectLst/>
        </p:spPr>
        <p:txBody>
          <a:bodyPr wrap="square" rtlCol="0" anchor="ctr">
            <a:spAutoFit/>
          </a:bodyPr>
          <a:lstStyle/>
          <a:p>
            <a:pPr algn="ctr">
              <a:defRPr/>
            </a:pPr>
            <a:endParaRPr lang="en-GB" kern="0" dirty="0">
              <a:solidFill>
                <a:prstClr val="black"/>
              </a:solidFill>
              <a:latin typeface="Arial Narrow"/>
              <a:cs typeface="Arial"/>
              <a:sym typeface="Arial"/>
            </a:endParaRPr>
          </a:p>
        </p:txBody>
      </p:sp>
      <p:sp>
        <p:nvSpPr>
          <p:cNvPr id="451" name="TextBox 450">
            <a:extLst>
              <a:ext uri="{FF2B5EF4-FFF2-40B4-BE49-F238E27FC236}">
                <a16:creationId xmlns:a16="http://schemas.microsoft.com/office/drawing/2014/main" id="{CCC2C1A7-B1FB-4ED7-AE58-81DBBCE36117}"/>
              </a:ext>
            </a:extLst>
          </p:cNvPr>
          <p:cNvSpPr txBox="1"/>
          <p:nvPr/>
        </p:nvSpPr>
        <p:spPr>
          <a:xfrm>
            <a:off x="8926636" y="2517806"/>
            <a:ext cx="1343564" cy="257369"/>
          </a:xfrm>
          <a:prstGeom prst="rect">
            <a:avLst/>
          </a:prstGeom>
          <a:noFill/>
        </p:spPr>
        <p:txBody>
          <a:bodyPr wrap="none" lIns="36000" tIns="36000" rIns="36000" bIns="36000" rtlCol="0" anchor="ctr" anchorCtr="0">
            <a:spAutoFit/>
          </a:bodyPr>
          <a:lstStyle/>
          <a:p>
            <a:pPr defTabSz="457200">
              <a:defRPr/>
            </a:pPr>
            <a:r>
              <a:rPr lang="en-GB" sz="1200" dirty="0">
                <a:solidFill>
                  <a:srgbClr val="000000"/>
                </a:solidFill>
                <a:cs typeface="Calibri" panose="020F0502020204030204" pitchFamily="34" charset="0"/>
                <a:sym typeface="Arial"/>
              </a:rPr>
              <a:t>Cholangiocarcinoma</a:t>
            </a:r>
          </a:p>
        </p:txBody>
      </p:sp>
      <p:sp>
        <p:nvSpPr>
          <p:cNvPr id="452" name="Rectangle 451">
            <a:extLst>
              <a:ext uri="{FF2B5EF4-FFF2-40B4-BE49-F238E27FC236}">
                <a16:creationId xmlns:a16="http://schemas.microsoft.com/office/drawing/2014/main" id="{8EF90077-6FD4-D3B4-7B25-DB2D58BDF84E}"/>
              </a:ext>
            </a:extLst>
          </p:cNvPr>
          <p:cNvSpPr/>
          <p:nvPr/>
        </p:nvSpPr>
        <p:spPr>
          <a:xfrm>
            <a:off x="7833424" y="2600372"/>
            <a:ext cx="109728" cy="109728"/>
          </a:xfrm>
          <a:prstGeom prst="rect">
            <a:avLst/>
          </a:prstGeom>
          <a:solidFill>
            <a:srgbClr val="008000"/>
          </a:solidFill>
          <a:ln w="12700" cap="flat" cmpd="sng" algn="ctr">
            <a:noFill/>
            <a:prstDash val="solid"/>
            <a:miter lim="800000"/>
            <a:headEnd type="none" w="med" len="med"/>
            <a:tailEnd type="triangle" w="med" len="med"/>
          </a:ln>
          <a:effectLst/>
        </p:spPr>
        <p:txBody>
          <a:bodyPr wrap="square" rtlCol="0" anchor="ctr">
            <a:spAutoFit/>
          </a:bodyPr>
          <a:lstStyle/>
          <a:p>
            <a:pPr algn="ctr">
              <a:defRPr/>
            </a:pPr>
            <a:endParaRPr lang="en-GB" kern="0" dirty="0">
              <a:solidFill>
                <a:prstClr val="black"/>
              </a:solidFill>
              <a:latin typeface="Arial Narrow"/>
              <a:cs typeface="Arial"/>
              <a:sym typeface="Arial"/>
            </a:endParaRPr>
          </a:p>
        </p:txBody>
      </p:sp>
      <p:sp>
        <p:nvSpPr>
          <p:cNvPr id="453" name="TextBox 452">
            <a:extLst>
              <a:ext uri="{FF2B5EF4-FFF2-40B4-BE49-F238E27FC236}">
                <a16:creationId xmlns:a16="http://schemas.microsoft.com/office/drawing/2014/main" id="{D255A2C7-FB97-29C4-A7EB-4989F655D341}"/>
              </a:ext>
            </a:extLst>
          </p:cNvPr>
          <p:cNvSpPr txBox="1"/>
          <p:nvPr/>
        </p:nvSpPr>
        <p:spPr>
          <a:xfrm>
            <a:off x="7932063" y="2517806"/>
            <a:ext cx="830603" cy="257369"/>
          </a:xfrm>
          <a:prstGeom prst="rect">
            <a:avLst/>
          </a:prstGeom>
          <a:noFill/>
        </p:spPr>
        <p:txBody>
          <a:bodyPr wrap="none" lIns="36000" tIns="36000" rIns="36000" bIns="36000" rtlCol="0" anchor="ctr" anchorCtr="0">
            <a:spAutoFit/>
          </a:bodyPr>
          <a:lstStyle/>
          <a:p>
            <a:pPr defTabSz="457200">
              <a:defRPr/>
            </a:pPr>
            <a:r>
              <a:rPr lang="en-GB" sz="1200" dirty="0">
                <a:solidFill>
                  <a:srgbClr val="000000"/>
                </a:solidFill>
                <a:cs typeface="Calibri" panose="020F0502020204030204" pitchFamily="34" charset="0"/>
                <a:sym typeface="Arial"/>
              </a:rPr>
              <a:t>Gynecologic</a:t>
            </a:r>
          </a:p>
        </p:txBody>
      </p:sp>
      <p:graphicFrame>
        <p:nvGraphicFramePr>
          <p:cNvPr id="454" name="Table 453">
            <a:extLst>
              <a:ext uri="{FF2B5EF4-FFF2-40B4-BE49-F238E27FC236}">
                <a16:creationId xmlns:a16="http://schemas.microsoft.com/office/drawing/2014/main" id="{71BED690-08C6-8F78-C594-90F392159830}"/>
              </a:ext>
            </a:extLst>
          </p:cNvPr>
          <p:cNvGraphicFramePr>
            <a:graphicFrameLocks noGrp="1"/>
          </p:cNvGraphicFramePr>
          <p:nvPr/>
        </p:nvGraphicFramePr>
        <p:xfrm>
          <a:off x="1073009" y="4748799"/>
          <a:ext cx="7288476" cy="822960"/>
        </p:xfrm>
        <a:graphic>
          <a:graphicData uri="http://schemas.openxmlformats.org/drawingml/2006/table">
            <a:tbl>
              <a:tblPr firstRow="1" bandRow="1"/>
              <a:tblGrid>
                <a:gridCol w="2430382">
                  <a:extLst>
                    <a:ext uri="{9D8B030D-6E8A-4147-A177-3AD203B41FA5}">
                      <a16:colId xmlns:a16="http://schemas.microsoft.com/office/drawing/2014/main" val="1985413224"/>
                    </a:ext>
                  </a:extLst>
                </a:gridCol>
                <a:gridCol w="1601559">
                  <a:extLst>
                    <a:ext uri="{9D8B030D-6E8A-4147-A177-3AD203B41FA5}">
                      <a16:colId xmlns:a16="http://schemas.microsoft.com/office/drawing/2014/main" val="1459946981"/>
                    </a:ext>
                  </a:extLst>
                </a:gridCol>
                <a:gridCol w="1853727">
                  <a:extLst>
                    <a:ext uri="{9D8B030D-6E8A-4147-A177-3AD203B41FA5}">
                      <a16:colId xmlns:a16="http://schemas.microsoft.com/office/drawing/2014/main" val="3777236680"/>
                    </a:ext>
                  </a:extLst>
                </a:gridCol>
                <a:gridCol w="1402808">
                  <a:extLst>
                    <a:ext uri="{9D8B030D-6E8A-4147-A177-3AD203B41FA5}">
                      <a16:colId xmlns:a16="http://schemas.microsoft.com/office/drawing/2014/main" val="798521108"/>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Appendix</a:t>
                      </a:r>
                      <a:br>
                        <a:rPr lang="en-US" sz="1200" b="0" dirty="0">
                          <a:solidFill>
                            <a:schemeClr val="bg1"/>
                          </a:solidFill>
                          <a:latin typeface="Calibri" panose="020F0502020204030204" pitchFamily="34" charset="0"/>
                          <a:cs typeface="Calibri" panose="020F0502020204030204" pitchFamily="34" charset="0"/>
                        </a:rPr>
                      </a:br>
                      <a:r>
                        <a:rPr lang="en-US" sz="1200" b="0" dirty="0">
                          <a:solidFill>
                            <a:schemeClr val="bg1"/>
                          </a:solidFill>
                          <a:latin typeface="Calibri" panose="020F0502020204030204" pitchFamily="34" charset="0"/>
                          <a:cs typeface="Calibri" panose="020F0502020204030204" pitchFamily="34" charset="0"/>
                        </a:rPr>
                        <a:t>Cancer of unknown primary</a:t>
                      </a:r>
                      <a:br>
                        <a:rPr lang="en-US" sz="1200" b="0" dirty="0">
                          <a:solidFill>
                            <a:schemeClr val="bg1"/>
                          </a:solidFill>
                          <a:latin typeface="Calibri" panose="020F0502020204030204" pitchFamily="34" charset="0"/>
                          <a:cs typeface="Calibri" panose="020F0502020204030204" pitchFamily="34" charset="0"/>
                        </a:rPr>
                      </a:br>
                      <a:r>
                        <a:rPr lang="en-US" sz="1200" b="0" dirty="0">
                          <a:solidFill>
                            <a:schemeClr val="bg1"/>
                          </a:solidFill>
                          <a:latin typeface="Calibri" panose="020F0502020204030204" pitchFamily="34" charset="0"/>
                          <a:cs typeface="Calibri" panose="020F0502020204030204" pitchFamily="34" charset="0"/>
                        </a:rPr>
                        <a:t>Congenital mesoblastic nephroma</a:t>
                      </a:r>
                      <a:br>
                        <a:rPr lang="en-US" sz="1200" b="0" dirty="0">
                          <a:solidFill>
                            <a:schemeClr val="bg1"/>
                          </a:solidFill>
                          <a:latin typeface="Calibri" panose="020F0502020204030204" pitchFamily="34" charset="0"/>
                          <a:cs typeface="Calibri" panose="020F0502020204030204" pitchFamily="34" charset="0"/>
                        </a:rPr>
                      </a:br>
                      <a:r>
                        <a:rPr lang="en-US" sz="1200" b="1" dirty="0">
                          <a:solidFill>
                            <a:schemeClr val="accent3"/>
                          </a:solidFill>
                          <a:latin typeface="Calibri" panose="020F0502020204030204" pitchFamily="34" charset="0"/>
                          <a:cs typeface="Calibri" panose="020F0502020204030204" pitchFamily="34" charset="0"/>
                        </a:rPr>
                        <a:t>Lung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Salivary gland</a:t>
                      </a:r>
                      <a:br>
                        <a:rPr lang="en-US" sz="1200" b="0" dirty="0">
                          <a:solidFill>
                            <a:schemeClr val="bg1"/>
                          </a:solidFill>
                          <a:latin typeface="Calibri" panose="020F0502020204030204" pitchFamily="34" charset="0"/>
                          <a:cs typeface="Calibri" panose="020F0502020204030204" pitchFamily="34" charset="0"/>
                        </a:rPr>
                      </a:br>
                      <a:r>
                        <a:rPr lang="en-US" sz="1200" b="0" dirty="0">
                          <a:solidFill>
                            <a:schemeClr val="bg1"/>
                          </a:solidFill>
                          <a:latin typeface="Calibri" panose="020F0502020204030204" pitchFamily="34" charset="0"/>
                          <a:cs typeface="Calibri" panose="020F0502020204030204" pitchFamily="34" charset="0"/>
                        </a:rPr>
                        <a:t>Bone sarcoma</a:t>
                      </a:r>
                      <a:br>
                        <a:rPr lang="en-US" sz="1200" b="0" dirty="0">
                          <a:solidFill>
                            <a:schemeClr val="bg1"/>
                          </a:solidFill>
                          <a:latin typeface="Calibri" panose="020F0502020204030204" pitchFamily="34" charset="0"/>
                          <a:cs typeface="Calibri" panose="020F0502020204030204" pitchFamily="34" charset="0"/>
                        </a:rPr>
                      </a:br>
                      <a:r>
                        <a:rPr lang="en-US" sz="1200" b="0" dirty="0">
                          <a:solidFill>
                            <a:schemeClr val="bg1"/>
                          </a:solidFill>
                          <a:latin typeface="Calibri" panose="020F0502020204030204" pitchFamily="34" charset="0"/>
                          <a:cs typeface="Calibri" panose="020F0502020204030204" pitchFamily="34" charset="0"/>
                        </a:rPr>
                        <a:t>Cholangiocarcinoma</a:t>
                      </a:r>
                      <a:br>
                        <a:rPr lang="en-US" sz="1200" b="0" dirty="0">
                          <a:solidFill>
                            <a:schemeClr val="bg1"/>
                          </a:solidFill>
                          <a:latin typeface="Calibri" panose="020F0502020204030204" pitchFamily="34" charset="0"/>
                          <a:cs typeface="Calibri" panose="020F0502020204030204" pitchFamily="34" charset="0"/>
                        </a:rPr>
                      </a:br>
                      <a:r>
                        <a:rPr lang="en-US" sz="1200" b="0" dirty="0">
                          <a:solidFill>
                            <a:schemeClr val="bg1"/>
                          </a:solidFill>
                          <a:latin typeface="Calibri" panose="020F0502020204030204" pitchFamily="34" charset="0"/>
                          <a:cs typeface="Calibri" panose="020F0502020204030204" pitchFamily="34" charset="0"/>
                        </a:rPr>
                        <a:t>GIST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Melanoma</a:t>
                      </a:r>
                      <a:br>
                        <a:rPr lang="en-US" sz="1200" b="0" dirty="0">
                          <a:solidFill>
                            <a:schemeClr val="bg1"/>
                          </a:solidFill>
                          <a:latin typeface="Calibri" panose="020F0502020204030204" pitchFamily="34" charset="0"/>
                          <a:cs typeface="Calibri" panose="020F0502020204030204" pitchFamily="34" charset="0"/>
                        </a:rPr>
                      </a:br>
                      <a:r>
                        <a:rPr lang="en-US" sz="1200" b="0" dirty="0">
                          <a:solidFill>
                            <a:schemeClr val="bg1"/>
                          </a:solidFill>
                          <a:latin typeface="Calibri" panose="020F0502020204030204" pitchFamily="34" charset="0"/>
                          <a:cs typeface="Calibri" panose="020F0502020204030204" pitchFamily="34" charset="0"/>
                        </a:rPr>
                        <a:t>Other soft tissue sarcoma</a:t>
                      </a:r>
                      <a:br>
                        <a:rPr lang="en-US" sz="1200" b="0" dirty="0">
                          <a:solidFill>
                            <a:schemeClr val="bg1"/>
                          </a:solidFill>
                          <a:latin typeface="Calibri" panose="020F0502020204030204" pitchFamily="34" charset="0"/>
                          <a:cs typeface="Calibri" panose="020F0502020204030204" pitchFamily="34" charset="0"/>
                        </a:rPr>
                      </a:br>
                      <a:r>
                        <a:rPr lang="en-US" sz="1200" b="0" dirty="0">
                          <a:solidFill>
                            <a:schemeClr val="bg1"/>
                          </a:solidFill>
                          <a:latin typeface="Calibri" panose="020F0502020204030204" pitchFamily="34" charset="0"/>
                          <a:cs typeface="Calibri" panose="020F0502020204030204" pitchFamily="34" charset="0"/>
                        </a:rPr>
                        <a:t>Breast</a:t>
                      </a:r>
                      <a:br>
                        <a:rPr lang="en-US" sz="1200" b="0" dirty="0">
                          <a:solidFill>
                            <a:schemeClr val="bg1"/>
                          </a:solidFill>
                          <a:latin typeface="Calibri" panose="020F0502020204030204" pitchFamily="34" charset="0"/>
                          <a:cs typeface="Calibri" panose="020F0502020204030204" pitchFamily="34" charset="0"/>
                        </a:rPr>
                      </a:br>
                      <a:r>
                        <a:rPr lang="en-US" sz="1200" b="0" dirty="0">
                          <a:solidFill>
                            <a:schemeClr val="bg1"/>
                          </a:solidFill>
                          <a:latin typeface="Calibri" panose="020F0502020204030204" pitchFamily="34" charset="0"/>
                          <a:cs typeface="Calibri" panose="020F0502020204030204" pitchFamily="34" charset="0"/>
                        </a:rPr>
                        <a:t>Colon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0" dirty="0">
                          <a:solidFill>
                            <a:schemeClr val="bg1"/>
                          </a:solidFill>
                          <a:latin typeface="Calibri" panose="020F0502020204030204" pitchFamily="34" charset="0"/>
                          <a:cs typeface="Calibri" panose="020F0502020204030204" pitchFamily="34" charset="0"/>
                        </a:rPr>
                        <a:t>IFS</a:t>
                      </a:r>
                      <a:br>
                        <a:rPr lang="en-US" sz="1200" b="0" dirty="0">
                          <a:solidFill>
                            <a:schemeClr val="bg1"/>
                          </a:solidFill>
                          <a:latin typeface="Calibri" panose="020F0502020204030204" pitchFamily="34" charset="0"/>
                          <a:cs typeface="Calibri" panose="020F0502020204030204" pitchFamily="34" charset="0"/>
                        </a:rPr>
                      </a:br>
                      <a:r>
                        <a:rPr lang="en-US" sz="1200" b="0" dirty="0">
                          <a:solidFill>
                            <a:schemeClr val="bg1"/>
                          </a:solidFill>
                          <a:latin typeface="Calibri" panose="020F0502020204030204" pitchFamily="34" charset="0"/>
                          <a:cs typeface="Calibri" panose="020F0502020204030204" pitchFamily="34" charset="0"/>
                        </a:rPr>
                        <a:t>Pancreas</a:t>
                      </a:r>
                      <a:br>
                        <a:rPr lang="en-US" sz="1200" b="0" dirty="0">
                          <a:solidFill>
                            <a:schemeClr val="bg1"/>
                          </a:solidFill>
                          <a:latin typeface="Calibri" panose="020F0502020204030204" pitchFamily="34" charset="0"/>
                          <a:cs typeface="Calibri" panose="020F0502020204030204" pitchFamily="34" charset="0"/>
                        </a:rPr>
                      </a:br>
                      <a:r>
                        <a:rPr lang="en-US" sz="1200" b="0" dirty="0">
                          <a:solidFill>
                            <a:schemeClr val="bg1"/>
                          </a:solidFill>
                          <a:latin typeface="Calibri" panose="020F0502020204030204" pitchFamily="34" charset="0"/>
                          <a:cs typeface="Calibri" panose="020F0502020204030204" pitchFamily="34" charset="0"/>
                        </a:rPr>
                        <a:t>Thyroid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5954380"/>
                  </a:ext>
                </a:extLst>
              </a:tr>
            </a:tbl>
          </a:graphicData>
        </a:graphic>
      </p:graphicFrame>
      <p:sp>
        <p:nvSpPr>
          <p:cNvPr id="455" name="Rectangle 454">
            <a:extLst>
              <a:ext uri="{FF2B5EF4-FFF2-40B4-BE49-F238E27FC236}">
                <a16:creationId xmlns:a16="http://schemas.microsoft.com/office/drawing/2014/main" id="{C3F47B91-612A-184D-E488-733088721557}"/>
              </a:ext>
            </a:extLst>
          </p:cNvPr>
          <p:cNvSpPr/>
          <p:nvPr/>
        </p:nvSpPr>
        <p:spPr bwMode="auto">
          <a:xfrm>
            <a:off x="992270" y="4826324"/>
            <a:ext cx="135172" cy="135172"/>
          </a:xfrm>
          <a:prstGeom prst="rect">
            <a:avLst/>
          </a:prstGeom>
          <a:solidFill>
            <a:srgbClr val="FDB338"/>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456" name="Rectangle 455">
            <a:extLst>
              <a:ext uri="{FF2B5EF4-FFF2-40B4-BE49-F238E27FC236}">
                <a16:creationId xmlns:a16="http://schemas.microsoft.com/office/drawing/2014/main" id="{9654980E-2479-9FB6-D7A7-3239F2DB6FC6}"/>
              </a:ext>
            </a:extLst>
          </p:cNvPr>
          <p:cNvSpPr/>
          <p:nvPr/>
        </p:nvSpPr>
        <p:spPr bwMode="auto">
          <a:xfrm>
            <a:off x="992270" y="5014254"/>
            <a:ext cx="135172" cy="135172"/>
          </a:xfrm>
          <a:prstGeom prst="rect">
            <a:avLst/>
          </a:prstGeom>
          <a:solidFill>
            <a:srgbClr val="015873">
              <a:lumMod val="20000"/>
              <a:lumOff val="8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457" name="Rectangle 456">
            <a:extLst>
              <a:ext uri="{FF2B5EF4-FFF2-40B4-BE49-F238E27FC236}">
                <a16:creationId xmlns:a16="http://schemas.microsoft.com/office/drawing/2014/main" id="{2A7C71E5-0AC1-3221-6D26-35A0BD5D4944}"/>
              </a:ext>
            </a:extLst>
          </p:cNvPr>
          <p:cNvSpPr/>
          <p:nvPr/>
        </p:nvSpPr>
        <p:spPr bwMode="auto">
          <a:xfrm>
            <a:off x="992270" y="5202184"/>
            <a:ext cx="135172" cy="135172"/>
          </a:xfrm>
          <a:prstGeom prst="rect">
            <a:avLst/>
          </a:prstGeom>
          <a:solidFill>
            <a:srgbClr val="92D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458" name="Rectangle 457">
            <a:extLst>
              <a:ext uri="{FF2B5EF4-FFF2-40B4-BE49-F238E27FC236}">
                <a16:creationId xmlns:a16="http://schemas.microsoft.com/office/drawing/2014/main" id="{84100704-C2EF-21D8-A2FC-210943213D10}"/>
              </a:ext>
            </a:extLst>
          </p:cNvPr>
          <p:cNvSpPr/>
          <p:nvPr/>
        </p:nvSpPr>
        <p:spPr bwMode="auto">
          <a:xfrm>
            <a:off x="992270" y="5370657"/>
            <a:ext cx="135172" cy="135172"/>
          </a:xfrm>
          <a:prstGeom prst="rect">
            <a:avLst/>
          </a:prstGeom>
          <a:solidFill>
            <a:srgbClr val="E1471D"/>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459" name="Rectangle 458">
            <a:extLst>
              <a:ext uri="{FF2B5EF4-FFF2-40B4-BE49-F238E27FC236}">
                <a16:creationId xmlns:a16="http://schemas.microsoft.com/office/drawing/2014/main" id="{0C4590B3-878C-BA69-E78C-0907C1BB7881}"/>
              </a:ext>
            </a:extLst>
          </p:cNvPr>
          <p:cNvSpPr/>
          <p:nvPr/>
        </p:nvSpPr>
        <p:spPr bwMode="auto">
          <a:xfrm>
            <a:off x="3406844" y="4819698"/>
            <a:ext cx="135172" cy="135172"/>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460" name="Rectangle 459">
            <a:extLst>
              <a:ext uri="{FF2B5EF4-FFF2-40B4-BE49-F238E27FC236}">
                <a16:creationId xmlns:a16="http://schemas.microsoft.com/office/drawing/2014/main" id="{0DEFA6C1-171A-7088-00FB-F76397361B3C}"/>
              </a:ext>
            </a:extLst>
          </p:cNvPr>
          <p:cNvSpPr/>
          <p:nvPr/>
        </p:nvSpPr>
        <p:spPr bwMode="auto">
          <a:xfrm>
            <a:off x="3406844" y="5009836"/>
            <a:ext cx="135172" cy="135172"/>
          </a:xfrm>
          <a:prstGeom prst="rect">
            <a:avLst/>
          </a:prstGeom>
          <a:solidFill>
            <a:srgbClr val="682E74">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461" name="Rectangle 460">
            <a:extLst>
              <a:ext uri="{FF2B5EF4-FFF2-40B4-BE49-F238E27FC236}">
                <a16:creationId xmlns:a16="http://schemas.microsoft.com/office/drawing/2014/main" id="{2FA1BF35-8090-6688-DEBE-980A7B96486A}"/>
              </a:ext>
            </a:extLst>
          </p:cNvPr>
          <p:cNvSpPr/>
          <p:nvPr/>
        </p:nvSpPr>
        <p:spPr bwMode="auto">
          <a:xfrm>
            <a:off x="3406844" y="5199974"/>
            <a:ext cx="135172" cy="135172"/>
          </a:xfrm>
          <a:prstGeom prst="rect">
            <a:avLst/>
          </a:prstGeom>
          <a:solidFill>
            <a:srgbClr val="015873"/>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462" name="Rectangle 461">
            <a:extLst>
              <a:ext uri="{FF2B5EF4-FFF2-40B4-BE49-F238E27FC236}">
                <a16:creationId xmlns:a16="http://schemas.microsoft.com/office/drawing/2014/main" id="{CA6F69B6-C861-C9F6-9FB5-6055D4A9550F}"/>
              </a:ext>
            </a:extLst>
          </p:cNvPr>
          <p:cNvSpPr/>
          <p:nvPr/>
        </p:nvSpPr>
        <p:spPr bwMode="auto">
          <a:xfrm>
            <a:off x="3406844" y="5390113"/>
            <a:ext cx="135172" cy="135172"/>
          </a:xfrm>
          <a:prstGeom prst="rect">
            <a:avLst/>
          </a:prstGeom>
          <a:solidFill>
            <a:srgbClr val="4DA1B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463" name="Rectangle 462">
            <a:extLst>
              <a:ext uri="{FF2B5EF4-FFF2-40B4-BE49-F238E27FC236}">
                <a16:creationId xmlns:a16="http://schemas.microsoft.com/office/drawing/2014/main" id="{DDCEF992-291E-285F-BE1B-9052235779ED}"/>
              </a:ext>
            </a:extLst>
          </p:cNvPr>
          <p:cNvSpPr/>
          <p:nvPr/>
        </p:nvSpPr>
        <p:spPr bwMode="auto">
          <a:xfrm>
            <a:off x="5016027" y="4828974"/>
            <a:ext cx="135172" cy="135172"/>
          </a:xfrm>
          <a:prstGeom prst="rect">
            <a:avLst/>
          </a:prstGeom>
          <a:solidFill>
            <a:srgbClr val="4DA1BB">
              <a:lumMod val="75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464" name="Rectangle 463">
            <a:extLst>
              <a:ext uri="{FF2B5EF4-FFF2-40B4-BE49-F238E27FC236}">
                <a16:creationId xmlns:a16="http://schemas.microsoft.com/office/drawing/2014/main" id="{10621297-DF06-3F0B-AD5F-78540AD00BAF}"/>
              </a:ext>
            </a:extLst>
          </p:cNvPr>
          <p:cNvSpPr/>
          <p:nvPr/>
        </p:nvSpPr>
        <p:spPr bwMode="auto">
          <a:xfrm>
            <a:off x="5016027" y="5016020"/>
            <a:ext cx="135172" cy="135172"/>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465" name="Rectangle 464">
            <a:extLst>
              <a:ext uri="{FF2B5EF4-FFF2-40B4-BE49-F238E27FC236}">
                <a16:creationId xmlns:a16="http://schemas.microsoft.com/office/drawing/2014/main" id="{6F5EEA75-FF2C-2808-8C95-E83EB6760878}"/>
              </a:ext>
            </a:extLst>
          </p:cNvPr>
          <p:cNvSpPr/>
          <p:nvPr/>
        </p:nvSpPr>
        <p:spPr bwMode="auto">
          <a:xfrm>
            <a:off x="5016027" y="5203066"/>
            <a:ext cx="135172" cy="135172"/>
          </a:xfrm>
          <a:prstGeom prst="rect">
            <a:avLst/>
          </a:prstGeom>
          <a:solidFill>
            <a:srgbClr val="682E74"/>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466" name="Rectangle 465">
            <a:extLst>
              <a:ext uri="{FF2B5EF4-FFF2-40B4-BE49-F238E27FC236}">
                <a16:creationId xmlns:a16="http://schemas.microsoft.com/office/drawing/2014/main" id="{951F0D53-8361-2A13-1B25-8239020DD49B}"/>
              </a:ext>
            </a:extLst>
          </p:cNvPr>
          <p:cNvSpPr/>
          <p:nvPr/>
        </p:nvSpPr>
        <p:spPr bwMode="auto">
          <a:xfrm>
            <a:off x="5016027" y="5390113"/>
            <a:ext cx="135172" cy="135172"/>
          </a:xfrm>
          <a:prstGeom prst="rect">
            <a:avLst/>
          </a:prstGeom>
          <a:solidFill>
            <a:srgbClr val="682E74">
              <a:lumMod val="60000"/>
              <a:lumOff val="4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467" name="Rectangle 466">
            <a:extLst>
              <a:ext uri="{FF2B5EF4-FFF2-40B4-BE49-F238E27FC236}">
                <a16:creationId xmlns:a16="http://schemas.microsoft.com/office/drawing/2014/main" id="{12AE5C3F-62A0-8096-3034-7F71FA715A42}"/>
              </a:ext>
            </a:extLst>
          </p:cNvPr>
          <p:cNvSpPr/>
          <p:nvPr/>
        </p:nvSpPr>
        <p:spPr bwMode="auto">
          <a:xfrm>
            <a:off x="6881891" y="4836599"/>
            <a:ext cx="135172" cy="135172"/>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468" name="Rectangle 467">
            <a:extLst>
              <a:ext uri="{FF2B5EF4-FFF2-40B4-BE49-F238E27FC236}">
                <a16:creationId xmlns:a16="http://schemas.microsoft.com/office/drawing/2014/main" id="{1F384F86-9299-D725-635D-FA573B5E6AD0}"/>
              </a:ext>
            </a:extLst>
          </p:cNvPr>
          <p:cNvSpPr/>
          <p:nvPr/>
        </p:nvSpPr>
        <p:spPr bwMode="auto">
          <a:xfrm>
            <a:off x="6881891" y="5019832"/>
            <a:ext cx="135172" cy="135172"/>
          </a:xfrm>
          <a:prstGeom prst="rect">
            <a:avLst/>
          </a:prstGeom>
          <a:solidFill>
            <a:srgbClr val="CDCDCF"/>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469" name="Rectangle 468">
            <a:extLst>
              <a:ext uri="{FF2B5EF4-FFF2-40B4-BE49-F238E27FC236}">
                <a16:creationId xmlns:a16="http://schemas.microsoft.com/office/drawing/2014/main" id="{2FED7042-E703-25B1-85EA-E5D2FB57275E}"/>
              </a:ext>
            </a:extLst>
          </p:cNvPr>
          <p:cNvSpPr/>
          <p:nvPr/>
        </p:nvSpPr>
        <p:spPr bwMode="auto">
          <a:xfrm>
            <a:off x="6881891" y="5203066"/>
            <a:ext cx="135172" cy="135172"/>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470" name="TextBox 469">
            <a:extLst>
              <a:ext uri="{FF2B5EF4-FFF2-40B4-BE49-F238E27FC236}">
                <a16:creationId xmlns:a16="http://schemas.microsoft.com/office/drawing/2014/main" id="{32C5313E-2A02-260C-0991-0271AB1FFA7A}"/>
              </a:ext>
            </a:extLst>
          </p:cNvPr>
          <p:cNvSpPr txBox="1"/>
          <p:nvPr/>
        </p:nvSpPr>
        <p:spPr bwMode="auto">
          <a:xfrm rot="16200000">
            <a:off x="-1105839" y="3628768"/>
            <a:ext cx="284552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spcBef>
                <a:spcPct val="50000"/>
              </a:spcBef>
              <a:spcAft>
                <a:spcPct val="0"/>
              </a:spcAft>
              <a:defRPr/>
            </a:pPr>
            <a:r>
              <a:rPr lang="en-US" sz="1400" b="1" dirty="0">
                <a:solidFill>
                  <a:srgbClr val="000000"/>
                </a:solidFill>
                <a:cs typeface="Arial"/>
                <a:sym typeface="Arial"/>
              </a:rPr>
              <a:t>Maximum Change in Tumor Size (%)</a:t>
            </a:r>
          </a:p>
        </p:txBody>
      </p:sp>
      <p:cxnSp>
        <p:nvCxnSpPr>
          <p:cNvPr id="471" name="Straight Connector 470">
            <a:extLst>
              <a:ext uri="{FF2B5EF4-FFF2-40B4-BE49-F238E27FC236}">
                <a16:creationId xmlns:a16="http://schemas.microsoft.com/office/drawing/2014/main" id="{11BDF46A-7BBD-5DAD-445A-5541C0791421}"/>
              </a:ext>
            </a:extLst>
          </p:cNvPr>
          <p:cNvCxnSpPr/>
          <p:nvPr/>
        </p:nvCxnSpPr>
        <p:spPr bwMode="auto">
          <a:xfrm flipV="1">
            <a:off x="870438" y="2351103"/>
            <a:ext cx="0" cy="2907665"/>
          </a:xfrm>
          <a:prstGeom prst="line">
            <a:avLst/>
          </a:prstGeom>
          <a:noFill/>
          <a:ln w="28575" cap="flat" cmpd="sng" algn="ctr">
            <a:solidFill>
              <a:srgbClr val="000000"/>
            </a:solidFill>
            <a:prstDash val="solid"/>
            <a:round/>
            <a:headEnd type="none" w="med" len="med"/>
            <a:tailEnd type="none" w="med" len="med"/>
          </a:ln>
          <a:effectLst/>
        </p:spPr>
      </p:cxnSp>
      <p:cxnSp>
        <p:nvCxnSpPr>
          <p:cNvPr id="472" name="Straight Connector 471">
            <a:extLst>
              <a:ext uri="{FF2B5EF4-FFF2-40B4-BE49-F238E27FC236}">
                <a16:creationId xmlns:a16="http://schemas.microsoft.com/office/drawing/2014/main" id="{6F85E59A-F317-60F4-1899-F2CEEF1652F5}"/>
              </a:ext>
            </a:extLst>
          </p:cNvPr>
          <p:cNvCxnSpPr>
            <a:cxnSpLocks/>
          </p:cNvCxnSpPr>
          <p:nvPr/>
        </p:nvCxnSpPr>
        <p:spPr bwMode="auto">
          <a:xfrm>
            <a:off x="811823" y="235566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73" name="Straight Connector 472">
            <a:extLst>
              <a:ext uri="{FF2B5EF4-FFF2-40B4-BE49-F238E27FC236}">
                <a16:creationId xmlns:a16="http://schemas.microsoft.com/office/drawing/2014/main" id="{36BFA3E6-40D5-0422-A7DB-48DC7A606884}"/>
              </a:ext>
            </a:extLst>
          </p:cNvPr>
          <p:cNvCxnSpPr>
            <a:cxnSpLocks/>
          </p:cNvCxnSpPr>
          <p:nvPr/>
        </p:nvCxnSpPr>
        <p:spPr bwMode="auto">
          <a:xfrm>
            <a:off x="811823" y="254920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74" name="Straight Connector 473">
            <a:extLst>
              <a:ext uri="{FF2B5EF4-FFF2-40B4-BE49-F238E27FC236}">
                <a16:creationId xmlns:a16="http://schemas.microsoft.com/office/drawing/2014/main" id="{FB7D0BDD-B324-43B0-4697-F54F41FB244E}"/>
              </a:ext>
            </a:extLst>
          </p:cNvPr>
          <p:cNvCxnSpPr>
            <a:cxnSpLocks/>
          </p:cNvCxnSpPr>
          <p:nvPr/>
        </p:nvCxnSpPr>
        <p:spPr bwMode="auto">
          <a:xfrm>
            <a:off x="811823" y="274274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75" name="Straight Connector 474">
            <a:extLst>
              <a:ext uri="{FF2B5EF4-FFF2-40B4-BE49-F238E27FC236}">
                <a16:creationId xmlns:a16="http://schemas.microsoft.com/office/drawing/2014/main" id="{7EC75324-CD9C-AFFB-0577-410C50C855A5}"/>
              </a:ext>
            </a:extLst>
          </p:cNvPr>
          <p:cNvCxnSpPr>
            <a:cxnSpLocks/>
          </p:cNvCxnSpPr>
          <p:nvPr/>
        </p:nvCxnSpPr>
        <p:spPr bwMode="auto">
          <a:xfrm>
            <a:off x="811823" y="293628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76" name="Straight Connector 475">
            <a:extLst>
              <a:ext uri="{FF2B5EF4-FFF2-40B4-BE49-F238E27FC236}">
                <a16:creationId xmlns:a16="http://schemas.microsoft.com/office/drawing/2014/main" id="{C2FD2CD2-382C-F6E8-B4EB-4505E607B9E5}"/>
              </a:ext>
            </a:extLst>
          </p:cNvPr>
          <p:cNvCxnSpPr>
            <a:cxnSpLocks/>
          </p:cNvCxnSpPr>
          <p:nvPr/>
        </p:nvCxnSpPr>
        <p:spPr bwMode="auto">
          <a:xfrm>
            <a:off x="811823" y="312982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77" name="Straight Connector 476">
            <a:extLst>
              <a:ext uri="{FF2B5EF4-FFF2-40B4-BE49-F238E27FC236}">
                <a16:creationId xmlns:a16="http://schemas.microsoft.com/office/drawing/2014/main" id="{44B4F013-75C3-7EAD-024D-4180186ECD90}"/>
              </a:ext>
            </a:extLst>
          </p:cNvPr>
          <p:cNvCxnSpPr>
            <a:cxnSpLocks/>
          </p:cNvCxnSpPr>
          <p:nvPr/>
        </p:nvCxnSpPr>
        <p:spPr bwMode="auto">
          <a:xfrm>
            <a:off x="811823" y="332336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78" name="Straight Connector 477">
            <a:extLst>
              <a:ext uri="{FF2B5EF4-FFF2-40B4-BE49-F238E27FC236}">
                <a16:creationId xmlns:a16="http://schemas.microsoft.com/office/drawing/2014/main" id="{FF54D31B-DDAA-48E4-1797-590D6B4AC7FE}"/>
              </a:ext>
            </a:extLst>
          </p:cNvPr>
          <p:cNvCxnSpPr>
            <a:cxnSpLocks/>
          </p:cNvCxnSpPr>
          <p:nvPr/>
        </p:nvCxnSpPr>
        <p:spPr bwMode="auto">
          <a:xfrm>
            <a:off x="811823" y="351690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79" name="Straight Connector 478">
            <a:extLst>
              <a:ext uri="{FF2B5EF4-FFF2-40B4-BE49-F238E27FC236}">
                <a16:creationId xmlns:a16="http://schemas.microsoft.com/office/drawing/2014/main" id="{6C26CE80-2AAD-2197-1048-66CA5FC07B4E}"/>
              </a:ext>
            </a:extLst>
          </p:cNvPr>
          <p:cNvCxnSpPr>
            <a:cxnSpLocks/>
          </p:cNvCxnSpPr>
          <p:nvPr/>
        </p:nvCxnSpPr>
        <p:spPr bwMode="auto">
          <a:xfrm>
            <a:off x="811823" y="371044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80" name="Straight Connector 479">
            <a:extLst>
              <a:ext uri="{FF2B5EF4-FFF2-40B4-BE49-F238E27FC236}">
                <a16:creationId xmlns:a16="http://schemas.microsoft.com/office/drawing/2014/main" id="{2AFCBCE1-536A-83B9-DC52-94817EE6E4BB}"/>
              </a:ext>
            </a:extLst>
          </p:cNvPr>
          <p:cNvCxnSpPr>
            <a:cxnSpLocks/>
          </p:cNvCxnSpPr>
          <p:nvPr/>
        </p:nvCxnSpPr>
        <p:spPr bwMode="auto">
          <a:xfrm>
            <a:off x="811823" y="390398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81" name="Straight Connector 480">
            <a:extLst>
              <a:ext uri="{FF2B5EF4-FFF2-40B4-BE49-F238E27FC236}">
                <a16:creationId xmlns:a16="http://schemas.microsoft.com/office/drawing/2014/main" id="{30A8C746-76B9-4641-1BD4-15AA4337CD3D}"/>
              </a:ext>
            </a:extLst>
          </p:cNvPr>
          <p:cNvCxnSpPr>
            <a:cxnSpLocks/>
          </p:cNvCxnSpPr>
          <p:nvPr/>
        </p:nvCxnSpPr>
        <p:spPr bwMode="auto">
          <a:xfrm>
            <a:off x="811823" y="409752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82" name="Straight Connector 481">
            <a:extLst>
              <a:ext uri="{FF2B5EF4-FFF2-40B4-BE49-F238E27FC236}">
                <a16:creationId xmlns:a16="http://schemas.microsoft.com/office/drawing/2014/main" id="{7FDCEDC9-4CBD-4F84-0101-20FAC1392BDB}"/>
              </a:ext>
            </a:extLst>
          </p:cNvPr>
          <p:cNvCxnSpPr>
            <a:cxnSpLocks/>
          </p:cNvCxnSpPr>
          <p:nvPr/>
        </p:nvCxnSpPr>
        <p:spPr bwMode="auto">
          <a:xfrm>
            <a:off x="811823" y="429106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83" name="Straight Connector 482">
            <a:extLst>
              <a:ext uri="{FF2B5EF4-FFF2-40B4-BE49-F238E27FC236}">
                <a16:creationId xmlns:a16="http://schemas.microsoft.com/office/drawing/2014/main" id="{AE989A63-F184-EC6A-20B9-6B3BD846EF68}"/>
              </a:ext>
            </a:extLst>
          </p:cNvPr>
          <p:cNvCxnSpPr>
            <a:cxnSpLocks/>
          </p:cNvCxnSpPr>
          <p:nvPr/>
        </p:nvCxnSpPr>
        <p:spPr bwMode="auto">
          <a:xfrm>
            <a:off x="811823" y="448460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84" name="Straight Connector 483">
            <a:extLst>
              <a:ext uri="{FF2B5EF4-FFF2-40B4-BE49-F238E27FC236}">
                <a16:creationId xmlns:a16="http://schemas.microsoft.com/office/drawing/2014/main" id="{6A40B564-CEC8-0147-2459-23AE31551B03}"/>
              </a:ext>
            </a:extLst>
          </p:cNvPr>
          <p:cNvCxnSpPr>
            <a:cxnSpLocks/>
          </p:cNvCxnSpPr>
          <p:nvPr/>
        </p:nvCxnSpPr>
        <p:spPr bwMode="auto">
          <a:xfrm>
            <a:off x="811823" y="467814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85" name="Straight Connector 484">
            <a:extLst>
              <a:ext uri="{FF2B5EF4-FFF2-40B4-BE49-F238E27FC236}">
                <a16:creationId xmlns:a16="http://schemas.microsoft.com/office/drawing/2014/main" id="{E264BC68-3DD2-B631-2BA4-08047ADFE85E}"/>
              </a:ext>
            </a:extLst>
          </p:cNvPr>
          <p:cNvCxnSpPr>
            <a:cxnSpLocks/>
          </p:cNvCxnSpPr>
          <p:nvPr/>
        </p:nvCxnSpPr>
        <p:spPr bwMode="auto">
          <a:xfrm>
            <a:off x="811823" y="487168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86" name="Straight Connector 485">
            <a:extLst>
              <a:ext uri="{FF2B5EF4-FFF2-40B4-BE49-F238E27FC236}">
                <a16:creationId xmlns:a16="http://schemas.microsoft.com/office/drawing/2014/main" id="{6401DD6D-8E39-90C6-27C7-A7C858AD4FC2}"/>
              </a:ext>
            </a:extLst>
          </p:cNvPr>
          <p:cNvCxnSpPr>
            <a:cxnSpLocks/>
          </p:cNvCxnSpPr>
          <p:nvPr/>
        </p:nvCxnSpPr>
        <p:spPr bwMode="auto">
          <a:xfrm>
            <a:off x="811823" y="5065228"/>
            <a:ext cx="64008" cy="0"/>
          </a:xfrm>
          <a:prstGeom prst="line">
            <a:avLst/>
          </a:prstGeom>
          <a:noFill/>
          <a:ln w="28575" cap="flat" cmpd="sng" algn="ctr">
            <a:solidFill>
              <a:srgbClr val="000000"/>
            </a:solidFill>
            <a:prstDash val="solid"/>
            <a:round/>
            <a:headEnd type="none" w="med" len="med"/>
            <a:tailEnd type="none" w="med" len="med"/>
          </a:ln>
          <a:effectLst/>
        </p:spPr>
      </p:cxnSp>
      <p:cxnSp>
        <p:nvCxnSpPr>
          <p:cNvPr id="487" name="Straight Connector 486">
            <a:extLst>
              <a:ext uri="{FF2B5EF4-FFF2-40B4-BE49-F238E27FC236}">
                <a16:creationId xmlns:a16="http://schemas.microsoft.com/office/drawing/2014/main" id="{C82E44C2-B3B1-7CA4-BB3F-9F3E039C6E4D}"/>
              </a:ext>
            </a:extLst>
          </p:cNvPr>
          <p:cNvCxnSpPr>
            <a:cxnSpLocks/>
          </p:cNvCxnSpPr>
          <p:nvPr/>
        </p:nvCxnSpPr>
        <p:spPr bwMode="auto">
          <a:xfrm>
            <a:off x="811823" y="5258768"/>
            <a:ext cx="64008" cy="0"/>
          </a:xfrm>
          <a:prstGeom prst="line">
            <a:avLst/>
          </a:prstGeom>
          <a:noFill/>
          <a:ln w="28575" cap="flat" cmpd="sng" algn="ctr">
            <a:solidFill>
              <a:srgbClr val="000000"/>
            </a:solidFill>
            <a:prstDash val="solid"/>
            <a:round/>
            <a:headEnd type="none" w="med" len="med"/>
            <a:tailEnd type="none" w="med" len="med"/>
          </a:ln>
          <a:effectLst/>
        </p:spPr>
      </p:cxnSp>
      <p:sp>
        <p:nvSpPr>
          <p:cNvPr id="488" name="TextBox 487">
            <a:extLst>
              <a:ext uri="{FF2B5EF4-FFF2-40B4-BE49-F238E27FC236}">
                <a16:creationId xmlns:a16="http://schemas.microsoft.com/office/drawing/2014/main" id="{4A05726A-F5A0-B2DD-FC45-17447B072040}"/>
              </a:ext>
            </a:extLst>
          </p:cNvPr>
          <p:cNvSpPr txBox="1"/>
          <p:nvPr/>
        </p:nvSpPr>
        <p:spPr bwMode="auto">
          <a:xfrm>
            <a:off x="482823" y="2193545"/>
            <a:ext cx="39962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50</a:t>
            </a:r>
          </a:p>
        </p:txBody>
      </p:sp>
      <p:sp>
        <p:nvSpPr>
          <p:cNvPr id="489" name="TextBox 488">
            <a:extLst>
              <a:ext uri="{FF2B5EF4-FFF2-40B4-BE49-F238E27FC236}">
                <a16:creationId xmlns:a16="http://schemas.microsoft.com/office/drawing/2014/main" id="{337E406F-61DE-5B1E-9D5C-23D5BAA3E7FE}"/>
              </a:ext>
            </a:extLst>
          </p:cNvPr>
          <p:cNvSpPr txBox="1"/>
          <p:nvPr/>
        </p:nvSpPr>
        <p:spPr bwMode="auto">
          <a:xfrm>
            <a:off x="482823" y="2388138"/>
            <a:ext cx="39962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40</a:t>
            </a:r>
          </a:p>
        </p:txBody>
      </p:sp>
      <p:sp>
        <p:nvSpPr>
          <p:cNvPr id="490" name="TextBox 489">
            <a:extLst>
              <a:ext uri="{FF2B5EF4-FFF2-40B4-BE49-F238E27FC236}">
                <a16:creationId xmlns:a16="http://schemas.microsoft.com/office/drawing/2014/main" id="{67D644BB-5A66-2F09-0F44-152E7430CE09}"/>
              </a:ext>
            </a:extLst>
          </p:cNvPr>
          <p:cNvSpPr txBox="1"/>
          <p:nvPr/>
        </p:nvSpPr>
        <p:spPr bwMode="auto">
          <a:xfrm>
            <a:off x="482823" y="2582731"/>
            <a:ext cx="39962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30</a:t>
            </a:r>
          </a:p>
        </p:txBody>
      </p:sp>
      <p:sp>
        <p:nvSpPr>
          <p:cNvPr id="491" name="TextBox 490">
            <a:extLst>
              <a:ext uri="{FF2B5EF4-FFF2-40B4-BE49-F238E27FC236}">
                <a16:creationId xmlns:a16="http://schemas.microsoft.com/office/drawing/2014/main" id="{DB3ED7FA-1AF2-0D0C-522B-A9E13E29190F}"/>
              </a:ext>
            </a:extLst>
          </p:cNvPr>
          <p:cNvSpPr txBox="1"/>
          <p:nvPr/>
        </p:nvSpPr>
        <p:spPr bwMode="auto">
          <a:xfrm>
            <a:off x="482823" y="2777324"/>
            <a:ext cx="39962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20</a:t>
            </a:r>
          </a:p>
        </p:txBody>
      </p:sp>
      <p:sp>
        <p:nvSpPr>
          <p:cNvPr id="492" name="TextBox 491">
            <a:extLst>
              <a:ext uri="{FF2B5EF4-FFF2-40B4-BE49-F238E27FC236}">
                <a16:creationId xmlns:a16="http://schemas.microsoft.com/office/drawing/2014/main" id="{CCF5E115-1C5E-C687-CD42-C4C85483ABAD}"/>
              </a:ext>
            </a:extLst>
          </p:cNvPr>
          <p:cNvSpPr txBox="1"/>
          <p:nvPr/>
        </p:nvSpPr>
        <p:spPr bwMode="auto">
          <a:xfrm>
            <a:off x="482823" y="2971917"/>
            <a:ext cx="39962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10</a:t>
            </a:r>
          </a:p>
        </p:txBody>
      </p:sp>
      <p:sp>
        <p:nvSpPr>
          <p:cNvPr id="493" name="TextBox 492">
            <a:extLst>
              <a:ext uri="{FF2B5EF4-FFF2-40B4-BE49-F238E27FC236}">
                <a16:creationId xmlns:a16="http://schemas.microsoft.com/office/drawing/2014/main" id="{1A1F9293-25CE-AE6D-0D45-271BDA7BF217}"/>
              </a:ext>
            </a:extLst>
          </p:cNvPr>
          <p:cNvSpPr txBox="1"/>
          <p:nvPr/>
        </p:nvSpPr>
        <p:spPr bwMode="auto">
          <a:xfrm>
            <a:off x="482823" y="3166510"/>
            <a:ext cx="39962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0</a:t>
            </a:r>
          </a:p>
        </p:txBody>
      </p:sp>
      <p:sp>
        <p:nvSpPr>
          <p:cNvPr id="494" name="TextBox 493">
            <a:extLst>
              <a:ext uri="{FF2B5EF4-FFF2-40B4-BE49-F238E27FC236}">
                <a16:creationId xmlns:a16="http://schemas.microsoft.com/office/drawing/2014/main" id="{D1A85768-871C-8B01-31AD-A2603C30B90E}"/>
              </a:ext>
            </a:extLst>
          </p:cNvPr>
          <p:cNvSpPr txBox="1"/>
          <p:nvPr/>
        </p:nvSpPr>
        <p:spPr bwMode="auto">
          <a:xfrm>
            <a:off x="403324" y="3361103"/>
            <a:ext cx="47912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-10</a:t>
            </a:r>
          </a:p>
        </p:txBody>
      </p:sp>
      <p:sp>
        <p:nvSpPr>
          <p:cNvPr id="495" name="TextBox 494">
            <a:extLst>
              <a:ext uri="{FF2B5EF4-FFF2-40B4-BE49-F238E27FC236}">
                <a16:creationId xmlns:a16="http://schemas.microsoft.com/office/drawing/2014/main" id="{9DBEBF03-5096-7337-F62E-F345A24D671A}"/>
              </a:ext>
            </a:extLst>
          </p:cNvPr>
          <p:cNvSpPr txBox="1"/>
          <p:nvPr/>
        </p:nvSpPr>
        <p:spPr bwMode="auto">
          <a:xfrm>
            <a:off x="403324" y="3555696"/>
            <a:ext cx="47912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-20</a:t>
            </a:r>
          </a:p>
        </p:txBody>
      </p:sp>
      <p:sp>
        <p:nvSpPr>
          <p:cNvPr id="496" name="TextBox 495">
            <a:extLst>
              <a:ext uri="{FF2B5EF4-FFF2-40B4-BE49-F238E27FC236}">
                <a16:creationId xmlns:a16="http://schemas.microsoft.com/office/drawing/2014/main" id="{F1E17883-5C40-8296-852D-C0B53BF0E60B}"/>
              </a:ext>
            </a:extLst>
          </p:cNvPr>
          <p:cNvSpPr txBox="1"/>
          <p:nvPr/>
        </p:nvSpPr>
        <p:spPr bwMode="auto">
          <a:xfrm>
            <a:off x="403324" y="3750289"/>
            <a:ext cx="47912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-30</a:t>
            </a:r>
          </a:p>
        </p:txBody>
      </p:sp>
      <p:sp>
        <p:nvSpPr>
          <p:cNvPr id="497" name="TextBox 496">
            <a:extLst>
              <a:ext uri="{FF2B5EF4-FFF2-40B4-BE49-F238E27FC236}">
                <a16:creationId xmlns:a16="http://schemas.microsoft.com/office/drawing/2014/main" id="{8CFBFCD2-98A7-0FC0-D832-B87A4FA04889}"/>
              </a:ext>
            </a:extLst>
          </p:cNvPr>
          <p:cNvSpPr txBox="1"/>
          <p:nvPr/>
        </p:nvSpPr>
        <p:spPr bwMode="auto">
          <a:xfrm>
            <a:off x="403324" y="3944882"/>
            <a:ext cx="47912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-40</a:t>
            </a:r>
          </a:p>
        </p:txBody>
      </p:sp>
      <p:sp>
        <p:nvSpPr>
          <p:cNvPr id="498" name="TextBox 497">
            <a:extLst>
              <a:ext uri="{FF2B5EF4-FFF2-40B4-BE49-F238E27FC236}">
                <a16:creationId xmlns:a16="http://schemas.microsoft.com/office/drawing/2014/main" id="{FB0FC794-23FC-5DE9-9952-B7DCE4F4F4CF}"/>
              </a:ext>
            </a:extLst>
          </p:cNvPr>
          <p:cNvSpPr txBox="1"/>
          <p:nvPr/>
        </p:nvSpPr>
        <p:spPr bwMode="auto">
          <a:xfrm>
            <a:off x="403324" y="4139475"/>
            <a:ext cx="47912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-50</a:t>
            </a:r>
          </a:p>
        </p:txBody>
      </p:sp>
      <p:sp>
        <p:nvSpPr>
          <p:cNvPr id="499" name="TextBox 498">
            <a:extLst>
              <a:ext uri="{FF2B5EF4-FFF2-40B4-BE49-F238E27FC236}">
                <a16:creationId xmlns:a16="http://schemas.microsoft.com/office/drawing/2014/main" id="{7D92D32B-7C16-C6B7-B335-551E9DADA58E}"/>
              </a:ext>
            </a:extLst>
          </p:cNvPr>
          <p:cNvSpPr txBox="1"/>
          <p:nvPr/>
        </p:nvSpPr>
        <p:spPr bwMode="auto">
          <a:xfrm>
            <a:off x="403324" y="4334068"/>
            <a:ext cx="47912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-60</a:t>
            </a:r>
          </a:p>
        </p:txBody>
      </p:sp>
      <p:sp>
        <p:nvSpPr>
          <p:cNvPr id="500" name="TextBox 499">
            <a:extLst>
              <a:ext uri="{FF2B5EF4-FFF2-40B4-BE49-F238E27FC236}">
                <a16:creationId xmlns:a16="http://schemas.microsoft.com/office/drawing/2014/main" id="{E99A1C2B-788C-B639-6C5B-049238F3044B}"/>
              </a:ext>
            </a:extLst>
          </p:cNvPr>
          <p:cNvSpPr txBox="1"/>
          <p:nvPr/>
        </p:nvSpPr>
        <p:spPr bwMode="auto">
          <a:xfrm>
            <a:off x="403324" y="4528661"/>
            <a:ext cx="47912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-70</a:t>
            </a:r>
          </a:p>
        </p:txBody>
      </p:sp>
      <p:sp>
        <p:nvSpPr>
          <p:cNvPr id="501" name="TextBox 500">
            <a:extLst>
              <a:ext uri="{FF2B5EF4-FFF2-40B4-BE49-F238E27FC236}">
                <a16:creationId xmlns:a16="http://schemas.microsoft.com/office/drawing/2014/main" id="{FF0B2226-4E88-594A-849D-68309653C1DB}"/>
              </a:ext>
            </a:extLst>
          </p:cNvPr>
          <p:cNvSpPr txBox="1"/>
          <p:nvPr/>
        </p:nvSpPr>
        <p:spPr bwMode="auto">
          <a:xfrm>
            <a:off x="403324" y="4723254"/>
            <a:ext cx="47912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-80</a:t>
            </a:r>
          </a:p>
        </p:txBody>
      </p:sp>
      <p:sp>
        <p:nvSpPr>
          <p:cNvPr id="502" name="TextBox 501">
            <a:extLst>
              <a:ext uri="{FF2B5EF4-FFF2-40B4-BE49-F238E27FC236}">
                <a16:creationId xmlns:a16="http://schemas.microsoft.com/office/drawing/2014/main" id="{DB8ECDC6-F0B7-CFBC-D9CD-DE2A6AFCA785}"/>
              </a:ext>
            </a:extLst>
          </p:cNvPr>
          <p:cNvSpPr txBox="1"/>
          <p:nvPr/>
        </p:nvSpPr>
        <p:spPr bwMode="auto">
          <a:xfrm>
            <a:off x="403324" y="4917847"/>
            <a:ext cx="47912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-90</a:t>
            </a:r>
          </a:p>
        </p:txBody>
      </p:sp>
      <p:sp>
        <p:nvSpPr>
          <p:cNvPr id="503" name="TextBox 502">
            <a:extLst>
              <a:ext uri="{FF2B5EF4-FFF2-40B4-BE49-F238E27FC236}">
                <a16:creationId xmlns:a16="http://schemas.microsoft.com/office/drawing/2014/main" id="{E79B0A1C-9FF2-19FE-2C87-633EE364E319}"/>
              </a:ext>
            </a:extLst>
          </p:cNvPr>
          <p:cNvSpPr txBox="1"/>
          <p:nvPr/>
        </p:nvSpPr>
        <p:spPr bwMode="auto">
          <a:xfrm>
            <a:off x="272851" y="5112445"/>
            <a:ext cx="6096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eaLnBrk="0" fontAlgn="base" hangingPunct="0">
              <a:spcBef>
                <a:spcPct val="50000"/>
              </a:spcBef>
              <a:spcAft>
                <a:spcPct val="0"/>
              </a:spcAft>
              <a:defRPr/>
            </a:pPr>
            <a:r>
              <a:rPr lang="en-US" sz="1400" dirty="0">
                <a:solidFill>
                  <a:srgbClr val="000000"/>
                </a:solidFill>
                <a:cs typeface="Arial" panose="020B0604020202020204" pitchFamily="34" charset="0"/>
              </a:rPr>
              <a:t>-100</a:t>
            </a:r>
          </a:p>
        </p:txBody>
      </p:sp>
      <p:sp>
        <p:nvSpPr>
          <p:cNvPr id="504" name="TextBox 503">
            <a:extLst>
              <a:ext uri="{FF2B5EF4-FFF2-40B4-BE49-F238E27FC236}">
                <a16:creationId xmlns:a16="http://schemas.microsoft.com/office/drawing/2014/main" id="{46A10ABE-8D05-3AB6-9629-6511E044A20D}"/>
              </a:ext>
            </a:extLst>
          </p:cNvPr>
          <p:cNvSpPr txBox="1"/>
          <p:nvPr/>
        </p:nvSpPr>
        <p:spPr bwMode="auto">
          <a:xfrm>
            <a:off x="693799" y="2114638"/>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505" name="TextBox 504">
            <a:extLst>
              <a:ext uri="{FF2B5EF4-FFF2-40B4-BE49-F238E27FC236}">
                <a16:creationId xmlns:a16="http://schemas.microsoft.com/office/drawing/2014/main" id="{0221B9B8-9B34-834E-CE1E-52528A503F82}"/>
              </a:ext>
            </a:extLst>
          </p:cNvPr>
          <p:cNvSpPr txBox="1"/>
          <p:nvPr/>
        </p:nvSpPr>
        <p:spPr bwMode="auto">
          <a:xfrm>
            <a:off x="2110272" y="3643057"/>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506" name="TextBox 505">
            <a:extLst>
              <a:ext uri="{FF2B5EF4-FFF2-40B4-BE49-F238E27FC236}">
                <a16:creationId xmlns:a16="http://schemas.microsoft.com/office/drawing/2014/main" id="{8DF369ED-4D16-DE90-55B4-84F55FE995E6}"/>
              </a:ext>
            </a:extLst>
          </p:cNvPr>
          <p:cNvSpPr txBox="1"/>
          <p:nvPr/>
        </p:nvSpPr>
        <p:spPr bwMode="auto">
          <a:xfrm>
            <a:off x="2327118" y="3768890"/>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507" name="TextBox 506">
            <a:extLst>
              <a:ext uri="{FF2B5EF4-FFF2-40B4-BE49-F238E27FC236}">
                <a16:creationId xmlns:a16="http://schemas.microsoft.com/office/drawing/2014/main" id="{1234C8E0-A514-3FE3-778C-9DBFDBB31B8F}"/>
              </a:ext>
            </a:extLst>
          </p:cNvPr>
          <p:cNvSpPr txBox="1"/>
          <p:nvPr/>
        </p:nvSpPr>
        <p:spPr bwMode="auto">
          <a:xfrm>
            <a:off x="3198790" y="3921153"/>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508" name="TextBox 507">
            <a:extLst>
              <a:ext uri="{FF2B5EF4-FFF2-40B4-BE49-F238E27FC236}">
                <a16:creationId xmlns:a16="http://schemas.microsoft.com/office/drawing/2014/main" id="{27671F7A-EABB-031F-F99C-F95640D15E5B}"/>
              </a:ext>
            </a:extLst>
          </p:cNvPr>
          <p:cNvSpPr txBox="1"/>
          <p:nvPr/>
        </p:nvSpPr>
        <p:spPr bwMode="auto">
          <a:xfrm>
            <a:off x="4008185" y="4188095"/>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509" name="TextBox 508">
            <a:extLst>
              <a:ext uri="{FF2B5EF4-FFF2-40B4-BE49-F238E27FC236}">
                <a16:creationId xmlns:a16="http://schemas.microsoft.com/office/drawing/2014/main" id="{55A65BA4-16C6-3AF4-CF9C-5D05EEDED421}"/>
              </a:ext>
            </a:extLst>
          </p:cNvPr>
          <p:cNvSpPr txBox="1"/>
          <p:nvPr/>
        </p:nvSpPr>
        <p:spPr bwMode="auto">
          <a:xfrm>
            <a:off x="4300406" y="4229491"/>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510" name="TextBox 509">
            <a:extLst>
              <a:ext uri="{FF2B5EF4-FFF2-40B4-BE49-F238E27FC236}">
                <a16:creationId xmlns:a16="http://schemas.microsoft.com/office/drawing/2014/main" id="{A46FE88F-2AE8-801D-A678-1A28B2B9BA01}"/>
              </a:ext>
            </a:extLst>
          </p:cNvPr>
          <p:cNvSpPr txBox="1"/>
          <p:nvPr/>
        </p:nvSpPr>
        <p:spPr bwMode="auto">
          <a:xfrm>
            <a:off x="7011900" y="4610857"/>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511" name="TextBox 510">
            <a:extLst>
              <a:ext uri="{FF2B5EF4-FFF2-40B4-BE49-F238E27FC236}">
                <a16:creationId xmlns:a16="http://schemas.microsoft.com/office/drawing/2014/main" id="{64CEFA64-4B0B-48C7-8515-110344624524}"/>
              </a:ext>
            </a:extLst>
          </p:cNvPr>
          <p:cNvSpPr txBox="1"/>
          <p:nvPr/>
        </p:nvSpPr>
        <p:spPr bwMode="auto">
          <a:xfrm>
            <a:off x="7164361" y="4640606"/>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512" name="TextBox 511">
            <a:extLst>
              <a:ext uri="{FF2B5EF4-FFF2-40B4-BE49-F238E27FC236}">
                <a16:creationId xmlns:a16="http://schemas.microsoft.com/office/drawing/2014/main" id="{78D932F8-3F39-BA45-C575-58FE1D8D28BA}"/>
              </a:ext>
            </a:extLst>
          </p:cNvPr>
          <p:cNvSpPr txBox="1"/>
          <p:nvPr/>
        </p:nvSpPr>
        <p:spPr bwMode="auto">
          <a:xfrm>
            <a:off x="7316822" y="4644543"/>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513" name="TextBox 512">
            <a:extLst>
              <a:ext uri="{FF2B5EF4-FFF2-40B4-BE49-F238E27FC236}">
                <a16:creationId xmlns:a16="http://schemas.microsoft.com/office/drawing/2014/main" id="{03FEDBED-B0CB-8A87-F6C4-9A26079DCD1B}"/>
              </a:ext>
            </a:extLst>
          </p:cNvPr>
          <p:cNvSpPr txBox="1"/>
          <p:nvPr/>
        </p:nvSpPr>
        <p:spPr bwMode="auto">
          <a:xfrm>
            <a:off x="7672658" y="4778674"/>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514" name="TextBox 513">
            <a:extLst>
              <a:ext uri="{FF2B5EF4-FFF2-40B4-BE49-F238E27FC236}">
                <a16:creationId xmlns:a16="http://schemas.microsoft.com/office/drawing/2014/main" id="{E1AFB6D6-949A-441B-FB15-F17ACC0CD774}"/>
              </a:ext>
            </a:extLst>
          </p:cNvPr>
          <p:cNvSpPr txBox="1"/>
          <p:nvPr/>
        </p:nvSpPr>
        <p:spPr bwMode="auto">
          <a:xfrm>
            <a:off x="8261159" y="4957965"/>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515" name="TextBox 514">
            <a:extLst>
              <a:ext uri="{FF2B5EF4-FFF2-40B4-BE49-F238E27FC236}">
                <a16:creationId xmlns:a16="http://schemas.microsoft.com/office/drawing/2014/main" id="{BD6D203E-9162-C4AC-03A3-69C52295E060}"/>
              </a:ext>
            </a:extLst>
          </p:cNvPr>
          <p:cNvSpPr txBox="1"/>
          <p:nvPr/>
        </p:nvSpPr>
        <p:spPr bwMode="auto">
          <a:xfrm>
            <a:off x="10378644" y="5181257"/>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516" name="TextBox 515">
            <a:extLst>
              <a:ext uri="{FF2B5EF4-FFF2-40B4-BE49-F238E27FC236}">
                <a16:creationId xmlns:a16="http://schemas.microsoft.com/office/drawing/2014/main" id="{271068B2-6502-F5D6-41C6-7B2BC09FBCC5}"/>
              </a:ext>
            </a:extLst>
          </p:cNvPr>
          <p:cNvSpPr txBox="1"/>
          <p:nvPr/>
        </p:nvSpPr>
        <p:spPr bwMode="auto">
          <a:xfrm>
            <a:off x="10975974" y="5177995"/>
            <a:ext cx="3985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 *</a:t>
            </a:r>
            <a:endParaRPr lang="en-US" sz="1400" dirty="0">
              <a:solidFill>
                <a:srgbClr val="000000"/>
              </a:solidFill>
              <a:cs typeface="Arial"/>
              <a:sym typeface="Arial"/>
            </a:endParaRPr>
          </a:p>
        </p:txBody>
      </p:sp>
      <p:sp>
        <p:nvSpPr>
          <p:cNvPr id="517" name="Rectangle 516">
            <a:extLst>
              <a:ext uri="{FF2B5EF4-FFF2-40B4-BE49-F238E27FC236}">
                <a16:creationId xmlns:a16="http://schemas.microsoft.com/office/drawing/2014/main" id="{4808E33C-6F8D-D0B2-FE4C-20971EE5C562}"/>
              </a:ext>
            </a:extLst>
          </p:cNvPr>
          <p:cNvSpPr/>
          <p:nvPr/>
        </p:nvSpPr>
        <p:spPr bwMode="auto">
          <a:xfrm>
            <a:off x="893282" y="2355669"/>
            <a:ext cx="45720" cy="964730"/>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18" name="Rectangle 517">
            <a:extLst>
              <a:ext uri="{FF2B5EF4-FFF2-40B4-BE49-F238E27FC236}">
                <a16:creationId xmlns:a16="http://schemas.microsoft.com/office/drawing/2014/main" id="{BC55E473-7154-A15A-B4F1-ECD418BD6533}"/>
              </a:ext>
            </a:extLst>
          </p:cNvPr>
          <p:cNvSpPr/>
          <p:nvPr/>
        </p:nvSpPr>
        <p:spPr bwMode="auto">
          <a:xfrm>
            <a:off x="1112063" y="2789765"/>
            <a:ext cx="45720" cy="540785"/>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19" name="Rectangle 518">
            <a:extLst>
              <a:ext uri="{FF2B5EF4-FFF2-40B4-BE49-F238E27FC236}">
                <a16:creationId xmlns:a16="http://schemas.microsoft.com/office/drawing/2014/main" id="{7D8F4E25-A2F5-1DA7-AF95-1B490884B2EE}"/>
              </a:ext>
            </a:extLst>
          </p:cNvPr>
          <p:cNvSpPr/>
          <p:nvPr/>
        </p:nvSpPr>
        <p:spPr bwMode="auto">
          <a:xfrm>
            <a:off x="1339197" y="3194866"/>
            <a:ext cx="45720" cy="135683"/>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20" name="Rectangle 519">
            <a:extLst>
              <a:ext uri="{FF2B5EF4-FFF2-40B4-BE49-F238E27FC236}">
                <a16:creationId xmlns:a16="http://schemas.microsoft.com/office/drawing/2014/main" id="{28C07A58-7B10-7CC4-3ADB-A2789A38042D}"/>
              </a:ext>
            </a:extLst>
          </p:cNvPr>
          <p:cNvSpPr/>
          <p:nvPr/>
        </p:nvSpPr>
        <p:spPr bwMode="auto">
          <a:xfrm>
            <a:off x="1557978" y="3288498"/>
            <a:ext cx="45720" cy="45719"/>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21" name="Rectangle 520">
            <a:extLst>
              <a:ext uri="{FF2B5EF4-FFF2-40B4-BE49-F238E27FC236}">
                <a16:creationId xmlns:a16="http://schemas.microsoft.com/office/drawing/2014/main" id="{6B29302A-9DAC-F7D0-B5A4-6765BACBDC2D}"/>
              </a:ext>
            </a:extLst>
          </p:cNvPr>
          <p:cNvSpPr/>
          <p:nvPr/>
        </p:nvSpPr>
        <p:spPr bwMode="auto">
          <a:xfrm>
            <a:off x="2081906" y="3327005"/>
            <a:ext cx="45720" cy="153911"/>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22" name="Rectangle 521">
            <a:extLst>
              <a:ext uri="{FF2B5EF4-FFF2-40B4-BE49-F238E27FC236}">
                <a16:creationId xmlns:a16="http://schemas.microsoft.com/office/drawing/2014/main" id="{D0B623CB-FE22-52F1-3A53-F1034BE16B5B}"/>
              </a:ext>
            </a:extLst>
          </p:cNvPr>
          <p:cNvSpPr/>
          <p:nvPr/>
        </p:nvSpPr>
        <p:spPr bwMode="auto">
          <a:xfrm>
            <a:off x="2228464" y="3323717"/>
            <a:ext cx="45720" cy="274235"/>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23" name="Rectangle 522">
            <a:extLst>
              <a:ext uri="{FF2B5EF4-FFF2-40B4-BE49-F238E27FC236}">
                <a16:creationId xmlns:a16="http://schemas.microsoft.com/office/drawing/2014/main" id="{F28BA247-E763-B9CA-E88E-1496B412B04D}"/>
              </a:ext>
            </a:extLst>
          </p:cNvPr>
          <p:cNvSpPr/>
          <p:nvPr/>
        </p:nvSpPr>
        <p:spPr bwMode="auto">
          <a:xfrm>
            <a:off x="2961254" y="3337409"/>
            <a:ext cx="45720" cy="612469"/>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24" name="Rectangle 523">
            <a:extLst>
              <a:ext uri="{FF2B5EF4-FFF2-40B4-BE49-F238E27FC236}">
                <a16:creationId xmlns:a16="http://schemas.microsoft.com/office/drawing/2014/main" id="{4615CBBF-7E9E-F467-DCF1-B845648230DD}"/>
              </a:ext>
            </a:extLst>
          </p:cNvPr>
          <p:cNvSpPr/>
          <p:nvPr/>
        </p:nvSpPr>
        <p:spPr bwMode="auto">
          <a:xfrm>
            <a:off x="3107812" y="3337409"/>
            <a:ext cx="45720" cy="612469"/>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25" name="Rectangle 524">
            <a:extLst>
              <a:ext uri="{FF2B5EF4-FFF2-40B4-BE49-F238E27FC236}">
                <a16:creationId xmlns:a16="http://schemas.microsoft.com/office/drawing/2014/main" id="{1805009F-3345-CD2D-C8E1-8E3051DF1E28}"/>
              </a:ext>
            </a:extLst>
          </p:cNvPr>
          <p:cNvSpPr/>
          <p:nvPr/>
        </p:nvSpPr>
        <p:spPr bwMode="auto">
          <a:xfrm>
            <a:off x="3181091" y="3332431"/>
            <a:ext cx="45720" cy="655474"/>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26" name="Rectangle 525">
            <a:extLst>
              <a:ext uri="{FF2B5EF4-FFF2-40B4-BE49-F238E27FC236}">
                <a16:creationId xmlns:a16="http://schemas.microsoft.com/office/drawing/2014/main" id="{5485E12E-E536-7448-FD3D-D208391AD8C4}"/>
              </a:ext>
            </a:extLst>
          </p:cNvPr>
          <p:cNvSpPr/>
          <p:nvPr/>
        </p:nvSpPr>
        <p:spPr bwMode="auto">
          <a:xfrm>
            <a:off x="4133718" y="3336079"/>
            <a:ext cx="45720" cy="916579"/>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27" name="Rectangle 526">
            <a:extLst>
              <a:ext uri="{FF2B5EF4-FFF2-40B4-BE49-F238E27FC236}">
                <a16:creationId xmlns:a16="http://schemas.microsoft.com/office/drawing/2014/main" id="{3C7B138E-1AD7-D79F-3973-BF86B69F492D}"/>
              </a:ext>
            </a:extLst>
          </p:cNvPr>
          <p:cNvSpPr/>
          <p:nvPr/>
        </p:nvSpPr>
        <p:spPr bwMode="auto">
          <a:xfrm>
            <a:off x="4866508" y="3320818"/>
            <a:ext cx="45720" cy="1012934"/>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28" name="Rectangle 527">
            <a:extLst>
              <a:ext uri="{FF2B5EF4-FFF2-40B4-BE49-F238E27FC236}">
                <a16:creationId xmlns:a16="http://schemas.microsoft.com/office/drawing/2014/main" id="{2681DF4A-A353-E057-C685-E45D465101D2}"/>
              </a:ext>
            </a:extLst>
          </p:cNvPr>
          <p:cNvSpPr/>
          <p:nvPr/>
        </p:nvSpPr>
        <p:spPr bwMode="auto">
          <a:xfrm>
            <a:off x="5526019" y="3331312"/>
            <a:ext cx="45720" cy="1067017"/>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29" name="Rectangle 528">
            <a:extLst>
              <a:ext uri="{FF2B5EF4-FFF2-40B4-BE49-F238E27FC236}">
                <a16:creationId xmlns:a16="http://schemas.microsoft.com/office/drawing/2014/main" id="{14FCF704-6C7D-BB63-1FA6-0A33D299561C}"/>
              </a:ext>
            </a:extLst>
          </p:cNvPr>
          <p:cNvSpPr/>
          <p:nvPr/>
        </p:nvSpPr>
        <p:spPr bwMode="auto">
          <a:xfrm>
            <a:off x="5599298" y="3330911"/>
            <a:ext cx="45720" cy="1088813"/>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30" name="Rectangle 529">
            <a:extLst>
              <a:ext uri="{FF2B5EF4-FFF2-40B4-BE49-F238E27FC236}">
                <a16:creationId xmlns:a16="http://schemas.microsoft.com/office/drawing/2014/main" id="{A57BE8F2-E29B-F7C1-A641-5D8CC8D3630B}"/>
              </a:ext>
            </a:extLst>
          </p:cNvPr>
          <p:cNvSpPr/>
          <p:nvPr/>
        </p:nvSpPr>
        <p:spPr bwMode="auto">
          <a:xfrm>
            <a:off x="5745856" y="3330911"/>
            <a:ext cx="45720" cy="1131391"/>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31" name="Rectangle 530">
            <a:extLst>
              <a:ext uri="{FF2B5EF4-FFF2-40B4-BE49-F238E27FC236}">
                <a16:creationId xmlns:a16="http://schemas.microsoft.com/office/drawing/2014/main" id="{B7D57FC2-80AE-877C-8D67-53EA4DCAEF9B}"/>
              </a:ext>
            </a:extLst>
          </p:cNvPr>
          <p:cNvSpPr/>
          <p:nvPr/>
        </p:nvSpPr>
        <p:spPr bwMode="auto">
          <a:xfrm>
            <a:off x="5892414" y="3331156"/>
            <a:ext cx="45720" cy="1164110"/>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32" name="Rectangle 531">
            <a:extLst>
              <a:ext uri="{FF2B5EF4-FFF2-40B4-BE49-F238E27FC236}">
                <a16:creationId xmlns:a16="http://schemas.microsoft.com/office/drawing/2014/main" id="{52519148-ECC9-EFB7-0684-751FDB1F6E04}"/>
              </a:ext>
            </a:extLst>
          </p:cNvPr>
          <p:cNvSpPr/>
          <p:nvPr/>
        </p:nvSpPr>
        <p:spPr bwMode="auto">
          <a:xfrm>
            <a:off x="5819135" y="3326706"/>
            <a:ext cx="45720" cy="1142915"/>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33" name="Rectangle 532">
            <a:extLst>
              <a:ext uri="{FF2B5EF4-FFF2-40B4-BE49-F238E27FC236}">
                <a16:creationId xmlns:a16="http://schemas.microsoft.com/office/drawing/2014/main" id="{93B3AC42-E36D-8B0C-414C-83051266924F}"/>
              </a:ext>
            </a:extLst>
          </p:cNvPr>
          <p:cNvSpPr/>
          <p:nvPr/>
        </p:nvSpPr>
        <p:spPr bwMode="auto">
          <a:xfrm>
            <a:off x="6112251" y="3330649"/>
            <a:ext cx="45720" cy="1195619"/>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34" name="Rectangle 533">
            <a:extLst>
              <a:ext uri="{FF2B5EF4-FFF2-40B4-BE49-F238E27FC236}">
                <a16:creationId xmlns:a16="http://schemas.microsoft.com/office/drawing/2014/main" id="{C08701E4-FF15-AE7A-5626-A2191402B299}"/>
              </a:ext>
            </a:extLst>
          </p:cNvPr>
          <p:cNvSpPr/>
          <p:nvPr/>
        </p:nvSpPr>
        <p:spPr bwMode="auto">
          <a:xfrm>
            <a:off x="6258809" y="3330650"/>
            <a:ext cx="45720" cy="1221350"/>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35" name="Rectangle 534">
            <a:extLst>
              <a:ext uri="{FF2B5EF4-FFF2-40B4-BE49-F238E27FC236}">
                <a16:creationId xmlns:a16="http://schemas.microsoft.com/office/drawing/2014/main" id="{38339FF3-6D27-D4FD-A11C-69A095D9B794}"/>
              </a:ext>
            </a:extLst>
          </p:cNvPr>
          <p:cNvSpPr/>
          <p:nvPr/>
        </p:nvSpPr>
        <p:spPr bwMode="auto">
          <a:xfrm>
            <a:off x="7284715" y="3325538"/>
            <a:ext cx="45720" cy="1363761"/>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36" name="Rectangle 535">
            <a:extLst>
              <a:ext uri="{FF2B5EF4-FFF2-40B4-BE49-F238E27FC236}">
                <a16:creationId xmlns:a16="http://schemas.microsoft.com/office/drawing/2014/main" id="{484B8076-B172-EE4D-1987-3E09BCC6F6F8}"/>
              </a:ext>
            </a:extLst>
          </p:cNvPr>
          <p:cNvSpPr/>
          <p:nvPr/>
        </p:nvSpPr>
        <p:spPr bwMode="auto">
          <a:xfrm>
            <a:off x="7651110" y="3340060"/>
            <a:ext cx="45720" cy="1395806"/>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37" name="Rectangle 536">
            <a:extLst>
              <a:ext uri="{FF2B5EF4-FFF2-40B4-BE49-F238E27FC236}">
                <a16:creationId xmlns:a16="http://schemas.microsoft.com/office/drawing/2014/main" id="{C550C96C-88ED-805F-E344-8C77C3D6C6EC}"/>
              </a:ext>
            </a:extLst>
          </p:cNvPr>
          <p:cNvSpPr/>
          <p:nvPr/>
        </p:nvSpPr>
        <p:spPr bwMode="auto">
          <a:xfrm>
            <a:off x="8090784" y="3337409"/>
            <a:ext cx="45720" cy="1541147"/>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38" name="Rectangle 537">
            <a:extLst>
              <a:ext uri="{FF2B5EF4-FFF2-40B4-BE49-F238E27FC236}">
                <a16:creationId xmlns:a16="http://schemas.microsoft.com/office/drawing/2014/main" id="{148EDC01-9C8B-7E8C-F02F-6CFBF722E073}"/>
              </a:ext>
            </a:extLst>
          </p:cNvPr>
          <p:cNvSpPr/>
          <p:nvPr/>
        </p:nvSpPr>
        <p:spPr bwMode="auto">
          <a:xfrm>
            <a:off x="8237342" y="3335561"/>
            <a:ext cx="45720" cy="1595563"/>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39" name="Rectangle 538">
            <a:extLst>
              <a:ext uri="{FF2B5EF4-FFF2-40B4-BE49-F238E27FC236}">
                <a16:creationId xmlns:a16="http://schemas.microsoft.com/office/drawing/2014/main" id="{AED5353C-363B-290E-57C5-783DC7D9FB29}"/>
              </a:ext>
            </a:extLst>
          </p:cNvPr>
          <p:cNvSpPr/>
          <p:nvPr/>
        </p:nvSpPr>
        <p:spPr bwMode="auto">
          <a:xfrm>
            <a:off x="8164063" y="3330383"/>
            <a:ext cx="45720" cy="1548173"/>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40" name="Rectangle 539">
            <a:extLst>
              <a:ext uri="{FF2B5EF4-FFF2-40B4-BE49-F238E27FC236}">
                <a16:creationId xmlns:a16="http://schemas.microsoft.com/office/drawing/2014/main" id="{A115E40B-DEEE-8DE7-CA25-C17CC533E57B}"/>
              </a:ext>
            </a:extLst>
          </p:cNvPr>
          <p:cNvSpPr/>
          <p:nvPr/>
        </p:nvSpPr>
        <p:spPr bwMode="auto">
          <a:xfrm>
            <a:off x="8530458" y="3344481"/>
            <a:ext cx="45720" cy="1701385"/>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41" name="Rectangle 540">
            <a:extLst>
              <a:ext uri="{FF2B5EF4-FFF2-40B4-BE49-F238E27FC236}">
                <a16:creationId xmlns:a16="http://schemas.microsoft.com/office/drawing/2014/main" id="{1F58EC0B-8E5C-B945-E4E9-D7FA80DF9A8F}"/>
              </a:ext>
            </a:extLst>
          </p:cNvPr>
          <p:cNvSpPr/>
          <p:nvPr/>
        </p:nvSpPr>
        <p:spPr bwMode="auto">
          <a:xfrm>
            <a:off x="8750295" y="3334916"/>
            <a:ext cx="45720" cy="1751532"/>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42" name="Rectangle 541">
            <a:extLst>
              <a:ext uri="{FF2B5EF4-FFF2-40B4-BE49-F238E27FC236}">
                <a16:creationId xmlns:a16="http://schemas.microsoft.com/office/drawing/2014/main" id="{CB9656B5-FF60-0ADA-002E-AC168E8B74AE}"/>
              </a:ext>
            </a:extLst>
          </p:cNvPr>
          <p:cNvSpPr/>
          <p:nvPr/>
        </p:nvSpPr>
        <p:spPr bwMode="auto">
          <a:xfrm>
            <a:off x="8677016" y="3335303"/>
            <a:ext cx="45720" cy="1751532"/>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43" name="Rectangle 542">
            <a:extLst>
              <a:ext uri="{FF2B5EF4-FFF2-40B4-BE49-F238E27FC236}">
                <a16:creationId xmlns:a16="http://schemas.microsoft.com/office/drawing/2014/main" id="{A842E398-E573-6B84-C272-137404E84574}"/>
              </a:ext>
            </a:extLst>
          </p:cNvPr>
          <p:cNvSpPr/>
          <p:nvPr/>
        </p:nvSpPr>
        <p:spPr bwMode="auto">
          <a:xfrm>
            <a:off x="8603737" y="3337114"/>
            <a:ext cx="45720" cy="1708752"/>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44" name="Rectangle 543">
            <a:extLst>
              <a:ext uri="{FF2B5EF4-FFF2-40B4-BE49-F238E27FC236}">
                <a16:creationId xmlns:a16="http://schemas.microsoft.com/office/drawing/2014/main" id="{04CCA670-A85E-0E13-B694-A1D12D669EB4}"/>
              </a:ext>
            </a:extLst>
          </p:cNvPr>
          <p:cNvSpPr/>
          <p:nvPr/>
        </p:nvSpPr>
        <p:spPr bwMode="auto">
          <a:xfrm>
            <a:off x="9776201" y="3340796"/>
            <a:ext cx="45720" cy="1917971"/>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45" name="Rectangle 544">
            <a:extLst>
              <a:ext uri="{FF2B5EF4-FFF2-40B4-BE49-F238E27FC236}">
                <a16:creationId xmlns:a16="http://schemas.microsoft.com/office/drawing/2014/main" id="{9F28BF78-AE79-8D03-DDBC-2F0C4726A7AB}"/>
              </a:ext>
            </a:extLst>
          </p:cNvPr>
          <p:cNvSpPr/>
          <p:nvPr/>
        </p:nvSpPr>
        <p:spPr bwMode="auto">
          <a:xfrm>
            <a:off x="10069317" y="3335228"/>
            <a:ext cx="45720" cy="1917971"/>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46" name="Rectangle 545">
            <a:extLst>
              <a:ext uri="{FF2B5EF4-FFF2-40B4-BE49-F238E27FC236}">
                <a16:creationId xmlns:a16="http://schemas.microsoft.com/office/drawing/2014/main" id="{43BD8204-EF88-3C41-BACF-DCE8B911A01C}"/>
              </a:ext>
            </a:extLst>
          </p:cNvPr>
          <p:cNvSpPr/>
          <p:nvPr/>
        </p:nvSpPr>
        <p:spPr bwMode="auto">
          <a:xfrm>
            <a:off x="10215875" y="3335227"/>
            <a:ext cx="45720" cy="1917971"/>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47" name="Rectangle 546">
            <a:extLst>
              <a:ext uri="{FF2B5EF4-FFF2-40B4-BE49-F238E27FC236}">
                <a16:creationId xmlns:a16="http://schemas.microsoft.com/office/drawing/2014/main" id="{5E8FDE60-2988-A3BD-CBE5-E63063995162}"/>
              </a:ext>
            </a:extLst>
          </p:cNvPr>
          <p:cNvSpPr/>
          <p:nvPr/>
        </p:nvSpPr>
        <p:spPr bwMode="auto">
          <a:xfrm>
            <a:off x="11388339" y="3323603"/>
            <a:ext cx="45720" cy="1917971"/>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48" name="Rectangle 547">
            <a:extLst>
              <a:ext uri="{FF2B5EF4-FFF2-40B4-BE49-F238E27FC236}">
                <a16:creationId xmlns:a16="http://schemas.microsoft.com/office/drawing/2014/main" id="{98FDB3AD-757F-4450-D3ED-545DA28C7980}"/>
              </a:ext>
            </a:extLst>
          </p:cNvPr>
          <p:cNvSpPr/>
          <p:nvPr/>
        </p:nvSpPr>
        <p:spPr bwMode="auto">
          <a:xfrm>
            <a:off x="11021944" y="3323603"/>
            <a:ext cx="45720" cy="1917971"/>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49" name="Rectangle 548">
            <a:extLst>
              <a:ext uri="{FF2B5EF4-FFF2-40B4-BE49-F238E27FC236}">
                <a16:creationId xmlns:a16="http://schemas.microsoft.com/office/drawing/2014/main" id="{01731CA3-4673-63EA-93DF-67CC7A75C237}"/>
              </a:ext>
            </a:extLst>
          </p:cNvPr>
          <p:cNvSpPr/>
          <p:nvPr/>
        </p:nvSpPr>
        <p:spPr bwMode="auto">
          <a:xfrm>
            <a:off x="10508991" y="3323603"/>
            <a:ext cx="45720" cy="1917971"/>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550" name="Rectangle 549">
            <a:extLst>
              <a:ext uri="{FF2B5EF4-FFF2-40B4-BE49-F238E27FC236}">
                <a16:creationId xmlns:a16="http://schemas.microsoft.com/office/drawing/2014/main" id="{745C955D-E549-87A9-D7CA-C5634644D337}"/>
              </a:ext>
            </a:extLst>
          </p:cNvPr>
          <p:cNvSpPr/>
          <p:nvPr/>
        </p:nvSpPr>
        <p:spPr bwMode="auto">
          <a:xfrm>
            <a:off x="956049" y="2465397"/>
            <a:ext cx="45720" cy="859535"/>
          </a:xfrm>
          <a:prstGeom prst="rect">
            <a:avLst/>
          </a:prstGeom>
          <a:solidFill>
            <a:srgbClr val="682E74"/>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51" name="Rectangle 550">
            <a:extLst>
              <a:ext uri="{FF2B5EF4-FFF2-40B4-BE49-F238E27FC236}">
                <a16:creationId xmlns:a16="http://schemas.microsoft.com/office/drawing/2014/main" id="{2F8482F9-AF40-ACFA-F404-F91904054E84}"/>
              </a:ext>
            </a:extLst>
          </p:cNvPr>
          <p:cNvSpPr/>
          <p:nvPr/>
        </p:nvSpPr>
        <p:spPr bwMode="auto">
          <a:xfrm>
            <a:off x="5159624" y="3325597"/>
            <a:ext cx="45720" cy="1023289"/>
          </a:xfrm>
          <a:prstGeom prst="rect">
            <a:avLst/>
          </a:prstGeom>
          <a:solidFill>
            <a:srgbClr val="682E74"/>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52" name="Rectangle 551">
            <a:extLst>
              <a:ext uri="{FF2B5EF4-FFF2-40B4-BE49-F238E27FC236}">
                <a16:creationId xmlns:a16="http://schemas.microsoft.com/office/drawing/2014/main" id="{5B470E56-F86B-81D4-76D0-11D2EB656F8D}"/>
              </a:ext>
            </a:extLst>
          </p:cNvPr>
          <p:cNvSpPr/>
          <p:nvPr/>
        </p:nvSpPr>
        <p:spPr bwMode="auto">
          <a:xfrm>
            <a:off x="7431273" y="3324770"/>
            <a:ext cx="45720" cy="1379051"/>
          </a:xfrm>
          <a:prstGeom prst="rect">
            <a:avLst/>
          </a:prstGeom>
          <a:solidFill>
            <a:srgbClr val="682E74"/>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53" name="Rectangle 552">
            <a:extLst>
              <a:ext uri="{FF2B5EF4-FFF2-40B4-BE49-F238E27FC236}">
                <a16:creationId xmlns:a16="http://schemas.microsoft.com/office/drawing/2014/main" id="{9FEB0FCE-49B2-5889-F2A1-2D35E8C6D393}"/>
              </a:ext>
            </a:extLst>
          </p:cNvPr>
          <p:cNvSpPr/>
          <p:nvPr/>
        </p:nvSpPr>
        <p:spPr bwMode="auto">
          <a:xfrm>
            <a:off x="7504552" y="3320250"/>
            <a:ext cx="45720" cy="1403004"/>
          </a:xfrm>
          <a:prstGeom prst="rect">
            <a:avLst/>
          </a:prstGeom>
          <a:solidFill>
            <a:srgbClr val="682E74"/>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54" name="Rectangle 553">
            <a:extLst>
              <a:ext uri="{FF2B5EF4-FFF2-40B4-BE49-F238E27FC236}">
                <a16:creationId xmlns:a16="http://schemas.microsoft.com/office/drawing/2014/main" id="{EF5D4033-690B-E2F7-6855-5DE52285FE15}"/>
              </a:ext>
            </a:extLst>
          </p:cNvPr>
          <p:cNvSpPr/>
          <p:nvPr/>
        </p:nvSpPr>
        <p:spPr bwMode="auto">
          <a:xfrm>
            <a:off x="1039136" y="2762026"/>
            <a:ext cx="45720" cy="551379"/>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55" name="Rectangle 554">
            <a:extLst>
              <a:ext uri="{FF2B5EF4-FFF2-40B4-BE49-F238E27FC236}">
                <a16:creationId xmlns:a16="http://schemas.microsoft.com/office/drawing/2014/main" id="{9CB9D726-5048-91D8-5DC6-97C2AC185E24}"/>
              </a:ext>
            </a:extLst>
          </p:cNvPr>
          <p:cNvSpPr/>
          <p:nvPr/>
        </p:nvSpPr>
        <p:spPr bwMode="auto">
          <a:xfrm>
            <a:off x="3767323" y="3328791"/>
            <a:ext cx="45720" cy="842306"/>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56" name="Rectangle 555">
            <a:extLst>
              <a:ext uri="{FF2B5EF4-FFF2-40B4-BE49-F238E27FC236}">
                <a16:creationId xmlns:a16="http://schemas.microsoft.com/office/drawing/2014/main" id="{D3806123-CF7B-1EE0-F16E-520C38A8B292}"/>
              </a:ext>
            </a:extLst>
          </p:cNvPr>
          <p:cNvSpPr/>
          <p:nvPr/>
        </p:nvSpPr>
        <p:spPr bwMode="auto">
          <a:xfrm>
            <a:off x="3840602" y="3329305"/>
            <a:ext cx="45720" cy="842306"/>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57" name="Rectangle 556">
            <a:extLst>
              <a:ext uri="{FF2B5EF4-FFF2-40B4-BE49-F238E27FC236}">
                <a16:creationId xmlns:a16="http://schemas.microsoft.com/office/drawing/2014/main" id="{6026CF08-14CB-203A-B953-F435CA34CA9E}"/>
              </a:ext>
            </a:extLst>
          </p:cNvPr>
          <p:cNvSpPr/>
          <p:nvPr/>
        </p:nvSpPr>
        <p:spPr bwMode="auto">
          <a:xfrm>
            <a:off x="4060439" y="3329646"/>
            <a:ext cx="45720" cy="899284"/>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58" name="Rectangle 557">
            <a:extLst>
              <a:ext uri="{FF2B5EF4-FFF2-40B4-BE49-F238E27FC236}">
                <a16:creationId xmlns:a16="http://schemas.microsoft.com/office/drawing/2014/main" id="{35F0BF33-65B3-304B-5494-686F7DC097C4}"/>
              </a:ext>
            </a:extLst>
          </p:cNvPr>
          <p:cNvSpPr/>
          <p:nvPr/>
        </p:nvSpPr>
        <p:spPr bwMode="auto">
          <a:xfrm>
            <a:off x="5232903" y="3320089"/>
            <a:ext cx="45720" cy="1039391"/>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59" name="Rectangle 558">
            <a:extLst>
              <a:ext uri="{FF2B5EF4-FFF2-40B4-BE49-F238E27FC236}">
                <a16:creationId xmlns:a16="http://schemas.microsoft.com/office/drawing/2014/main" id="{0326D8C2-BC42-24E3-24EE-265A822A0E6A}"/>
              </a:ext>
            </a:extLst>
          </p:cNvPr>
          <p:cNvSpPr/>
          <p:nvPr/>
        </p:nvSpPr>
        <p:spPr bwMode="auto">
          <a:xfrm>
            <a:off x="5379461" y="3315319"/>
            <a:ext cx="45720" cy="1067016"/>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60" name="Rectangle 559">
            <a:extLst>
              <a:ext uri="{FF2B5EF4-FFF2-40B4-BE49-F238E27FC236}">
                <a16:creationId xmlns:a16="http://schemas.microsoft.com/office/drawing/2014/main" id="{44A90C79-2B04-FB85-9CF1-C6FEABE87157}"/>
              </a:ext>
            </a:extLst>
          </p:cNvPr>
          <p:cNvSpPr/>
          <p:nvPr/>
        </p:nvSpPr>
        <p:spPr bwMode="auto">
          <a:xfrm>
            <a:off x="5452740" y="3323368"/>
            <a:ext cx="45720" cy="1067016"/>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61" name="Rectangle 560">
            <a:extLst>
              <a:ext uri="{FF2B5EF4-FFF2-40B4-BE49-F238E27FC236}">
                <a16:creationId xmlns:a16="http://schemas.microsoft.com/office/drawing/2014/main" id="{6E3154F1-E3BD-156D-12A8-40719AF8B180}"/>
              </a:ext>
            </a:extLst>
          </p:cNvPr>
          <p:cNvSpPr/>
          <p:nvPr/>
        </p:nvSpPr>
        <p:spPr bwMode="auto">
          <a:xfrm>
            <a:off x="6185530" y="3317803"/>
            <a:ext cx="45720" cy="1234191"/>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62" name="Rectangle 561">
            <a:extLst>
              <a:ext uri="{FF2B5EF4-FFF2-40B4-BE49-F238E27FC236}">
                <a16:creationId xmlns:a16="http://schemas.microsoft.com/office/drawing/2014/main" id="{79EB803D-4806-62CF-36D7-62C3F31C4F80}"/>
              </a:ext>
            </a:extLst>
          </p:cNvPr>
          <p:cNvSpPr/>
          <p:nvPr/>
        </p:nvSpPr>
        <p:spPr bwMode="auto">
          <a:xfrm>
            <a:off x="6332088" y="3323156"/>
            <a:ext cx="45720" cy="1264682"/>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63" name="Rectangle 562">
            <a:extLst>
              <a:ext uri="{FF2B5EF4-FFF2-40B4-BE49-F238E27FC236}">
                <a16:creationId xmlns:a16="http://schemas.microsoft.com/office/drawing/2014/main" id="{60AA8920-9898-D69B-37EF-E72FD9A7052D}"/>
              </a:ext>
            </a:extLst>
          </p:cNvPr>
          <p:cNvSpPr/>
          <p:nvPr/>
        </p:nvSpPr>
        <p:spPr bwMode="auto">
          <a:xfrm>
            <a:off x="6405367" y="3329645"/>
            <a:ext cx="45720" cy="1288997"/>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64" name="Rectangle 563">
            <a:extLst>
              <a:ext uri="{FF2B5EF4-FFF2-40B4-BE49-F238E27FC236}">
                <a16:creationId xmlns:a16="http://schemas.microsoft.com/office/drawing/2014/main" id="{AC91E0E6-A694-1E18-3679-BB87062CF8C9}"/>
              </a:ext>
            </a:extLst>
          </p:cNvPr>
          <p:cNvSpPr/>
          <p:nvPr/>
        </p:nvSpPr>
        <p:spPr bwMode="auto">
          <a:xfrm>
            <a:off x="6845041" y="3315319"/>
            <a:ext cx="45720" cy="1366767"/>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65" name="Rectangle 564">
            <a:extLst>
              <a:ext uri="{FF2B5EF4-FFF2-40B4-BE49-F238E27FC236}">
                <a16:creationId xmlns:a16="http://schemas.microsoft.com/office/drawing/2014/main" id="{B9DFABE5-56AB-04E7-FE9D-9E47B8C14D2B}"/>
              </a:ext>
            </a:extLst>
          </p:cNvPr>
          <p:cNvSpPr/>
          <p:nvPr/>
        </p:nvSpPr>
        <p:spPr bwMode="auto">
          <a:xfrm>
            <a:off x="7064878" y="3320609"/>
            <a:ext cx="45720" cy="1366767"/>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66" name="Rectangle 565">
            <a:extLst>
              <a:ext uri="{FF2B5EF4-FFF2-40B4-BE49-F238E27FC236}">
                <a16:creationId xmlns:a16="http://schemas.microsoft.com/office/drawing/2014/main" id="{3A215AF7-BA12-353A-4E1C-92E616931E99}"/>
              </a:ext>
            </a:extLst>
          </p:cNvPr>
          <p:cNvSpPr/>
          <p:nvPr/>
        </p:nvSpPr>
        <p:spPr bwMode="auto">
          <a:xfrm>
            <a:off x="7577831" y="3316120"/>
            <a:ext cx="45720" cy="1419746"/>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67" name="Rectangle 566">
            <a:extLst>
              <a:ext uri="{FF2B5EF4-FFF2-40B4-BE49-F238E27FC236}">
                <a16:creationId xmlns:a16="http://schemas.microsoft.com/office/drawing/2014/main" id="{3CE49D9F-E9B3-F9E5-3B2C-F78D604202F3}"/>
              </a:ext>
            </a:extLst>
          </p:cNvPr>
          <p:cNvSpPr/>
          <p:nvPr/>
        </p:nvSpPr>
        <p:spPr bwMode="auto">
          <a:xfrm>
            <a:off x="7944226" y="3321147"/>
            <a:ext cx="45720" cy="1541147"/>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68" name="Rectangle 567">
            <a:extLst>
              <a:ext uri="{FF2B5EF4-FFF2-40B4-BE49-F238E27FC236}">
                <a16:creationId xmlns:a16="http://schemas.microsoft.com/office/drawing/2014/main" id="{73665449-C552-0691-F475-A30FC5876E2F}"/>
              </a:ext>
            </a:extLst>
          </p:cNvPr>
          <p:cNvSpPr/>
          <p:nvPr/>
        </p:nvSpPr>
        <p:spPr bwMode="auto">
          <a:xfrm>
            <a:off x="8823574" y="3330541"/>
            <a:ext cx="45720" cy="1765901"/>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69" name="Rectangle 568">
            <a:extLst>
              <a:ext uri="{FF2B5EF4-FFF2-40B4-BE49-F238E27FC236}">
                <a16:creationId xmlns:a16="http://schemas.microsoft.com/office/drawing/2014/main" id="{070334D1-F8BE-4234-8139-E678D4BF3569}"/>
              </a:ext>
            </a:extLst>
          </p:cNvPr>
          <p:cNvSpPr/>
          <p:nvPr/>
        </p:nvSpPr>
        <p:spPr bwMode="auto">
          <a:xfrm>
            <a:off x="9189969" y="3322913"/>
            <a:ext cx="45720" cy="1925462"/>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70" name="Rectangle 569">
            <a:extLst>
              <a:ext uri="{FF2B5EF4-FFF2-40B4-BE49-F238E27FC236}">
                <a16:creationId xmlns:a16="http://schemas.microsoft.com/office/drawing/2014/main" id="{AC34D4E3-DA72-5D64-8BF8-21C66D0FB001}"/>
              </a:ext>
            </a:extLst>
          </p:cNvPr>
          <p:cNvSpPr/>
          <p:nvPr/>
        </p:nvSpPr>
        <p:spPr bwMode="auto">
          <a:xfrm>
            <a:off x="9336527" y="3322913"/>
            <a:ext cx="45720" cy="1925462"/>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71" name="Rectangle 570">
            <a:extLst>
              <a:ext uri="{FF2B5EF4-FFF2-40B4-BE49-F238E27FC236}">
                <a16:creationId xmlns:a16="http://schemas.microsoft.com/office/drawing/2014/main" id="{AACD2C03-0885-47FF-36EA-2423A25045AF}"/>
              </a:ext>
            </a:extLst>
          </p:cNvPr>
          <p:cNvSpPr/>
          <p:nvPr/>
        </p:nvSpPr>
        <p:spPr bwMode="auto">
          <a:xfrm>
            <a:off x="9629643" y="3322913"/>
            <a:ext cx="45720" cy="1925462"/>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72" name="Rectangle 571">
            <a:extLst>
              <a:ext uri="{FF2B5EF4-FFF2-40B4-BE49-F238E27FC236}">
                <a16:creationId xmlns:a16="http://schemas.microsoft.com/office/drawing/2014/main" id="{276E6941-544E-BDB6-7706-82148D6CCBC9}"/>
              </a:ext>
            </a:extLst>
          </p:cNvPr>
          <p:cNvSpPr/>
          <p:nvPr/>
        </p:nvSpPr>
        <p:spPr bwMode="auto">
          <a:xfrm>
            <a:off x="9702922" y="3333305"/>
            <a:ext cx="45720" cy="1925462"/>
          </a:xfrm>
          <a:prstGeom prst="rect">
            <a:avLst/>
          </a:prstGeom>
          <a:solidFill>
            <a:srgbClr val="00823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73" name="Rectangle 572">
            <a:extLst>
              <a:ext uri="{FF2B5EF4-FFF2-40B4-BE49-F238E27FC236}">
                <a16:creationId xmlns:a16="http://schemas.microsoft.com/office/drawing/2014/main" id="{939DF611-B4E7-54D2-C798-2A97E226DA6A}"/>
              </a:ext>
            </a:extLst>
          </p:cNvPr>
          <p:cNvSpPr/>
          <p:nvPr/>
        </p:nvSpPr>
        <p:spPr bwMode="auto">
          <a:xfrm>
            <a:off x="1174830" y="2856836"/>
            <a:ext cx="45720" cy="476470"/>
          </a:xfrm>
          <a:prstGeom prst="rect">
            <a:avLst/>
          </a:prstGeom>
          <a:solidFill>
            <a:srgbClr val="015873"/>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74" name="Rectangle 573">
            <a:extLst>
              <a:ext uri="{FF2B5EF4-FFF2-40B4-BE49-F238E27FC236}">
                <a16:creationId xmlns:a16="http://schemas.microsoft.com/office/drawing/2014/main" id="{26C5EE9F-5024-6EC5-29E4-56EE5A9D9623}"/>
              </a:ext>
            </a:extLst>
          </p:cNvPr>
          <p:cNvSpPr/>
          <p:nvPr/>
        </p:nvSpPr>
        <p:spPr bwMode="auto">
          <a:xfrm>
            <a:off x="7797668" y="3327508"/>
            <a:ext cx="45720" cy="1498816"/>
          </a:xfrm>
          <a:prstGeom prst="rect">
            <a:avLst/>
          </a:prstGeom>
          <a:solidFill>
            <a:srgbClr val="015873"/>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75" name="Rectangle 574">
            <a:extLst>
              <a:ext uri="{FF2B5EF4-FFF2-40B4-BE49-F238E27FC236}">
                <a16:creationId xmlns:a16="http://schemas.microsoft.com/office/drawing/2014/main" id="{813974B4-8ED0-479D-49CD-D53CDCAF8FB3}"/>
              </a:ext>
            </a:extLst>
          </p:cNvPr>
          <p:cNvSpPr/>
          <p:nvPr/>
        </p:nvSpPr>
        <p:spPr bwMode="auto">
          <a:xfrm>
            <a:off x="1412124" y="3199726"/>
            <a:ext cx="45720" cy="133579"/>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76" name="Rectangle 575">
            <a:extLst>
              <a:ext uri="{FF2B5EF4-FFF2-40B4-BE49-F238E27FC236}">
                <a16:creationId xmlns:a16="http://schemas.microsoft.com/office/drawing/2014/main" id="{3035746B-5C9F-02DF-C4F8-48E7BCC3084E}"/>
              </a:ext>
            </a:extLst>
          </p:cNvPr>
          <p:cNvSpPr/>
          <p:nvPr/>
        </p:nvSpPr>
        <p:spPr bwMode="auto">
          <a:xfrm>
            <a:off x="1474891" y="3239294"/>
            <a:ext cx="45720" cy="94011"/>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77" name="Rectangle 576">
            <a:extLst>
              <a:ext uri="{FF2B5EF4-FFF2-40B4-BE49-F238E27FC236}">
                <a16:creationId xmlns:a16="http://schemas.microsoft.com/office/drawing/2014/main" id="{64B9F7F0-4D77-F099-6CB3-57B4EBC31A66}"/>
              </a:ext>
            </a:extLst>
          </p:cNvPr>
          <p:cNvSpPr/>
          <p:nvPr/>
        </p:nvSpPr>
        <p:spPr bwMode="auto">
          <a:xfrm>
            <a:off x="2155185" y="3315394"/>
            <a:ext cx="45720" cy="218076"/>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78" name="Rectangle 577">
            <a:extLst>
              <a:ext uri="{FF2B5EF4-FFF2-40B4-BE49-F238E27FC236}">
                <a16:creationId xmlns:a16="http://schemas.microsoft.com/office/drawing/2014/main" id="{6BF23F8C-5566-F624-89AF-0F2D78AE46A0}"/>
              </a:ext>
            </a:extLst>
          </p:cNvPr>
          <p:cNvSpPr/>
          <p:nvPr/>
        </p:nvSpPr>
        <p:spPr bwMode="auto">
          <a:xfrm>
            <a:off x="2741417" y="3319434"/>
            <a:ext cx="45720" cy="584543"/>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79" name="Rectangle 578">
            <a:extLst>
              <a:ext uri="{FF2B5EF4-FFF2-40B4-BE49-F238E27FC236}">
                <a16:creationId xmlns:a16="http://schemas.microsoft.com/office/drawing/2014/main" id="{7B262E4B-D58D-0915-9717-FF6471B5A4E6}"/>
              </a:ext>
            </a:extLst>
          </p:cNvPr>
          <p:cNvSpPr/>
          <p:nvPr/>
        </p:nvSpPr>
        <p:spPr bwMode="auto">
          <a:xfrm>
            <a:off x="2814696" y="3324378"/>
            <a:ext cx="45720" cy="612466"/>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80" name="Rectangle 579">
            <a:extLst>
              <a:ext uri="{FF2B5EF4-FFF2-40B4-BE49-F238E27FC236}">
                <a16:creationId xmlns:a16="http://schemas.microsoft.com/office/drawing/2014/main" id="{674E8018-AC44-9A8E-3AD6-99A013EEB4FB}"/>
              </a:ext>
            </a:extLst>
          </p:cNvPr>
          <p:cNvSpPr/>
          <p:nvPr/>
        </p:nvSpPr>
        <p:spPr bwMode="auto">
          <a:xfrm>
            <a:off x="3254370" y="3319434"/>
            <a:ext cx="45720" cy="668471"/>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81" name="Rectangle 580">
            <a:extLst>
              <a:ext uri="{FF2B5EF4-FFF2-40B4-BE49-F238E27FC236}">
                <a16:creationId xmlns:a16="http://schemas.microsoft.com/office/drawing/2014/main" id="{7A6EB7DB-3CE8-79D9-CC8A-B0FAD4669A23}"/>
              </a:ext>
            </a:extLst>
          </p:cNvPr>
          <p:cNvSpPr/>
          <p:nvPr/>
        </p:nvSpPr>
        <p:spPr bwMode="auto">
          <a:xfrm>
            <a:off x="3400928" y="3329901"/>
            <a:ext cx="45720" cy="668801"/>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82" name="Rectangle 581">
            <a:extLst>
              <a:ext uri="{FF2B5EF4-FFF2-40B4-BE49-F238E27FC236}">
                <a16:creationId xmlns:a16="http://schemas.microsoft.com/office/drawing/2014/main" id="{648D924B-E71F-4A9E-4896-118680FF1352}"/>
              </a:ext>
            </a:extLst>
          </p:cNvPr>
          <p:cNvSpPr/>
          <p:nvPr/>
        </p:nvSpPr>
        <p:spPr bwMode="auto">
          <a:xfrm>
            <a:off x="3620765" y="3319434"/>
            <a:ext cx="45720" cy="768306"/>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83" name="Rectangle 582">
            <a:extLst>
              <a:ext uri="{FF2B5EF4-FFF2-40B4-BE49-F238E27FC236}">
                <a16:creationId xmlns:a16="http://schemas.microsoft.com/office/drawing/2014/main" id="{C7325CC4-2E78-A7FB-8A66-534B03651C7A}"/>
              </a:ext>
            </a:extLst>
          </p:cNvPr>
          <p:cNvSpPr/>
          <p:nvPr/>
        </p:nvSpPr>
        <p:spPr bwMode="auto">
          <a:xfrm>
            <a:off x="3694044" y="3319433"/>
            <a:ext cx="45720" cy="787853"/>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84" name="Rectangle 583">
            <a:extLst>
              <a:ext uri="{FF2B5EF4-FFF2-40B4-BE49-F238E27FC236}">
                <a16:creationId xmlns:a16="http://schemas.microsoft.com/office/drawing/2014/main" id="{4D97ADA5-D7C2-CC58-06B3-2797BDDF80EE}"/>
              </a:ext>
            </a:extLst>
          </p:cNvPr>
          <p:cNvSpPr/>
          <p:nvPr/>
        </p:nvSpPr>
        <p:spPr bwMode="auto">
          <a:xfrm>
            <a:off x="3913881" y="3319433"/>
            <a:ext cx="45720" cy="860924"/>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85" name="Rectangle 584">
            <a:extLst>
              <a:ext uri="{FF2B5EF4-FFF2-40B4-BE49-F238E27FC236}">
                <a16:creationId xmlns:a16="http://schemas.microsoft.com/office/drawing/2014/main" id="{CAED083B-60ED-8CDC-745D-F169859FACEA}"/>
              </a:ext>
            </a:extLst>
          </p:cNvPr>
          <p:cNvSpPr/>
          <p:nvPr/>
        </p:nvSpPr>
        <p:spPr bwMode="auto">
          <a:xfrm>
            <a:off x="4353555" y="3323717"/>
            <a:ext cx="45720" cy="954482"/>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86" name="Rectangle 585">
            <a:extLst>
              <a:ext uri="{FF2B5EF4-FFF2-40B4-BE49-F238E27FC236}">
                <a16:creationId xmlns:a16="http://schemas.microsoft.com/office/drawing/2014/main" id="{EBF1816B-09D8-465A-4FDE-98B9E3E62353}"/>
              </a:ext>
            </a:extLst>
          </p:cNvPr>
          <p:cNvSpPr/>
          <p:nvPr/>
        </p:nvSpPr>
        <p:spPr bwMode="auto">
          <a:xfrm>
            <a:off x="4426834" y="3319433"/>
            <a:ext cx="45720" cy="979687"/>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87" name="Rectangle 586">
            <a:extLst>
              <a:ext uri="{FF2B5EF4-FFF2-40B4-BE49-F238E27FC236}">
                <a16:creationId xmlns:a16="http://schemas.microsoft.com/office/drawing/2014/main" id="{A087A45A-2146-FDD6-F1DB-25FFE762FCEB}"/>
              </a:ext>
            </a:extLst>
          </p:cNvPr>
          <p:cNvSpPr/>
          <p:nvPr/>
        </p:nvSpPr>
        <p:spPr bwMode="auto">
          <a:xfrm>
            <a:off x="4573392" y="3320598"/>
            <a:ext cx="45720" cy="986729"/>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88" name="Rectangle 587">
            <a:extLst>
              <a:ext uri="{FF2B5EF4-FFF2-40B4-BE49-F238E27FC236}">
                <a16:creationId xmlns:a16="http://schemas.microsoft.com/office/drawing/2014/main" id="{521DEF60-5C6E-2277-CFFB-28B6562A7D31}"/>
              </a:ext>
            </a:extLst>
          </p:cNvPr>
          <p:cNvSpPr/>
          <p:nvPr/>
        </p:nvSpPr>
        <p:spPr bwMode="auto">
          <a:xfrm>
            <a:off x="6551925" y="3326063"/>
            <a:ext cx="45720" cy="1297201"/>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89" name="Rectangle 588">
            <a:extLst>
              <a:ext uri="{FF2B5EF4-FFF2-40B4-BE49-F238E27FC236}">
                <a16:creationId xmlns:a16="http://schemas.microsoft.com/office/drawing/2014/main" id="{9F96F9EF-7825-C2BD-AD83-D9FFCD643D9A}"/>
              </a:ext>
            </a:extLst>
          </p:cNvPr>
          <p:cNvSpPr/>
          <p:nvPr/>
        </p:nvSpPr>
        <p:spPr bwMode="auto">
          <a:xfrm>
            <a:off x="6918320" y="3321441"/>
            <a:ext cx="45720" cy="1352770"/>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90" name="Rectangle 589">
            <a:extLst>
              <a:ext uri="{FF2B5EF4-FFF2-40B4-BE49-F238E27FC236}">
                <a16:creationId xmlns:a16="http://schemas.microsoft.com/office/drawing/2014/main" id="{01BDBC81-F819-D785-E301-881904EB3AE3}"/>
              </a:ext>
            </a:extLst>
          </p:cNvPr>
          <p:cNvSpPr/>
          <p:nvPr/>
        </p:nvSpPr>
        <p:spPr bwMode="auto">
          <a:xfrm>
            <a:off x="7357994" y="3321441"/>
            <a:ext cx="45720" cy="1367858"/>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91" name="Rectangle 590">
            <a:extLst>
              <a:ext uri="{FF2B5EF4-FFF2-40B4-BE49-F238E27FC236}">
                <a16:creationId xmlns:a16="http://schemas.microsoft.com/office/drawing/2014/main" id="{D3E3D1CD-52CB-6E7C-B03B-0003E79079A3}"/>
              </a:ext>
            </a:extLst>
          </p:cNvPr>
          <p:cNvSpPr/>
          <p:nvPr/>
        </p:nvSpPr>
        <p:spPr bwMode="auto">
          <a:xfrm>
            <a:off x="8017505" y="3328035"/>
            <a:ext cx="45720" cy="1541146"/>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92" name="Rectangle 591">
            <a:extLst>
              <a:ext uri="{FF2B5EF4-FFF2-40B4-BE49-F238E27FC236}">
                <a16:creationId xmlns:a16="http://schemas.microsoft.com/office/drawing/2014/main" id="{9B3964C2-23D5-9E7E-C8B8-917088259497}"/>
              </a:ext>
            </a:extLst>
          </p:cNvPr>
          <p:cNvSpPr/>
          <p:nvPr/>
        </p:nvSpPr>
        <p:spPr bwMode="auto">
          <a:xfrm>
            <a:off x="8896853" y="3336343"/>
            <a:ext cx="45720" cy="1774387"/>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93" name="Rectangle 592">
            <a:extLst>
              <a:ext uri="{FF2B5EF4-FFF2-40B4-BE49-F238E27FC236}">
                <a16:creationId xmlns:a16="http://schemas.microsoft.com/office/drawing/2014/main" id="{05E1F802-373F-6EFC-44CC-730BD0F9ED2E}"/>
              </a:ext>
            </a:extLst>
          </p:cNvPr>
          <p:cNvSpPr/>
          <p:nvPr/>
        </p:nvSpPr>
        <p:spPr bwMode="auto">
          <a:xfrm>
            <a:off x="9556364" y="3322055"/>
            <a:ext cx="45720" cy="1936712"/>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94" name="Rectangle 593">
            <a:extLst>
              <a:ext uri="{FF2B5EF4-FFF2-40B4-BE49-F238E27FC236}">
                <a16:creationId xmlns:a16="http://schemas.microsoft.com/office/drawing/2014/main" id="{406900E8-A6C0-E78B-25C4-B2AFDEBD30D7}"/>
              </a:ext>
            </a:extLst>
          </p:cNvPr>
          <p:cNvSpPr/>
          <p:nvPr/>
        </p:nvSpPr>
        <p:spPr bwMode="auto">
          <a:xfrm>
            <a:off x="9849480" y="3325007"/>
            <a:ext cx="45720" cy="1936712"/>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95" name="Rectangle 594">
            <a:extLst>
              <a:ext uri="{FF2B5EF4-FFF2-40B4-BE49-F238E27FC236}">
                <a16:creationId xmlns:a16="http://schemas.microsoft.com/office/drawing/2014/main" id="{0334B0C5-8807-D9F1-98D4-839A42A890AD}"/>
              </a:ext>
            </a:extLst>
          </p:cNvPr>
          <p:cNvSpPr/>
          <p:nvPr/>
        </p:nvSpPr>
        <p:spPr bwMode="auto">
          <a:xfrm>
            <a:off x="9922759" y="3325007"/>
            <a:ext cx="45720" cy="1936712"/>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96" name="Rectangle 595">
            <a:extLst>
              <a:ext uri="{FF2B5EF4-FFF2-40B4-BE49-F238E27FC236}">
                <a16:creationId xmlns:a16="http://schemas.microsoft.com/office/drawing/2014/main" id="{5B9DEB32-F22F-1CE4-9B25-581062A5F022}"/>
              </a:ext>
            </a:extLst>
          </p:cNvPr>
          <p:cNvSpPr/>
          <p:nvPr/>
        </p:nvSpPr>
        <p:spPr bwMode="auto">
          <a:xfrm>
            <a:off x="9996038" y="3315860"/>
            <a:ext cx="45720" cy="1936712"/>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97" name="Rectangle 596">
            <a:extLst>
              <a:ext uri="{FF2B5EF4-FFF2-40B4-BE49-F238E27FC236}">
                <a16:creationId xmlns:a16="http://schemas.microsoft.com/office/drawing/2014/main" id="{9A085928-428C-C312-D6DB-74922C089D25}"/>
              </a:ext>
            </a:extLst>
          </p:cNvPr>
          <p:cNvSpPr/>
          <p:nvPr/>
        </p:nvSpPr>
        <p:spPr bwMode="auto">
          <a:xfrm>
            <a:off x="10362433" y="3322055"/>
            <a:ext cx="45720" cy="1936712"/>
          </a:xfrm>
          <a:prstGeom prst="rect">
            <a:avLst/>
          </a:prstGeom>
          <a:solidFill>
            <a:srgbClr val="E1471D">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98" name="Rectangle 597">
            <a:extLst>
              <a:ext uri="{FF2B5EF4-FFF2-40B4-BE49-F238E27FC236}">
                <a16:creationId xmlns:a16="http://schemas.microsoft.com/office/drawing/2014/main" id="{FB474658-DA73-9D33-2935-72AE644DEAA6}"/>
              </a:ext>
            </a:extLst>
          </p:cNvPr>
          <p:cNvSpPr/>
          <p:nvPr/>
        </p:nvSpPr>
        <p:spPr bwMode="auto">
          <a:xfrm>
            <a:off x="1641061" y="3290515"/>
            <a:ext cx="45720" cy="45719"/>
          </a:xfrm>
          <a:prstGeom prst="rect">
            <a:avLst/>
          </a:prstGeom>
          <a:solidFill>
            <a:srgbClr val="E1471D"/>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599" name="Rectangle 598">
            <a:extLst>
              <a:ext uri="{FF2B5EF4-FFF2-40B4-BE49-F238E27FC236}">
                <a16:creationId xmlns:a16="http://schemas.microsoft.com/office/drawing/2014/main" id="{913AF2B8-1A14-BB9B-1029-E5404AF701A1}"/>
              </a:ext>
            </a:extLst>
          </p:cNvPr>
          <p:cNvSpPr/>
          <p:nvPr/>
        </p:nvSpPr>
        <p:spPr bwMode="auto">
          <a:xfrm>
            <a:off x="2008627" y="3316120"/>
            <a:ext cx="45720" cy="27432"/>
          </a:xfrm>
          <a:prstGeom prst="rect">
            <a:avLst/>
          </a:prstGeom>
          <a:solidFill>
            <a:srgbClr val="E1471D"/>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00" name="Rectangle 599">
            <a:extLst>
              <a:ext uri="{FF2B5EF4-FFF2-40B4-BE49-F238E27FC236}">
                <a16:creationId xmlns:a16="http://schemas.microsoft.com/office/drawing/2014/main" id="{9D7739A5-A7ED-61E0-4292-F785748F38EC}"/>
              </a:ext>
            </a:extLst>
          </p:cNvPr>
          <p:cNvSpPr/>
          <p:nvPr/>
        </p:nvSpPr>
        <p:spPr bwMode="auto">
          <a:xfrm>
            <a:off x="4280276" y="3321028"/>
            <a:ext cx="45720" cy="948434"/>
          </a:xfrm>
          <a:prstGeom prst="rect">
            <a:avLst/>
          </a:prstGeom>
          <a:solidFill>
            <a:srgbClr val="682E74">
              <a:lumMod val="40000"/>
              <a:lumOff val="6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01" name="Rectangle 600">
            <a:extLst>
              <a:ext uri="{FF2B5EF4-FFF2-40B4-BE49-F238E27FC236}">
                <a16:creationId xmlns:a16="http://schemas.microsoft.com/office/drawing/2014/main" id="{EB7BFF8B-75BB-DAA1-A1A2-4D6A4A2E2FF5}"/>
              </a:ext>
            </a:extLst>
          </p:cNvPr>
          <p:cNvSpPr/>
          <p:nvPr/>
        </p:nvSpPr>
        <p:spPr bwMode="auto">
          <a:xfrm>
            <a:off x="6991599" y="3320150"/>
            <a:ext cx="45720" cy="1369145"/>
          </a:xfrm>
          <a:prstGeom prst="rect">
            <a:avLst/>
          </a:prstGeom>
          <a:solidFill>
            <a:srgbClr val="4DA1BB">
              <a:lumMod val="75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02" name="Rectangle 601">
            <a:extLst>
              <a:ext uri="{FF2B5EF4-FFF2-40B4-BE49-F238E27FC236}">
                <a16:creationId xmlns:a16="http://schemas.microsoft.com/office/drawing/2014/main" id="{E0DA46DB-7E00-384D-9174-5DF29D004C1D}"/>
              </a:ext>
            </a:extLst>
          </p:cNvPr>
          <p:cNvSpPr/>
          <p:nvPr/>
        </p:nvSpPr>
        <p:spPr bwMode="auto">
          <a:xfrm>
            <a:off x="9483085" y="3325167"/>
            <a:ext cx="45720" cy="1933600"/>
          </a:xfrm>
          <a:prstGeom prst="rect">
            <a:avLst/>
          </a:prstGeom>
          <a:solidFill>
            <a:srgbClr val="4DA1BB">
              <a:lumMod val="75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03" name="Rectangle 602">
            <a:extLst>
              <a:ext uri="{FF2B5EF4-FFF2-40B4-BE49-F238E27FC236}">
                <a16:creationId xmlns:a16="http://schemas.microsoft.com/office/drawing/2014/main" id="{3CAFCC14-ADD6-3851-EB2E-490BDEB3B9FF}"/>
              </a:ext>
            </a:extLst>
          </p:cNvPr>
          <p:cNvSpPr/>
          <p:nvPr/>
        </p:nvSpPr>
        <p:spPr bwMode="auto">
          <a:xfrm>
            <a:off x="7870947" y="3325238"/>
            <a:ext cx="45720" cy="1525222"/>
          </a:xfrm>
          <a:prstGeom prst="rect">
            <a:avLst/>
          </a:prstGeom>
          <a:solidFill>
            <a:srgbClr val="4DA1BB">
              <a:lumMod val="75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04" name="Rectangle 603">
            <a:extLst>
              <a:ext uri="{FF2B5EF4-FFF2-40B4-BE49-F238E27FC236}">
                <a16:creationId xmlns:a16="http://schemas.microsoft.com/office/drawing/2014/main" id="{4EA98856-A5F5-B4A6-033D-64E4ED410250}"/>
              </a:ext>
            </a:extLst>
          </p:cNvPr>
          <p:cNvSpPr/>
          <p:nvPr/>
        </p:nvSpPr>
        <p:spPr bwMode="auto">
          <a:xfrm>
            <a:off x="10655549" y="3323603"/>
            <a:ext cx="45720" cy="1917971"/>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05" name="Rectangle 604">
            <a:extLst>
              <a:ext uri="{FF2B5EF4-FFF2-40B4-BE49-F238E27FC236}">
                <a16:creationId xmlns:a16="http://schemas.microsoft.com/office/drawing/2014/main" id="{F4E53B24-169D-7018-C3AA-C893C989804A}"/>
              </a:ext>
            </a:extLst>
          </p:cNvPr>
          <p:cNvSpPr/>
          <p:nvPr/>
        </p:nvSpPr>
        <p:spPr bwMode="auto">
          <a:xfrm>
            <a:off x="10728828" y="3323603"/>
            <a:ext cx="45720" cy="1917971"/>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06" name="Rectangle 605">
            <a:extLst>
              <a:ext uri="{FF2B5EF4-FFF2-40B4-BE49-F238E27FC236}">
                <a16:creationId xmlns:a16="http://schemas.microsoft.com/office/drawing/2014/main" id="{D856C3CC-642D-E54F-0D2A-31B31140DC00}"/>
              </a:ext>
            </a:extLst>
          </p:cNvPr>
          <p:cNvSpPr/>
          <p:nvPr/>
        </p:nvSpPr>
        <p:spPr bwMode="auto">
          <a:xfrm>
            <a:off x="10802107" y="3323603"/>
            <a:ext cx="45720" cy="1917971"/>
          </a:xfrm>
          <a:prstGeom prst="rect">
            <a:avLst/>
          </a:prstGeom>
          <a:solidFill>
            <a:srgbClr val="00B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07" name="Rectangle 606">
            <a:extLst>
              <a:ext uri="{FF2B5EF4-FFF2-40B4-BE49-F238E27FC236}">
                <a16:creationId xmlns:a16="http://schemas.microsoft.com/office/drawing/2014/main" id="{F193A3EB-EC19-47DA-A987-1F0CC5B099C7}"/>
              </a:ext>
            </a:extLst>
          </p:cNvPr>
          <p:cNvSpPr/>
          <p:nvPr/>
        </p:nvSpPr>
        <p:spPr bwMode="auto">
          <a:xfrm>
            <a:off x="10582270" y="3323603"/>
            <a:ext cx="45720" cy="1917971"/>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08" name="Rectangle 607">
            <a:extLst>
              <a:ext uri="{FF2B5EF4-FFF2-40B4-BE49-F238E27FC236}">
                <a16:creationId xmlns:a16="http://schemas.microsoft.com/office/drawing/2014/main" id="{052670BE-D591-E6E7-BACD-AAA3F5BD00BA}"/>
              </a:ext>
            </a:extLst>
          </p:cNvPr>
          <p:cNvSpPr/>
          <p:nvPr/>
        </p:nvSpPr>
        <p:spPr bwMode="auto">
          <a:xfrm>
            <a:off x="10875386" y="3323603"/>
            <a:ext cx="45720" cy="1931370"/>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09" name="Rectangle 608">
            <a:extLst>
              <a:ext uri="{FF2B5EF4-FFF2-40B4-BE49-F238E27FC236}">
                <a16:creationId xmlns:a16="http://schemas.microsoft.com/office/drawing/2014/main" id="{82EA461A-88ED-407E-D499-86FEFE4246AE}"/>
              </a:ext>
            </a:extLst>
          </p:cNvPr>
          <p:cNvSpPr/>
          <p:nvPr/>
        </p:nvSpPr>
        <p:spPr bwMode="auto">
          <a:xfrm>
            <a:off x="11681430" y="3323603"/>
            <a:ext cx="45720" cy="1931370"/>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10" name="Rectangle 609">
            <a:extLst>
              <a:ext uri="{FF2B5EF4-FFF2-40B4-BE49-F238E27FC236}">
                <a16:creationId xmlns:a16="http://schemas.microsoft.com/office/drawing/2014/main" id="{4287F28C-E2B3-FED2-40BE-388D4E8D4993}"/>
              </a:ext>
            </a:extLst>
          </p:cNvPr>
          <p:cNvSpPr/>
          <p:nvPr/>
        </p:nvSpPr>
        <p:spPr bwMode="auto">
          <a:xfrm>
            <a:off x="11095223" y="3323603"/>
            <a:ext cx="45720" cy="1931370"/>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11" name="Rectangle 610">
            <a:extLst>
              <a:ext uri="{FF2B5EF4-FFF2-40B4-BE49-F238E27FC236}">
                <a16:creationId xmlns:a16="http://schemas.microsoft.com/office/drawing/2014/main" id="{52085A16-31EA-CFDE-6DDA-B73D04334863}"/>
              </a:ext>
            </a:extLst>
          </p:cNvPr>
          <p:cNvSpPr/>
          <p:nvPr/>
        </p:nvSpPr>
        <p:spPr bwMode="auto">
          <a:xfrm>
            <a:off x="11461618" y="3323603"/>
            <a:ext cx="45720" cy="1931370"/>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12" name="Rectangle 611">
            <a:extLst>
              <a:ext uri="{FF2B5EF4-FFF2-40B4-BE49-F238E27FC236}">
                <a16:creationId xmlns:a16="http://schemas.microsoft.com/office/drawing/2014/main" id="{DA1CBBE7-8032-D786-2C98-035AE165AA69}"/>
              </a:ext>
            </a:extLst>
          </p:cNvPr>
          <p:cNvSpPr/>
          <p:nvPr/>
        </p:nvSpPr>
        <p:spPr bwMode="auto">
          <a:xfrm>
            <a:off x="11534897" y="3323603"/>
            <a:ext cx="45720" cy="1931370"/>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13" name="Rectangle 612">
            <a:extLst>
              <a:ext uri="{FF2B5EF4-FFF2-40B4-BE49-F238E27FC236}">
                <a16:creationId xmlns:a16="http://schemas.microsoft.com/office/drawing/2014/main" id="{F03BD722-9834-79D5-BFC4-1D8BA7FB740F}"/>
              </a:ext>
            </a:extLst>
          </p:cNvPr>
          <p:cNvSpPr/>
          <p:nvPr/>
        </p:nvSpPr>
        <p:spPr bwMode="auto">
          <a:xfrm>
            <a:off x="11608176" y="3323603"/>
            <a:ext cx="45720" cy="1931370"/>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14" name="Rectangle 613">
            <a:extLst>
              <a:ext uri="{FF2B5EF4-FFF2-40B4-BE49-F238E27FC236}">
                <a16:creationId xmlns:a16="http://schemas.microsoft.com/office/drawing/2014/main" id="{B53B49C4-96BD-843D-02C8-93F00B2C905D}"/>
              </a:ext>
            </a:extLst>
          </p:cNvPr>
          <p:cNvSpPr/>
          <p:nvPr/>
        </p:nvSpPr>
        <p:spPr bwMode="auto">
          <a:xfrm>
            <a:off x="8970132" y="3315860"/>
            <a:ext cx="45720" cy="1829148"/>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15" name="Rectangle 614">
            <a:extLst>
              <a:ext uri="{FF2B5EF4-FFF2-40B4-BE49-F238E27FC236}">
                <a16:creationId xmlns:a16="http://schemas.microsoft.com/office/drawing/2014/main" id="{F5AC8642-B8FD-A0C6-8D6F-783BC23F161C}"/>
              </a:ext>
            </a:extLst>
          </p:cNvPr>
          <p:cNvSpPr/>
          <p:nvPr/>
        </p:nvSpPr>
        <p:spPr bwMode="auto">
          <a:xfrm>
            <a:off x="2594859" y="3323368"/>
            <a:ext cx="45719" cy="562723"/>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16" name="Rectangle 615">
            <a:extLst>
              <a:ext uri="{FF2B5EF4-FFF2-40B4-BE49-F238E27FC236}">
                <a16:creationId xmlns:a16="http://schemas.microsoft.com/office/drawing/2014/main" id="{9E3738E1-A879-1080-048D-CC36245E7611}"/>
              </a:ext>
            </a:extLst>
          </p:cNvPr>
          <p:cNvSpPr/>
          <p:nvPr/>
        </p:nvSpPr>
        <p:spPr bwMode="auto">
          <a:xfrm>
            <a:off x="3327649" y="3326760"/>
            <a:ext cx="45720" cy="653290"/>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17" name="Rectangle 616">
            <a:extLst>
              <a:ext uri="{FF2B5EF4-FFF2-40B4-BE49-F238E27FC236}">
                <a16:creationId xmlns:a16="http://schemas.microsoft.com/office/drawing/2014/main" id="{A8AD127A-A4F0-4B7B-9A2F-0AA20D139780}"/>
              </a:ext>
            </a:extLst>
          </p:cNvPr>
          <p:cNvSpPr/>
          <p:nvPr/>
        </p:nvSpPr>
        <p:spPr bwMode="auto">
          <a:xfrm>
            <a:off x="3547486" y="3328791"/>
            <a:ext cx="49828" cy="745581"/>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18" name="Rectangle 617">
            <a:extLst>
              <a:ext uri="{FF2B5EF4-FFF2-40B4-BE49-F238E27FC236}">
                <a16:creationId xmlns:a16="http://schemas.microsoft.com/office/drawing/2014/main" id="{E25B6296-62F4-CEA8-1052-F246359F325E}"/>
              </a:ext>
            </a:extLst>
          </p:cNvPr>
          <p:cNvSpPr/>
          <p:nvPr/>
        </p:nvSpPr>
        <p:spPr bwMode="auto">
          <a:xfrm>
            <a:off x="3987160" y="3325431"/>
            <a:ext cx="45720" cy="894007"/>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19" name="Rectangle 618">
            <a:extLst>
              <a:ext uri="{FF2B5EF4-FFF2-40B4-BE49-F238E27FC236}">
                <a16:creationId xmlns:a16="http://schemas.microsoft.com/office/drawing/2014/main" id="{E0BD3F38-4DC3-3BBD-0FE0-D969D5587482}"/>
              </a:ext>
            </a:extLst>
          </p:cNvPr>
          <p:cNvSpPr/>
          <p:nvPr/>
        </p:nvSpPr>
        <p:spPr bwMode="auto">
          <a:xfrm>
            <a:off x="4646671" y="3330834"/>
            <a:ext cx="45720" cy="976493"/>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20" name="Rectangle 619">
            <a:extLst>
              <a:ext uri="{FF2B5EF4-FFF2-40B4-BE49-F238E27FC236}">
                <a16:creationId xmlns:a16="http://schemas.microsoft.com/office/drawing/2014/main" id="{C824E382-4F67-EF58-91F4-52FD717F655E}"/>
              </a:ext>
            </a:extLst>
          </p:cNvPr>
          <p:cNvSpPr/>
          <p:nvPr/>
        </p:nvSpPr>
        <p:spPr bwMode="auto">
          <a:xfrm>
            <a:off x="4719950" y="3316109"/>
            <a:ext cx="45720" cy="1007483"/>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21" name="Rectangle 620">
            <a:extLst>
              <a:ext uri="{FF2B5EF4-FFF2-40B4-BE49-F238E27FC236}">
                <a16:creationId xmlns:a16="http://schemas.microsoft.com/office/drawing/2014/main" id="{1D94D87E-FDCD-4BE8-5888-569FE2829FA3}"/>
              </a:ext>
            </a:extLst>
          </p:cNvPr>
          <p:cNvSpPr/>
          <p:nvPr/>
        </p:nvSpPr>
        <p:spPr bwMode="auto">
          <a:xfrm>
            <a:off x="4793229" y="3321558"/>
            <a:ext cx="45720" cy="1007483"/>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22" name="Rectangle 621">
            <a:extLst>
              <a:ext uri="{FF2B5EF4-FFF2-40B4-BE49-F238E27FC236}">
                <a16:creationId xmlns:a16="http://schemas.microsoft.com/office/drawing/2014/main" id="{4943894C-B7A8-3D82-71C5-E6F3033CEBF6}"/>
              </a:ext>
            </a:extLst>
          </p:cNvPr>
          <p:cNvSpPr/>
          <p:nvPr/>
        </p:nvSpPr>
        <p:spPr bwMode="auto">
          <a:xfrm>
            <a:off x="5013066" y="3321558"/>
            <a:ext cx="45720" cy="1019039"/>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23" name="Rectangle 622">
            <a:extLst>
              <a:ext uri="{FF2B5EF4-FFF2-40B4-BE49-F238E27FC236}">
                <a16:creationId xmlns:a16="http://schemas.microsoft.com/office/drawing/2014/main" id="{96820739-BFA1-A0AD-A4BA-62453E56E7B7}"/>
              </a:ext>
            </a:extLst>
          </p:cNvPr>
          <p:cNvSpPr/>
          <p:nvPr/>
        </p:nvSpPr>
        <p:spPr bwMode="auto">
          <a:xfrm>
            <a:off x="5086345" y="3332431"/>
            <a:ext cx="45720" cy="1019039"/>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24" name="Rectangle 623">
            <a:extLst>
              <a:ext uri="{FF2B5EF4-FFF2-40B4-BE49-F238E27FC236}">
                <a16:creationId xmlns:a16="http://schemas.microsoft.com/office/drawing/2014/main" id="{0792C3B4-2ECE-2D4B-7AE9-676A1B759982}"/>
              </a:ext>
            </a:extLst>
          </p:cNvPr>
          <p:cNvSpPr/>
          <p:nvPr/>
        </p:nvSpPr>
        <p:spPr bwMode="auto">
          <a:xfrm>
            <a:off x="5306182" y="3332431"/>
            <a:ext cx="45720" cy="1047207"/>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25" name="Rectangle 624">
            <a:extLst>
              <a:ext uri="{FF2B5EF4-FFF2-40B4-BE49-F238E27FC236}">
                <a16:creationId xmlns:a16="http://schemas.microsoft.com/office/drawing/2014/main" id="{3DB68D3A-F814-A9F2-1541-F4BA89436246}"/>
              </a:ext>
            </a:extLst>
          </p:cNvPr>
          <p:cNvSpPr/>
          <p:nvPr/>
        </p:nvSpPr>
        <p:spPr bwMode="auto">
          <a:xfrm>
            <a:off x="6038972" y="3333305"/>
            <a:ext cx="45720" cy="1164961"/>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26" name="Rectangle 625">
            <a:extLst>
              <a:ext uri="{FF2B5EF4-FFF2-40B4-BE49-F238E27FC236}">
                <a16:creationId xmlns:a16="http://schemas.microsoft.com/office/drawing/2014/main" id="{4790E969-95F6-E3AB-9FEC-1F2B21AB8999}"/>
              </a:ext>
            </a:extLst>
          </p:cNvPr>
          <p:cNvSpPr/>
          <p:nvPr/>
        </p:nvSpPr>
        <p:spPr bwMode="auto">
          <a:xfrm>
            <a:off x="6478646" y="3320089"/>
            <a:ext cx="45720" cy="1302213"/>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27" name="Rectangle 626">
            <a:extLst>
              <a:ext uri="{FF2B5EF4-FFF2-40B4-BE49-F238E27FC236}">
                <a16:creationId xmlns:a16="http://schemas.microsoft.com/office/drawing/2014/main" id="{14D87AA7-8DD3-0A37-AB7E-FBF21B093129}"/>
              </a:ext>
            </a:extLst>
          </p:cNvPr>
          <p:cNvSpPr/>
          <p:nvPr/>
        </p:nvSpPr>
        <p:spPr bwMode="auto">
          <a:xfrm>
            <a:off x="6625204" y="3329502"/>
            <a:ext cx="45720" cy="1302213"/>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28" name="Rectangle 627">
            <a:extLst>
              <a:ext uri="{FF2B5EF4-FFF2-40B4-BE49-F238E27FC236}">
                <a16:creationId xmlns:a16="http://schemas.microsoft.com/office/drawing/2014/main" id="{7A94C3AE-E3D0-E105-0E96-90F222D84981}"/>
              </a:ext>
            </a:extLst>
          </p:cNvPr>
          <p:cNvSpPr/>
          <p:nvPr/>
        </p:nvSpPr>
        <p:spPr bwMode="auto">
          <a:xfrm>
            <a:off x="6698483" y="3333306"/>
            <a:ext cx="45720" cy="1312224"/>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29" name="Rectangle 628">
            <a:extLst>
              <a:ext uri="{FF2B5EF4-FFF2-40B4-BE49-F238E27FC236}">
                <a16:creationId xmlns:a16="http://schemas.microsoft.com/office/drawing/2014/main" id="{390663A9-79F6-F0EC-B8DD-E026453BB28D}"/>
              </a:ext>
            </a:extLst>
          </p:cNvPr>
          <p:cNvSpPr/>
          <p:nvPr/>
        </p:nvSpPr>
        <p:spPr bwMode="auto">
          <a:xfrm>
            <a:off x="7138157" y="3329305"/>
            <a:ext cx="45720" cy="1361231"/>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30" name="Rectangle 629">
            <a:extLst>
              <a:ext uri="{FF2B5EF4-FFF2-40B4-BE49-F238E27FC236}">
                <a16:creationId xmlns:a16="http://schemas.microsoft.com/office/drawing/2014/main" id="{0171C427-BEAC-253F-203B-F174D502521E}"/>
              </a:ext>
            </a:extLst>
          </p:cNvPr>
          <p:cNvSpPr/>
          <p:nvPr/>
        </p:nvSpPr>
        <p:spPr bwMode="auto">
          <a:xfrm>
            <a:off x="7724389" y="3322914"/>
            <a:ext cx="45720" cy="1491044"/>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31" name="Rectangle 630">
            <a:extLst>
              <a:ext uri="{FF2B5EF4-FFF2-40B4-BE49-F238E27FC236}">
                <a16:creationId xmlns:a16="http://schemas.microsoft.com/office/drawing/2014/main" id="{00654A21-E6C1-1D8B-C05B-58CB670B02E0}"/>
              </a:ext>
            </a:extLst>
          </p:cNvPr>
          <p:cNvSpPr/>
          <p:nvPr/>
        </p:nvSpPr>
        <p:spPr bwMode="auto">
          <a:xfrm>
            <a:off x="8310621" y="3329305"/>
            <a:ext cx="45720" cy="1642466"/>
          </a:xfrm>
          <a:prstGeom prst="rect">
            <a:avLst/>
          </a:prstGeom>
          <a:solidFill>
            <a:srgbClr val="0070C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sp>
        <p:nvSpPr>
          <p:cNvPr id="632" name="Rectangle 631">
            <a:extLst>
              <a:ext uri="{FF2B5EF4-FFF2-40B4-BE49-F238E27FC236}">
                <a16:creationId xmlns:a16="http://schemas.microsoft.com/office/drawing/2014/main" id="{85EB1745-DD96-EC2B-1337-9F6FF75F7C88}"/>
              </a:ext>
            </a:extLst>
          </p:cNvPr>
          <p:cNvSpPr/>
          <p:nvPr/>
        </p:nvSpPr>
        <p:spPr bwMode="auto">
          <a:xfrm>
            <a:off x="4939787" y="3328007"/>
            <a:ext cx="45720" cy="1012587"/>
          </a:xfrm>
          <a:prstGeom prst="rect">
            <a:avLst/>
          </a:prstGeom>
          <a:solidFill>
            <a:srgbClr val="4DA1B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33" name="Rectangle 632">
            <a:extLst>
              <a:ext uri="{FF2B5EF4-FFF2-40B4-BE49-F238E27FC236}">
                <a16:creationId xmlns:a16="http://schemas.microsoft.com/office/drawing/2014/main" id="{50FF7133-C80C-E153-4582-5F46BC5A9AC4}"/>
              </a:ext>
            </a:extLst>
          </p:cNvPr>
          <p:cNvSpPr/>
          <p:nvPr/>
        </p:nvSpPr>
        <p:spPr bwMode="auto">
          <a:xfrm>
            <a:off x="5672577" y="3333305"/>
            <a:ext cx="45720" cy="1105145"/>
          </a:xfrm>
          <a:prstGeom prst="rect">
            <a:avLst/>
          </a:prstGeom>
          <a:solidFill>
            <a:srgbClr val="4DA1B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34" name="Rectangle 633">
            <a:extLst>
              <a:ext uri="{FF2B5EF4-FFF2-40B4-BE49-F238E27FC236}">
                <a16:creationId xmlns:a16="http://schemas.microsoft.com/office/drawing/2014/main" id="{E5D54356-6B69-164E-5DA9-085FABD36972}"/>
              </a:ext>
            </a:extLst>
          </p:cNvPr>
          <p:cNvSpPr/>
          <p:nvPr/>
        </p:nvSpPr>
        <p:spPr bwMode="auto">
          <a:xfrm>
            <a:off x="9263248" y="3319477"/>
            <a:ext cx="45720" cy="1933095"/>
          </a:xfrm>
          <a:prstGeom prst="rect">
            <a:avLst/>
          </a:prstGeom>
          <a:solidFill>
            <a:srgbClr val="4DA1B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35" name="Rectangle 634">
            <a:extLst>
              <a:ext uri="{FF2B5EF4-FFF2-40B4-BE49-F238E27FC236}">
                <a16:creationId xmlns:a16="http://schemas.microsoft.com/office/drawing/2014/main" id="{69669B7C-5474-DC21-3500-74950C83A37F}"/>
              </a:ext>
            </a:extLst>
          </p:cNvPr>
          <p:cNvSpPr/>
          <p:nvPr/>
        </p:nvSpPr>
        <p:spPr bwMode="auto">
          <a:xfrm>
            <a:off x="10289154" y="3319477"/>
            <a:ext cx="45720" cy="1933095"/>
          </a:xfrm>
          <a:prstGeom prst="rect">
            <a:avLst/>
          </a:prstGeom>
          <a:solidFill>
            <a:srgbClr val="4DA1BB"/>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36" name="Rectangle 635">
            <a:extLst>
              <a:ext uri="{FF2B5EF4-FFF2-40B4-BE49-F238E27FC236}">
                <a16:creationId xmlns:a16="http://schemas.microsoft.com/office/drawing/2014/main" id="{AD599832-E290-9584-784C-06CF79331802}"/>
              </a:ext>
            </a:extLst>
          </p:cNvPr>
          <p:cNvSpPr/>
          <p:nvPr/>
        </p:nvSpPr>
        <p:spPr bwMode="auto">
          <a:xfrm>
            <a:off x="2375022" y="3329306"/>
            <a:ext cx="45720" cy="406932"/>
          </a:xfrm>
          <a:prstGeom prst="rect">
            <a:avLst/>
          </a:prstGeom>
          <a:solidFill>
            <a:srgbClr val="682E74">
              <a:lumMod val="60000"/>
              <a:lumOff val="4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37" name="Rectangle 636">
            <a:extLst>
              <a:ext uri="{FF2B5EF4-FFF2-40B4-BE49-F238E27FC236}">
                <a16:creationId xmlns:a16="http://schemas.microsoft.com/office/drawing/2014/main" id="{04DFA264-CE52-E97B-2418-B476577F57B2}"/>
              </a:ext>
            </a:extLst>
          </p:cNvPr>
          <p:cNvSpPr/>
          <p:nvPr/>
        </p:nvSpPr>
        <p:spPr bwMode="auto">
          <a:xfrm>
            <a:off x="2448301" y="3325167"/>
            <a:ext cx="45720" cy="439630"/>
          </a:xfrm>
          <a:prstGeom prst="rect">
            <a:avLst/>
          </a:prstGeom>
          <a:solidFill>
            <a:srgbClr val="682E74">
              <a:lumMod val="60000"/>
              <a:lumOff val="4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38" name="Rectangle 637">
            <a:extLst>
              <a:ext uri="{FF2B5EF4-FFF2-40B4-BE49-F238E27FC236}">
                <a16:creationId xmlns:a16="http://schemas.microsoft.com/office/drawing/2014/main" id="{7B64DA03-5ECB-CD05-DC54-60D66153F0DB}"/>
              </a:ext>
            </a:extLst>
          </p:cNvPr>
          <p:cNvSpPr/>
          <p:nvPr/>
        </p:nvSpPr>
        <p:spPr bwMode="auto">
          <a:xfrm>
            <a:off x="2668138" y="3320089"/>
            <a:ext cx="45720" cy="559384"/>
          </a:xfrm>
          <a:prstGeom prst="rect">
            <a:avLst/>
          </a:prstGeom>
          <a:solidFill>
            <a:srgbClr val="682E74">
              <a:lumMod val="60000"/>
              <a:lumOff val="4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39" name="Rectangle 638">
            <a:extLst>
              <a:ext uri="{FF2B5EF4-FFF2-40B4-BE49-F238E27FC236}">
                <a16:creationId xmlns:a16="http://schemas.microsoft.com/office/drawing/2014/main" id="{73FF3B26-DB41-A0DF-1005-A0834945815A}"/>
              </a:ext>
            </a:extLst>
          </p:cNvPr>
          <p:cNvSpPr/>
          <p:nvPr/>
        </p:nvSpPr>
        <p:spPr bwMode="auto">
          <a:xfrm>
            <a:off x="2887975" y="3333305"/>
            <a:ext cx="45720" cy="599792"/>
          </a:xfrm>
          <a:prstGeom prst="rect">
            <a:avLst/>
          </a:prstGeom>
          <a:solidFill>
            <a:srgbClr val="682E74">
              <a:lumMod val="60000"/>
              <a:lumOff val="4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40" name="Rectangle 639">
            <a:extLst>
              <a:ext uri="{FF2B5EF4-FFF2-40B4-BE49-F238E27FC236}">
                <a16:creationId xmlns:a16="http://schemas.microsoft.com/office/drawing/2014/main" id="{A7DFCC88-5E9D-890C-5163-93343B5A3154}"/>
              </a:ext>
            </a:extLst>
          </p:cNvPr>
          <p:cNvSpPr/>
          <p:nvPr/>
        </p:nvSpPr>
        <p:spPr bwMode="auto">
          <a:xfrm>
            <a:off x="3474207" y="3338172"/>
            <a:ext cx="45720" cy="729775"/>
          </a:xfrm>
          <a:prstGeom prst="rect">
            <a:avLst/>
          </a:prstGeom>
          <a:solidFill>
            <a:srgbClr val="682E74">
              <a:lumMod val="60000"/>
              <a:lumOff val="4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41" name="Rectangle 640">
            <a:extLst>
              <a:ext uri="{FF2B5EF4-FFF2-40B4-BE49-F238E27FC236}">
                <a16:creationId xmlns:a16="http://schemas.microsoft.com/office/drawing/2014/main" id="{2C098254-7762-C1BC-5DCC-AC849E273803}"/>
              </a:ext>
            </a:extLst>
          </p:cNvPr>
          <p:cNvSpPr/>
          <p:nvPr/>
        </p:nvSpPr>
        <p:spPr bwMode="auto">
          <a:xfrm>
            <a:off x="10948665" y="3323603"/>
            <a:ext cx="45720" cy="1932993"/>
          </a:xfrm>
          <a:prstGeom prst="rect">
            <a:avLst/>
          </a:prstGeom>
          <a:solidFill>
            <a:srgbClr val="92D050"/>
          </a:solidFill>
          <a:ln w="0">
            <a:noFill/>
            <a:miter lim="800000"/>
            <a:headEnd/>
            <a:tailEnd/>
          </a:ln>
        </p:spPr>
        <p:txBody>
          <a:bodyPr rtlCol="0" anchor="b"/>
          <a:lstStyle/>
          <a:p>
            <a:pPr algn="ctr">
              <a:spcBef>
                <a:spcPct val="35000"/>
              </a:spcBef>
              <a:spcAft>
                <a:spcPct val="25000"/>
              </a:spcAft>
              <a:buClr>
                <a:srgbClr val="015873"/>
              </a:buClr>
              <a:defRPr/>
            </a:pPr>
            <a:endParaRPr lang="en-US" dirty="0">
              <a:solidFill>
                <a:srgbClr val="FFFFFF"/>
              </a:solidFill>
              <a:cs typeface="Arial"/>
              <a:sym typeface="Arial"/>
            </a:endParaRPr>
          </a:p>
        </p:txBody>
      </p:sp>
      <p:grpSp>
        <p:nvGrpSpPr>
          <p:cNvPr id="642" name="Group 641">
            <a:extLst>
              <a:ext uri="{FF2B5EF4-FFF2-40B4-BE49-F238E27FC236}">
                <a16:creationId xmlns:a16="http://schemas.microsoft.com/office/drawing/2014/main" id="{4F794571-0415-6492-267F-46E4AD1A9911}"/>
              </a:ext>
            </a:extLst>
          </p:cNvPr>
          <p:cNvGrpSpPr/>
          <p:nvPr/>
        </p:nvGrpSpPr>
        <p:grpSpPr>
          <a:xfrm>
            <a:off x="2301743" y="3315860"/>
            <a:ext cx="8179689" cy="1943110"/>
            <a:chOff x="2301743" y="3741891"/>
            <a:chExt cx="8179689" cy="1943110"/>
          </a:xfrm>
          <a:solidFill>
            <a:srgbClr val="E1471D"/>
          </a:solidFill>
        </p:grpSpPr>
        <p:sp>
          <p:nvSpPr>
            <p:cNvPr id="643" name="Rectangle 642">
              <a:extLst>
                <a:ext uri="{FF2B5EF4-FFF2-40B4-BE49-F238E27FC236}">
                  <a16:creationId xmlns:a16="http://schemas.microsoft.com/office/drawing/2014/main" id="{87D97994-D4AF-5AC7-DE56-70307DA480DE}"/>
                </a:ext>
              </a:extLst>
            </p:cNvPr>
            <p:cNvSpPr/>
            <p:nvPr/>
          </p:nvSpPr>
          <p:spPr bwMode="auto">
            <a:xfrm>
              <a:off x="2301743" y="3755335"/>
              <a:ext cx="45720" cy="396777"/>
            </a:xfrm>
            <a:prstGeom prst="rect">
              <a:avLst/>
            </a:prstGeom>
            <a:grp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44" name="Rectangle 643">
              <a:extLst>
                <a:ext uri="{FF2B5EF4-FFF2-40B4-BE49-F238E27FC236}">
                  <a16:creationId xmlns:a16="http://schemas.microsoft.com/office/drawing/2014/main" id="{35C30EDC-A86B-984E-3497-C87925E2A0E6}"/>
                </a:ext>
              </a:extLst>
            </p:cNvPr>
            <p:cNvSpPr/>
            <p:nvPr/>
          </p:nvSpPr>
          <p:spPr bwMode="auto">
            <a:xfrm>
              <a:off x="2521580" y="3746121"/>
              <a:ext cx="45720" cy="506702"/>
            </a:xfrm>
            <a:prstGeom prst="rect">
              <a:avLst/>
            </a:prstGeom>
            <a:grp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45" name="Rectangle 644">
              <a:extLst>
                <a:ext uri="{FF2B5EF4-FFF2-40B4-BE49-F238E27FC236}">
                  <a16:creationId xmlns:a16="http://schemas.microsoft.com/office/drawing/2014/main" id="{32885EFB-A264-F2DF-5A0C-7C66C4B450BA}"/>
                </a:ext>
              </a:extLst>
            </p:cNvPr>
            <p:cNvSpPr/>
            <p:nvPr/>
          </p:nvSpPr>
          <p:spPr bwMode="auto">
            <a:xfrm>
              <a:off x="4206997" y="3755859"/>
              <a:ext cx="45720" cy="922829"/>
            </a:xfrm>
            <a:prstGeom prst="rect">
              <a:avLst/>
            </a:prstGeom>
            <a:grp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46" name="Rectangle 645">
              <a:extLst>
                <a:ext uri="{FF2B5EF4-FFF2-40B4-BE49-F238E27FC236}">
                  <a16:creationId xmlns:a16="http://schemas.microsoft.com/office/drawing/2014/main" id="{0DD37EBE-D115-B634-8AAC-368D94A5A98A}"/>
                </a:ext>
              </a:extLst>
            </p:cNvPr>
            <p:cNvSpPr/>
            <p:nvPr/>
          </p:nvSpPr>
          <p:spPr bwMode="auto">
            <a:xfrm>
              <a:off x="4500113" y="3751270"/>
              <a:ext cx="45720" cy="980576"/>
            </a:xfrm>
            <a:prstGeom prst="rect">
              <a:avLst/>
            </a:prstGeom>
            <a:grp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47" name="Rectangle 646">
              <a:extLst>
                <a:ext uri="{FF2B5EF4-FFF2-40B4-BE49-F238E27FC236}">
                  <a16:creationId xmlns:a16="http://schemas.microsoft.com/office/drawing/2014/main" id="{6EE5CF37-753B-25EB-61FE-7743C22F1B46}"/>
                </a:ext>
              </a:extLst>
            </p:cNvPr>
            <p:cNvSpPr/>
            <p:nvPr/>
          </p:nvSpPr>
          <p:spPr bwMode="auto">
            <a:xfrm>
              <a:off x="5965693" y="3751269"/>
              <a:ext cx="45720" cy="1170027"/>
            </a:xfrm>
            <a:prstGeom prst="rect">
              <a:avLst/>
            </a:prstGeom>
            <a:grp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48" name="Rectangle 647">
              <a:extLst>
                <a:ext uri="{FF2B5EF4-FFF2-40B4-BE49-F238E27FC236}">
                  <a16:creationId xmlns:a16="http://schemas.microsoft.com/office/drawing/2014/main" id="{8875CFE3-4265-F873-201F-3B3BE122CA86}"/>
                </a:ext>
              </a:extLst>
            </p:cNvPr>
            <p:cNvSpPr/>
            <p:nvPr/>
          </p:nvSpPr>
          <p:spPr bwMode="auto">
            <a:xfrm>
              <a:off x="7211436" y="3751413"/>
              <a:ext cx="45720" cy="1363761"/>
            </a:xfrm>
            <a:prstGeom prst="rect">
              <a:avLst/>
            </a:prstGeom>
            <a:grp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49" name="Rectangle 648">
              <a:extLst>
                <a:ext uri="{FF2B5EF4-FFF2-40B4-BE49-F238E27FC236}">
                  <a16:creationId xmlns:a16="http://schemas.microsoft.com/office/drawing/2014/main" id="{C56D5595-73CA-4FE9-6B64-04BCB18E1157}"/>
                </a:ext>
              </a:extLst>
            </p:cNvPr>
            <p:cNvSpPr/>
            <p:nvPr/>
          </p:nvSpPr>
          <p:spPr bwMode="auto">
            <a:xfrm>
              <a:off x="8457179" y="3741891"/>
              <a:ext cx="45720" cy="1693976"/>
            </a:xfrm>
            <a:prstGeom prst="rect">
              <a:avLst/>
            </a:prstGeom>
            <a:grp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50" name="Rectangle 649">
              <a:extLst>
                <a:ext uri="{FF2B5EF4-FFF2-40B4-BE49-F238E27FC236}">
                  <a16:creationId xmlns:a16="http://schemas.microsoft.com/office/drawing/2014/main" id="{4CF796A0-C5C9-CF90-3E11-D20C18E63ECA}"/>
                </a:ext>
              </a:extLst>
            </p:cNvPr>
            <p:cNvSpPr/>
            <p:nvPr/>
          </p:nvSpPr>
          <p:spPr bwMode="auto">
            <a:xfrm>
              <a:off x="9116690" y="3751167"/>
              <a:ext cx="45720" cy="1874838"/>
            </a:xfrm>
            <a:prstGeom prst="rect">
              <a:avLst/>
            </a:prstGeom>
            <a:grp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51" name="Rectangle 650">
              <a:extLst>
                <a:ext uri="{FF2B5EF4-FFF2-40B4-BE49-F238E27FC236}">
                  <a16:creationId xmlns:a16="http://schemas.microsoft.com/office/drawing/2014/main" id="{51E88440-FF28-E48F-69FB-6E3356955751}"/>
                </a:ext>
              </a:extLst>
            </p:cNvPr>
            <p:cNvSpPr/>
            <p:nvPr/>
          </p:nvSpPr>
          <p:spPr bwMode="auto">
            <a:xfrm>
              <a:off x="9409806" y="3755335"/>
              <a:ext cx="45720" cy="1923268"/>
            </a:xfrm>
            <a:prstGeom prst="rect">
              <a:avLst/>
            </a:prstGeom>
            <a:grp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52" name="Rectangle 651">
              <a:extLst>
                <a:ext uri="{FF2B5EF4-FFF2-40B4-BE49-F238E27FC236}">
                  <a16:creationId xmlns:a16="http://schemas.microsoft.com/office/drawing/2014/main" id="{CADBD53B-A341-C2E1-6488-FCC5626A63F8}"/>
                </a:ext>
              </a:extLst>
            </p:cNvPr>
            <p:cNvSpPr/>
            <p:nvPr/>
          </p:nvSpPr>
          <p:spPr bwMode="auto">
            <a:xfrm>
              <a:off x="10142596" y="3747391"/>
              <a:ext cx="45720" cy="1931777"/>
            </a:xfrm>
            <a:prstGeom prst="rect">
              <a:avLst/>
            </a:prstGeom>
            <a:grp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53" name="Rectangle 652">
              <a:extLst>
                <a:ext uri="{FF2B5EF4-FFF2-40B4-BE49-F238E27FC236}">
                  <a16:creationId xmlns:a16="http://schemas.microsoft.com/office/drawing/2014/main" id="{7FDE4047-BAF9-C909-F8B2-C74F12729311}"/>
                </a:ext>
              </a:extLst>
            </p:cNvPr>
            <p:cNvSpPr/>
            <p:nvPr/>
          </p:nvSpPr>
          <p:spPr bwMode="auto">
            <a:xfrm>
              <a:off x="10435712" y="3753224"/>
              <a:ext cx="45720" cy="1931777"/>
            </a:xfrm>
            <a:prstGeom prst="rect">
              <a:avLst/>
            </a:prstGeom>
            <a:grp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grpSp>
      <p:sp>
        <p:nvSpPr>
          <p:cNvPr id="654" name="Rectangle 653">
            <a:extLst>
              <a:ext uri="{FF2B5EF4-FFF2-40B4-BE49-F238E27FC236}">
                <a16:creationId xmlns:a16="http://schemas.microsoft.com/office/drawing/2014/main" id="{CA493222-8FE3-ABEF-BD34-662D4AF0B167}"/>
              </a:ext>
            </a:extLst>
          </p:cNvPr>
          <p:cNvSpPr/>
          <p:nvPr/>
        </p:nvSpPr>
        <p:spPr bwMode="auto">
          <a:xfrm>
            <a:off x="3034533" y="3324489"/>
            <a:ext cx="45720" cy="625389"/>
          </a:xfrm>
          <a:prstGeom prst="rect">
            <a:avLst/>
          </a:prstGeom>
          <a:solidFill>
            <a:srgbClr val="015873">
              <a:lumMod val="20000"/>
              <a:lumOff val="8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55" name="Rectangle 654">
            <a:extLst>
              <a:ext uri="{FF2B5EF4-FFF2-40B4-BE49-F238E27FC236}">
                <a16:creationId xmlns:a16="http://schemas.microsoft.com/office/drawing/2014/main" id="{7F5F49F7-1565-6184-9A9A-A63ED01FDFC5}"/>
              </a:ext>
            </a:extLst>
          </p:cNvPr>
          <p:cNvSpPr/>
          <p:nvPr/>
        </p:nvSpPr>
        <p:spPr bwMode="auto">
          <a:xfrm>
            <a:off x="9043411" y="3320506"/>
            <a:ext cx="45720" cy="1834498"/>
          </a:xfrm>
          <a:prstGeom prst="rect">
            <a:avLst/>
          </a:prstGeom>
          <a:solidFill>
            <a:srgbClr val="015873">
              <a:lumMod val="20000"/>
              <a:lumOff val="8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56" name="Rectangle 655">
            <a:extLst>
              <a:ext uri="{FF2B5EF4-FFF2-40B4-BE49-F238E27FC236}">
                <a16:creationId xmlns:a16="http://schemas.microsoft.com/office/drawing/2014/main" id="{BA8B1EFC-170D-332C-D416-2308AF500B79}"/>
              </a:ext>
            </a:extLst>
          </p:cNvPr>
          <p:cNvSpPr/>
          <p:nvPr/>
        </p:nvSpPr>
        <p:spPr bwMode="auto">
          <a:xfrm>
            <a:off x="6771762" y="3338028"/>
            <a:ext cx="45720" cy="1323042"/>
          </a:xfrm>
          <a:prstGeom prst="rect">
            <a:avLst/>
          </a:prstGeom>
          <a:solidFill>
            <a:srgbClr val="682E74">
              <a:lumMod val="60000"/>
              <a:lumOff val="4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sp>
        <p:nvSpPr>
          <p:cNvPr id="657" name="Rectangle 656">
            <a:extLst>
              <a:ext uri="{FF2B5EF4-FFF2-40B4-BE49-F238E27FC236}">
                <a16:creationId xmlns:a16="http://schemas.microsoft.com/office/drawing/2014/main" id="{7E9B7054-03EB-7F68-AD14-56B49301BB3B}"/>
              </a:ext>
            </a:extLst>
          </p:cNvPr>
          <p:cNvSpPr/>
          <p:nvPr/>
        </p:nvSpPr>
        <p:spPr bwMode="auto">
          <a:xfrm>
            <a:off x="8383900" y="3347552"/>
            <a:ext cx="45720" cy="1660530"/>
          </a:xfrm>
          <a:prstGeom prst="rect">
            <a:avLst/>
          </a:prstGeom>
          <a:solidFill>
            <a:srgbClr val="682E74">
              <a:lumMod val="60000"/>
              <a:lumOff val="40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a:sym typeface="Arial"/>
            </a:endParaRPr>
          </a:p>
        </p:txBody>
      </p:sp>
      <p:cxnSp>
        <p:nvCxnSpPr>
          <p:cNvPr id="658" name="Straight Connector 657">
            <a:extLst>
              <a:ext uri="{FF2B5EF4-FFF2-40B4-BE49-F238E27FC236}">
                <a16:creationId xmlns:a16="http://schemas.microsoft.com/office/drawing/2014/main" id="{3384DBFA-A008-9213-4CF4-E9C01FBCE645}"/>
              </a:ext>
            </a:extLst>
          </p:cNvPr>
          <p:cNvCxnSpPr/>
          <p:nvPr/>
        </p:nvCxnSpPr>
        <p:spPr bwMode="auto">
          <a:xfrm>
            <a:off x="882451" y="4678148"/>
            <a:ext cx="10788162" cy="0"/>
          </a:xfrm>
          <a:prstGeom prst="line">
            <a:avLst/>
          </a:prstGeom>
          <a:noFill/>
          <a:ln w="28575" cap="flat" cmpd="sng" algn="ctr">
            <a:solidFill>
              <a:srgbClr val="000000"/>
            </a:solidFill>
            <a:prstDash val="sysDot"/>
            <a:round/>
            <a:headEnd type="none" w="med" len="med"/>
            <a:tailEnd type="none" w="med" len="med"/>
          </a:ln>
          <a:effectLst/>
        </p:spPr>
      </p:cxnSp>
      <p:cxnSp>
        <p:nvCxnSpPr>
          <p:cNvPr id="659" name="Straight Connector 658">
            <a:extLst>
              <a:ext uri="{FF2B5EF4-FFF2-40B4-BE49-F238E27FC236}">
                <a16:creationId xmlns:a16="http://schemas.microsoft.com/office/drawing/2014/main" id="{E7327788-51E7-262C-8D67-2847FEA7CC56}"/>
              </a:ext>
            </a:extLst>
          </p:cNvPr>
          <p:cNvCxnSpPr>
            <a:cxnSpLocks/>
          </p:cNvCxnSpPr>
          <p:nvPr/>
        </p:nvCxnSpPr>
        <p:spPr bwMode="auto">
          <a:xfrm>
            <a:off x="882451" y="3323237"/>
            <a:ext cx="10890449" cy="11030"/>
          </a:xfrm>
          <a:prstGeom prst="line">
            <a:avLst/>
          </a:prstGeom>
          <a:noFill/>
          <a:ln w="28575" cap="flat" cmpd="sng" algn="ctr">
            <a:solidFill>
              <a:srgbClr val="000000"/>
            </a:solidFill>
            <a:prstDash val="solid"/>
            <a:round/>
            <a:headEnd type="none" w="med" len="med"/>
            <a:tailEnd type="none" w="med" len="med"/>
          </a:ln>
          <a:effectLst/>
        </p:spPr>
      </p:cxnSp>
      <p:sp>
        <p:nvSpPr>
          <p:cNvPr id="660" name="TextBox 659">
            <a:extLst>
              <a:ext uri="{FF2B5EF4-FFF2-40B4-BE49-F238E27FC236}">
                <a16:creationId xmlns:a16="http://schemas.microsoft.com/office/drawing/2014/main" id="{1C448D9F-2B7B-E252-63FF-B90720B4C86D}"/>
              </a:ext>
            </a:extLst>
          </p:cNvPr>
          <p:cNvSpPr txBox="1"/>
          <p:nvPr/>
        </p:nvSpPr>
        <p:spPr bwMode="auto">
          <a:xfrm>
            <a:off x="10381561" y="2800924"/>
            <a:ext cx="112146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eaLnBrk="0" fontAlgn="base" hangingPunct="0">
              <a:spcBef>
                <a:spcPct val="50000"/>
              </a:spcBef>
              <a:spcAft>
                <a:spcPct val="0"/>
              </a:spcAft>
              <a:defRPr/>
            </a:pPr>
            <a:r>
              <a:rPr lang="en-US" sz="1200" dirty="0">
                <a:solidFill>
                  <a:srgbClr val="000000"/>
                </a:solidFill>
                <a:cs typeface="Arial" panose="020B0604020202020204" pitchFamily="34" charset="0"/>
              </a:rPr>
              <a:t>n = 6 excluded.</a:t>
            </a:r>
          </a:p>
        </p:txBody>
      </p:sp>
      <p:sp>
        <p:nvSpPr>
          <p:cNvPr id="661" name="TextBox 660">
            <a:extLst>
              <a:ext uri="{FF2B5EF4-FFF2-40B4-BE49-F238E27FC236}">
                <a16:creationId xmlns:a16="http://schemas.microsoft.com/office/drawing/2014/main" id="{18197C31-111C-DF59-533C-F88F5B2AB036}"/>
              </a:ext>
            </a:extLst>
          </p:cNvPr>
          <p:cNvSpPr txBox="1"/>
          <p:nvPr/>
        </p:nvSpPr>
        <p:spPr bwMode="auto">
          <a:xfrm>
            <a:off x="5521378" y="5430676"/>
            <a:ext cx="643798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eaLnBrk="0" fontAlgn="base" hangingPunct="0">
              <a:spcBef>
                <a:spcPct val="50000"/>
              </a:spcBef>
              <a:spcAft>
                <a:spcPct val="0"/>
              </a:spcAft>
              <a:defRPr/>
            </a:pPr>
            <a:r>
              <a:rPr lang="en-US" sz="1200" dirty="0">
                <a:solidFill>
                  <a:srgbClr val="000000"/>
                </a:solidFill>
                <a:cs typeface="Arial" panose="020B0604020202020204" pitchFamily="34" charset="0"/>
              </a:rPr>
              <a:t>n = 10 excluded. *Patients with pathCR. </a:t>
            </a:r>
            <a:r>
              <a:rPr lang="en-US" sz="1200" baseline="30000" dirty="0">
                <a:solidFill>
                  <a:srgbClr val="000000"/>
                </a:solidFill>
                <a:cs typeface="Arial" panose="020B0604020202020204" pitchFamily="34" charset="0"/>
              </a:rPr>
              <a:t>†</a:t>
            </a:r>
            <a:r>
              <a:rPr lang="en-US" sz="1200" dirty="0">
                <a:solidFill>
                  <a:srgbClr val="000000"/>
                </a:solidFill>
                <a:cs typeface="Arial" panose="020B0604020202020204" pitchFamily="34" charset="0"/>
              </a:rPr>
              <a:t>Patients with brain mets. </a:t>
            </a:r>
            <a:r>
              <a:rPr lang="en-US" sz="1200" baseline="30000" dirty="0">
                <a:solidFill>
                  <a:srgbClr val="000000"/>
                </a:solidFill>
                <a:cs typeface="Arial" panose="020B0604020202020204" pitchFamily="34" charset="0"/>
              </a:rPr>
              <a:t>‡</a:t>
            </a:r>
            <a:r>
              <a:rPr lang="en-US" sz="1200" dirty="0">
                <a:solidFill>
                  <a:srgbClr val="000000"/>
                </a:solidFill>
                <a:cs typeface="Arial" panose="020B0604020202020204" pitchFamily="34" charset="0"/>
              </a:rPr>
              <a:t>Max tumor size change: +93.2%. </a:t>
            </a:r>
          </a:p>
        </p:txBody>
      </p:sp>
    </p:spTree>
    <p:extLst>
      <p:ext uri="{BB962C8B-B14F-4D97-AF65-F5344CB8AC3E}">
        <p14:creationId xmlns:p14="http://schemas.microsoft.com/office/powerpoint/2010/main" val="2292386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646129-4613-B142-73FC-7C4398F65E19}"/>
              </a:ext>
            </a:extLst>
          </p:cNvPr>
          <p:cNvSpPr/>
          <p:nvPr/>
        </p:nvSpPr>
        <p:spPr bwMode="auto">
          <a:xfrm>
            <a:off x="5703993" y="1735287"/>
            <a:ext cx="6195281" cy="4440787"/>
          </a:xfrm>
          <a:prstGeom prst="rect">
            <a:avLst/>
          </a:prstGeom>
          <a:solidFill>
            <a:srgbClr val="FFFFFF">
              <a:lumMod val="95000"/>
            </a:srgbClr>
          </a:solidFill>
          <a:ln w="0">
            <a:no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cxnSp>
        <p:nvCxnSpPr>
          <p:cNvPr id="6" name="Straight Arrow Connector 5">
            <a:extLst>
              <a:ext uri="{FF2B5EF4-FFF2-40B4-BE49-F238E27FC236}">
                <a16:creationId xmlns:a16="http://schemas.microsoft.com/office/drawing/2014/main" id="{30F3E251-6488-C218-F651-27C2BBCEC4C3}"/>
              </a:ext>
            </a:extLst>
          </p:cNvPr>
          <p:cNvCxnSpPr>
            <a:cxnSpLocks/>
          </p:cNvCxnSpPr>
          <p:nvPr/>
        </p:nvCxnSpPr>
        <p:spPr bwMode="auto">
          <a:xfrm>
            <a:off x="8641255" y="2595138"/>
            <a:ext cx="0" cy="182880"/>
          </a:xfrm>
          <a:prstGeom prst="straightConnector1">
            <a:avLst/>
          </a:prstGeom>
          <a:noFill/>
          <a:ln w="28575" cap="flat" cmpd="sng" algn="ctr">
            <a:solidFill>
              <a:srgbClr val="FDB338"/>
            </a:solidFill>
            <a:prstDash val="solid"/>
            <a:round/>
            <a:headEnd type="none" w="med" len="med"/>
            <a:tailEnd type="triangle"/>
          </a:ln>
          <a:effectLst/>
        </p:spPr>
      </p:cxnSp>
      <p:grpSp>
        <p:nvGrpSpPr>
          <p:cNvPr id="7" name="Group 6">
            <a:extLst>
              <a:ext uri="{FF2B5EF4-FFF2-40B4-BE49-F238E27FC236}">
                <a16:creationId xmlns:a16="http://schemas.microsoft.com/office/drawing/2014/main" id="{CDE500F2-FDBF-FC38-AFC1-4B9DC563F057}"/>
              </a:ext>
            </a:extLst>
          </p:cNvPr>
          <p:cNvGrpSpPr/>
          <p:nvPr/>
        </p:nvGrpSpPr>
        <p:grpSpPr>
          <a:xfrm>
            <a:off x="9773987" y="4494730"/>
            <a:ext cx="2078410" cy="217508"/>
            <a:chOff x="9638904" y="2432231"/>
            <a:chExt cx="2078410" cy="217508"/>
          </a:xfrm>
        </p:grpSpPr>
        <p:grpSp>
          <p:nvGrpSpPr>
            <p:cNvPr id="8" name="Group 7">
              <a:extLst>
                <a:ext uri="{FF2B5EF4-FFF2-40B4-BE49-F238E27FC236}">
                  <a16:creationId xmlns:a16="http://schemas.microsoft.com/office/drawing/2014/main" id="{864F7505-5700-E989-AD31-C88DC34FBD97}"/>
                </a:ext>
              </a:extLst>
            </p:cNvPr>
            <p:cNvGrpSpPr/>
            <p:nvPr/>
          </p:nvGrpSpPr>
          <p:grpSpPr>
            <a:xfrm>
              <a:off x="9638904" y="2432241"/>
              <a:ext cx="765822" cy="217498"/>
              <a:chOff x="4890777" y="3558752"/>
              <a:chExt cx="1367157" cy="388279"/>
            </a:xfrm>
          </p:grpSpPr>
          <p:grpSp>
            <p:nvGrpSpPr>
              <p:cNvPr id="221" name="Group 142">
                <a:extLst>
                  <a:ext uri="{FF2B5EF4-FFF2-40B4-BE49-F238E27FC236}">
                    <a16:creationId xmlns:a16="http://schemas.microsoft.com/office/drawing/2014/main" id="{81EBBE7D-AD6C-BE96-F8E0-C255D09447B9}"/>
                  </a:ext>
                </a:extLst>
              </p:cNvPr>
              <p:cNvGrpSpPr>
                <a:grpSpLocks/>
              </p:cNvGrpSpPr>
              <p:nvPr/>
            </p:nvGrpSpPr>
            <p:grpSpPr bwMode="auto">
              <a:xfrm>
                <a:off x="4890777" y="3564691"/>
                <a:ext cx="83389" cy="175252"/>
                <a:chOff x="5021753" y="2927868"/>
                <a:chExt cx="83398" cy="175731"/>
              </a:xfrm>
            </p:grpSpPr>
            <p:sp>
              <p:nvSpPr>
                <p:cNvPr id="338" name="Oval 143">
                  <a:extLst>
                    <a:ext uri="{FF2B5EF4-FFF2-40B4-BE49-F238E27FC236}">
                      <a16:creationId xmlns:a16="http://schemas.microsoft.com/office/drawing/2014/main" id="{A18FAD70-1B24-2AE7-DA0F-04F55E7605C7}"/>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9" name="Freeform 144">
                  <a:extLst>
                    <a:ext uri="{FF2B5EF4-FFF2-40B4-BE49-F238E27FC236}">
                      <a16:creationId xmlns:a16="http://schemas.microsoft.com/office/drawing/2014/main" id="{4D38B412-D924-9CA2-9D07-A4E1D13FB93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40" name="Freeform 145">
                  <a:extLst>
                    <a:ext uri="{FF2B5EF4-FFF2-40B4-BE49-F238E27FC236}">
                      <a16:creationId xmlns:a16="http://schemas.microsoft.com/office/drawing/2014/main" id="{AED54733-6517-D3D7-3A30-F816CB1437E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22" name="Group 146">
                <a:extLst>
                  <a:ext uri="{FF2B5EF4-FFF2-40B4-BE49-F238E27FC236}">
                    <a16:creationId xmlns:a16="http://schemas.microsoft.com/office/drawing/2014/main" id="{4D8CBC4A-738A-08F6-B5F0-D300D7E22A4F}"/>
                  </a:ext>
                </a:extLst>
              </p:cNvPr>
              <p:cNvGrpSpPr>
                <a:grpSpLocks/>
              </p:cNvGrpSpPr>
              <p:nvPr/>
            </p:nvGrpSpPr>
            <p:grpSpPr bwMode="auto">
              <a:xfrm>
                <a:off x="4986078" y="3558752"/>
                <a:ext cx="83389" cy="175252"/>
                <a:chOff x="5021753" y="2927868"/>
                <a:chExt cx="83398" cy="175731"/>
              </a:xfrm>
            </p:grpSpPr>
            <p:sp>
              <p:nvSpPr>
                <p:cNvPr id="335" name="Oval 147">
                  <a:extLst>
                    <a:ext uri="{FF2B5EF4-FFF2-40B4-BE49-F238E27FC236}">
                      <a16:creationId xmlns:a16="http://schemas.microsoft.com/office/drawing/2014/main" id="{E2596EA9-C6F0-3479-5242-ECB8104A624E}"/>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6" name="Freeform 148">
                  <a:extLst>
                    <a:ext uri="{FF2B5EF4-FFF2-40B4-BE49-F238E27FC236}">
                      <a16:creationId xmlns:a16="http://schemas.microsoft.com/office/drawing/2014/main" id="{AD07F0C7-7049-4BCD-41EC-16886CD8CEB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7" name="Freeform 149">
                  <a:extLst>
                    <a:ext uri="{FF2B5EF4-FFF2-40B4-BE49-F238E27FC236}">
                      <a16:creationId xmlns:a16="http://schemas.microsoft.com/office/drawing/2014/main" id="{3C5F51BF-BB92-3250-5785-BE0761E7162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23" name="Group 150">
                <a:extLst>
                  <a:ext uri="{FF2B5EF4-FFF2-40B4-BE49-F238E27FC236}">
                    <a16:creationId xmlns:a16="http://schemas.microsoft.com/office/drawing/2014/main" id="{B12003CE-D5A2-9353-4892-147C6EAE49C3}"/>
                  </a:ext>
                </a:extLst>
              </p:cNvPr>
              <p:cNvGrpSpPr>
                <a:grpSpLocks/>
              </p:cNvGrpSpPr>
              <p:nvPr/>
            </p:nvGrpSpPr>
            <p:grpSpPr bwMode="auto">
              <a:xfrm>
                <a:off x="5078402" y="3564692"/>
                <a:ext cx="83389" cy="175252"/>
                <a:chOff x="5021753" y="2927868"/>
                <a:chExt cx="83398" cy="175731"/>
              </a:xfrm>
            </p:grpSpPr>
            <p:sp>
              <p:nvSpPr>
                <p:cNvPr id="332" name="Oval 151">
                  <a:extLst>
                    <a:ext uri="{FF2B5EF4-FFF2-40B4-BE49-F238E27FC236}">
                      <a16:creationId xmlns:a16="http://schemas.microsoft.com/office/drawing/2014/main" id="{FA9659BE-2557-1418-8DED-66C415FF050B}"/>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3" name="Freeform 152">
                  <a:extLst>
                    <a:ext uri="{FF2B5EF4-FFF2-40B4-BE49-F238E27FC236}">
                      <a16:creationId xmlns:a16="http://schemas.microsoft.com/office/drawing/2014/main" id="{95408958-821F-5DD6-C122-BF075CF22A8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4" name="Freeform 153">
                  <a:extLst>
                    <a:ext uri="{FF2B5EF4-FFF2-40B4-BE49-F238E27FC236}">
                      <a16:creationId xmlns:a16="http://schemas.microsoft.com/office/drawing/2014/main" id="{12E222B5-BEDF-01AF-88F5-1B719D6EE1C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24" name="Group 154">
                <a:extLst>
                  <a:ext uri="{FF2B5EF4-FFF2-40B4-BE49-F238E27FC236}">
                    <a16:creationId xmlns:a16="http://schemas.microsoft.com/office/drawing/2014/main" id="{8508A9B2-89A5-4316-9A0C-A9E7DFCC6E09}"/>
                  </a:ext>
                </a:extLst>
              </p:cNvPr>
              <p:cNvGrpSpPr>
                <a:grpSpLocks/>
              </p:cNvGrpSpPr>
              <p:nvPr/>
            </p:nvGrpSpPr>
            <p:grpSpPr bwMode="auto">
              <a:xfrm>
                <a:off x="5167747" y="3561722"/>
                <a:ext cx="83389" cy="175252"/>
                <a:chOff x="5021753" y="2927868"/>
                <a:chExt cx="83398" cy="175731"/>
              </a:xfrm>
            </p:grpSpPr>
            <p:sp>
              <p:nvSpPr>
                <p:cNvPr id="329" name="Oval 155">
                  <a:extLst>
                    <a:ext uri="{FF2B5EF4-FFF2-40B4-BE49-F238E27FC236}">
                      <a16:creationId xmlns:a16="http://schemas.microsoft.com/office/drawing/2014/main" id="{5A910DA1-C2DD-8155-1EEA-4A57A08367AC}"/>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0" name="Freeform 156">
                  <a:extLst>
                    <a:ext uri="{FF2B5EF4-FFF2-40B4-BE49-F238E27FC236}">
                      <a16:creationId xmlns:a16="http://schemas.microsoft.com/office/drawing/2014/main" id="{1DCB63E7-98B9-74B0-7128-CDB51B4EF06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1" name="Freeform 157">
                  <a:extLst>
                    <a:ext uri="{FF2B5EF4-FFF2-40B4-BE49-F238E27FC236}">
                      <a16:creationId xmlns:a16="http://schemas.microsoft.com/office/drawing/2014/main" id="{3C259B83-FDD0-567B-43DB-3A1F7366348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25" name="Group 158">
                <a:extLst>
                  <a:ext uri="{FF2B5EF4-FFF2-40B4-BE49-F238E27FC236}">
                    <a16:creationId xmlns:a16="http://schemas.microsoft.com/office/drawing/2014/main" id="{F1E81833-9112-6649-1A20-E5CC1486FC72}"/>
                  </a:ext>
                </a:extLst>
              </p:cNvPr>
              <p:cNvGrpSpPr>
                <a:grpSpLocks/>
              </p:cNvGrpSpPr>
              <p:nvPr/>
            </p:nvGrpSpPr>
            <p:grpSpPr bwMode="auto">
              <a:xfrm>
                <a:off x="5260070" y="3564692"/>
                <a:ext cx="83389" cy="175252"/>
                <a:chOff x="5021753" y="2927868"/>
                <a:chExt cx="83398" cy="175731"/>
              </a:xfrm>
            </p:grpSpPr>
            <p:sp>
              <p:nvSpPr>
                <p:cNvPr id="326" name="Oval 159">
                  <a:extLst>
                    <a:ext uri="{FF2B5EF4-FFF2-40B4-BE49-F238E27FC236}">
                      <a16:creationId xmlns:a16="http://schemas.microsoft.com/office/drawing/2014/main" id="{79074F24-03CD-4FB9-B30A-49F6A7A963ED}"/>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27" name="Freeform 160">
                  <a:extLst>
                    <a:ext uri="{FF2B5EF4-FFF2-40B4-BE49-F238E27FC236}">
                      <a16:creationId xmlns:a16="http://schemas.microsoft.com/office/drawing/2014/main" id="{31D9DD26-10B7-C5E0-8FA9-13A2B3F6340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28" name="Freeform 161">
                  <a:extLst>
                    <a:ext uri="{FF2B5EF4-FFF2-40B4-BE49-F238E27FC236}">
                      <a16:creationId xmlns:a16="http://schemas.microsoft.com/office/drawing/2014/main" id="{E21C70EC-FF22-A76E-7FE1-6D3B381CA2A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26" name="Group 215">
                <a:extLst>
                  <a:ext uri="{FF2B5EF4-FFF2-40B4-BE49-F238E27FC236}">
                    <a16:creationId xmlns:a16="http://schemas.microsoft.com/office/drawing/2014/main" id="{825CDBCE-FE16-16DD-4127-18668EE1B2F8}"/>
                  </a:ext>
                </a:extLst>
              </p:cNvPr>
              <p:cNvGrpSpPr>
                <a:grpSpLocks/>
              </p:cNvGrpSpPr>
              <p:nvPr/>
            </p:nvGrpSpPr>
            <p:grpSpPr bwMode="auto">
              <a:xfrm>
                <a:off x="5629826" y="3571130"/>
                <a:ext cx="83389" cy="175252"/>
                <a:chOff x="5021753" y="2927868"/>
                <a:chExt cx="83398" cy="175731"/>
              </a:xfrm>
            </p:grpSpPr>
            <p:sp>
              <p:nvSpPr>
                <p:cNvPr id="323" name="Oval 216">
                  <a:extLst>
                    <a:ext uri="{FF2B5EF4-FFF2-40B4-BE49-F238E27FC236}">
                      <a16:creationId xmlns:a16="http://schemas.microsoft.com/office/drawing/2014/main" id="{8E97F910-D574-2DCC-68FE-F71DEA362DCE}"/>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24" name="Freeform 217">
                  <a:extLst>
                    <a:ext uri="{FF2B5EF4-FFF2-40B4-BE49-F238E27FC236}">
                      <a16:creationId xmlns:a16="http://schemas.microsoft.com/office/drawing/2014/main" id="{CA558D26-3FA0-5639-4866-61E65FF068B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25" name="Freeform 218">
                  <a:extLst>
                    <a:ext uri="{FF2B5EF4-FFF2-40B4-BE49-F238E27FC236}">
                      <a16:creationId xmlns:a16="http://schemas.microsoft.com/office/drawing/2014/main" id="{BE692F50-F228-2D13-AF3A-6D19370ABB3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27" name="Group 219">
                <a:extLst>
                  <a:ext uri="{FF2B5EF4-FFF2-40B4-BE49-F238E27FC236}">
                    <a16:creationId xmlns:a16="http://schemas.microsoft.com/office/drawing/2014/main" id="{4776144C-ED4E-F3AD-6F35-9DC18A993DE8}"/>
                  </a:ext>
                </a:extLst>
              </p:cNvPr>
              <p:cNvGrpSpPr>
                <a:grpSpLocks/>
              </p:cNvGrpSpPr>
              <p:nvPr/>
            </p:nvGrpSpPr>
            <p:grpSpPr bwMode="auto">
              <a:xfrm>
                <a:off x="5537502" y="3571130"/>
                <a:ext cx="83389" cy="175252"/>
                <a:chOff x="5021753" y="2927868"/>
                <a:chExt cx="83398" cy="175731"/>
              </a:xfrm>
            </p:grpSpPr>
            <p:sp>
              <p:nvSpPr>
                <p:cNvPr id="320" name="Oval 220">
                  <a:extLst>
                    <a:ext uri="{FF2B5EF4-FFF2-40B4-BE49-F238E27FC236}">
                      <a16:creationId xmlns:a16="http://schemas.microsoft.com/office/drawing/2014/main" id="{E5F072C4-156B-9CE3-3D3D-1E9F70A9705A}"/>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21" name="Freeform 221">
                  <a:extLst>
                    <a:ext uri="{FF2B5EF4-FFF2-40B4-BE49-F238E27FC236}">
                      <a16:creationId xmlns:a16="http://schemas.microsoft.com/office/drawing/2014/main" id="{F46D5BE1-3279-ACD1-7E40-F599C962E2F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22" name="Freeform 222">
                  <a:extLst>
                    <a:ext uri="{FF2B5EF4-FFF2-40B4-BE49-F238E27FC236}">
                      <a16:creationId xmlns:a16="http://schemas.microsoft.com/office/drawing/2014/main" id="{75BC4F2C-B299-D556-7F34-47E46BD59F4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28" name="Group 223">
                <a:extLst>
                  <a:ext uri="{FF2B5EF4-FFF2-40B4-BE49-F238E27FC236}">
                    <a16:creationId xmlns:a16="http://schemas.microsoft.com/office/drawing/2014/main" id="{DF51B06F-F900-987F-FEFE-A6149840E60A}"/>
                  </a:ext>
                </a:extLst>
              </p:cNvPr>
              <p:cNvGrpSpPr>
                <a:grpSpLocks/>
              </p:cNvGrpSpPr>
              <p:nvPr/>
            </p:nvGrpSpPr>
            <p:grpSpPr bwMode="auto">
              <a:xfrm>
                <a:off x="5448158" y="3571130"/>
                <a:ext cx="83389" cy="175252"/>
                <a:chOff x="5021753" y="2927868"/>
                <a:chExt cx="83398" cy="175731"/>
              </a:xfrm>
            </p:grpSpPr>
            <p:sp>
              <p:nvSpPr>
                <p:cNvPr id="317" name="Oval 224">
                  <a:extLst>
                    <a:ext uri="{FF2B5EF4-FFF2-40B4-BE49-F238E27FC236}">
                      <a16:creationId xmlns:a16="http://schemas.microsoft.com/office/drawing/2014/main" id="{DCAE5A29-CCA0-5148-0B3A-CA4A5DCCCEE8}"/>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8" name="Freeform 225">
                  <a:extLst>
                    <a:ext uri="{FF2B5EF4-FFF2-40B4-BE49-F238E27FC236}">
                      <a16:creationId xmlns:a16="http://schemas.microsoft.com/office/drawing/2014/main" id="{ACC3A561-7D9F-C059-9B98-B65916BC859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9" name="Freeform 226">
                  <a:extLst>
                    <a:ext uri="{FF2B5EF4-FFF2-40B4-BE49-F238E27FC236}">
                      <a16:creationId xmlns:a16="http://schemas.microsoft.com/office/drawing/2014/main" id="{3BED38A5-03FA-E5E8-9C2C-91E5CEDACA0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29" name="Group 227">
                <a:extLst>
                  <a:ext uri="{FF2B5EF4-FFF2-40B4-BE49-F238E27FC236}">
                    <a16:creationId xmlns:a16="http://schemas.microsoft.com/office/drawing/2014/main" id="{93661782-B17F-C1B9-7981-5A773CD7223F}"/>
                  </a:ext>
                </a:extLst>
              </p:cNvPr>
              <p:cNvGrpSpPr>
                <a:grpSpLocks/>
              </p:cNvGrpSpPr>
              <p:nvPr/>
            </p:nvGrpSpPr>
            <p:grpSpPr bwMode="auto">
              <a:xfrm>
                <a:off x="5352856" y="3571130"/>
                <a:ext cx="83389" cy="175252"/>
                <a:chOff x="5021753" y="2927868"/>
                <a:chExt cx="83398" cy="175731"/>
              </a:xfrm>
            </p:grpSpPr>
            <p:sp>
              <p:nvSpPr>
                <p:cNvPr id="314" name="Oval 228">
                  <a:extLst>
                    <a:ext uri="{FF2B5EF4-FFF2-40B4-BE49-F238E27FC236}">
                      <a16:creationId xmlns:a16="http://schemas.microsoft.com/office/drawing/2014/main" id="{CC4AD619-A8BF-52DD-B8D2-641B74B26BAA}"/>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5" name="Freeform 229">
                  <a:extLst>
                    <a:ext uri="{FF2B5EF4-FFF2-40B4-BE49-F238E27FC236}">
                      <a16:creationId xmlns:a16="http://schemas.microsoft.com/office/drawing/2014/main" id="{0B18FD95-866C-0F72-4206-F6792A6F5D9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6" name="Freeform 230">
                  <a:extLst>
                    <a:ext uri="{FF2B5EF4-FFF2-40B4-BE49-F238E27FC236}">
                      <a16:creationId xmlns:a16="http://schemas.microsoft.com/office/drawing/2014/main" id="{28014554-E018-8AC7-B728-BCA38C4504B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30" name="Group 303">
                <a:extLst>
                  <a:ext uri="{FF2B5EF4-FFF2-40B4-BE49-F238E27FC236}">
                    <a16:creationId xmlns:a16="http://schemas.microsoft.com/office/drawing/2014/main" id="{D51A3C6F-5D78-FDDE-5409-907FF7E06714}"/>
                  </a:ext>
                </a:extLst>
              </p:cNvPr>
              <p:cNvGrpSpPr>
                <a:grpSpLocks/>
              </p:cNvGrpSpPr>
              <p:nvPr/>
            </p:nvGrpSpPr>
            <p:grpSpPr bwMode="auto">
              <a:xfrm rot="10800000" flipH="1">
                <a:off x="4891735" y="3756281"/>
                <a:ext cx="83389" cy="175252"/>
                <a:chOff x="5021753" y="2927868"/>
                <a:chExt cx="83398" cy="175731"/>
              </a:xfrm>
            </p:grpSpPr>
            <p:sp>
              <p:nvSpPr>
                <p:cNvPr id="311" name="Oval 304">
                  <a:extLst>
                    <a:ext uri="{FF2B5EF4-FFF2-40B4-BE49-F238E27FC236}">
                      <a16:creationId xmlns:a16="http://schemas.microsoft.com/office/drawing/2014/main" id="{285BF87F-4184-8B73-AC52-24D1A9434A5D}"/>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2" name="Freeform 305">
                  <a:extLst>
                    <a:ext uri="{FF2B5EF4-FFF2-40B4-BE49-F238E27FC236}">
                      <a16:creationId xmlns:a16="http://schemas.microsoft.com/office/drawing/2014/main" id="{5B79CCCA-3B41-982A-9647-8A4D99B910B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3" name="Freeform 306">
                  <a:extLst>
                    <a:ext uri="{FF2B5EF4-FFF2-40B4-BE49-F238E27FC236}">
                      <a16:creationId xmlns:a16="http://schemas.microsoft.com/office/drawing/2014/main" id="{323865FC-D0E8-2F73-892C-F142A57DF8E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31" name="Group 307">
                <a:extLst>
                  <a:ext uri="{FF2B5EF4-FFF2-40B4-BE49-F238E27FC236}">
                    <a16:creationId xmlns:a16="http://schemas.microsoft.com/office/drawing/2014/main" id="{C135A4ED-A862-FE65-F394-6FC599A5D940}"/>
                  </a:ext>
                </a:extLst>
              </p:cNvPr>
              <p:cNvGrpSpPr>
                <a:grpSpLocks/>
              </p:cNvGrpSpPr>
              <p:nvPr/>
            </p:nvGrpSpPr>
            <p:grpSpPr bwMode="auto">
              <a:xfrm rot="10800000" flipH="1">
                <a:off x="4984057" y="3753312"/>
                <a:ext cx="83389" cy="175252"/>
                <a:chOff x="5021753" y="2927868"/>
                <a:chExt cx="83398" cy="175731"/>
              </a:xfrm>
            </p:grpSpPr>
            <p:sp>
              <p:nvSpPr>
                <p:cNvPr id="308" name="Oval 308">
                  <a:extLst>
                    <a:ext uri="{FF2B5EF4-FFF2-40B4-BE49-F238E27FC236}">
                      <a16:creationId xmlns:a16="http://schemas.microsoft.com/office/drawing/2014/main" id="{87C72C07-F9B4-4363-B256-F656C4914CCD}"/>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9" name="Freeform 309">
                  <a:extLst>
                    <a:ext uri="{FF2B5EF4-FFF2-40B4-BE49-F238E27FC236}">
                      <a16:creationId xmlns:a16="http://schemas.microsoft.com/office/drawing/2014/main" id="{15EF79A8-D644-FA3B-AEBE-4EDA7EDD8E5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0" name="Freeform 310">
                  <a:extLst>
                    <a:ext uri="{FF2B5EF4-FFF2-40B4-BE49-F238E27FC236}">
                      <a16:creationId xmlns:a16="http://schemas.microsoft.com/office/drawing/2014/main" id="{DCDE6D2A-EF91-4329-110B-9FA730337C7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32" name="Group 311">
                <a:extLst>
                  <a:ext uri="{FF2B5EF4-FFF2-40B4-BE49-F238E27FC236}">
                    <a16:creationId xmlns:a16="http://schemas.microsoft.com/office/drawing/2014/main" id="{03E75E11-D802-1B09-9030-1CA38706A630}"/>
                  </a:ext>
                </a:extLst>
              </p:cNvPr>
              <p:cNvGrpSpPr>
                <a:grpSpLocks/>
              </p:cNvGrpSpPr>
              <p:nvPr/>
            </p:nvGrpSpPr>
            <p:grpSpPr bwMode="auto">
              <a:xfrm rot="10800000" flipH="1">
                <a:off x="5073404" y="3759253"/>
                <a:ext cx="83389" cy="175252"/>
                <a:chOff x="5021753" y="2927868"/>
                <a:chExt cx="83398" cy="175731"/>
              </a:xfrm>
            </p:grpSpPr>
            <p:sp>
              <p:nvSpPr>
                <p:cNvPr id="305" name="Oval 312">
                  <a:extLst>
                    <a:ext uri="{FF2B5EF4-FFF2-40B4-BE49-F238E27FC236}">
                      <a16:creationId xmlns:a16="http://schemas.microsoft.com/office/drawing/2014/main" id="{AE74212B-FC00-E0CD-D7D8-8A9B745BBA32}"/>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6" name="Freeform 313">
                  <a:extLst>
                    <a:ext uri="{FF2B5EF4-FFF2-40B4-BE49-F238E27FC236}">
                      <a16:creationId xmlns:a16="http://schemas.microsoft.com/office/drawing/2014/main" id="{401DE11F-E65F-66B3-5401-6B2D3783CD4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7" name="Freeform 314">
                  <a:extLst>
                    <a:ext uri="{FF2B5EF4-FFF2-40B4-BE49-F238E27FC236}">
                      <a16:creationId xmlns:a16="http://schemas.microsoft.com/office/drawing/2014/main" id="{AD6B283F-EF4E-10FD-9C61-C3A553BDF0F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33" name="Group 316">
                <a:extLst>
                  <a:ext uri="{FF2B5EF4-FFF2-40B4-BE49-F238E27FC236}">
                    <a16:creationId xmlns:a16="http://schemas.microsoft.com/office/drawing/2014/main" id="{983BF42B-AA1D-15F7-691D-EF477A1B3504}"/>
                  </a:ext>
                </a:extLst>
              </p:cNvPr>
              <p:cNvGrpSpPr>
                <a:grpSpLocks/>
              </p:cNvGrpSpPr>
              <p:nvPr/>
            </p:nvGrpSpPr>
            <p:grpSpPr bwMode="auto">
              <a:xfrm rot="10800000" flipH="1">
                <a:off x="5166224" y="3762718"/>
                <a:ext cx="83389" cy="175252"/>
                <a:chOff x="5021753" y="2927868"/>
                <a:chExt cx="83398" cy="175731"/>
              </a:xfrm>
            </p:grpSpPr>
            <p:sp>
              <p:nvSpPr>
                <p:cNvPr id="302" name="Oval 317">
                  <a:extLst>
                    <a:ext uri="{FF2B5EF4-FFF2-40B4-BE49-F238E27FC236}">
                      <a16:creationId xmlns:a16="http://schemas.microsoft.com/office/drawing/2014/main" id="{F6D38FF1-B1D5-B6A3-78A0-AEEEF8708BCF}"/>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3" name="Freeform 318">
                  <a:extLst>
                    <a:ext uri="{FF2B5EF4-FFF2-40B4-BE49-F238E27FC236}">
                      <a16:creationId xmlns:a16="http://schemas.microsoft.com/office/drawing/2014/main" id="{2FDA87FA-D312-704E-EC54-ECE67F78711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4" name="Freeform 319">
                  <a:extLst>
                    <a:ext uri="{FF2B5EF4-FFF2-40B4-BE49-F238E27FC236}">
                      <a16:creationId xmlns:a16="http://schemas.microsoft.com/office/drawing/2014/main" id="{FDD67E41-E988-B65E-E97F-C80E3828909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34" name="Group 320">
                <a:extLst>
                  <a:ext uri="{FF2B5EF4-FFF2-40B4-BE49-F238E27FC236}">
                    <a16:creationId xmlns:a16="http://schemas.microsoft.com/office/drawing/2014/main" id="{AC132E0C-94F1-8D0F-034E-0365FC494069}"/>
                  </a:ext>
                </a:extLst>
              </p:cNvPr>
              <p:cNvGrpSpPr>
                <a:grpSpLocks/>
              </p:cNvGrpSpPr>
              <p:nvPr/>
            </p:nvGrpSpPr>
            <p:grpSpPr bwMode="auto">
              <a:xfrm rot="10800000" flipH="1">
                <a:off x="5259041" y="3760243"/>
                <a:ext cx="83389" cy="175252"/>
                <a:chOff x="5021753" y="2927868"/>
                <a:chExt cx="83398" cy="175731"/>
              </a:xfrm>
            </p:grpSpPr>
            <p:sp>
              <p:nvSpPr>
                <p:cNvPr id="299" name="Oval 321">
                  <a:extLst>
                    <a:ext uri="{FF2B5EF4-FFF2-40B4-BE49-F238E27FC236}">
                      <a16:creationId xmlns:a16="http://schemas.microsoft.com/office/drawing/2014/main" id="{4F766718-F892-52FD-7CCF-0486D20E9495}"/>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0" name="Freeform 322">
                  <a:extLst>
                    <a:ext uri="{FF2B5EF4-FFF2-40B4-BE49-F238E27FC236}">
                      <a16:creationId xmlns:a16="http://schemas.microsoft.com/office/drawing/2014/main" id="{608E6980-F01F-7AB1-8E6D-0B95DD88E63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1" name="Freeform 323">
                  <a:extLst>
                    <a:ext uri="{FF2B5EF4-FFF2-40B4-BE49-F238E27FC236}">
                      <a16:creationId xmlns:a16="http://schemas.microsoft.com/office/drawing/2014/main" id="{4F1418F5-4002-7CFF-46B5-9FFE0BDFD3B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35" name="Group 376">
                <a:extLst>
                  <a:ext uri="{FF2B5EF4-FFF2-40B4-BE49-F238E27FC236}">
                    <a16:creationId xmlns:a16="http://schemas.microsoft.com/office/drawing/2014/main" id="{5F52F17E-4F7F-EA2D-CA16-02E2B9BE2CBE}"/>
                  </a:ext>
                </a:extLst>
              </p:cNvPr>
              <p:cNvGrpSpPr>
                <a:grpSpLocks/>
              </p:cNvGrpSpPr>
              <p:nvPr/>
            </p:nvGrpSpPr>
            <p:grpSpPr bwMode="auto">
              <a:xfrm rot="11349086" flipH="1">
                <a:off x="5638226" y="3767667"/>
                <a:ext cx="83389" cy="175252"/>
                <a:chOff x="5021753" y="2927868"/>
                <a:chExt cx="83398" cy="175731"/>
              </a:xfrm>
            </p:grpSpPr>
            <p:sp>
              <p:nvSpPr>
                <p:cNvPr id="296" name="Oval 377">
                  <a:extLst>
                    <a:ext uri="{FF2B5EF4-FFF2-40B4-BE49-F238E27FC236}">
                      <a16:creationId xmlns:a16="http://schemas.microsoft.com/office/drawing/2014/main" id="{63A36957-D3D8-ACD1-4A60-122B699237A0}"/>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97" name="Freeform 378">
                  <a:extLst>
                    <a:ext uri="{FF2B5EF4-FFF2-40B4-BE49-F238E27FC236}">
                      <a16:creationId xmlns:a16="http://schemas.microsoft.com/office/drawing/2014/main" id="{E4F2C4A3-4028-C08B-CB13-748F6FC68DD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98" name="Freeform 379">
                  <a:extLst>
                    <a:ext uri="{FF2B5EF4-FFF2-40B4-BE49-F238E27FC236}">
                      <a16:creationId xmlns:a16="http://schemas.microsoft.com/office/drawing/2014/main" id="{6AB9F60C-69B9-AE1D-F95A-AF158F5C48F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36" name="Group 380">
                <a:extLst>
                  <a:ext uri="{FF2B5EF4-FFF2-40B4-BE49-F238E27FC236}">
                    <a16:creationId xmlns:a16="http://schemas.microsoft.com/office/drawing/2014/main" id="{CDADE89D-3987-C565-5D49-41D44E54C70D}"/>
                  </a:ext>
                </a:extLst>
              </p:cNvPr>
              <p:cNvGrpSpPr>
                <a:grpSpLocks/>
              </p:cNvGrpSpPr>
              <p:nvPr/>
            </p:nvGrpSpPr>
            <p:grpSpPr bwMode="auto">
              <a:xfrm rot="11349086" flipH="1">
                <a:off x="5548882" y="3767667"/>
                <a:ext cx="83389" cy="175252"/>
                <a:chOff x="5021753" y="2927868"/>
                <a:chExt cx="83398" cy="175731"/>
              </a:xfrm>
            </p:grpSpPr>
            <p:sp>
              <p:nvSpPr>
                <p:cNvPr id="293" name="Oval 381">
                  <a:extLst>
                    <a:ext uri="{FF2B5EF4-FFF2-40B4-BE49-F238E27FC236}">
                      <a16:creationId xmlns:a16="http://schemas.microsoft.com/office/drawing/2014/main" id="{E40EC88F-E0B7-7763-8E93-0065963CDD2C}"/>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94" name="Freeform 382">
                  <a:extLst>
                    <a:ext uri="{FF2B5EF4-FFF2-40B4-BE49-F238E27FC236}">
                      <a16:creationId xmlns:a16="http://schemas.microsoft.com/office/drawing/2014/main" id="{76B318BA-1242-6058-AC66-5463413AB0D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95" name="Freeform 383">
                  <a:extLst>
                    <a:ext uri="{FF2B5EF4-FFF2-40B4-BE49-F238E27FC236}">
                      <a16:creationId xmlns:a16="http://schemas.microsoft.com/office/drawing/2014/main" id="{F38000B0-80A0-83DE-7ECD-C1DBBFC8C17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37" name="Group 384">
                <a:extLst>
                  <a:ext uri="{FF2B5EF4-FFF2-40B4-BE49-F238E27FC236}">
                    <a16:creationId xmlns:a16="http://schemas.microsoft.com/office/drawing/2014/main" id="{C4BD498A-BFF0-3A7A-715B-94CDEDC419C5}"/>
                  </a:ext>
                </a:extLst>
              </p:cNvPr>
              <p:cNvGrpSpPr>
                <a:grpSpLocks/>
              </p:cNvGrpSpPr>
              <p:nvPr/>
            </p:nvGrpSpPr>
            <p:grpSpPr bwMode="auto">
              <a:xfrm rot="11349086" flipH="1">
                <a:off x="5459538" y="3767667"/>
                <a:ext cx="83389" cy="175252"/>
                <a:chOff x="5021753" y="2927868"/>
                <a:chExt cx="83398" cy="175731"/>
              </a:xfrm>
            </p:grpSpPr>
            <p:sp>
              <p:nvSpPr>
                <p:cNvPr id="290" name="Oval 385">
                  <a:extLst>
                    <a:ext uri="{FF2B5EF4-FFF2-40B4-BE49-F238E27FC236}">
                      <a16:creationId xmlns:a16="http://schemas.microsoft.com/office/drawing/2014/main" id="{26E6EEA5-9C31-DF67-1FE3-DF3A13ADE989}"/>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91" name="Freeform 386">
                  <a:extLst>
                    <a:ext uri="{FF2B5EF4-FFF2-40B4-BE49-F238E27FC236}">
                      <a16:creationId xmlns:a16="http://schemas.microsoft.com/office/drawing/2014/main" id="{3A7CCE62-C84D-BD47-C6F6-CC765F6A6E6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92" name="Freeform 387">
                  <a:extLst>
                    <a:ext uri="{FF2B5EF4-FFF2-40B4-BE49-F238E27FC236}">
                      <a16:creationId xmlns:a16="http://schemas.microsoft.com/office/drawing/2014/main" id="{6CC91BDF-DF5A-4B3F-BDCA-0F372FDE669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38" name="Group 388">
                <a:extLst>
                  <a:ext uri="{FF2B5EF4-FFF2-40B4-BE49-F238E27FC236}">
                    <a16:creationId xmlns:a16="http://schemas.microsoft.com/office/drawing/2014/main" id="{ADFB6724-E543-561A-19CB-99EA813E486F}"/>
                  </a:ext>
                </a:extLst>
              </p:cNvPr>
              <p:cNvGrpSpPr>
                <a:grpSpLocks/>
              </p:cNvGrpSpPr>
              <p:nvPr/>
            </p:nvGrpSpPr>
            <p:grpSpPr bwMode="auto">
              <a:xfrm rot="11349086" flipH="1">
                <a:off x="5361258" y="3767667"/>
                <a:ext cx="83389" cy="175252"/>
                <a:chOff x="5021753" y="2927868"/>
                <a:chExt cx="83398" cy="175731"/>
              </a:xfrm>
            </p:grpSpPr>
            <p:sp>
              <p:nvSpPr>
                <p:cNvPr id="287" name="Oval 389">
                  <a:extLst>
                    <a:ext uri="{FF2B5EF4-FFF2-40B4-BE49-F238E27FC236}">
                      <a16:creationId xmlns:a16="http://schemas.microsoft.com/office/drawing/2014/main" id="{7842642F-9F8E-B33D-DCF2-93BF02D65618}"/>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8" name="Freeform 390">
                  <a:extLst>
                    <a:ext uri="{FF2B5EF4-FFF2-40B4-BE49-F238E27FC236}">
                      <a16:creationId xmlns:a16="http://schemas.microsoft.com/office/drawing/2014/main" id="{B198341C-FE56-98DE-73AF-0DBA7A246FA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9" name="Freeform 391">
                  <a:extLst>
                    <a:ext uri="{FF2B5EF4-FFF2-40B4-BE49-F238E27FC236}">
                      <a16:creationId xmlns:a16="http://schemas.microsoft.com/office/drawing/2014/main" id="{9BA48FD0-3B67-4EA1-24FF-7F20F2B83EF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39" name="Group 215">
                <a:extLst>
                  <a:ext uri="{FF2B5EF4-FFF2-40B4-BE49-F238E27FC236}">
                    <a16:creationId xmlns:a16="http://schemas.microsoft.com/office/drawing/2014/main" id="{B40F8DE5-8B7D-C11E-5363-0FA9C7FDCD7A}"/>
                  </a:ext>
                </a:extLst>
              </p:cNvPr>
              <p:cNvGrpSpPr>
                <a:grpSpLocks/>
              </p:cNvGrpSpPr>
              <p:nvPr/>
            </p:nvGrpSpPr>
            <p:grpSpPr bwMode="auto">
              <a:xfrm>
                <a:off x="5984734" y="3575242"/>
                <a:ext cx="83389" cy="175252"/>
                <a:chOff x="5021753" y="2927868"/>
                <a:chExt cx="83398" cy="175731"/>
              </a:xfrm>
            </p:grpSpPr>
            <p:sp>
              <p:nvSpPr>
                <p:cNvPr id="284" name="Oval 216">
                  <a:extLst>
                    <a:ext uri="{FF2B5EF4-FFF2-40B4-BE49-F238E27FC236}">
                      <a16:creationId xmlns:a16="http://schemas.microsoft.com/office/drawing/2014/main" id="{CFE5BF8D-3A93-8057-6AEE-21349052D5C7}"/>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5" name="Freeform 217">
                  <a:extLst>
                    <a:ext uri="{FF2B5EF4-FFF2-40B4-BE49-F238E27FC236}">
                      <a16:creationId xmlns:a16="http://schemas.microsoft.com/office/drawing/2014/main" id="{515C8702-148C-4278-6E56-1935E8CB7D1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6" name="Freeform 218">
                  <a:extLst>
                    <a:ext uri="{FF2B5EF4-FFF2-40B4-BE49-F238E27FC236}">
                      <a16:creationId xmlns:a16="http://schemas.microsoft.com/office/drawing/2014/main" id="{008CE791-E215-4D51-A3AB-95B70D06FD3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40" name="Group 219">
                <a:extLst>
                  <a:ext uri="{FF2B5EF4-FFF2-40B4-BE49-F238E27FC236}">
                    <a16:creationId xmlns:a16="http://schemas.microsoft.com/office/drawing/2014/main" id="{39CE51AE-2288-4812-088D-221D43F612A2}"/>
                  </a:ext>
                </a:extLst>
              </p:cNvPr>
              <p:cNvGrpSpPr>
                <a:grpSpLocks/>
              </p:cNvGrpSpPr>
              <p:nvPr/>
            </p:nvGrpSpPr>
            <p:grpSpPr bwMode="auto">
              <a:xfrm>
                <a:off x="5892410" y="3575242"/>
                <a:ext cx="83389" cy="175252"/>
                <a:chOff x="5021753" y="2927868"/>
                <a:chExt cx="83398" cy="175731"/>
              </a:xfrm>
            </p:grpSpPr>
            <p:sp>
              <p:nvSpPr>
                <p:cNvPr id="281" name="Oval 220">
                  <a:extLst>
                    <a:ext uri="{FF2B5EF4-FFF2-40B4-BE49-F238E27FC236}">
                      <a16:creationId xmlns:a16="http://schemas.microsoft.com/office/drawing/2014/main" id="{DBAA3394-FA58-45F4-60A3-11257EADB346}"/>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2" name="Freeform 221">
                  <a:extLst>
                    <a:ext uri="{FF2B5EF4-FFF2-40B4-BE49-F238E27FC236}">
                      <a16:creationId xmlns:a16="http://schemas.microsoft.com/office/drawing/2014/main" id="{D34ED758-1A6B-B7A3-7371-8BB1E3F561E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3" name="Freeform 222">
                  <a:extLst>
                    <a:ext uri="{FF2B5EF4-FFF2-40B4-BE49-F238E27FC236}">
                      <a16:creationId xmlns:a16="http://schemas.microsoft.com/office/drawing/2014/main" id="{8C67F390-014B-CD30-8136-7E7A4B68A40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41" name="Group 223">
                <a:extLst>
                  <a:ext uri="{FF2B5EF4-FFF2-40B4-BE49-F238E27FC236}">
                    <a16:creationId xmlns:a16="http://schemas.microsoft.com/office/drawing/2014/main" id="{9480DC72-39CF-C5F0-8C75-2A660F37C6D7}"/>
                  </a:ext>
                </a:extLst>
              </p:cNvPr>
              <p:cNvGrpSpPr>
                <a:grpSpLocks/>
              </p:cNvGrpSpPr>
              <p:nvPr/>
            </p:nvGrpSpPr>
            <p:grpSpPr bwMode="auto">
              <a:xfrm>
                <a:off x="5803065" y="3575242"/>
                <a:ext cx="83389" cy="175252"/>
                <a:chOff x="5021753" y="2927868"/>
                <a:chExt cx="83398" cy="175731"/>
              </a:xfrm>
            </p:grpSpPr>
            <p:sp>
              <p:nvSpPr>
                <p:cNvPr id="278" name="Oval 224">
                  <a:extLst>
                    <a:ext uri="{FF2B5EF4-FFF2-40B4-BE49-F238E27FC236}">
                      <a16:creationId xmlns:a16="http://schemas.microsoft.com/office/drawing/2014/main" id="{22881CCD-4E49-98DA-A3B0-72204E2DCDC7}"/>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9" name="Freeform 225">
                  <a:extLst>
                    <a:ext uri="{FF2B5EF4-FFF2-40B4-BE49-F238E27FC236}">
                      <a16:creationId xmlns:a16="http://schemas.microsoft.com/office/drawing/2014/main" id="{C7E15DB8-2BAC-D38C-9D9D-851BFABEDFF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0" name="Freeform 226">
                  <a:extLst>
                    <a:ext uri="{FF2B5EF4-FFF2-40B4-BE49-F238E27FC236}">
                      <a16:creationId xmlns:a16="http://schemas.microsoft.com/office/drawing/2014/main" id="{9591DF7B-9817-31CF-638C-E653879830E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42" name="Group 227">
                <a:extLst>
                  <a:ext uri="{FF2B5EF4-FFF2-40B4-BE49-F238E27FC236}">
                    <a16:creationId xmlns:a16="http://schemas.microsoft.com/office/drawing/2014/main" id="{08980105-E955-297B-0DE8-8CCEC052E2FB}"/>
                  </a:ext>
                </a:extLst>
              </p:cNvPr>
              <p:cNvGrpSpPr>
                <a:grpSpLocks/>
              </p:cNvGrpSpPr>
              <p:nvPr/>
            </p:nvGrpSpPr>
            <p:grpSpPr bwMode="auto">
              <a:xfrm>
                <a:off x="5707764" y="3575242"/>
                <a:ext cx="83389" cy="175252"/>
                <a:chOff x="5021753" y="2927868"/>
                <a:chExt cx="83398" cy="175731"/>
              </a:xfrm>
            </p:grpSpPr>
            <p:sp>
              <p:nvSpPr>
                <p:cNvPr id="275" name="Oval 228">
                  <a:extLst>
                    <a:ext uri="{FF2B5EF4-FFF2-40B4-BE49-F238E27FC236}">
                      <a16:creationId xmlns:a16="http://schemas.microsoft.com/office/drawing/2014/main" id="{BE7B387D-53F8-FC08-D4C7-92CF45023059}"/>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6" name="Freeform 229">
                  <a:extLst>
                    <a:ext uri="{FF2B5EF4-FFF2-40B4-BE49-F238E27FC236}">
                      <a16:creationId xmlns:a16="http://schemas.microsoft.com/office/drawing/2014/main" id="{D1646BDD-139B-7350-F060-EC8A3732590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7" name="Freeform 230">
                  <a:extLst>
                    <a:ext uri="{FF2B5EF4-FFF2-40B4-BE49-F238E27FC236}">
                      <a16:creationId xmlns:a16="http://schemas.microsoft.com/office/drawing/2014/main" id="{1F774BF9-6EB4-3B6A-B2CD-A546025B482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43" name="Group 376">
                <a:extLst>
                  <a:ext uri="{FF2B5EF4-FFF2-40B4-BE49-F238E27FC236}">
                    <a16:creationId xmlns:a16="http://schemas.microsoft.com/office/drawing/2014/main" id="{36EA36EC-4E84-F434-174D-3A0D9AC2EC35}"/>
                  </a:ext>
                </a:extLst>
              </p:cNvPr>
              <p:cNvGrpSpPr>
                <a:grpSpLocks/>
              </p:cNvGrpSpPr>
              <p:nvPr/>
            </p:nvGrpSpPr>
            <p:grpSpPr bwMode="auto">
              <a:xfrm rot="11349086" flipH="1">
                <a:off x="5993134" y="3771779"/>
                <a:ext cx="83389" cy="175252"/>
                <a:chOff x="5021753" y="2927868"/>
                <a:chExt cx="83398" cy="175731"/>
              </a:xfrm>
            </p:grpSpPr>
            <p:sp>
              <p:nvSpPr>
                <p:cNvPr id="272" name="Oval 377">
                  <a:extLst>
                    <a:ext uri="{FF2B5EF4-FFF2-40B4-BE49-F238E27FC236}">
                      <a16:creationId xmlns:a16="http://schemas.microsoft.com/office/drawing/2014/main" id="{90827C60-1388-9A3B-D562-44E49C3330AC}"/>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3" name="Freeform 378">
                  <a:extLst>
                    <a:ext uri="{FF2B5EF4-FFF2-40B4-BE49-F238E27FC236}">
                      <a16:creationId xmlns:a16="http://schemas.microsoft.com/office/drawing/2014/main" id="{A4BC1A6F-E982-B31F-B9E2-2993B9DE190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4" name="Freeform 379">
                  <a:extLst>
                    <a:ext uri="{FF2B5EF4-FFF2-40B4-BE49-F238E27FC236}">
                      <a16:creationId xmlns:a16="http://schemas.microsoft.com/office/drawing/2014/main" id="{D141652F-993A-9E08-F7DE-9DDDB7CE0EF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44" name="Group 380">
                <a:extLst>
                  <a:ext uri="{FF2B5EF4-FFF2-40B4-BE49-F238E27FC236}">
                    <a16:creationId xmlns:a16="http://schemas.microsoft.com/office/drawing/2014/main" id="{6E5A414A-99EC-F098-3320-788B652EC903}"/>
                  </a:ext>
                </a:extLst>
              </p:cNvPr>
              <p:cNvGrpSpPr>
                <a:grpSpLocks/>
              </p:cNvGrpSpPr>
              <p:nvPr/>
            </p:nvGrpSpPr>
            <p:grpSpPr bwMode="auto">
              <a:xfrm rot="11349086" flipH="1">
                <a:off x="5903791" y="3771779"/>
                <a:ext cx="83389" cy="175252"/>
                <a:chOff x="5021753" y="2927868"/>
                <a:chExt cx="83398" cy="175731"/>
              </a:xfrm>
            </p:grpSpPr>
            <p:sp>
              <p:nvSpPr>
                <p:cNvPr id="269" name="Oval 381">
                  <a:extLst>
                    <a:ext uri="{FF2B5EF4-FFF2-40B4-BE49-F238E27FC236}">
                      <a16:creationId xmlns:a16="http://schemas.microsoft.com/office/drawing/2014/main" id="{9BBE51E4-E930-01DB-A0BC-1E94CB54785C}"/>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0" name="Freeform 382">
                  <a:extLst>
                    <a:ext uri="{FF2B5EF4-FFF2-40B4-BE49-F238E27FC236}">
                      <a16:creationId xmlns:a16="http://schemas.microsoft.com/office/drawing/2014/main" id="{E9A69A76-DEF2-4465-56C5-2B0E895D207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1" name="Freeform 383">
                  <a:extLst>
                    <a:ext uri="{FF2B5EF4-FFF2-40B4-BE49-F238E27FC236}">
                      <a16:creationId xmlns:a16="http://schemas.microsoft.com/office/drawing/2014/main" id="{DBA7D9BC-91C7-51E0-23A0-D1BE62BC497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45" name="Group 384">
                <a:extLst>
                  <a:ext uri="{FF2B5EF4-FFF2-40B4-BE49-F238E27FC236}">
                    <a16:creationId xmlns:a16="http://schemas.microsoft.com/office/drawing/2014/main" id="{F99FBA2F-7B6D-40AD-9C98-2210F0E6CBD8}"/>
                  </a:ext>
                </a:extLst>
              </p:cNvPr>
              <p:cNvGrpSpPr>
                <a:grpSpLocks/>
              </p:cNvGrpSpPr>
              <p:nvPr/>
            </p:nvGrpSpPr>
            <p:grpSpPr bwMode="auto">
              <a:xfrm rot="11349086" flipH="1">
                <a:off x="5814446" y="3771779"/>
                <a:ext cx="83389" cy="175252"/>
                <a:chOff x="5021753" y="2927868"/>
                <a:chExt cx="83398" cy="175731"/>
              </a:xfrm>
            </p:grpSpPr>
            <p:sp>
              <p:nvSpPr>
                <p:cNvPr id="266" name="Oval 385">
                  <a:extLst>
                    <a:ext uri="{FF2B5EF4-FFF2-40B4-BE49-F238E27FC236}">
                      <a16:creationId xmlns:a16="http://schemas.microsoft.com/office/drawing/2014/main" id="{D36423F4-BB59-FF0F-9B5F-91C4B4EC7E72}"/>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7" name="Freeform 386">
                  <a:extLst>
                    <a:ext uri="{FF2B5EF4-FFF2-40B4-BE49-F238E27FC236}">
                      <a16:creationId xmlns:a16="http://schemas.microsoft.com/office/drawing/2014/main" id="{A7D9E645-FB1A-B1DE-E1D3-85211140C35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8" name="Freeform 387">
                  <a:extLst>
                    <a:ext uri="{FF2B5EF4-FFF2-40B4-BE49-F238E27FC236}">
                      <a16:creationId xmlns:a16="http://schemas.microsoft.com/office/drawing/2014/main" id="{D2B31CCC-9DA2-7B14-F4C9-ED97CC022F9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46" name="Group 388">
                <a:extLst>
                  <a:ext uri="{FF2B5EF4-FFF2-40B4-BE49-F238E27FC236}">
                    <a16:creationId xmlns:a16="http://schemas.microsoft.com/office/drawing/2014/main" id="{5C315425-83D7-4E3F-1DDC-556B72CFA427}"/>
                  </a:ext>
                </a:extLst>
              </p:cNvPr>
              <p:cNvGrpSpPr>
                <a:grpSpLocks/>
              </p:cNvGrpSpPr>
              <p:nvPr/>
            </p:nvGrpSpPr>
            <p:grpSpPr bwMode="auto">
              <a:xfrm rot="11349086" flipH="1">
                <a:off x="5716166" y="3771779"/>
                <a:ext cx="83389" cy="175252"/>
                <a:chOff x="5021753" y="2927868"/>
                <a:chExt cx="83398" cy="175731"/>
              </a:xfrm>
            </p:grpSpPr>
            <p:sp>
              <p:nvSpPr>
                <p:cNvPr id="263" name="Oval 389">
                  <a:extLst>
                    <a:ext uri="{FF2B5EF4-FFF2-40B4-BE49-F238E27FC236}">
                      <a16:creationId xmlns:a16="http://schemas.microsoft.com/office/drawing/2014/main" id="{C059DCFF-700B-5673-1695-91D1E0D80CC2}"/>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4" name="Freeform 390">
                  <a:extLst>
                    <a:ext uri="{FF2B5EF4-FFF2-40B4-BE49-F238E27FC236}">
                      <a16:creationId xmlns:a16="http://schemas.microsoft.com/office/drawing/2014/main" id="{E78C52F5-8445-13F6-7BB8-82080A70205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5" name="Freeform 391">
                  <a:extLst>
                    <a:ext uri="{FF2B5EF4-FFF2-40B4-BE49-F238E27FC236}">
                      <a16:creationId xmlns:a16="http://schemas.microsoft.com/office/drawing/2014/main" id="{613E04C2-D6DE-B8AD-A764-E175AFA7840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47" name="Group 219">
                <a:extLst>
                  <a:ext uri="{FF2B5EF4-FFF2-40B4-BE49-F238E27FC236}">
                    <a16:creationId xmlns:a16="http://schemas.microsoft.com/office/drawing/2014/main" id="{42D2523F-9D15-E582-5D05-7AD68E1A14B8}"/>
                  </a:ext>
                </a:extLst>
              </p:cNvPr>
              <p:cNvGrpSpPr>
                <a:grpSpLocks/>
              </p:cNvGrpSpPr>
              <p:nvPr/>
            </p:nvGrpSpPr>
            <p:grpSpPr bwMode="auto">
              <a:xfrm>
                <a:off x="6163165" y="3574936"/>
                <a:ext cx="83389" cy="175252"/>
                <a:chOff x="5021753" y="2927868"/>
                <a:chExt cx="83398" cy="175731"/>
              </a:xfrm>
            </p:grpSpPr>
            <p:sp>
              <p:nvSpPr>
                <p:cNvPr id="260" name="Oval 220">
                  <a:extLst>
                    <a:ext uri="{FF2B5EF4-FFF2-40B4-BE49-F238E27FC236}">
                      <a16:creationId xmlns:a16="http://schemas.microsoft.com/office/drawing/2014/main" id="{A72C8DC5-BDC5-FC1D-6379-F15E3ED638D4}"/>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1" name="Freeform 221">
                  <a:extLst>
                    <a:ext uri="{FF2B5EF4-FFF2-40B4-BE49-F238E27FC236}">
                      <a16:creationId xmlns:a16="http://schemas.microsoft.com/office/drawing/2014/main" id="{554F5CD1-C409-DC01-2CC9-CA75552A5E60}"/>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2" name="Freeform 222">
                  <a:extLst>
                    <a:ext uri="{FF2B5EF4-FFF2-40B4-BE49-F238E27FC236}">
                      <a16:creationId xmlns:a16="http://schemas.microsoft.com/office/drawing/2014/main" id="{25C25F2A-6092-6400-7510-9011A8D63E8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48" name="Group 223">
                <a:extLst>
                  <a:ext uri="{FF2B5EF4-FFF2-40B4-BE49-F238E27FC236}">
                    <a16:creationId xmlns:a16="http://schemas.microsoft.com/office/drawing/2014/main" id="{9CF95FC0-4114-D871-9A31-AEA2CA69E70A}"/>
                  </a:ext>
                </a:extLst>
              </p:cNvPr>
              <p:cNvGrpSpPr>
                <a:grpSpLocks/>
              </p:cNvGrpSpPr>
              <p:nvPr/>
            </p:nvGrpSpPr>
            <p:grpSpPr bwMode="auto">
              <a:xfrm>
                <a:off x="6073820" y="3574936"/>
                <a:ext cx="83389" cy="175252"/>
                <a:chOff x="5021753" y="2927868"/>
                <a:chExt cx="83398" cy="175731"/>
              </a:xfrm>
            </p:grpSpPr>
            <p:sp>
              <p:nvSpPr>
                <p:cNvPr id="257" name="Oval 224">
                  <a:extLst>
                    <a:ext uri="{FF2B5EF4-FFF2-40B4-BE49-F238E27FC236}">
                      <a16:creationId xmlns:a16="http://schemas.microsoft.com/office/drawing/2014/main" id="{26C8CE57-787C-3F6F-6178-3FFB97548F9D}"/>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8" name="Freeform 225">
                  <a:extLst>
                    <a:ext uri="{FF2B5EF4-FFF2-40B4-BE49-F238E27FC236}">
                      <a16:creationId xmlns:a16="http://schemas.microsoft.com/office/drawing/2014/main" id="{D4B88B28-6031-5961-0CE0-F1C3CAEF876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9" name="Freeform 226">
                  <a:extLst>
                    <a:ext uri="{FF2B5EF4-FFF2-40B4-BE49-F238E27FC236}">
                      <a16:creationId xmlns:a16="http://schemas.microsoft.com/office/drawing/2014/main" id="{3A15E5D3-C0D8-D277-C23C-B6869BCCEEF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49" name="Group 380">
                <a:extLst>
                  <a:ext uri="{FF2B5EF4-FFF2-40B4-BE49-F238E27FC236}">
                    <a16:creationId xmlns:a16="http://schemas.microsoft.com/office/drawing/2014/main" id="{FDB4AC1C-B9EA-06D6-1679-361C240CA791}"/>
                  </a:ext>
                </a:extLst>
              </p:cNvPr>
              <p:cNvGrpSpPr>
                <a:grpSpLocks/>
              </p:cNvGrpSpPr>
              <p:nvPr/>
            </p:nvGrpSpPr>
            <p:grpSpPr bwMode="auto">
              <a:xfrm rot="11349086" flipH="1">
                <a:off x="6174545" y="3771474"/>
                <a:ext cx="83389" cy="175252"/>
                <a:chOff x="5021753" y="2927868"/>
                <a:chExt cx="83398" cy="175731"/>
              </a:xfrm>
            </p:grpSpPr>
            <p:sp>
              <p:nvSpPr>
                <p:cNvPr id="254" name="Oval 381">
                  <a:extLst>
                    <a:ext uri="{FF2B5EF4-FFF2-40B4-BE49-F238E27FC236}">
                      <a16:creationId xmlns:a16="http://schemas.microsoft.com/office/drawing/2014/main" id="{F99F5572-F589-0CCB-72B0-06D8DDFE15FA}"/>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5" name="Freeform 382">
                  <a:extLst>
                    <a:ext uri="{FF2B5EF4-FFF2-40B4-BE49-F238E27FC236}">
                      <a16:creationId xmlns:a16="http://schemas.microsoft.com/office/drawing/2014/main" id="{61BA3529-004B-A1FF-957B-F4EB1CD3D90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6" name="Freeform 383">
                  <a:extLst>
                    <a:ext uri="{FF2B5EF4-FFF2-40B4-BE49-F238E27FC236}">
                      <a16:creationId xmlns:a16="http://schemas.microsoft.com/office/drawing/2014/main" id="{20C3635B-3D08-1A63-A194-9B853DD96A8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50" name="Group 384">
                <a:extLst>
                  <a:ext uri="{FF2B5EF4-FFF2-40B4-BE49-F238E27FC236}">
                    <a16:creationId xmlns:a16="http://schemas.microsoft.com/office/drawing/2014/main" id="{9A5B75E8-EFB2-0FD8-80F3-6914E40E00F4}"/>
                  </a:ext>
                </a:extLst>
              </p:cNvPr>
              <p:cNvGrpSpPr>
                <a:grpSpLocks/>
              </p:cNvGrpSpPr>
              <p:nvPr/>
            </p:nvGrpSpPr>
            <p:grpSpPr bwMode="auto">
              <a:xfrm rot="11349086" flipH="1">
                <a:off x="6085199" y="3771474"/>
                <a:ext cx="83389" cy="175252"/>
                <a:chOff x="5021753" y="2927868"/>
                <a:chExt cx="83398" cy="175731"/>
              </a:xfrm>
            </p:grpSpPr>
            <p:sp>
              <p:nvSpPr>
                <p:cNvPr id="251" name="Oval 385">
                  <a:extLst>
                    <a:ext uri="{FF2B5EF4-FFF2-40B4-BE49-F238E27FC236}">
                      <a16:creationId xmlns:a16="http://schemas.microsoft.com/office/drawing/2014/main" id="{4EAA4E35-E1DB-6D50-5A29-461C53CEAA4A}"/>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2" name="Freeform 386">
                  <a:extLst>
                    <a:ext uri="{FF2B5EF4-FFF2-40B4-BE49-F238E27FC236}">
                      <a16:creationId xmlns:a16="http://schemas.microsoft.com/office/drawing/2014/main" id="{026F2C9B-6B7B-F124-7252-CEDCE3D26D1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3" name="Freeform 387">
                  <a:extLst>
                    <a:ext uri="{FF2B5EF4-FFF2-40B4-BE49-F238E27FC236}">
                      <a16:creationId xmlns:a16="http://schemas.microsoft.com/office/drawing/2014/main" id="{E0EF4D9D-BBEB-A552-D907-D273A69FE17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id="{526E36C8-D4D3-EE61-DFF9-BAECE2036D69}"/>
                </a:ext>
              </a:extLst>
            </p:cNvPr>
            <p:cNvGrpSpPr/>
            <p:nvPr/>
          </p:nvGrpSpPr>
          <p:grpSpPr>
            <a:xfrm>
              <a:off x="10395440" y="2432241"/>
              <a:ext cx="765822" cy="217498"/>
              <a:chOff x="4890777" y="3558752"/>
              <a:chExt cx="1367157" cy="388279"/>
            </a:xfrm>
          </p:grpSpPr>
          <p:grpSp>
            <p:nvGrpSpPr>
              <p:cNvPr id="101" name="Group 142">
                <a:extLst>
                  <a:ext uri="{FF2B5EF4-FFF2-40B4-BE49-F238E27FC236}">
                    <a16:creationId xmlns:a16="http://schemas.microsoft.com/office/drawing/2014/main" id="{819C694C-10B4-39E2-91F6-187DDC5C96EC}"/>
                  </a:ext>
                </a:extLst>
              </p:cNvPr>
              <p:cNvGrpSpPr>
                <a:grpSpLocks/>
              </p:cNvGrpSpPr>
              <p:nvPr/>
            </p:nvGrpSpPr>
            <p:grpSpPr bwMode="auto">
              <a:xfrm>
                <a:off x="4890777" y="3564691"/>
                <a:ext cx="83389" cy="175252"/>
                <a:chOff x="5021753" y="2927868"/>
                <a:chExt cx="83398" cy="175731"/>
              </a:xfrm>
            </p:grpSpPr>
            <p:sp>
              <p:nvSpPr>
                <p:cNvPr id="218" name="Oval 143">
                  <a:extLst>
                    <a:ext uri="{FF2B5EF4-FFF2-40B4-BE49-F238E27FC236}">
                      <a16:creationId xmlns:a16="http://schemas.microsoft.com/office/drawing/2014/main" id="{DB19B3F3-87AE-A873-07F8-1BA8286A7CF5}"/>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9" name="Freeform 144">
                  <a:extLst>
                    <a:ext uri="{FF2B5EF4-FFF2-40B4-BE49-F238E27FC236}">
                      <a16:creationId xmlns:a16="http://schemas.microsoft.com/office/drawing/2014/main" id="{A0B3BB8C-0A70-651E-5026-27979F570990}"/>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20" name="Freeform 145">
                  <a:extLst>
                    <a:ext uri="{FF2B5EF4-FFF2-40B4-BE49-F238E27FC236}">
                      <a16:creationId xmlns:a16="http://schemas.microsoft.com/office/drawing/2014/main" id="{4D559E63-5728-1416-6376-3225CD6C47B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02" name="Group 146">
                <a:extLst>
                  <a:ext uri="{FF2B5EF4-FFF2-40B4-BE49-F238E27FC236}">
                    <a16:creationId xmlns:a16="http://schemas.microsoft.com/office/drawing/2014/main" id="{C80FA442-4D4D-500C-F147-7E5A54FF0C8A}"/>
                  </a:ext>
                </a:extLst>
              </p:cNvPr>
              <p:cNvGrpSpPr>
                <a:grpSpLocks/>
              </p:cNvGrpSpPr>
              <p:nvPr/>
            </p:nvGrpSpPr>
            <p:grpSpPr bwMode="auto">
              <a:xfrm>
                <a:off x="4986078" y="3558752"/>
                <a:ext cx="83389" cy="175252"/>
                <a:chOff x="5021753" y="2927868"/>
                <a:chExt cx="83398" cy="175731"/>
              </a:xfrm>
            </p:grpSpPr>
            <p:sp>
              <p:nvSpPr>
                <p:cNvPr id="215" name="Oval 147">
                  <a:extLst>
                    <a:ext uri="{FF2B5EF4-FFF2-40B4-BE49-F238E27FC236}">
                      <a16:creationId xmlns:a16="http://schemas.microsoft.com/office/drawing/2014/main" id="{4402BC07-4AB8-B395-B4A2-516D36E61E24}"/>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6" name="Freeform 148">
                  <a:extLst>
                    <a:ext uri="{FF2B5EF4-FFF2-40B4-BE49-F238E27FC236}">
                      <a16:creationId xmlns:a16="http://schemas.microsoft.com/office/drawing/2014/main" id="{4F889E08-EBC2-523D-E760-78408CA7F60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 name="Freeform 149">
                  <a:extLst>
                    <a:ext uri="{FF2B5EF4-FFF2-40B4-BE49-F238E27FC236}">
                      <a16:creationId xmlns:a16="http://schemas.microsoft.com/office/drawing/2014/main" id="{09B0B297-62A4-4A67-A38C-E5C94FE6943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03" name="Group 150">
                <a:extLst>
                  <a:ext uri="{FF2B5EF4-FFF2-40B4-BE49-F238E27FC236}">
                    <a16:creationId xmlns:a16="http://schemas.microsoft.com/office/drawing/2014/main" id="{83D0D441-1164-72FB-406C-D137A01522A4}"/>
                  </a:ext>
                </a:extLst>
              </p:cNvPr>
              <p:cNvGrpSpPr>
                <a:grpSpLocks/>
              </p:cNvGrpSpPr>
              <p:nvPr/>
            </p:nvGrpSpPr>
            <p:grpSpPr bwMode="auto">
              <a:xfrm>
                <a:off x="5078402" y="3564692"/>
                <a:ext cx="83389" cy="175252"/>
                <a:chOff x="5021753" y="2927868"/>
                <a:chExt cx="83398" cy="175731"/>
              </a:xfrm>
            </p:grpSpPr>
            <p:sp>
              <p:nvSpPr>
                <p:cNvPr id="212" name="Oval 151">
                  <a:extLst>
                    <a:ext uri="{FF2B5EF4-FFF2-40B4-BE49-F238E27FC236}">
                      <a16:creationId xmlns:a16="http://schemas.microsoft.com/office/drawing/2014/main" id="{6117FCC3-9FEE-0AEE-EA92-D50D75155875}"/>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3" name="Freeform 152">
                  <a:extLst>
                    <a:ext uri="{FF2B5EF4-FFF2-40B4-BE49-F238E27FC236}">
                      <a16:creationId xmlns:a16="http://schemas.microsoft.com/office/drawing/2014/main" id="{F54AB807-5C6C-0B21-F044-8F13839FB68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4" name="Freeform 153">
                  <a:extLst>
                    <a:ext uri="{FF2B5EF4-FFF2-40B4-BE49-F238E27FC236}">
                      <a16:creationId xmlns:a16="http://schemas.microsoft.com/office/drawing/2014/main" id="{D29DB608-D347-A8F6-1C3A-B13CCB9CB58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04" name="Group 154">
                <a:extLst>
                  <a:ext uri="{FF2B5EF4-FFF2-40B4-BE49-F238E27FC236}">
                    <a16:creationId xmlns:a16="http://schemas.microsoft.com/office/drawing/2014/main" id="{3F25A4F6-5DAF-E8B7-03FD-0244C262A33C}"/>
                  </a:ext>
                </a:extLst>
              </p:cNvPr>
              <p:cNvGrpSpPr>
                <a:grpSpLocks/>
              </p:cNvGrpSpPr>
              <p:nvPr/>
            </p:nvGrpSpPr>
            <p:grpSpPr bwMode="auto">
              <a:xfrm>
                <a:off x="5167747" y="3561722"/>
                <a:ext cx="83389" cy="175252"/>
                <a:chOff x="5021753" y="2927868"/>
                <a:chExt cx="83398" cy="175731"/>
              </a:xfrm>
            </p:grpSpPr>
            <p:sp>
              <p:nvSpPr>
                <p:cNvPr id="209" name="Oval 155">
                  <a:extLst>
                    <a:ext uri="{FF2B5EF4-FFF2-40B4-BE49-F238E27FC236}">
                      <a16:creationId xmlns:a16="http://schemas.microsoft.com/office/drawing/2014/main" id="{6CA87F9B-A2D8-98E6-A29D-EA05AAC502EC}"/>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0" name="Freeform 156">
                  <a:extLst>
                    <a:ext uri="{FF2B5EF4-FFF2-40B4-BE49-F238E27FC236}">
                      <a16:creationId xmlns:a16="http://schemas.microsoft.com/office/drawing/2014/main" id="{8F96A7CB-6BEE-64D8-DCC8-743731A35C8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1" name="Freeform 157">
                  <a:extLst>
                    <a:ext uri="{FF2B5EF4-FFF2-40B4-BE49-F238E27FC236}">
                      <a16:creationId xmlns:a16="http://schemas.microsoft.com/office/drawing/2014/main" id="{FF4F27FA-8705-F7F7-960B-4864CADE3F2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05" name="Group 158">
                <a:extLst>
                  <a:ext uri="{FF2B5EF4-FFF2-40B4-BE49-F238E27FC236}">
                    <a16:creationId xmlns:a16="http://schemas.microsoft.com/office/drawing/2014/main" id="{610A9967-971A-59D6-66C6-CE0A6BD92882}"/>
                  </a:ext>
                </a:extLst>
              </p:cNvPr>
              <p:cNvGrpSpPr>
                <a:grpSpLocks/>
              </p:cNvGrpSpPr>
              <p:nvPr/>
            </p:nvGrpSpPr>
            <p:grpSpPr bwMode="auto">
              <a:xfrm>
                <a:off x="5260070" y="3564692"/>
                <a:ext cx="83389" cy="175252"/>
                <a:chOff x="5021753" y="2927868"/>
                <a:chExt cx="83398" cy="175731"/>
              </a:xfrm>
            </p:grpSpPr>
            <p:sp>
              <p:nvSpPr>
                <p:cNvPr id="206" name="Oval 159">
                  <a:extLst>
                    <a:ext uri="{FF2B5EF4-FFF2-40B4-BE49-F238E27FC236}">
                      <a16:creationId xmlns:a16="http://schemas.microsoft.com/office/drawing/2014/main" id="{8FA0BA6F-8CC0-BB1D-CF86-3CDC2CA01B83}"/>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7" name="Freeform 160">
                  <a:extLst>
                    <a:ext uri="{FF2B5EF4-FFF2-40B4-BE49-F238E27FC236}">
                      <a16:creationId xmlns:a16="http://schemas.microsoft.com/office/drawing/2014/main" id="{6E4A7A51-994B-75C5-24CD-FDAEAA6532A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8" name="Freeform 161">
                  <a:extLst>
                    <a:ext uri="{FF2B5EF4-FFF2-40B4-BE49-F238E27FC236}">
                      <a16:creationId xmlns:a16="http://schemas.microsoft.com/office/drawing/2014/main" id="{9863F9A1-0335-FD0B-61A2-DDEF21F20C0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06" name="Group 215">
                <a:extLst>
                  <a:ext uri="{FF2B5EF4-FFF2-40B4-BE49-F238E27FC236}">
                    <a16:creationId xmlns:a16="http://schemas.microsoft.com/office/drawing/2014/main" id="{62DE0ECD-4144-9C1E-225C-3E8082719725}"/>
                  </a:ext>
                </a:extLst>
              </p:cNvPr>
              <p:cNvGrpSpPr>
                <a:grpSpLocks/>
              </p:cNvGrpSpPr>
              <p:nvPr/>
            </p:nvGrpSpPr>
            <p:grpSpPr bwMode="auto">
              <a:xfrm>
                <a:off x="5629826" y="3571130"/>
                <a:ext cx="83389" cy="175252"/>
                <a:chOff x="5021753" y="2927868"/>
                <a:chExt cx="83398" cy="175731"/>
              </a:xfrm>
            </p:grpSpPr>
            <p:sp>
              <p:nvSpPr>
                <p:cNvPr id="203" name="Oval 216">
                  <a:extLst>
                    <a:ext uri="{FF2B5EF4-FFF2-40B4-BE49-F238E27FC236}">
                      <a16:creationId xmlns:a16="http://schemas.microsoft.com/office/drawing/2014/main" id="{92662E1D-D65F-BE96-FAA7-8909D69B4397}"/>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4" name="Freeform 217">
                  <a:extLst>
                    <a:ext uri="{FF2B5EF4-FFF2-40B4-BE49-F238E27FC236}">
                      <a16:creationId xmlns:a16="http://schemas.microsoft.com/office/drawing/2014/main" id="{09FFBB9F-C99A-BEE1-B462-A662B39A8CF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5" name="Freeform 218">
                  <a:extLst>
                    <a:ext uri="{FF2B5EF4-FFF2-40B4-BE49-F238E27FC236}">
                      <a16:creationId xmlns:a16="http://schemas.microsoft.com/office/drawing/2014/main" id="{D172703D-E426-2DC1-47F9-96F6BE49B5C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07" name="Group 219">
                <a:extLst>
                  <a:ext uri="{FF2B5EF4-FFF2-40B4-BE49-F238E27FC236}">
                    <a16:creationId xmlns:a16="http://schemas.microsoft.com/office/drawing/2014/main" id="{E5B705F9-0FD5-5B50-9087-2516DC480FC8}"/>
                  </a:ext>
                </a:extLst>
              </p:cNvPr>
              <p:cNvGrpSpPr>
                <a:grpSpLocks/>
              </p:cNvGrpSpPr>
              <p:nvPr/>
            </p:nvGrpSpPr>
            <p:grpSpPr bwMode="auto">
              <a:xfrm>
                <a:off x="5537502" y="3571130"/>
                <a:ext cx="83389" cy="175252"/>
                <a:chOff x="5021753" y="2927868"/>
                <a:chExt cx="83398" cy="175731"/>
              </a:xfrm>
            </p:grpSpPr>
            <p:sp>
              <p:nvSpPr>
                <p:cNvPr id="200" name="Oval 220">
                  <a:extLst>
                    <a:ext uri="{FF2B5EF4-FFF2-40B4-BE49-F238E27FC236}">
                      <a16:creationId xmlns:a16="http://schemas.microsoft.com/office/drawing/2014/main" id="{431366CB-CD1A-3904-7C43-1EF75F66FB4C}"/>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1" name="Freeform 221">
                  <a:extLst>
                    <a:ext uri="{FF2B5EF4-FFF2-40B4-BE49-F238E27FC236}">
                      <a16:creationId xmlns:a16="http://schemas.microsoft.com/office/drawing/2014/main" id="{AFDF67F9-671C-8F66-034B-B92CBD49751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2" name="Freeform 222">
                  <a:extLst>
                    <a:ext uri="{FF2B5EF4-FFF2-40B4-BE49-F238E27FC236}">
                      <a16:creationId xmlns:a16="http://schemas.microsoft.com/office/drawing/2014/main" id="{5DFB0859-CF0A-2E90-0351-63613455FDF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08" name="Group 223">
                <a:extLst>
                  <a:ext uri="{FF2B5EF4-FFF2-40B4-BE49-F238E27FC236}">
                    <a16:creationId xmlns:a16="http://schemas.microsoft.com/office/drawing/2014/main" id="{A6DA85B6-0BA7-052A-767B-BA53236F5163}"/>
                  </a:ext>
                </a:extLst>
              </p:cNvPr>
              <p:cNvGrpSpPr>
                <a:grpSpLocks/>
              </p:cNvGrpSpPr>
              <p:nvPr/>
            </p:nvGrpSpPr>
            <p:grpSpPr bwMode="auto">
              <a:xfrm>
                <a:off x="5448158" y="3571130"/>
                <a:ext cx="83389" cy="175252"/>
                <a:chOff x="5021753" y="2927868"/>
                <a:chExt cx="83398" cy="175731"/>
              </a:xfrm>
            </p:grpSpPr>
            <p:sp>
              <p:nvSpPr>
                <p:cNvPr id="197" name="Oval 224">
                  <a:extLst>
                    <a:ext uri="{FF2B5EF4-FFF2-40B4-BE49-F238E27FC236}">
                      <a16:creationId xmlns:a16="http://schemas.microsoft.com/office/drawing/2014/main" id="{AC930EA5-EACD-3A01-6686-3DAD6B913467}"/>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8" name="Freeform 225">
                  <a:extLst>
                    <a:ext uri="{FF2B5EF4-FFF2-40B4-BE49-F238E27FC236}">
                      <a16:creationId xmlns:a16="http://schemas.microsoft.com/office/drawing/2014/main" id="{E5BFA949-8F6F-2DD0-097D-DB1B926717F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9" name="Freeform 226">
                  <a:extLst>
                    <a:ext uri="{FF2B5EF4-FFF2-40B4-BE49-F238E27FC236}">
                      <a16:creationId xmlns:a16="http://schemas.microsoft.com/office/drawing/2014/main" id="{35EB37E9-052C-A66B-87C4-3F119B815CB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09" name="Group 227">
                <a:extLst>
                  <a:ext uri="{FF2B5EF4-FFF2-40B4-BE49-F238E27FC236}">
                    <a16:creationId xmlns:a16="http://schemas.microsoft.com/office/drawing/2014/main" id="{5DE5209C-48B3-DEDC-8DF0-98F1B5246F70}"/>
                  </a:ext>
                </a:extLst>
              </p:cNvPr>
              <p:cNvGrpSpPr>
                <a:grpSpLocks/>
              </p:cNvGrpSpPr>
              <p:nvPr/>
            </p:nvGrpSpPr>
            <p:grpSpPr bwMode="auto">
              <a:xfrm>
                <a:off x="5352856" y="3571130"/>
                <a:ext cx="83389" cy="175252"/>
                <a:chOff x="5021753" y="2927868"/>
                <a:chExt cx="83398" cy="175731"/>
              </a:xfrm>
            </p:grpSpPr>
            <p:sp>
              <p:nvSpPr>
                <p:cNvPr id="194" name="Oval 228">
                  <a:extLst>
                    <a:ext uri="{FF2B5EF4-FFF2-40B4-BE49-F238E27FC236}">
                      <a16:creationId xmlns:a16="http://schemas.microsoft.com/office/drawing/2014/main" id="{9E701581-18C7-7ECD-0800-04ECCEF44C0C}"/>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5" name="Freeform 229">
                  <a:extLst>
                    <a:ext uri="{FF2B5EF4-FFF2-40B4-BE49-F238E27FC236}">
                      <a16:creationId xmlns:a16="http://schemas.microsoft.com/office/drawing/2014/main" id="{6B7486F5-5D3E-2F1C-CC23-04F6BC4FB99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6" name="Freeform 230">
                  <a:extLst>
                    <a:ext uri="{FF2B5EF4-FFF2-40B4-BE49-F238E27FC236}">
                      <a16:creationId xmlns:a16="http://schemas.microsoft.com/office/drawing/2014/main" id="{9472BD38-3FD2-8E07-B619-075406BF83A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10" name="Group 303">
                <a:extLst>
                  <a:ext uri="{FF2B5EF4-FFF2-40B4-BE49-F238E27FC236}">
                    <a16:creationId xmlns:a16="http://schemas.microsoft.com/office/drawing/2014/main" id="{85E7692F-EECA-2FAE-15F7-5982D97CB941}"/>
                  </a:ext>
                </a:extLst>
              </p:cNvPr>
              <p:cNvGrpSpPr>
                <a:grpSpLocks/>
              </p:cNvGrpSpPr>
              <p:nvPr/>
            </p:nvGrpSpPr>
            <p:grpSpPr bwMode="auto">
              <a:xfrm rot="10800000" flipH="1">
                <a:off x="4891735" y="3756281"/>
                <a:ext cx="83389" cy="175252"/>
                <a:chOff x="5021753" y="2927868"/>
                <a:chExt cx="83398" cy="175731"/>
              </a:xfrm>
            </p:grpSpPr>
            <p:sp>
              <p:nvSpPr>
                <p:cNvPr id="191" name="Oval 304">
                  <a:extLst>
                    <a:ext uri="{FF2B5EF4-FFF2-40B4-BE49-F238E27FC236}">
                      <a16:creationId xmlns:a16="http://schemas.microsoft.com/office/drawing/2014/main" id="{CF7A3BF9-A6E4-A3A3-13A4-4F0CA77411A4}"/>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2" name="Freeform 305">
                  <a:extLst>
                    <a:ext uri="{FF2B5EF4-FFF2-40B4-BE49-F238E27FC236}">
                      <a16:creationId xmlns:a16="http://schemas.microsoft.com/office/drawing/2014/main" id="{F344B5AF-3842-6C2B-98F7-53AD94145AB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3" name="Freeform 306">
                  <a:extLst>
                    <a:ext uri="{FF2B5EF4-FFF2-40B4-BE49-F238E27FC236}">
                      <a16:creationId xmlns:a16="http://schemas.microsoft.com/office/drawing/2014/main" id="{8755C8F4-C473-A4BC-3773-58B54204465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11" name="Group 307">
                <a:extLst>
                  <a:ext uri="{FF2B5EF4-FFF2-40B4-BE49-F238E27FC236}">
                    <a16:creationId xmlns:a16="http://schemas.microsoft.com/office/drawing/2014/main" id="{E7CBCFFC-FC8B-6390-25C2-A6C8B731C511}"/>
                  </a:ext>
                </a:extLst>
              </p:cNvPr>
              <p:cNvGrpSpPr>
                <a:grpSpLocks/>
              </p:cNvGrpSpPr>
              <p:nvPr/>
            </p:nvGrpSpPr>
            <p:grpSpPr bwMode="auto">
              <a:xfrm rot="10800000" flipH="1">
                <a:off x="4984057" y="3753312"/>
                <a:ext cx="83389" cy="175252"/>
                <a:chOff x="5021753" y="2927868"/>
                <a:chExt cx="83398" cy="175731"/>
              </a:xfrm>
            </p:grpSpPr>
            <p:sp>
              <p:nvSpPr>
                <p:cNvPr id="188" name="Oval 308">
                  <a:extLst>
                    <a:ext uri="{FF2B5EF4-FFF2-40B4-BE49-F238E27FC236}">
                      <a16:creationId xmlns:a16="http://schemas.microsoft.com/office/drawing/2014/main" id="{7EAEA2EC-D2C8-3784-60A6-2B18F5C1F140}"/>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9" name="Freeform 309">
                  <a:extLst>
                    <a:ext uri="{FF2B5EF4-FFF2-40B4-BE49-F238E27FC236}">
                      <a16:creationId xmlns:a16="http://schemas.microsoft.com/office/drawing/2014/main" id="{F34D2A9C-5627-C77D-AB26-0B8B01CB7F2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0" name="Freeform 310">
                  <a:extLst>
                    <a:ext uri="{FF2B5EF4-FFF2-40B4-BE49-F238E27FC236}">
                      <a16:creationId xmlns:a16="http://schemas.microsoft.com/office/drawing/2014/main" id="{CF1100D5-6BA4-CA5A-AC89-52D12AE0E38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12" name="Group 311">
                <a:extLst>
                  <a:ext uri="{FF2B5EF4-FFF2-40B4-BE49-F238E27FC236}">
                    <a16:creationId xmlns:a16="http://schemas.microsoft.com/office/drawing/2014/main" id="{1F6DE637-20D6-50FF-A26D-59D8217612F1}"/>
                  </a:ext>
                </a:extLst>
              </p:cNvPr>
              <p:cNvGrpSpPr>
                <a:grpSpLocks/>
              </p:cNvGrpSpPr>
              <p:nvPr/>
            </p:nvGrpSpPr>
            <p:grpSpPr bwMode="auto">
              <a:xfrm rot="10800000" flipH="1">
                <a:off x="5073404" y="3759253"/>
                <a:ext cx="83389" cy="175252"/>
                <a:chOff x="5021753" y="2927868"/>
                <a:chExt cx="83398" cy="175731"/>
              </a:xfrm>
            </p:grpSpPr>
            <p:sp>
              <p:nvSpPr>
                <p:cNvPr id="185" name="Oval 312">
                  <a:extLst>
                    <a:ext uri="{FF2B5EF4-FFF2-40B4-BE49-F238E27FC236}">
                      <a16:creationId xmlns:a16="http://schemas.microsoft.com/office/drawing/2014/main" id="{A205A5CE-D345-09D0-BA73-1480C955697C}"/>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6" name="Freeform 313">
                  <a:extLst>
                    <a:ext uri="{FF2B5EF4-FFF2-40B4-BE49-F238E27FC236}">
                      <a16:creationId xmlns:a16="http://schemas.microsoft.com/office/drawing/2014/main" id="{B0CD5A83-F4C5-71F2-57C3-8F5A9C7C7C0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7" name="Freeform 314">
                  <a:extLst>
                    <a:ext uri="{FF2B5EF4-FFF2-40B4-BE49-F238E27FC236}">
                      <a16:creationId xmlns:a16="http://schemas.microsoft.com/office/drawing/2014/main" id="{E9F6B7CE-4FA7-4AEE-A05E-4B75315DD3C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13" name="Group 316">
                <a:extLst>
                  <a:ext uri="{FF2B5EF4-FFF2-40B4-BE49-F238E27FC236}">
                    <a16:creationId xmlns:a16="http://schemas.microsoft.com/office/drawing/2014/main" id="{3A0C69E7-7326-368B-3A2E-9FFF6BBA9FE4}"/>
                  </a:ext>
                </a:extLst>
              </p:cNvPr>
              <p:cNvGrpSpPr>
                <a:grpSpLocks/>
              </p:cNvGrpSpPr>
              <p:nvPr/>
            </p:nvGrpSpPr>
            <p:grpSpPr bwMode="auto">
              <a:xfrm rot="10800000" flipH="1">
                <a:off x="5166224" y="3762718"/>
                <a:ext cx="83389" cy="175252"/>
                <a:chOff x="5021753" y="2927868"/>
                <a:chExt cx="83398" cy="175731"/>
              </a:xfrm>
            </p:grpSpPr>
            <p:sp>
              <p:nvSpPr>
                <p:cNvPr id="182" name="Oval 317">
                  <a:extLst>
                    <a:ext uri="{FF2B5EF4-FFF2-40B4-BE49-F238E27FC236}">
                      <a16:creationId xmlns:a16="http://schemas.microsoft.com/office/drawing/2014/main" id="{5CC5A58A-6BBE-7EE9-0572-09C69C883F66}"/>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3" name="Freeform 318">
                  <a:extLst>
                    <a:ext uri="{FF2B5EF4-FFF2-40B4-BE49-F238E27FC236}">
                      <a16:creationId xmlns:a16="http://schemas.microsoft.com/office/drawing/2014/main" id="{519E90E1-0661-1A99-1DF9-5F327595A73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4" name="Freeform 319">
                  <a:extLst>
                    <a:ext uri="{FF2B5EF4-FFF2-40B4-BE49-F238E27FC236}">
                      <a16:creationId xmlns:a16="http://schemas.microsoft.com/office/drawing/2014/main" id="{9818DE8C-B1D1-39AA-1E6A-00CA2CCD810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14" name="Group 320">
                <a:extLst>
                  <a:ext uri="{FF2B5EF4-FFF2-40B4-BE49-F238E27FC236}">
                    <a16:creationId xmlns:a16="http://schemas.microsoft.com/office/drawing/2014/main" id="{7A3E1A15-4D9A-62F9-D5F3-91DE5AE4CBBF}"/>
                  </a:ext>
                </a:extLst>
              </p:cNvPr>
              <p:cNvGrpSpPr>
                <a:grpSpLocks/>
              </p:cNvGrpSpPr>
              <p:nvPr/>
            </p:nvGrpSpPr>
            <p:grpSpPr bwMode="auto">
              <a:xfrm rot="10800000" flipH="1">
                <a:off x="5259041" y="3760243"/>
                <a:ext cx="83389" cy="175252"/>
                <a:chOff x="5021753" y="2927868"/>
                <a:chExt cx="83398" cy="175731"/>
              </a:xfrm>
            </p:grpSpPr>
            <p:sp>
              <p:nvSpPr>
                <p:cNvPr id="179" name="Oval 321">
                  <a:extLst>
                    <a:ext uri="{FF2B5EF4-FFF2-40B4-BE49-F238E27FC236}">
                      <a16:creationId xmlns:a16="http://schemas.microsoft.com/office/drawing/2014/main" id="{F3FD3722-A1F4-29F6-5771-3CD5487A2FC6}"/>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0" name="Freeform 322">
                  <a:extLst>
                    <a:ext uri="{FF2B5EF4-FFF2-40B4-BE49-F238E27FC236}">
                      <a16:creationId xmlns:a16="http://schemas.microsoft.com/office/drawing/2014/main" id="{270D8B72-023D-74B0-1ABC-DBE1FBAE51B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1" name="Freeform 323">
                  <a:extLst>
                    <a:ext uri="{FF2B5EF4-FFF2-40B4-BE49-F238E27FC236}">
                      <a16:creationId xmlns:a16="http://schemas.microsoft.com/office/drawing/2014/main" id="{600FB6D7-BD2B-99E9-FC64-65E7E244274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15" name="Group 376">
                <a:extLst>
                  <a:ext uri="{FF2B5EF4-FFF2-40B4-BE49-F238E27FC236}">
                    <a16:creationId xmlns:a16="http://schemas.microsoft.com/office/drawing/2014/main" id="{0EB1C48F-92D7-E039-A799-A004CAA038B1}"/>
                  </a:ext>
                </a:extLst>
              </p:cNvPr>
              <p:cNvGrpSpPr>
                <a:grpSpLocks/>
              </p:cNvGrpSpPr>
              <p:nvPr/>
            </p:nvGrpSpPr>
            <p:grpSpPr bwMode="auto">
              <a:xfrm rot="11349086" flipH="1">
                <a:off x="5638226" y="3767667"/>
                <a:ext cx="83389" cy="175252"/>
                <a:chOff x="5021753" y="2927868"/>
                <a:chExt cx="83398" cy="175731"/>
              </a:xfrm>
            </p:grpSpPr>
            <p:sp>
              <p:nvSpPr>
                <p:cNvPr id="176" name="Oval 377">
                  <a:extLst>
                    <a:ext uri="{FF2B5EF4-FFF2-40B4-BE49-F238E27FC236}">
                      <a16:creationId xmlns:a16="http://schemas.microsoft.com/office/drawing/2014/main" id="{161E8BAF-385B-61CD-8DF8-F5B158185497}"/>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7" name="Freeform 378">
                  <a:extLst>
                    <a:ext uri="{FF2B5EF4-FFF2-40B4-BE49-F238E27FC236}">
                      <a16:creationId xmlns:a16="http://schemas.microsoft.com/office/drawing/2014/main" id="{727DC7C0-685E-FB2D-7E62-B110732F8F1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8" name="Freeform 379">
                  <a:extLst>
                    <a:ext uri="{FF2B5EF4-FFF2-40B4-BE49-F238E27FC236}">
                      <a16:creationId xmlns:a16="http://schemas.microsoft.com/office/drawing/2014/main" id="{B875B705-83B1-52B4-4FAE-C554ACB8C9A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16" name="Group 380">
                <a:extLst>
                  <a:ext uri="{FF2B5EF4-FFF2-40B4-BE49-F238E27FC236}">
                    <a16:creationId xmlns:a16="http://schemas.microsoft.com/office/drawing/2014/main" id="{CB65FB16-FE7F-ACC6-0193-A0B1C58D04FA}"/>
                  </a:ext>
                </a:extLst>
              </p:cNvPr>
              <p:cNvGrpSpPr>
                <a:grpSpLocks/>
              </p:cNvGrpSpPr>
              <p:nvPr/>
            </p:nvGrpSpPr>
            <p:grpSpPr bwMode="auto">
              <a:xfrm rot="11349086" flipH="1">
                <a:off x="5548882" y="3767667"/>
                <a:ext cx="83389" cy="175252"/>
                <a:chOff x="5021753" y="2927868"/>
                <a:chExt cx="83398" cy="175731"/>
              </a:xfrm>
            </p:grpSpPr>
            <p:sp>
              <p:nvSpPr>
                <p:cNvPr id="173" name="Oval 381">
                  <a:extLst>
                    <a:ext uri="{FF2B5EF4-FFF2-40B4-BE49-F238E27FC236}">
                      <a16:creationId xmlns:a16="http://schemas.microsoft.com/office/drawing/2014/main" id="{6DE1F57B-1051-52F7-312F-864DDE37B274}"/>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4" name="Freeform 382">
                  <a:extLst>
                    <a:ext uri="{FF2B5EF4-FFF2-40B4-BE49-F238E27FC236}">
                      <a16:creationId xmlns:a16="http://schemas.microsoft.com/office/drawing/2014/main" id="{C0429009-F4A1-7C3E-9C00-7BAC7988E4E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5" name="Freeform 383">
                  <a:extLst>
                    <a:ext uri="{FF2B5EF4-FFF2-40B4-BE49-F238E27FC236}">
                      <a16:creationId xmlns:a16="http://schemas.microsoft.com/office/drawing/2014/main" id="{D19257BB-0916-8E57-BED5-6EE5AE4660E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17" name="Group 384">
                <a:extLst>
                  <a:ext uri="{FF2B5EF4-FFF2-40B4-BE49-F238E27FC236}">
                    <a16:creationId xmlns:a16="http://schemas.microsoft.com/office/drawing/2014/main" id="{6578CAE3-639C-16B3-995D-D65B44081F03}"/>
                  </a:ext>
                </a:extLst>
              </p:cNvPr>
              <p:cNvGrpSpPr>
                <a:grpSpLocks/>
              </p:cNvGrpSpPr>
              <p:nvPr/>
            </p:nvGrpSpPr>
            <p:grpSpPr bwMode="auto">
              <a:xfrm rot="11349086" flipH="1">
                <a:off x="5459538" y="3767667"/>
                <a:ext cx="83389" cy="175252"/>
                <a:chOff x="5021753" y="2927868"/>
                <a:chExt cx="83398" cy="175731"/>
              </a:xfrm>
            </p:grpSpPr>
            <p:sp>
              <p:nvSpPr>
                <p:cNvPr id="170" name="Oval 385">
                  <a:extLst>
                    <a:ext uri="{FF2B5EF4-FFF2-40B4-BE49-F238E27FC236}">
                      <a16:creationId xmlns:a16="http://schemas.microsoft.com/office/drawing/2014/main" id="{CF51742D-52EF-A2E2-5E72-C743E79A0A0D}"/>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1" name="Freeform 386">
                  <a:extLst>
                    <a:ext uri="{FF2B5EF4-FFF2-40B4-BE49-F238E27FC236}">
                      <a16:creationId xmlns:a16="http://schemas.microsoft.com/office/drawing/2014/main" id="{0354EC04-940B-C458-EF80-A3A75B71185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2" name="Freeform 387">
                  <a:extLst>
                    <a:ext uri="{FF2B5EF4-FFF2-40B4-BE49-F238E27FC236}">
                      <a16:creationId xmlns:a16="http://schemas.microsoft.com/office/drawing/2014/main" id="{209A77AE-12C9-44D2-3474-2DA1ABA2FF3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18" name="Group 388">
                <a:extLst>
                  <a:ext uri="{FF2B5EF4-FFF2-40B4-BE49-F238E27FC236}">
                    <a16:creationId xmlns:a16="http://schemas.microsoft.com/office/drawing/2014/main" id="{8BB55F08-9977-88DB-8127-EBEDBCB07249}"/>
                  </a:ext>
                </a:extLst>
              </p:cNvPr>
              <p:cNvGrpSpPr>
                <a:grpSpLocks/>
              </p:cNvGrpSpPr>
              <p:nvPr/>
            </p:nvGrpSpPr>
            <p:grpSpPr bwMode="auto">
              <a:xfrm rot="11349086" flipH="1">
                <a:off x="5361258" y="3767667"/>
                <a:ext cx="83389" cy="175252"/>
                <a:chOff x="5021753" y="2927868"/>
                <a:chExt cx="83398" cy="175731"/>
              </a:xfrm>
            </p:grpSpPr>
            <p:sp>
              <p:nvSpPr>
                <p:cNvPr id="167" name="Oval 389">
                  <a:extLst>
                    <a:ext uri="{FF2B5EF4-FFF2-40B4-BE49-F238E27FC236}">
                      <a16:creationId xmlns:a16="http://schemas.microsoft.com/office/drawing/2014/main" id="{C362F87A-BBD8-194C-60D3-1F9EA9B12E9C}"/>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8" name="Freeform 390">
                  <a:extLst>
                    <a:ext uri="{FF2B5EF4-FFF2-40B4-BE49-F238E27FC236}">
                      <a16:creationId xmlns:a16="http://schemas.microsoft.com/office/drawing/2014/main" id="{08FFEA14-8CD9-8765-06DB-2AE3F9F25BA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9" name="Freeform 391">
                  <a:extLst>
                    <a:ext uri="{FF2B5EF4-FFF2-40B4-BE49-F238E27FC236}">
                      <a16:creationId xmlns:a16="http://schemas.microsoft.com/office/drawing/2014/main" id="{18D9ADC7-5DBA-CDAA-F1C4-75A42147EBA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19" name="Group 215">
                <a:extLst>
                  <a:ext uri="{FF2B5EF4-FFF2-40B4-BE49-F238E27FC236}">
                    <a16:creationId xmlns:a16="http://schemas.microsoft.com/office/drawing/2014/main" id="{BF39F767-0751-36BD-FADA-81B6F5AF40D0}"/>
                  </a:ext>
                </a:extLst>
              </p:cNvPr>
              <p:cNvGrpSpPr>
                <a:grpSpLocks/>
              </p:cNvGrpSpPr>
              <p:nvPr/>
            </p:nvGrpSpPr>
            <p:grpSpPr bwMode="auto">
              <a:xfrm>
                <a:off x="5984734" y="3575242"/>
                <a:ext cx="83389" cy="175252"/>
                <a:chOff x="5021753" y="2927868"/>
                <a:chExt cx="83398" cy="175731"/>
              </a:xfrm>
            </p:grpSpPr>
            <p:sp>
              <p:nvSpPr>
                <p:cNvPr id="164" name="Oval 216">
                  <a:extLst>
                    <a:ext uri="{FF2B5EF4-FFF2-40B4-BE49-F238E27FC236}">
                      <a16:creationId xmlns:a16="http://schemas.microsoft.com/office/drawing/2014/main" id="{2776C09B-33BC-E8FC-ECB9-BA7DC719F2D7}"/>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5" name="Freeform 217">
                  <a:extLst>
                    <a:ext uri="{FF2B5EF4-FFF2-40B4-BE49-F238E27FC236}">
                      <a16:creationId xmlns:a16="http://schemas.microsoft.com/office/drawing/2014/main" id="{EDC8B293-D566-ACD2-DE3F-A1DBEF5A0AA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6" name="Freeform 218">
                  <a:extLst>
                    <a:ext uri="{FF2B5EF4-FFF2-40B4-BE49-F238E27FC236}">
                      <a16:creationId xmlns:a16="http://schemas.microsoft.com/office/drawing/2014/main" id="{E5428735-E315-0D91-1E65-E238035E58C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20" name="Group 219">
                <a:extLst>
                  <a:ext uri="{FF2B5EF4-FFF2-40B4-BE49-F238E27FC236}">
                    <a16:creationId xmlns:a16="http://schemas.microsoft.com/office/drawing/2014/main" id="{21BBB337-5F16-86BC-6B17-ABF96FD862C4}"/>
                  </a:ext>
                </a:extLst>
              </p:cNvPr>
              <p:cNvGrpSpPr>
                <a:grpSpLocks/>
              </p:cNvGrpSpPr>
              <p:nvPr/>
            </p:nvGrpSpPr>
            <p:grpSpPr bwMode="auto">
              <a:xfrm>
                <a:off x="5892410" y="3575242"/>
                <a:ext cx="83389" cy="175252"/>
                <a:chOff x="5021753" y="2927868"/>
                <a:chExt cx="83398" cy="175731"/>
              </a:xfrm>
            </p:grpSpPr>
            <p:sp>
              <p:nvSpPr>
                <p:cNvPr id="161" name="Oval 220">
                  <a:extLst>
                    <a:ext uri="{FF2B5EF4-FFF2-40B4-BE49-F238E27FC236}">
                      <a16:creationId xmlns:a16="http://schemas.microsoft.com/office/drawing/2014/main" id="{64663B3C-E646-EB5C-E872-FCAE4C09BD8D}"/>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2" name="Freeform 221">
                  <a:extLst>
                    <a:ext uri="{FF2B5EF4-FFF2-40B4-BE49-F238E27FC236}">
                      <a16:creationId xmlns:a16="http://schemas.microsoft.com/office/drawing/2014/main" id="{5512505F-AC54-C9F3-A64F-4E1E4424D27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3" name="Freeform 222">
                  <a:extLst>
                    <a:ext uri="{FF2B5EF4-FFF2-40B4-BE49-F238E27FC236}">
                      <a16:creationId xmlns:a16="http://schemas.microsoft.com/office/drawing/2014/main" id="{7250D6DE-DE96-EDB3-BA54-24A04114300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21" name="Group 223">
                <a:extLst>
                  <a:ext uri="{FF2B5EF4-FFF2-40B4-BE49-F238E27FC236}">
                    <a16:creationId xmlns:a16="http://schemas.microsoft.com/office/drawing/2014/main" id="{332F6479-92C2-B3FA-BEA3-41023F036285}"/>
                  </a:ext>
                </a:extLst>
              </p:cNvPr>
              <p:cNvGrpSpPr>
                <a:grpSpLocks/>
              </p:cNvGrpSpPr>
              <p:nvPr/>
            </p:nvGrpSpPr>
            <p:grpSpPr bwMode="auto">
              <a:xfrm>
                <a:off x="5803065" y="3575242"/>
                <a:ext cx="83389" cy="175252"/>
                <a:chOff x="5021753" y="2927868"/>
                <a:chExt cx="83398" cy="175731"/>
              </a:xfrm>
            </p:grpSpPr>
            <p:sp>
              <p:nvSpPr>
                <p:cNvPr id="158" name="Oval 224">
                  <a:extLst>
                    <a:ext uri="{FF2B5EF4-FFF2-40B4-BE49-F238E27FC236}">
                      <a16:creationId xmlns:a16="http://schemas.microsoft.com/office/drawing/2014/main" id="{E7246C3A-1898-9F59-82A1-D350751BE03A}"/>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9" name="Freeform 225">
                  <a:extLst>
                    <a:ext uri="{FF2B5EF4-FFF2-40B4-BE49-F238E27FC236}">
                      <a16:creationId xmlns:a16="http://schemas.microsoft.com/office/drawing/2014/main" id="{C19FA40D-B18E-9DBC-AF7D-23D7BE68BE4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0" name="Freeform 226">
                  <a:extLst>
                    <a:ext uri="{FF2B5EF4-FFF2-40B4-BE49-F238E27FC236}">
                      <a16:creationId xmlns:a16="http://schemas.microsoft.com/office/drawing/2014/main" id="{7E660A4A-F8E9-62EC-47B3-54E5516DC8E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22" name="Group 227">
                <a:extLst>
                  <a:ext uri="{FF2B5EF4-FFF2-40B4-BE49-F238E27FC236}">
                    <a16:creationId xmlns:a16="http://schemas.microsoft.com/office/drawing/2014/main" id="{C42B1CD0-D903-3217-1A4D-780B3C9B270F}"/>
                  </a:ext>
                </a:extLst>
              </p:cNvPr>
              <p:cNvGrpSpPr>
                <a:grpSpLocks/>
              </p:cNvGrpSpPr>
              <p:nvPr/>
            </p:nvGrpSpPr>
            <p:grpSpPr bwMode="auto">
              <a:xfrm>
                <a:off x="5707764" y="3575242"/>
                <a:ext cx="83389" cy="175252"/>
                <a:chOff x="5021753" y="2927868"/>
                <a:chExt cx="83398" cy="175731"/>
              </a:xfrm>
            </p:grpSpPr>
            <p:sp>
              <p:nvSpPr>
                <p:cNvPr id="155" name="Oval 228">
                  <a:extLst>
                    <a:ext uri="{FF2B5EF4-FFF2-40B4-BE49-F238E27FC236}">
                      <a16:creationId xmlns:a16="http://schemas.microsoft.com/office/drawing/2014/main" id="{57199A3E-D2D1-A2E8-6665-1733D5C62953}"/>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6" name="Freeform 229">
                  <a:extLst>
                    <a:ext uri="{FF2B5EF4-FFF2-40B4-BE49-F238E27FC236}">
                      <a16:creationId xmlns:a16="http://schemas.microsoft.com/office/drawing/2014/main" id="{BBA5D089-DE02-3EA5-AE6E-7C7AFE8CF8A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7" name="Freeform 230">
                  <a:extLst>
                    <a:ext uri="{FF2B5EF4-FFF2-40B4-BE49-F238E27FC236}">
                      <a16:creationId xmlns:a16="http://schemas.microsoft.com/office/drawing/2014/main" id="{DFB3873F-4A67-2DDF-80A6-2ACD16012CD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23" name="Group 376">
                <a:extLst>
                  <a:ext uri="{FF2B5EF4-FFF2-40B4-BE49-F238E27FC236}">
                    <a16:creationId xmlns:a16="http://schemas.microsoft.com/office/drawing/2014/main" id="{294D8D9C-0D59-6AB5-A80D-D82AC4B3C37C}"/>
                  </a:ext>
                </a:extLst>
              </p:cNvPr>
              <p:cNvGrpSpPr>
                <a:grpSpLocks/>
              </p:cNvGrpSpPr>
              <p:nvPr/>
            </p:nvGrpSpPr>
            <p:grpSpPr bwMode="auto">
              <a:xfrm rot="11349086" flipH="1">
                <a:off x="5993134" y="3771779"/>
                <a:ext cx="83389" cy="175252"/>
                <a:chOff x="5021753" y="2927868"/>
                <a:chExt cx="83398" cy="175731"/>
              </a:xfrm>
            </p:grpSpPr>
            <p:sp>
              <p:nvSpPr>
                <p:cNvPr id="152" name="Oval 377">
                  <a:extLst>
                    <a:ext uri="{FF2B5EF4-FFF2-40B4-BE49-F238E27FC236}">
                      <a16:creationId xmlns:a16="http://schemas.microsoft.com/office/drawing/2014/main" id="{07A01701-7D61-9617-2A65-1C190C588AD1}"/>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3" name="Freeform 378">
                  <a:extLst>
                    <a:ext uri="{FF2B5EF4-FFF2-40B4-BE49-F238E27FC236}">
                      <a16:creationId xmlns:a16="http://schemas.microsoft.com/office/drawing/2014/main" id="{FA7D2588-3153-A896-FA7C-6731C642EF3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4" name="Freeform 379">
                  <a:extLst>
                    <a:ext uri="{FF2B5EF4-FFF2-40B4-BE49-F238E27FC236}">
                      <a16:creationId xmlns:a16="http://schemas.microsoft.com/office/drawing/2014/main" id="{A067A6C6-3C28-6B43-3331-B4C5CCA1109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24" name="Group 380">
                <a:extLst>
                  <a:ext uri="{FF2B5EF4-FFF2-40B4-BE49-F238E27FC236}">
                    <a16:creationId xmlns:a16="http://schemas.microsoft.com/office/drawing/2014/main" id="{92084659-19B6-52CD-B783-B8523161FBE0}"/>
                  </a:ext>
                </a:extLst>
              </p:cNvPr>
              <p:cNvGrpSpPr>
                <a:grpSpLocks/>
              </p:cNvGrpSpPr>
              <p:nvPr/>
            </p:nvGrpSpPr>
            <p:grpSpPr bwMode="auto">
              <a:xfrm rot="11349086" flipH="1">
                <a:off x="5903791" y="3771779"/>
                <a:ext cx="83389" cy="175252"/>
                <a:chOff x="5021753" y="2927868"/>
                <a:chExt cx="83398" cy="175731"/>
              </a:xfrm>
            </p:grpSpPr>
            <p:sp>
              <p:nvSpPr>
                <p:cNvPr id="149" name="Oval 381">
                  <a:extLst>
                    <a:ext uri="{FF2B5EF4-FFF2-40B4-BE49-F238E27FC236}">
                      <a16:creationId xmlns:a16="http://schemas.microsoft.com/office/drawing/2014/main" id="{7372E11E-0F7A-F379-E30C-55B35896B256}"/>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0" name="Freeform 382">
                  <a:extLst>
                    <a:ext uri="{FF2B5EF4-FFF2-40B4-BE49-F238E27FC236}">
                      <a16:creationId xmlns:a16="http://schemas.microsoft.com/office/drawing/2014/main" id="{8977E40D-8CF1-ABA1-D34F-11B5A341B3B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1" name="Freeform 383">
                  <a:extLst>
                    <a:ext uri="{FF2B5EF4-FFF2-40B4-BE49-F238E27FC236}">
                      <a16:creationId xmlns:a16="http://schemas.microsoft.com/office/drawing/2014/main" id="{ABCFCD8B-9A87-43A7-1E7B-E5C6FE95D44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25" name="Group 384">
                <a:extLst>
                  <a:ext uri="{FF2B5EF4-FFF2-40B4-BE49-F238E27FC236}">
                    <a16:creationId xmlns:a16="http://schemas.microsoft.com/office/drawing/2014/main" id="{EF0678CA-CD65-A18F-81CB-6EE610B7AFE7}"/>
                  </a:ext>
                </a:extLst>
              </p:cNvPr>
              <p:cNvGrpSpPr>
                <a:grpSpLocks/>
              </p:cNvGrpSpPr>
              <p:nvPr/>
            </p:nvGrpSpPr>
            <p:grpSpPr bwMode="auto">
              <a:xfrm rot="11349086" flipH="1">
                <a:off x="5814446" y="3771779"/>
                <a:ext cx="83389" cy="175252"/>
                <a:chOff x="5021753" y="2927868"/>
                <a:chExt cx="83398" cy="175731"/>
              </a:xfrm>
            </p:grpSpPr>
            <p:sp>
              <p:nvSpPr>
                <p:cNvPr id="146" name="Oval 385">
                  <a:extLst>
                    <a:ext uri="{FF2B5EF4-FFF2-40B4-BE49-F238E27FC236}">
                      <a16:creationId xmlns:a16="http://schemas.microsoft.com/office/drawing/2014/main" id="{28250FD0-7988-A9F1-11F3-57B6E29E0FA3}"/>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7" name="Freeform 386">
                  <a:extLst>
                    <a:ext uri="{FF2B5EF4-FFF2-40B4-BE49-F238E27FC236}">
                      <a16:creationId xmlns:a16="http://schemas.microsoft.com/office/drawing/2014/main" id="{35255C71-3721-9803-DA62-676698EA196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8" name="Freeform 387">
                  <a:extLst>
                    <a:ext uri="{FF2B5EF4-FFF2-40B4-BE49-F238E27FC236}">
                      <a16:creationId xmlns:a16="http://schemas.microsoft.com/office/drawing/2014/main" id="{8EEB3E31-0310-B648-C771-57E1699C4E9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26" name="Group 388">
                <a:extLst>
                  <a:ext uri="{FF2B5EF4-FFF2-40B4-BE49-F238E27FC236}">
                    <a16:creationId xmlns:a16="http://schemas.microsoft.com/office/drawing/2014/main" id="{883A7D00-3965-D128-DCB7-57E6C9240198}"/>
                  </a:ext>
                </a:extLst>
              </p:cNvPr>
              <p:cNvGrpSpPr>
                <a:grpSpLocks/>
              </p:cNvGrpSpPr>
              <p:nvPr/>
            </p:nvGrpSpPr>
            <p:grpSpPr bwMode="auto">
              <a:xfrm rot="11349086" flipH="1">
                <a:off x="5716166" y="3771779"/>
                <a:ext cx="83389" cy="175252"/>
                <a:chOff x="5021753" y="2927868"/>
                <a:chExt cx="83398" cy="175731"/>
              </a:xfrm>
            </p:grpSpPr>
            <p:sp>
              <p:nvSpPr>
                <p:cNvPr id="143" name="Oval 389">
                  <a:extLst>
                    <a:ext uri="{FF2B5EF4-FFF2-40B4-BE49-F238E27FC236}">
                      <a16:creationId xmlns:a16="http://schemas.microsoft.com/office/drawing/2014/main" id="{351A52E5-3563-5190-4887-87EAB1338121}"/>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4" name="Freeform 390">
                  <a:extLst>
                    <a:ext uri="{FF2B5EF4-FFF2-40B4-BE49-F238E27FC236}">
                      <a16:creationId xmlns:a16="http://schemas.microsoft.com/office/drawing/2014/main" id="{D07DF999-71F6-F58A-82CB-1C3F9D8F45F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5" name="Freeform 391">
                  <a:extLst>
                    <a:ext uri="{FF2B5EF4-FFF2-40B4-BE49-F238E27FC236}">
                      <a16:creationId xmlns:a16="http://schemas.microsoft.com/office/drawing/2014/main" id="{80089676-5144-2E31-358E-88CC3539DC5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27" name="Group 219">
                <a:extLst>
                  <a:ext uri="{FF2B5EF4-FFF2-40B4-BE49-F238E27FC236}">
                    <a16:creationId xmlns:a16="http://schemas.microsoft.com/office/drawing/2014/main" id="{9F033A88-F698-C80C-652D-F55BD6E85AC8}"/>
                  </a:ext>
                </a:extLst>
              </p:cNvPr>
              <p:cNvGrpSpPr>
                <a:grpSpLocks/>
              </p:cNvGrpSpPr>
              <p:nvPr/>
            </p:nvGrpSpPr>
            <p:grpSpPr bwMode="auto">
              <a:xfrm>
                <a:off x="6163165" y="3574936"/>
                <a:ext cx="83389" cy="175252"/>
                <a:chOff x="5021753" y="2927868"/>
                <a:chExt cx="83398" cy="175731"/>
              </a:xfrm>
            </p:grpSpPr>
            <p:sp>
              <p:nvSpPr>
                <p:cNvPr id="140" name="Oval 220">
                  <a:extLst>
                    <a:ext uri="{FF2B5EF4-FFF2-40B4-BE49-F238E27FC236}">
                      <a16:creationId xmlns:a16="http://schemas.microsoft.com/office/drawing/2014/main" id="{0FE18F20-48AD-9572-6FE2-27DFB2608B8E}"/>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1" name="Freeform 221">
                  <a:extLst>
                    <a:ext uri="{FF2B5EF4-FFF2-40B4-BE49-F238E27FC236}">
                      <a16:creationId xmlns:a16="http://schemas.microsoft.com/office/drawing/2014/main" id="{E88DCF4C-EE04-5C2E-109A-A65209AB6B0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2" name="Freeform 222">
                  <a:extLst>
                    <a:ext uri="{FF2B5EF4-FFF2-40B4-BE49-F238E27FC236}">
                      <a16:creationId xmlns:a16="http://schemas.microsoft.com/office/drawing/2014/main" id="{1F236813-D6F2-48CA-8D74-EC934F5DE15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28" name="Group 223">
                <a:extLst>
                  <a:ext uri="{FF2B5EF4-FFF2-40B4-BE49-F238E27FC236}">
                    <a16:creationId xmlns:a16="http://schemas.microsoft.com/office/drawing/2014/main" id="{85D5556D-27FA-5E95-2F70-077C0913D14E}"/>
                  </a:ext>
                </a:extLst>
              </p:cNvPr>
              <p:cNvGrpSpPr>
                <a:grpSpLocks/>
              </p:cNvGrpSpPr>
              <p:nvPr/>
            </p:nvGrpSpPr>
            <p:grpSpPr bwMode="auto">
              <a:xfrm>
                <a:off x="6073820" y="3574936"/>
                <a:ext cx="83389" cy="175252"/>
                <a:chOff x="5021753" y="2927868"/>
                <a:chExt cx="83398" cy="175731"/>
              </a:xfrm>
            </p:grpSpPr>
            <p:sp>
              <p:nvSpPr>
                <p:cNvPr id="137" name="Oval 224">
                  <a:extLst>
                    <a:ext uri="{FF2B5EF4-FFF2-40B4-BE49-F238E27FC236}">
                      <a16:creationId xmlns:a16="http://schemas.microsoft.com/office/drawing/2014/main" id="{848C8DBE-6EEC-3A73-7FCA-936847A99CDE}"/>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8" name="Freeform 225">
                  <a:extLst>
                    <a:ext uri="{FF2B5EF4-FFF2-40B4-BE49-F238E27FC236}">
                      <a16:creationId xmlns:a16="http://schemas.microsoft.com/office/drawing/2014/main" id="{64ADD4B7-F231-18C6-336D-A74BD2DDC1E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9" name="Freeform 226">
                  <a:extLst>
                    <a:ext uri="{FF2B5EF4-FFF2-40B4-BE49-F238E27FC236}">
                      <a16:creationId xmlns:a16="http://schemas.microsoft.com/office/drawing/2014/main" id="{01B2FFB4-D51C-FB23-B5AC-847D9426D09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29" name="Group 380">
                <a:extLst>
                  <a:ext uri="{FF2B5EF4-FFF2-40B4-BE49-F238E27FC236}">
                    <a16:creationId xmlns:a16="http://schemas.microsoft.com/office/drawing/2014/main" id="{F8B8D9B8-3DAC-BF8F-F062-1B81E878D364}"/>
                  </a:ext>
                </a:extLst>
              </p:cNvPr>
              <p:cNvGrpSpPr>
                <a:grpSpLocks/>
              </p:cNvGrpSpPr>
              <p:nvPr/>
            </p:nvGrpSpPr>
            <p:grpSpPr bwMode="auto">
              <a:xfrm rot="11349086" flipH="1">
                <a:off x="6174545" y="3771474"/>
                <a:ext cx="83389" cy="175252"/>
                <a:chOff x="5021753" y="2927868"/>
                <a:chExt cx="83398" cy="175731"/>
              </a:xfrm>
            </p:grpSpPr>
            <p:sp>
              <p:nvSpPr>
                <p:cNvPr id="134" name="Oval 381">
                  <a:extLst>
                    <a:ext uri="{FF2B5EF4-FFF2-40B4-BE49-F238E27FC236}">
                      <a16:creationId xmlns:a16="http://schemas.microsoft.com/office/drawing/2014/main" id="{0D4F5134-4477-9AA2-0758-270940973013}"/>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5" name="Freeform 382">
                  <a:extLst>
                    <a:ext uri="{FF2B5EF4-FFF2-40B4-BE49-F238E27FC236}">
                      <a16:creationId xmlns:a16="http://schemas.microsoft.com/office/drawing/2014/main" id="{599326CB-C696-4705-BBE7-3C93DD0FCBC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6" name="Freeform 383">
                  <a:extLst>
                    <a:ext uri="{FF2B5EF4-FFF2-40B4-BE49-F238E27FC236}">
                      <a16:creationId xmlns:a16="http://schemas.microsoft.com/office/drawing/2014/main" id="{A7160861-91F5-21F7-7C7D-3CF1971E4E2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30" name="Group 384">
                <a:extLst>
                  <a:ext uri="{FF2B5EF4-FFF2-40B4-BE49-F238E27FC236}">
                    <a16:creationId xmlns:a16="http://schemas.microsoft.com/office/drawing/2014/main" id="{A901AD7E-279C-A6C2-BD05-3017DB083F7A}"/>
                  </a:ext>
                </a:extLst>
              </p:cNvPr>
              <p:cNvGrpSpPr>
                <a:grpSpLocks/>
              </p:cNvGrpSpPr>
              <p:nvPr/>
            </p:nvGrpSpPr>
            <p:grpSpPr bwMode="auto">
              <a:xfrm rot="11349086" flipH="1">
                <a:off x="6085199" y="3771474"/>
                <a:ext cx="83389" cy="175252"/>
                <a:chOff x="5021753" y="2927868"/>
                <a:chExt cx="83398" cy="175731"/>
              </a:xfrm>
            </p:grpSpPr>
            <p:sp>
              <p:nvSpPr>
                <p:cNvPr id="131" name="Oval 385">
                  <a:extLst>
                    <a:ext uri="{FF2B5EF4-FFF2-40B4-BE49-F238E27FC236}">
                      <a16:creationId xmlns:a16="http://schemas.microsoft.com/office/drawing/2014/main" id="{FC315694-FE0E-7502-D0B4-C926DC09475F}"/>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2" name="Freeform 386">
                  <a:extLst>
                    <a:ext uri="{FF2B5EF4-FFF2-40B4-BE49-F238E27FC236}">
                      <a16:creationId xmlns:a16="http://schemas.microsoft.com/office/drawing/2014/main" id="{E9B32E49-453C-65D6-7E9C-E739ACD2D840}"/>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3" name="Freeform 387">
                  <a:extLst>
                    <a:ext uri="{FF2B5EF4-FFF2-40B4-BE49-F238E27FC236}">
                      <a16:creationId xmlns:a16="http://schemas.microsoft.com/office/drawing/2014/main" id="{B887C97E-69D9-0DC1-0235-0967C4440EC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grpSp>
          <p:nvGrpSpPr>
            <p:cNvPr id="10" name="Group 142">
              <a:extLst>
                <a:ext uri="{FF2B5EF4-FFF2-40B4-BE49-F238E27FC236}">
                  <a16:creationId xmlns:a16="http://schemas.microsoft.com/office/drawing/2014/main" id="{C99A35E3-9A0D-D375-000B-89CB124DB8AD}"/>
                </a:ext>
              </a:extLst>
            </p:cNvPr>
            <p:cNvGrpSpPr>
              <a:grpSpLocks/>
            </p:cNvGrpSpPr>
            <p:nvPr/>
          </p:nvGrpSpPr>
          <p:grpSpPr bwMode="auto">
            <a:xfrm>
              <a:off x="11153203" y="2435558"/>
              <a:ext cx="46711" cy="98169"/>
              <a:chOff x="5021753" y="2927868"/>
              <a:chExt cx="83398" cy="175731"/>
            </a:xfrm>
          </p:grpSpPr>
          <p:sp>
            <p:nvSpPr>
              <p:cNvPr id="98" name="Oval 143">
                <a:extLst>
                  <a:ext uri="{FF2B5EF4-FFF2-40B4-BE49-F238E27FC236}">
                    <a16:creationId xmlns:a16="http://schemas.microsoft.com/office/drawing/2014/main" id="{CCD81552-CA65-C2F6-B9DA-77D0E961B6D5}"/>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9" name="Freeform 144">
                <a:extLst>
                  <a:ext uri="{FF2B5EF4-FFF2-40B4-BE49-F238E27FC236}">
                    <a16:creationId xmlns:a16="http://schemas.microsoft.com/office/drawing/2014/main" id="{8503A7FE-A8D2-A658-73C6-FBC47729F86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0" name="Freeform 145">
                <a:extLst>
                  <a:ext uri="{FF2B5EF4-FFF2-40B4-BE49-F238E27FC236}">
                    <a16:creationId xmlns:a16="http://schemas.microsoft.com/office/drawing/2014/main" id="{A1504161-6E13-3FB5-1CD1-E77371BAE4F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1" name="Group 146">
              <a:extLst>
                <a:ext uri="{FF2B5EF4-FFF2-40B4-BE49-F238E27FC236}">
                  <a16:creationId xmlns:a16="http://schemas.microsoft.com/office/drawing/2014/main" id="{AAB4258E-CF5D-D014-F365-49FD31D64928}"/>
                </a:ext>
              </a:extLst>
            </p:cNvPr>
            <p:cNvGrpSpPr>
              <a:grpSpLocks/>
            </p:cNvGrpSpPr>
            <p:nvPr/>
          </p:nvGrpSpPr>
          <p:grpSpPr bwMode="auto">
            <a:xfrm>
              <a:off x="11206587" y="2432231"/>
              <a:ext cx="46711" cy="98169"/>
              <a:chOff x="5021753" y="2927868"/>
              <a:chExt cx="83398" cy="175731"/>
            </a:xfrm>
          </p:grpSpPr>
          <p:sp>
            <p:nvSpPr>
              <p:cNvPr id="95" name="Oval 147">
                <a:extLst>
                  <a:ext uri="{FF2B5EF4-FFF2-40B4-BE49-F238E27FC236}">
                    <a16:creationId xmlns:a16="http://schemas.microsoft.com/office/drawing/2014/main" id="{F4ED65DE-3B22-F0EE-1D77-5C4697CED61C}"/>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6" name="Freeform 148">
                <a:extLst>
                  <a:ext uri="{FF2B5EF4-FFF2-40B4-BE49-F238E27FC236}">
                    <a16:creationId xmlns:a16="http://schemas.microsoft.com/office/drawing/2014/main" id="{1F347F7C-DF19-D6F5-EABE-021E5F86F8B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7" name="Freeform 149">
                <a:extLst>
                  <a:ext uri="{FF2B5EF4-FFF2-40B4-BE49-F238E27FC236}">
                    <a16:creationId xmlns:a16="http://schemas.microsoft.com/office/drawing/2014/main" id="{E2AAAED3-ACAC-7E8B-32D0-320647F7848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2" name="Group 150">
              <a:extLst>
                <a:ext uri="{FF2B5EF4-FFF2-40B4-BE49-F238E27FC236}">
                  <a16:creationId xmlns:a16="http://schemas.microsoft.com/office/drawing/2014/main" id="{B6A009C3-761F-9345-02F8-5B6A334EC800}"/>
                </a:ext>
              </a:extLst>
            </p:cNvPr>
            <p:cNvGrpSpPr>
              <a:grpSpLocks/>
            </p:cNvGrpSpPr>
            <p:nvPr/>
          </p:nvGrpSpPr>
          <p:grpSpPr bwMode="auto">
            <a:xfrm>
              <a:off x="11258303" y="2435558"/>
              <a:ext cx="46711" cy="98169"/>
              <a:chOff x="5021753" y="2927868"/>
              <a:chExt cx="83398" cy="175731"/>
            </a:xfrm>
          </p:grpSpPr>
          <p:sp>
            <p:nvSpPr>
              <p:cNvPr id="92" name="Oval 151">
                <a:extLst>
                  <a:ext uri="{FF2B5EF4-FFF2-40B4-BE49-F238E27FC236}">
                    <a16:creationId xmlns:a16="http://schemas.microsoft.com/office/drawing/2014/main" id="{629F2885-B36D-C190-D297-D0F760D59D89}"/>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3" name="Freeform 152">
                <a:extLst>
                  <a:ext uri="{FF2B5EF4-FFF2-40B4-BE49-F238E27FC236}">
                    <a16:creationId xmlns:a16="http://schemas.microsoft.com/office/drawing/2014/main" id="{AF131252-6498-49F7-E0B2-2A3330F6600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4" name="Freeform 153">
                <a:extLst>
                  <a:ext uri="{FF2B5EF4-FFF2-40B4-BE49-F238E27FC236}">
                    <a16:creationId xmlns:a16="http://schemas.microsoft.com/office/drawing/2014/main" id="{9D1C84A7-FD3E-C4C3-547C-C6A49251D4D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3" name="Group 154">
              <a:extLst>
                <a:ext uri="{FF2B5EF4-FFF2-40B4-BE49-F238E27FC236}">
                  <a16:creationId xmlns:a16="http://schemas.microsoft.com/office/drawing/2014/main" id="{37D1E109-204A-C528-5D32-9E9E51F37D79}"/>
                </a:ext>
              </a:extLst>
            </p:cNvPr>
            <p:cNvGrpSpPr>
              <a:grpSpLocks/>
            </p:cNvGrpSpPr>
            <p:nvPr/>
          </p:nvGrpSpPr>
          <p:grpSpPr bwMode="auto">
            <a:xfrm>
              <a:off x="11308350" y="2433895"/>
              <a:ext cx="46711" cy="98169"/>
              <a:chOff x="5021753" y="2927868"/>
              <a:chExt cx="83398" cy="175731"/>
            </a:xfrm>
          </p:grpSpPr>
          <p:sp>
            <p:nvSpPr>
              <p:cNvPr id="89" name="Oval 155">
                <a:extLst>
                  <a:ext uri="{FF2B5EF4-FFF2-40B4-BE49-F238E27FC236}">
                    <a16:creationId xmlns:a16="http://schemas.microsoft.com/office/drawing/2014/main" id="{00D6B4F7-4E25-0F81-7F24-5E1A3694A218}"/>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0" name="Freeform 156">
                <a:extLst>
                  <a:ext uri="{FF2B5EF4-FFF2-40B4-BE49-F238E27FC236}">
                    <a16:creationId xmlns:a16="http://schemas.microsoft.com/office/drawing/2014/main" id="{884D1DBE-EF3D-A297-A48A-04B8E5916A2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1" name="Freeform 157">
                <a:extLst>
                  <a:ext uri="{FF2B5EF4-FFF2-40B4-BE49-F238E27FC236}">
                    <a16:creationId xmlns:a16="http://schemas.microsoft.com/office/drawing/2014/main" id="{F4ACD398-6847-DB39-F57F-DEB24C3C628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4" name="Group 158">
              <a:extLst>
                <a:ext uri="{FF2B5EF4-FFF2-40B4-BE49-F238E27FC236}">
                  <a16:creationId xmlns:a16="http://schemas.microsoft.com/office/drawing/2014/main" id="{776F28ED-01EE-67B4-5097-175FD73B7E1B}"/>
                </a:ext>
              </a:extLst>
            </p:cNvPr>
            <p:cNvGrpSpPr>
              <a:grpSpLocks/>
            </p:cNvGrpSpPr>
            <p:nvPr/>
          </p:nvGrpSpPr>
          <p:grpSpPr bwMode="auto">
            <a:xfrm>
              <a:off x="11360065" y="2435558"/>
              <a:ext cx="46711" cy="98169"/>
              <a:chOff x="5021753" y="2927868"/>
              <a:chExt cx="83398" cy="175731"/>
            </a:xfrm>
          </p:grpSpPr>
          <p:sp>
            <p:nvSpPr>
              <p:cNvPr id="86" name="Oval 159">
                <a:extLst>
                  <a:ext uri="{FF2B5EF4-FFF2-40B4-BE49-F238E27FC236}">
                    <a16:creationId xmlns:a16="http://schemas.microsoft.com/office/drawing/2014/main" id="{F77954E5-295B-A1FE-11E2-06D6D4EF49F0}"/>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7" name="Freeform 160">
                <a:extLst>
                  <a:ext uri="{FF2B5EF4-FFF2-40B4-BE49-F238E27FC236}">
                    <a16:creationId xmlns:a16="http://schemas.microsoft.com/office/drawing/2014/main" id="{285FD9C2-FB7B-882C-E4BD-169F9246228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8" name="Freeform 161">
                <a:extLst>
                  <a:ext uri="{FF2B5EF4-FFF2-40B4-BE49-F238E27FC236}">
                    <a16:creationId xmlns:a16="http://schemas.microsoft.com/office/drawing/2014/main" id="{A62D4D7D-4E33-76A9-05F5-74937CAB25F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5" name="Group 215">
              <a:extLst>
                <a:ext uri="{FF2B5EF4-FFF2-40B4-BE49-F238E27FC236}">
                  <a16:creationId xmlns:a16="http://schemas.microsoft.com/office/drawing/2014/main" id="{B0DC0A4D-1443-50B0-4A1B-19087B7C748F}"/>
                </a:ext>
              </a:extLst>
            </p:cNvPr>
            <p:cNvGrpSpPr>
              <a:grpSpLocks/>
            </p:cNvGrpSpPr>
            <p:nvPr/>
          </p:nvGrpSpPr>
          <p:grpSpPr bwMode="auto">
            <a:xfrm>
              <a:off x="11567187" y="2439165"/>
              <a:ext cx="46711" cy="98169"/>
              <a:chOff x="5021753" y="2927868"/>
              <a:chExt cx="83398" cy="175731"/>
            </a:xfrm>
          </p:grpSpPr>
          <p:sp>
            <p:nvSpPr>
              <p:cNvPr id="83" name="Oval 216">
                <a:extLst>
                  <a:ext uri="{FF2B5EF4-FFF2-40B4-BE49-F238E27FC236}">
                    <a16:creationId xmlns:a16="http://schemas.microsoft.com/office/drawing/2014/main" id="{C332A2FE-708E-8DA9-144C-0CEF1AE6122E}"/>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4" name="Freeform 217">
                <a:extLst>
                  <a:ext uri="{FF2B5EF4-FFF2-40B4-BE49-F238E27FC236}">
                    <a16:creationId xmlns:a16="http://schemas.microsoft.com/office/drawing/2014/main" id="{AA7091F9-1537-5471-7C5B-ADB439F79F7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5" name="Freeform 218">
                <a:extLst>
                  <a:ext uri="{FF2B5EF4-FFF2-40B4-BE49-F238E27FC236}">
                    <a16:creationId xmlns:a16="http://schemas.microsoft.com/office/drawing/2014/main" id="{7B52310E-ED34-E72D-479E-C7728A30BE1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6" name="Group 219">
              <a:extLst>
                <a:ext uri="{FF2B5EF4-FFF2-40B4-BE49-F238E27FC236}">
                  <a16:creationId xmlns:a16="http://schemas.microsoft.com/office/drawing/2014/main" id="{51A6D595-5CC1-77F6-19CB-78F9F12E305A}"/>
                </a:ext>
              </a:extLst>
            </p:cNvPr>
            <p:cNvGrpSpPr>
              <a:grpSpLocks/>
            </p:cNvGrpSpPr>
            <p:nvPr/>
          </p:nvGrpSpPr>
          <p:grpSpPr bwMode="auto">
            <a:xfrm>
              <a:off x="11515471" y="2439165"/>
              <a:ext cx="46711" cy="98169"/>
              <a:chOff x="5021753" y="2927868"/>
              <a:chExt cx="83398" cy="175731"/>
            </a:xfrm>
          </p:grpSpPr>
          <p:sp>
            <p:nvSpPr>
              <p:cNvPr id="80" name="Oval 220">
                <a:extLst>
                  <a:ext uri="{FF2B5EF4-FFF2-40B4-BE49-F238E27FC236}">
                    <a16:creationId xmlns:a16="http://schemas.microsoft.com/office/drawing/2014/main" id="{67CFCF1B-3C0B-0D1F-697E-7D5F29D6CB70}"/>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1" name="Freeform 221">
                <a:extLst>
                  <a:ext uri="{FF2B5EF4-FFF2-40B4-BE49-F238E27FC236}">
                    <a16:creationId xmlns:a16="http://schemas.microsoft.com/office/drawing/2014/main" id="{CC6E2803-F256-EEE5-6922-30C247947C7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2" name="Freeform 222">
                <a:extLst>
                  <a:ext uri="{FF2B5EF4-FFF2-40B4-BE49-F238E27FC236}">
                    <a16:creationId xmlns:a16="http://schemas.microsoft.com/office/drawing/2014/main" id="{19951711-5F67-101B-D3B6-DC83F9E9F6B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0" name="Group 223">
              <a:extLst>
                <a:ext uri="{FF2B5EF4-FFF2-40B4-BE49-F238E27FC236}">
                  <a16:creationId xmlns:a16="http://schemas.microsoft.com/office/drawing/2014/main" id="{3D6FC08C-A9AF-AE68-4A31-0A31597F4123}"/>
                </a:ext>
              </a:extLst>
            </p:cNvPr>
            <p:cNvGrpSpPr>
              <a:grpSpLocks/>
            </p:cNvGrpSpPr>
            <p:nvPr/>
          </p:nvGrpSpPr>
          <p:grpSpPr bwMode="auto">
            <a:xfrm>
              <a:off x="11465424" y="2439165"/>
              <a:ext cx="46711" cy="98169"/>
              <a:chOff x="5021753" y="2927868"/>
              <a:chExt cx="83398" cy="175731"/>
            </a:xfrm>
          </p:grpSpPr>
          <p:sp>
            <p:nvSpPr>
              <p:cNvPr id="77" name="Oval 224">
                <a:extLst>
                  <a:ext uri="{FF2B5EF4-FFF2-40B4-BE49-F238E27FC236}">
                    <a16:creationId xmlns:a16="http://schemas.microsoft.com/office/drawing/2014/main" id="{F1DEDC81-FAA2-071A-A4A7-1192B116AB84}"/>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 name="Freeform 225">
                <a:extLst>
                  <a:ext uri="{FF2B5EF4-FFF2-40B4-BE49-F238E27FC236}">
                    <a16:creationId xmlns:a16="http://schemas.microsoft.com/office/drawing/2014/main" id="{9AAA16C7-0746-16A2-B428-66D589DD36E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9" name="Freeform 226">
                <a:extLst>
                  <a:ext uri="{FF2B5EF4-FFF2-40B4-BE49-F238E27FC236}">
                    <a16:creationId xmlns:a16="http://schemas.microsoft.com/office/drawing/2014/main" id="{30E2473A-0D2E-4DD4-6777-6AE2FB5E347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1" name="Group 227">
              <a:extLst>
                <a:ext uri="{FF2B5EF4-FFF2-40B4-BE49-F238E27FC236}">
                  <a16:creationId xmlns:a16="http://schemas.microsoft.com/office/drawing/2014/main" id="{37462479-AAF1-8688-8E68-2CACB0B459B6}"/>
                </a:ext>
              </a:extLst>
            </p:cNvPr>
            <p:cNvGrpSpPr>
              <a:grpSpLocks/>
            </p:cNvGrpSpPr>
            <p:nvPr/>
          </p:nvGrpSpPr>
          <p:grpSpPr bwMode="auto">
            <a:xfrm>
              <a:off x="11412040" y="2439165"/>
              <a:ext cx="46711" cy="98169"/>
              <a:chOff x="5021753" y="2927868"/>
              <a:chExt cx="83398" cy="175731"/>
            </a:xfrm>
          </p:grpSpPr>
          <p:sp>
            <p:nvSpPr>
              <p:cNvPr id="74" name="Oval 228">
                <a:extLst>
                  <a:ext uri="{FF2B5EF4-FFF2-40B4-BE49-F238E27FC236}">
                    <a16:creationId xmlns:a16="http://schemas.microsoft.com/office/drawing/2014/main" id="{62945AD6-F65D-794F-2ABD-831252FBA640}"/>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5" name="Freeform 229">
                <a:extLst>
                  <a:ext uri="{FF2B5EF4-FFF2-40B4-BE49-F238E27FC236}">
                    <a16:creationId xmlns:a16="http://schemas.microsoft.com/office/drawing/2014/main" id="{7A0BE5DE-F76B-6510-63EA-FE4B1DDDAAD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6" name="Freeform 230">
                <a:extLst>
                  <a:ext uri="{FF2B5EF4-FFF2-40B4-BE49-F238E27FC236}">
                    <a16:creationId xmlns:a16="http://schemas.microsoft.com/office/drawing/2014/main" id="{780BC08D-993B-27F1-3EA1-C79EDE9A63D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2" name="Group 303">
              <a:extLst>
                <a:ext uri="{FF2B5EF4-FFF2-40B4-BE49-F238E27FC236}">
                  <a16:creationId xmlns:a16="http://schemas.microsoft.com/office/drawing/2014/main" id="{2482DA16-4929-426D-B6A5-8AD9EDA106DC}"/>
                </a:ext>
              </a:extLst>
            </p:cNvPr>
            <p:cNvGrpSpPr>
              <a:grpSpLocks/>
            </p:cNvGrpSpPr>
            <p:nvPr/>
          </p:nvGrpSpPr>
          <p:grpSpPr bwMode="auto">
            <a:xfrm rot="10800000" flipH="1">
              <a:off x="11153740" y="2542878"/>
              <a:ext cx="46711" cy="98169"/>
              <a:chOff x="5021753" y="2927868"/>
              <a:chExt cx="83398" cy="175731"/>
            </a:xfrm>
          </p:grpSpPr>
          <p:sp>
            <p:nvSpPr>
              <p:cNvPr id="71" name="Oval 304">
                <a:extLst>
                  <a:ext uri="{FF2B5EF4-FFF2-40B4-BE49-F238E27FC236}">
                    <a16:creationId xmlns:a16="http://schemas.microsoft.com/office/drawing/2014/main" id="{5AB4AA6D-3AC5-A66B-522D-67E2034CE252}"/>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2" name="Freeform 305">
                <a:extLst>
                  <a:ext uri="{FF2B5EF4-FFF2-40B4-BE49-F238E27FC236}">
                    <a16:creationId xmlns:a16="http://schemas.microsoft.com/office/drawing/2014/main" id="{7AE23D11-F2E8-36EE-FDBB-B20ABDCA262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 name="Freeform 306">
                <a:extLst>
                  <a:ext uri="{FF2B5EF4-FFF2-40B4-BE49-F238E27FC236}">
                    <a16:creationId xmlns:a16="http://schemas.microsoft.com/office/drawing/2014/main" id="{57D2A598-BF28-DD55-F691-A49011300D2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3" name="Group 307">
              <a:extLst>
                <a:ext uri="{FF2B5EF4-FFF2-40B4-BE49-F238E27FC236}">
                  <a16:creationId xmlns:a16="http://schemas.microsoft.com/office/drawing/2014/main" id="{F6E1E8AF-88BF-988C-59A7-E25D3D83AAA0}"/>
                </a:ext>
              </a:extLst>
            </p:cNvPr>
            <p:cNvGrpSpPr>
              <a:grpSpLocks/>
            </p:cNvGrpSpPr>
            <p:nvPr/>
          </p:nvGrpSpPr>
          <p:grpSpPr bwMode="auto">
            <a:xfrm rot="10800000" flipH="1">
              <a:off x="11205454" y="2541215"/>
              <a:ext cx="46711" cy="98169"/>
              <a:chOff x="5021753" y="2927868"/>
              <a:chExt cx="83398" cy="175731"/>
            </a:xfrm>
          </p:grpSpPr>
          <p:sp>
            <p:nvSpPr>
              <p:cNvPr id="68" name="Oval 308">
                <a:extLst>
                  <a:ext uri="{FF2B5EF4-FFF2-40B4-BE49-F238E27FC236}">
                    <a16:creationId xmlns:a16="http://schemas.microsoft.com/office/drawing/2014/main" id="{9E1C0C0B-2523-66B1-E32A-20239E068026}"/>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9" name="Freeform 309">
                <a:extLst>
                  <a:ext uri="{FF2B5EF4-FFF2-40B4-BE49-F238E27FC236}">
                    <a16:creationId xmlns:a16="http://schemas.microsoft.com/office/drawing/2014/main" id="{103A8372-8AAD-3469-A652-FE43DFC767F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0" name="Freeform 310">
                <a:extLst>
                  <a:ext uri="{FF2B5EF4-FFF2-40B4-BE49-F238E27FC236}">
                    <a16:creationId xmlns:a16="http://schemas.microsoft.com/office/drawing/2014/main" id="{6FC999EA-92DA-B1B0-0D74-5B21CF01C36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4" name="Group 311">
              <a:extLst>
                <a:ext uri="{FF2B5EF4-FFF2-40B4-BE49-F238E27FC236}">
                  <a16:creationId xmlns:a16="http://schemas.microsoft.com/office/drawing/2014/main" id="{1516111F-54C7-FE27-3223-982982C19123}"/>
                </a:ext>
              </a:extLst>
            </p:cNvPr>
            <p:cNvGrpSpPr>
              <a:grpSpLocks/>
            </p:cNvGrpSpPr>
            <p:nvPr/>
          </p:nvGrpSpPr>
          <p:grpSpPr bwMode="auto">
            <a:xfrm rot="10800000" flipH="1">
              <a:off x="11255503" y="2544543"/>
              <a:ext cx="46711" cy="98169"/>
              <a:chOff x="5021753" y="2927868"/>
              <a:chExt cx="83398" cy="175731"/>
            </a:xfrm>
          </p:grpSpPr>
          <p:sp>
            <p:nvSpPr>
              <p:cNvPr id="65" name="Oval 312">
                <a:extLst>
                  <a:ext uri="{FF2B5EF4-FFF2-40B4-BE49-F238E27FC236}">
                    <a16:creationId xmlns:a16="http://schemas.microsoft.com/office/drawing/2014/main" id="{11C4AFE0-F2A6-6B31-D0AC-0AA882A179AB}"/>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6" name="Freeform 313">
                <a:extLst>
                  <a:ext uri="{FF2B5EF4-FFF2-40B4-BE49-F238E27FC236}">
                    <a16:creationId xmlns:a16="http://schemas.microsoft.com/office/drawing/2014/main" id="{BD62F2DA-DEA7-1B78-5CA4-1C696262D3B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7" name="Freeform 314">
                <a:extLst>
                  <a:ext uri="{FF2B5EF4-FFF2-40B4-BE49-F238E27FC236}">
                    <a16:creationId xmlns:a16="http://schemas.microsoft.com/office/drawing/2014/main" id="{E729EBF6-32D5-E96C-3D2C-E3E15F0F805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5" name="Group 316">
              <a:extLst>
                <a:ext uri="{FF2B5EF4-FFF2-40B4-BE49-F238E27FC236}">
                  <a16:creationId xmlns:a16="http://schemas.microsoft.com/office/drawing/2014/main" id="{CA3956F1-42B8-6EB0-D961-6F0952AE7F95}"/>
                </a:ext>
              </a:extLst>
            </p:cNvPr>
            <p:cNvGrpSpPr>
              <a:grpSpLocks/>
            </p:cNvGrpSpPr>
            <p:nvPr/>
          </p:nvGrpSpPr>
          <p:grpSpPr bwMode="auto">
            <a:xfrm rot="10800000" flipH="1">
              <a:off x="11307497" y="2546484"/>
              <a:ext cx="46711" cy="98169"/>
              <a:chOff x="5021753" y="2927868"/>
              <a:chExt cx="83398" cy="175731"/>
            </a:xfrm>
          </p:grpSpPr>
          <p:sp>
            <p:nvSpPr>
              <p:cNvPr id="62" name="Oval 317">
                <a:extLst>
                  <a:ext uri="{FF2B5EF4-FFF2-40B4-BE49-F238E27FC236}">
                    <a16:creationId xmlns:a16="http://schemas.microsoft.com/office/drawing/2014/main" id="{B7AFFAA3-A336-C41F-0724-F4F9D0547D0B}"/>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3" name="Freeform 318">
                <a:extLst>
                  <a:ext uri="{FF2B5EF4-FFF2-40B4-BE49-F238E27FC236}">
                    <a16:creationId xmlns:a16="http://schemas.microsoft.com/office/drawing/2014/main" id="{ADECEC0F-F1C2-394A-DC40-A1417B811DE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4" name="Freeform 319">
                <a:extLst>
                  <a:ext uri="{FF2B5EF4-FFF2-40B4-BE49-F238E27FC236}">
                    <a16:creationId xmlns:a16="http://schemas.microsoft.com/office/drawing/2014/main" id="{605E358A-D62F-9F45-5A11-F628B38C550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6" name="Group 320">
              <a:extLst>
                <a:ext uri="{FF2B5EF4-FFF2-40B4-BE49-F238E27FC236}">
                  <a16:creationId xmlns:a16="http://schemas.microsoft.com/office/drawing/2014/main" id="{16690B53-0793-768B-1FEC-4FBAC493D145}"/>
                </a:ext>
              </a:extLst>
            </p:cNvPr>
            <p:cNvGrpSpPr>
              <a:grpSpLocks/>
            </p:cNvGrpSpPr>
            <p:nvPr/>
          </p:nvGrpSpPr>
          <p:grpSpPr bwMode="auto">
            <a:xfrm rot="10800000" flipH="1">
              <a:off x="11359489" y="2545097"/>
              <a:ext cx="46711" cy="98169"/>
              <a:chOff x="5021753" y="2927868"/>
              <a:chExt cx="83398" cy="175731"/>
            </a:xfrm>
          </p:grpSpPr>
          <p:sp>
            <p:nvSpPr>
              <p:cNvPr id="59" name="Oval 321">
                <a:extLst>
                  <a:ext uri="{FF2B5EF4-FFF2-40B4-BE49-F238E27FC236}">
                    <a16:creationId xmlns:a16="http://schemas.microsoft.com/office/drawing/2014/main" id="{7BE8DED7-BAEE-AA82-1A78-08B853D6FACB}"/>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0" name="Freeform 322">
                <a:extLst>
                  <a:ext uri="{FF2B5EF4-FFF2-40B4-BE49-F238E27FC236}">
                    <a16:creationId xmlns:a16="http://schemas.microsoft.com/office/drawing/2014/main" id="{5807C715-CD55-A3A8-3C7D-3318D58DDA0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1" name="Freeform 323">
                <a:extLst>
                  <a:ext uri="{FF2B5EF4-FFF2-40B4-BE49-F238E27FC236}">
                    <a16:creationId xmlns:a16="http://schemas.microsoft.com/office/drawing/2014/main" id="{AB31AC21-90EF-58A8-4A58-A168AA9129C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7" name="Group 376">
              <a:extLst>
                <a:ext uri="{FF2B5EF4-FFF2-40B4-BE49-F238E27FC236}">
                  <a16:creationId xmlns:a16="http://schemas.microsoft.com/office/drawing/2014/main" id="{EB3E0A5D-0223-2FA8-A2C2-D3469123F74B}"/>
                </a:ext>
              </a:extLst>
            </p:cNvPr>
            <p:cNvGrpSpPr>
              <a:grpSpLocks/>
            </p:cNvGrpSpPr>
            <p:nvPr/>
          </p:nvGrpSpPr>
          <p:grpSpPr bwMode="auto">
            <a:xfrm rot="11349086" flipH="1">
              <a:off x="11571892" y="2549256"/>
              <a:ext cx="46711" cy="98169"/>
              <a:chOff x="5021753" y="2927868"/>
              <a:chExt cx="83398" cy="175731"/>
            </a:xfrm>
          </p:grpSpPr>
          <p:sp>
            <p:nvSpPr>
              <p:cNvPr id="56" name="Oval 377">
                <a:extLst>
                  <a:ext uri="{FF2B5EF4-FFF2-40B4-BE49-F238E27FC236}">
                    <a16:creationId xmlns:a16="http://schemas.microsoft.com/office/drawing/2014/main" id="{DBBCACC6-70F6-A1A5-D285-3FBADBF41750}"/>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7" name="Freeform 378">
                <a:extLst>
                  <a:ext uri="{FF2B5EF4-FFF2-40B4-BE49-F238E27FC236}">
                    <a16:creationId xmlns:a16="http://schemas.microsoft.com/office/drawing/2014/main" id="{2D9C61EF-FBC1-9557-F0F6-49562DC5CE5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8" name="Freeform 379">
                <a:extLst>
                  <a:ext uri="{FF2B5EF4-FFF2-40B4-BE49-F238E27FC236}">
                    <a16:creationId xmlns:a16="http://schemas.microsoft.com/office/drawing/2014/main" id="{40E36E70-7447-C98C-5770-86A01A7F057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8" name="Group 380">
              <a:extLst>
                <a:ext uri="{FF2B5EF4-FFF2-40B4-BE49-F238E27FC236}">
                  <a16:creationId xmlns:a16="http://schemas.microsoft.com/office/drawing/2014/main" id="{758E855E-2C09-CC35-E1CB-9B77386CF6EA}"/>
                </a:ext>
              </a:extLst>
            </p:cNvPr>
            <p:cNvGrpSpPr>
              <a:grpSpLocks/>
            </p:cNvGrpSpPr>
            <p:nvPr/>
          </p:nvGrpSpPr>
          <p:grpSpPr bwMode="auto">
            <a:xfrm rot="11349086" flipH="1">
              <a:off x="11521845" y="2549256"/>
              <a:ext cx="46711" cy="98169"/>
              <a:chOff x="5021753" y="2927868"/>
              <a:chExt cx="83398" cy="175731"/>
            </a:xfrm>
          </p:grpSpPr>
          <p:sp>
            <p:nvSpPr>
              <p:cNvPr id="53" name="Oval 381">
                <a:extLst>
                  <a:ext uri="{FF2B5EF4-FFF2-40B4-BE49-F238E27FC236}">
                    <a16:creationId xmlns:a16="http://schemas.microsoft.com/office/drawing/2014/main" id="{EEF047BC-C632-BDAB-CB0C-3145514B1EDF}"/>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4" name="Freeform 382">
                <a:extLst>
                  <a:ext uri="{FF2B5EF4-FFF2-40B4-BE49-F238E27FC236}">
                    <a16:creationId xmlns:a16="http://schemas.microsoft.com/office/drawing/2014/main" id="{32746991-F0B1-6CB6-DA22-64888BEAE9D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5" name="Freeform 383">
                <a:extLst>
                  <a:ext uri="{FF2B5EF4-FFF2-40B4-BE49-F238E27FC236}">
                    <a16:creationId xmlns:a16="http://schemas.microsoft.com/office/drawing/2014/main" id="{4A98D6EA-39F1-7B2C-8C80-7E811654869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9" name="Group 384">
              <a:extLst>
                <a:ext uri="{FF2B5EF4-FFF2-40B4-BE49-F238E27FC236}">
                  <a16:creationId xmlns:a16="http://schemas.microsoft.com/office/drawing/2014/main" id="{8B09F557-950C-D878-A9D2-1B048E2DC3B8}"/>
                </a:ext>
              </a:extLst>
            </p:cNvPr>
            <p:cNvGrpSpPr>
              <a:grpSpLocks/>
            </p:cNvGrpSpPr>
            <p:nvPr/>
          </p:nvGrpSpPr>
          <p:grpSpPr bwMode="auto">
            <a:xfrm rot="11349086" flipH="1">
              <a:off x="11471799" y="2549256"/>
              <a:ext cx="46711" cy="98169"/>
              <a:chOff x="5021753" y="2927868"/>
              <a:chExt cx="83398" cy="175731"/>
            </a:xfrm>
          </p:grpSpPr>
          <p:sp>
            <p:nvSpPr>
              <p:cNvPr id="50" name="Oval 385">
                <a:extLst>
                  <a:ext uri="{FF2B5EF4-FFF2-40B4-BE49-F238E27FC236}">
                    <a16:creationId xmlns:a16="http://schemas.microsoft.com/office/drawing/2014/main" id="{14DBBDCC-BE41-C373-5225-9C1CA6A1AE17}"/>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1" name="Freeform 386">
                <a:extLst>
                  <a:ext uri="{FF2B5EF4-FFF2-40B4-BE49-F238E27FC236}">
                    <a16:creationId xmlns:a16="http://schemas.microsoft.com/office/drawing/2014/main" id="{3599EC7F-C9C0-9FD8-2AEB-5DEFA44F255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2" name="Freeform 387">
                <a:extLst>
                  <a:ext uri="{FF2B5EF4-FFF2-40B4-BE49-F238E27FC236}">
                    <a16:creationId xmlns:a16="http://schemas.microsoft.com/office/drawing/2014/main" id="{C53C23E3-1ED6-0C54-80E5-D6A6EE06C64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30" name="Group 388">
              <a:extLst>
                <a:ext uri="{FF2B5EF4-FFF2-40B4-BE49-F238E27FC236}">
                  <a16:creationId xmlns:a16="http://schemas.microsoft.com/office/drawing/2014/main" id="{E1ADE1E0-69A9-9EDF-5FA8-572C77E9C71E}"/>
                </a:ext>
              </a:extLst>
            </p:cNvPr>
            <p:cNvGrpSpPr>
              <a:grpSpLocks/>
            </p:cNvGrpSpPr>
            <p:nvPr/>
          </p:nvGrpSpPr>
          <p:grpSpPr bwMode="auto">
            <a:xfrm rot="11349086" flipH="1">
              <a:off x="11416746" y="2549256"/>
              <a:ext cx="46711" cy="98169"/>
              <a:chOff x="5021753" y="2927868"/>
              <a:chExt cx="83398" cy="175731"/>
            </a:xfrm>
          </p:grpSpPr>
          <p:sp>
            <p:nvSpPr>
              <p:cNvPr id="47" name="Oval 389">
                <a:extLst>
                  <a:ext uri="{FF2B5EF4-FFF2-40B4-BE49-F238E27FC236}">
                    <a16:creationId xmlns:a16="http://schemas.microsoft.com/office/drawing/2014/main" id="{9426698D-7699-4F5A-6F3E-16530D27B05C}"/>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Freeform 390">
                <a:extLst>
                  <a:ext uri="{FF2B5EF4-FFF2-40B4-BE49-F238E27FC236}">
                    <a16:creationId xmlns:a16="http://schemas.microsoft.com/office/drawing/2014/main" id="{DE85D814-44B8-B874-0540-2136BDF4387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9" name="Freeform 391">
                <a:extLst>
                  <a:ext uri="{FF2B5EF4-FFF2-40B4-BE49-F238E27FC236}">
                    <a16:creationId xmlns:a16="http://schemas.microsoft.com/office/drawing/2014/main" id="{B9088ED2-8022-2854-6E25-C46B96BF8FD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31" name="Group 223">
              <a:extLst>
                <a:ext uri="{FF2B5EF4-FFF2-40B4-BE49-F238E27FC236}">
                  <a16:creationId xmlns:a16="http://schemas.microsoft.com/office/drawing/2014/main" id="{A9D842BE-81B9-7C46-0891-EBEB49E33E7D}"/>
                </a:ext>
              </a:extLst>
            </p:cNvPr>
            <p:cNvGrpSpPr>
              <a:grpSpLocks/>
            </p:cNvGrpSpPr>
            <p:nvPr/>
          </p:nvGrpSpPr>
          <p:grpSpPr bwMode="auto">
            <a:xfrm>
              <a:off x="11664228" y="2441468"/>
              <a:ext cx="46711" cy="98169"/>
              <a:chOff x="5021753" y="2927868"/>
              <a:chExt cx="83398" cy="175731"/>
            </a:xfrm>
          </p:grpSpPr>
          <p:sp>
            <p:nvSpPr>
              <p:cNvPr id="44" name="Oval 224">
                <a:extLst>
                  <a:ext uri="{FF2B5EF4-FFF2-40B4-BE49-F238E27FC236}">
                    <a16:creationId xmlns:a16="http://schemas.microsoft.com/office/drawing/2014/main" id="{50E1960C-865C-0274-EE54-44E778BE54AB}"/>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5" name="Freeform 225">
                <a:extLst>
                  <a:ext uri="{FF2B5EF4-FFF2-40B4-BE49-F238E27FC236}">
                    <a16:creationId xmlns:a16="http://schemas.microsoft.com/office/drawing/2014/main" id="{E65F457E-2777-9464-DC58-6B72CA8E7420}"/>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6" name="Freeform 226">
                <a:extLst>
                  <a:ext uri="{FF2B5EF4-FFF2-40B4-BE49-F238E27FC236}">
                    <a16:creationId xmlns:a16="http://schemas.microsoft.com/office/drawing/2014/main" id="{8A9C1DDD-D55F-0906-1FE5-33CA2D9990F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32" name="Group 227">
              <a:extLst>
                <a:ext uri="{FF2B5EF4-FFF2-40B4-BE49-F238E27FC236}">
                  <a16:creationId xmlns:a16="http://schemas.microsoft.com/office/drawing/2014/main" id="{F7C1166D-E189-9AA8-55B7-25058FA46FC0}"/>
                </a:ext>
              </a:extLst>
            </p:cNvPr>
            <p:cNvGrpSpPr>
              <a:grpSpLocks/>
            </p:cNvGrpSpPr>
            <p:nvPr/>
          </p:nvGrpSpPr>
          <p:grpSpPr bwMode="auto">
            <a:xfrm>
              <a:off x="11610844" y="2441468"/>
              <a:ext cx="46711" cy="98169"/>
              <a:chOff x="5021753" y="2927868"/>
              <a:chExt cx="83398" cy="175731"/>
            </a:xfrm>
          </p:grpSpPr>
          <p:sp>
            <p:nvSpPr>
              <p:cNvPr id="41" name="Oval 228">
                <a:extLst>
                  <a:ext uri="{FF2B5EF4-FFF2-40B4-BE49-F238E27FC236}">
                    <a16:creationId xmlns:a16="http://schemas.microsoft.com/office/drawing/2014/main" id="{59C3F4C3-5F6D-15AE-4330-53E109C8BAB5}"/>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2" name="Freeform 229">
                <a:extLst>
                  <a:ext uri="{FF2B5EF4-FFF2-40B4-BE49-F238E27FC236}">
                    <a16:creationId xmlns:a16="http://schemas.microsoft.com/office/drawing/2014/main" id="{A99CE14F-2C4C-74DA-7455-010E5DD5C03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3" name="Freeform 230">
                <a:extLst>
                  <a:ext uri="{FF2B5EF4-FFF2-40B4-BE49-F238E27FC236}">
                    <a16:creationId xmlns:a16="http://schemas.microsoft.com/office/drawing/2014/main" id="{971803F2-1DDF-51A9-3AEE-BC3909AFB2B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6A1AE684-962C-04C6-1E8D-6F3A2BF78492}"/>
                </a:ext>
              </a:extLst>
            </p:cNvPr>
            <p:cNvGrpSpPr>
              <a:grpSpLocks/>
            </p:cNvGrpSpPr>
            <p:nvPr/>
          </p:nvGrpSpPr>
          <p:grpSpPr bwMode="auto">
            <a:xfrm rot="11349086" flipH="1">
              <a:off x="11670603" y="2551559"/>
              <a:ext cx="46711" cy="98169"/>
              <a:chOff x="5021753" y="2927868"/>
              <a:chExt cx="83398" cy="175731"/>
            </a:xfrm>
          </p:grpSpPr>
          <p:sp>
            <p:nvSpPr>
              <p:cNvPr id="38" name="Oval 385">
                <a:extLst>
                  <a:ext uri="{FF2B5EF4-FFF2-40B4-BE49-F238E27FC236}">
                    <a16:creationId xmlns:a16="http://schemas.microsoft.com/office/drawing/2014/main" id="{85CC59C1-1DA9-F9D8-3F6F-0293E6A37B5A}"/>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Freeform 386">
                <a:extLst>
                  <a:ext uri="{FF2B5EF4-FFF2-40B4-BE49-F238E27FC236}">
                    <a16:creationId xmlns:a16="http://schemas.microsoft.com/office/drawing/2014/main" id="{FAC11CEA-064C-AF6A-357C-9DE2E12DFB8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0" name="Freeform 387">
                <a:extLst>
                  <a:ext uri="{FF2B5EF4-FFF2-40B4-BE49-F238E27FC236}">
                    <a16:creationId xmlns:a16="http://schemas.microsoft.com/office/drawing/2014/main" id="{95E52E78-E87C-1996-C519-4B3B4C84ED4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34" name="Group 388">
              <a:extLst>
                <a:ext uri="{FF2B5EF4-FFF2-40B4-BE49-F238E27FC236}">
                  <a16:creationId xmlns:a16="http://schemas.microsoft.com/office/drawing/2014/main" id="{10B26FBC-B3A7-25B1-4EF8-DBF372EB730C}"/>
                </a:ext>
              </a:extLst>
            </p:cNvPr>
            <p:cNvGrpSpPr>
              <a:grpSpLocks/>
            </p:cNvGrpSpPr>
            <p:nvPr/>
          </p:nvGrpSpPr>
          <p:grpSpPr bwMode="auto">
            <a:xfrm rot="11349086" flipH="1">
              <a:off x="11615551" y="2551559"/>
              <a:ext cx="46711" cy="98169"/>
              <a:chOff x="5021753" y="2927868"/>
              <a:chExt cx="83398" cy="175731"/>
            </a:xfrm>
          </p:grpSpPr>
          <p:sp>
            <p:nvSpPr>
              <p:cNvPr id="35" name="Oval 389">
                <a:extLst>
                  <a:ext uri="{FF2B5EF4-FFF2-40B4-BE49-F238E27FC236}">
                    <a16:creationId xmlns:a16="http://schemas.microsoft.com/office/drawing/2014/main" id="{85244AD0-FD6E-9921-BB9C-953EA2642153}"/>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Freeform 390">
                <a:extLst>
                  <a:ext uri="{FF2B5EF4-FFF2-40B4-BE49-F238E27FC236}">
                    <a16:creationId xmlns:a16="http://schemas.microsoft.com/office/drawing/2014/main" id="{A8E11846-11CF-6FF9-5D04-43669901BB5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Freeform 391">
                <a:extLst>
                  <a:ext uri="{FF2B5EF4-FFF2-40B4-BE49-F238E27FC236}">
                    <a16:creationId xmlns:a16="http://schemas.microsoft.com/office/drawing/2014/main" id="{DE218ECA-3E16-AD45-6C49-824A2EC9D62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sp>
        <p:nvSpPr>
          <p:cNvPr id="341" name="Title 1">
            <a:extLst>
              <a:ext uri="{FF2B5EF4-FFF2-40B4-BE49-F238E27FC236}">
                <a16:creationId xmlns:a16="http://schemas.microsoft.com/office/drawing/2014/main" id="{F7A15446-0C84-3EC2-186B-D025AA6E5F2A}"/>
              </a:ext>
            </a:extLst>
          </p:cNvPr>
          <p:cNvSpPr txBox="1">
            <a:spLocks/>
          </p:cNvSpPr>
          <p:nvPr/>
        </p:nvSpPr>
        <p:spPr bwMode="auto">
          <a:xfrm>
            <a:off x="609759" y="238127"/>
            <a:ext cx="10872445"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cMET Receptor Tyrosine Kinase and </a:t>
            </a:r>
            <a:r>
              <a:rPr kumimoji="0" lang="en-US" sz="3600" b="1" i="1" u="none" strike="noStrike" kern="0" cap="none" spc="0" normalizeH="0" baseline="0" noProof="0" dirty="0">
                <a:ln>
                  <a:noFill/>
                </a:ln>
                <a:solidFill>
                  <a:srgbClr val="455560"/>
                </a:solidFill>
                <a:effectLst/>
                <a:uLnTx/>
                <a:uFillTx/>
                <a:latin typeface="Calibri" panose="020F0502020204030204" pitchFamily="34" charset="0"/>
                <a:ea typeface="+mj-ea"/>
                <a:cs typeface="+mj-cs"/>
              </a:rPr>
              <a:t>MET </a:t>
            </a: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Exon 14 Skipping Mutations in NSCLC</a:t>
            </a:r>
          </a:p>
        </p:txBody>
      </p:sp>
      <p:sp>
        <p:nvSpPr>
          <p:cNvPr id="342" name="Content Placeholder 2">
            <a:extLst>
              <a:ext uri="{FF2B5EF4-FFF2-40B4-BE49-F238E27FC236}">
                <a16:creationId xmlns:a16="http://schemas.microsoft.com/office/drawing/2014/main" id="{13461E24-2D86-FD22-027C-DE5A93831BC7}"/>
              </a:ext>
            </a:extLst>
          </p:cNvPr>
          <p:cNvSpPr txBox="1">
            <a:spLocks/>
          </p:cNvSpPr>
          <p:nvPr/>
        </p:nvSpPr>
        <p:spPr bwMode="auto">
          <a:xfrm>
            <a:off x="601821" y="1510730"/>
            <a:ext cx="4787248" cy="4678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Normal role in embryogenesis and wound healing</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In cancer, </a:t>
            </a:r>
            <a:r>
              <a:rPr kumimoji="0" lang="en-US" sz="22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MET</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ex14 skipping mutations cause in-frame deletion of juxtamembrane domain resulting in increased stability and constitutive kinase activation</a:t>
            </a:r>
          </a:p>
          <a:p>
            <a:pPr marL="742950" marR="0" lvl="1" indent="-285750" algn="l" defTabSz="914400" rtl="0" eaLnBrk="1" fontAlgn="base" latinLnBrk="0" hangingPunct="1">
              <a:lnSpc>
                <a:spcPct val="90000"/>
              </a:lnSpc>
              <a:spcBef>
                <a:spcPts val="1000"/>
              </a:spcBef>
              <a:spcAft>
                <a:spcPts val="70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rPr>
              <a:t>3%-4% of nonsquamous NSCLC</a:t>
            </a:r>
          </a:p>
          <a:p>
            <a:pPr marL="742950" marR="0" lvl="1" indent="-285750" algn="l" defTabSz="914400" rtl="0" eaLnBrk="1" fontAlgn="base" latinLnBrk="0" hangingPunct="1">
              <a:lnSpc>
                <a:spcPct val="90000"/>
              </a:lnSpc>
              <a:spcBef>
                <a:spcPts val="1000"/>
              </a:spcBef>
              <a:spcAft>
                <a:spcPts val="70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rPr>
              <a:t>20%-30% of sarcomatoid cancers</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Majority of </a:t>
            </a:r>
            <a:r>
              <a:rPr kumimoji="0" lang="en-US" sz="22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MET</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ex14 skipping mutations can be detected with DNA NGS but increased sensitivity with RNA NGS</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742950" marR="0" lvl="1" indent="-285750" algn="l" defTabSz="914400" rtl="0" eaLnBrk="1" fontAlgn="base" latinLnBrk="0" hangingPunct="1">
              <a:lnSpc>
                <a:spcPct val="90000"/>
              </a:lnSpc>
              <a:spcBef>
                <a:spcPts val="1000"/>
              </a:spcBef>
              <a:spcAft>
                <a:spcPts val="700"/>
              </a:spcAft>
              <a:buClr>
                <a:srgbClr val="000000"/>
              </a:buClr>
              <a:buSzTx/>
              <a:buFont typeface="Arial" panose="020B0604020202020204" pitchFamily="34" charset="0"/>
              <a:buChar char="‒"/>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ndParaRPr>
          </a:p>
          <a:p>
            <a:pPr marL="742950" marR="0" lvl="1" indent="-285750" algn="l" defTabSz="914400" rtl="0" eaLnBrk="1" fontAlgn="base" latinLnBrk="0" hangingPunct="1">
              <a:lnSpc>
                <a:spcPct val="90000"/>
              </a:lnSpc>
              <a:spcBef>
                <a:spcPts val="1000"/>
              </a:spcBef>
              <a:spcAft>
                <a:spcPts val="700"/>
              </a:spcAft>
              <a:buClr>
                <a:srgbClr val="000000"/>
              </a:buClr>
              <a:buSzTx/>
              <a:buFont typeface="Arial" panose="020B0604020202020204" pitchFamily="34" charset="0"/>
              <a:buChar char="‒"/>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ndParaRP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43" name="Text Box 15">
            <a:extLst>
              <a:ext uri="{FF2B5EF4-FFF2-40B4-BE49-F238E27FC236}">
                <a16:creationId xmlns:a16="http://schemas.microsoft.com/office/drawing/2014/main" id="{5ED434B3-95BC-D3A1-D37C-0FCD1258662C}"/>
              </a:ext>
            </a:extLst>
          </p:cNvPr>
          <p:cNvSpPr txBox="1">
            <a:spLocks noChangeArrowheads="1"/>
          </p:cNvSpPr>
          <p:nvPr/>
        </p:nvSpPr>
        <p:spPr bwMode="auto">
          <a:xfrm>
            <a:off x="402918" y="6369251"/>
            <a:ext cx="10097934" cy="276999"/>
          </a:xfrm>
          <a:prstGeom prst="rect">
            <a:avLst/>
          </a:prstGeom>
          <a:noFill/>
          <a:ln>
            <a:noFill/>
          </a:ln>
        </p:spPr>
        <p:txBody>
          <a:bodyPr anchor="b">
            <a:spAutoFit/>
          </a:bodyPr>
          <a:lstStyle>
            <a:defPPr>
              <a:defRPr lang="en-US"/>
            </a:defPPr>
            <a:lvl1pPr lvl="0" eaLnBrk="1" hangingPunct="1">
              <a:defRPr sz="1200" b="0" spc="-10">
                <a:solidFill>
                  <a:srgbClr val="455560"/>
                </a:solidFill>
                <a:latin typeface="Calibri" panose="020F050202020403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10" normalizeH="0" baseline="0" noProof="0" dirty="0">
                <a:ln>
                  <a:noFill/>
                </a:ln>
                <a:solidFill>
                  <a:srgbClr val="455560"/>
                </a:solidFill>
                <a:effectLst/>
                <a:uLnTx/>
                <a:uFillTx/>
                <a:latin typeface="Calibri" panose="020F0502020204030204" pitchFamily="34" charset="0"/>
              </a:rPr>
              <a:t>Drilon. Clin Cancer Res. 2016;22:2832. Awad. JCO. 2016;34:721. Tong. Clin Cancer Res 2016;22:3048.</a:t>
            </a:r>
          </a:p>
        </p:txBody>
      </p:sp>
      <p:sp>
        <p:nvSpPr>
          <p:cNvPr id="344" name="Rectangle 343">
            <a:extLst>
              <a:ext uri="{FF2B5EF4-FFF2-40B4-BE49-F238E27FC236}">
                <a16:creationId xmlns:a16="http://schemas.microsoft.com/office/drawing/2014/main" id="{749B2DFA-0524-65D3-B301-B81B1D93D3EF}"/>
              </a:ext>
            </a:extLst>
          </p:cNvPr>
          <p:cNvSpPr/>
          <p:nvPr/>
        </p:nvSpPr>
        <p:spPr>
          <a:xfrm>
            <a:off x="5786855" y="1368258"/>
            <a:ext cx="6226300" cy="369332"/>
          </a:xfrm>
          <a:prstGeom prst="rect">
            <a:avLst/>
          </a:prstGeom>
        </p:spPr>
        <p:txBody>
          <a:bodyPr wrap="square">
            <a:spAutoFit/>
          </a:bodyPr>
          <a:lstStyle/>
          <a:p>
            <a:pPr defTabSz="609585" eaLnBrk="0" hangingPunct="0">
              <a:defRPr/>
            </a:pPr>
            <a:r>
              <a:rPr lang="en-US" b="1" i="1" dirty="0">
                <a:solidFill>
                  <a:prstClr val="black"/>
                </a:solidFill>
                <a:cs typeface="Arial" panose="020B0604020202020204" pitchFamily="34" charset="0"/>
              </a:rPr>
              <a:t>MET: </a:t>
            </a:r>
            <a:r>
              <a:rPr lang="en-US" b="1" dirty="0">
                <a:solidFill>
                  <a:prstClr val="black"/>
                </a:solidFill>
                <a:cs typeface="Arial" panose="020B0604020202020204" pitchFamily="34" charset="0"/>
              </a:rPr>
              <a:t>Normal Splicing vs Aberrant Splicing and Exon 14 Skipping</a:t>
            </a:r>
          </a:p>
        </p:txBody>
      </p:sp>
      <p:sp>
        <p:nvSpPr>
          <p:cNvPr id="345" name="TextBox 344">
            <a:extLst>
              <a:ext uri="{FF2B5EF4-FFF2-40B4-BE49-F238E27FC236}">
                <a16:creationId xmlns:a16="http://schemas.microsoft.com/office/drawing/2014/main" id="{F74C17CE-0B11-3521-0E18-E3D17762974A}"/>
              </a:ext>
            </a:extLst>
          </p:cNvPr>
          <p:cNvSpPr txBox="1"/>
          <p:nvPr/>
        </p:nvSpPr>
        <p:spPr bwMode="auto">
          <a:xfrm>
            <a:off x="5786854" y="1700416"/>
            <a:ext cx="215831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b="1" dirty="0">
                <a:solidFill>
                  <a:srgbClr val="000000"/>
                </a:solidFill>
                <a:cs typeface="Arial" panose="020B0604020202020204" pitchFamily="34" charset="0"/>
              </a:rPr>
              <a:t>Normal splicing</a:t>
            </a:r>
          </a:p>
        </p:txBody>
      </p:sp>
      <p:sp>
        <p:nvSpPr>
          <p:cNvPr id="346" name="TextBox 345">
            <a:extLst>
              <a:ext uri="{FF2B5EF4-FFF2-40B4-BE49-F238E27FC236}">
                <a16:creationId xmlns:a16="http://schemas.microsoft.com/office/drawing/2014/main" id="{096697E9-CD94-846D-4BC7-49864F55F135}"/>
              </a:ext>
            </a:extLst>
          </p:cNvPr>
          <p:cNvSpPr txBox="1"/>
          <p:nvPr/>
        </p:nvSpPr>
        <p:spPr bwMode="auto">
          <a:xfrm>
            <a:off x="5786854" y="3912393"/>
            <a:ext cx="502554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defRPr/>
            </a:pPr>
            <a:r>
              <a:rPr lang="en-US" b="1" dirty="0">
                <a:solidFill>
                  <a:srgbClr val="000000"/>
                </a:solidFill>
                <a:cs typeface="Arial" panose="020B0604020202020204" pitchFamily="34" charset="0"/>
              </a:rPr>
              <a:t>Aberrant splicing and exon 14 skipping</a:t>
            </a:r>
          </a:p>
        </p:txBody>
      </p:sp>
      <p:sp>
        <p:nvSpPr>
          <p:cNvPr id="347" name="TextBox 346">
            <a:extLst>
              <a:ext uri="{FF2B5EF4-FFF2-40B4-BE49-F238E27FC236}">
                <a16:creationId xmlns:a16="http://schemas.microsoft.com/office/drawing/2014/main" id="{96D4B686-16D1-3181-E458-87F187D7FF90}"/>
              </a:ext>
            </a:extLst>
          </p:cNvPr>
          <p:cNvSpPr txBox="1"/>
          <p:nvPr/>
        </p:nvSpPr>
        <p:spPr bwMode="auto">
          <a:xfrm>
            <a:off x="5713647" y="2151398"/>
            <a:ext cx="105058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spcBef>
                <a:spcPct val="50000"/>
              </a:spcBef>
              <a:spcAft>
                <a:spcPct val="0"/>
              </a:spcAft>
              <a:defRPr/>
            </a:pPr>
            <a:r>
              <a:rPr lang="en-US" sz="1600" dirty="0">
                <a:solidFill>
                  <a:srgbClr val="000000"/>
                </a:solidFill>
                <a:cs typeface="Arial" panose="020B0604020202020204" pitchFamily="34" charset="0"/>
              </a:rPr>
              <a:t>mRNA</a:t>
            </a:r>
          </a:p>
        </p:txBody>
      </p:sp>
      <p:sp>
        <p:nvSpPr>
          <p:cNvPr id="348" name="TextBox 347">
            <a:extLst>
              <a:ext uri="{FF2B5EF4-FFF2-40B4-BE49-F238E27FC236}">
                <a16:creationId xmlns:a16="http://schemas.microsoft.com/office/drawing/2014/main" id="{2D2A4D0A-F265-9C75-B90B-3FA9DEB3157F}"/>
              </a:ext>
            </a:extLst>
          </p:cNvPr>
          <p:cNvSpPr txBox="1"/>
          <p:nvPr/>
        </p:nvSpPr>
        <p:spPr bwMode="auto">
          <a:xfrm>
            <a:off x="5479877" y="2662563"/>
            <a:ext cx="151812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spcBef>
                <a:spcPct val="50000"/>
              </a:spcBef>
              <a:spcAft>
                <a:spcPct val="0"/>
              </a:spcAft>
              <a:defRPr/>
            </a:pPr>
            <a:r>
              <a:rPr lang="en-US" sz="1600" dirty="0">
                <a:solidFill>
                  <a:srgbClr val="000000"/>
                </a:solidFill>
                <a:cs typeface="Arial" panose="020B0604020202020204" pitchFamily="34" charset="0"/>
              </a:rPr>
              <a:t>Pre-mRNA</a:t>
            </a:r>
          </a:p>
        </p:txBody>
      </p:sp>
      <p:sp>
        <p:nvSpPr>
          <p:cNvPr id="349" name="TextBox 348">
            <a:extLst>
              <a:ext uri="{FF2B5EF4-FFF2-40B4-BE49-F238E27FC236}">
                <a16:creationId xmlns:a16="http://schemas.microsoft.com/office/drawing/2014/main" id="{8D730799-2D53-E856-C8CF-A90C62541CA0}"/>
              </a:ext>
            </a:extLst>
          </p:cNvPr>
          <p:cNvSpPr txBox="1"/>
          <p:nvPr/>
        </p:nvSpPr>
        <p:spPr bwMode="auto">
          <a:xfrm>
            <a:off x="5479877" y="3273414"/>
            <a:ext cx="151812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spcBef>
                <a:spcPct val="50000"/>
              </a:spcBef>
              <a:spcAft>
                <a:spcPct val="0"/>
              </a:spcAft>
              <a:defRPr/>
            </a:pPr>
            <a:r>
              <a:rPr lang="en-US" sz="1600" dirty="0">
                <a:solidFill>
                  <a:srgbClr val="000000"/>
                </a:solidFill>
                <a:cs typeface="Arial" panose="020B0604020202020204" pitchFamily="34" charset="0"/>
              </a:rPr>
              <a:t>DNA</a:t>
            </a:r>
          </a:p>
        </p:txBody>
      </p:sp>
      <p:cxnSp>
        <p:nvCxnSpPr>
          <p:cNvPr id="350" name="Straight Arrow Connector 349">
            <a:extLst>
              <a:ext uri="{FF2B5EF4-FFF2-40B4-BE49-F238E27FC236}">
                <a16:creationId xmlns:a16="http://schemas.microsoft.com/office/drawing/2014/main" id="{353B5955-5DD5-FF6E-816A-BD4C1BBDC80B}"/>
              </a:ext>
            </a:extLst>
          </p:cNvPr>
          <p:cNvCxnSpPr/>
          <p:nvPr/>
        </p:nvCxnSpPr>
        <p:spPr bwMode="auto">
          <a:xfrm flipV="1">
            <a:off x="6238940" y="2454861"/>
            <a:ext cx="0" cy="256342"/>
          </a:xfrm>
          <a:prstGeom prst="straightConnector1">
            <a:avLst/>
          </a:prstGeom>
          <a:noFill/>
          <a:ln w="28575" cap="flat" cmpd="sng" algn="ctr">
            <a:solidFill>
              <a:srgbClr val="000000"/>
            </a:solidFill>
            <a:prstDash val="solid"/>
            <a:round/>
            <a:headEnd type="none" w="med" len="med"/>
            <a:tailEnd type="triangle"/>
          </a:ln>
          <a:effectLst/>
        </p:spPr>
      </p:cxnSp>
      <p:cxnSp>
        <p:nvCxnSpPr>
          <p:cNvPr id="351" name="Straight Arrow Connector 350">
            <a:extLst>
              <a:ext uri="{FF2B5EF4-FFF2-40B4-BE49-F238E27FC236}">
                <a16:creationId xmlns:a16="http://schemas.microsoft.com/office/drawing/2014/main" id="{2642358F-5973-9708-FB24-4BDDCEF2749A}"/>
              </a:ext>
            </a:extLst>
          </p:cNvPr>
          <p:cNvCxnSpPr/>
          <p:nvPr/>
        </p:nvCxnSpPr>
        <p:spPr bwMode="auto">
          <a:xfrm flipV="1">
            <a:off x="6238940" y="3017072"/>
            <a:ext cx="0" cy="256342"/>
          </a:xfrm>
          <a:prstGeom prst="straightConnector1">
            <a:avLst/>
          </a:prstGeom>
          <a:noFill/>
          <a:ln w="28575" cap="flat" cmpd="sng" algn="ctr">
            <a:solidFill>
              <a:srgbClr val="000000"/>
            </a:solidFill>
            <a:prstDash val="solid"/>
            <a:round/>
            <a:headEnd type="none" w="med" len="med"/>
            <a:tailEnd type="triangle"/>
          </a:ln>
          <a:effectLst/>
        </p:spPr>
      </p:cxnSp>
      <p:sp>
        <p:nvSpPr>
          <p:cNvPr id="352" name="TextBox 351">
            <a:extLst>
              <a:ext uri="{FF2B5EF4-FFF2-40B4-BE49-F238E27FC236}">
                <a16:creationId xmlns:a16="http://schemas.microsoft.com/office/drawing/2014/main" id="{F9BEC1D8-2211-477B-26A6-036C6CE19AC0}"/>
              </a:ext>
            </a:extLst>
          </p:cNvPr>
          <p:cNvSpPr txBox="1"/>
          <p:nvPr/>
        </p:nvSpPr>
        <p:spPr bwMode="auto">
          <a:xfrm>
            <a:off x="9304001" y="3233403"/>
            <a:ext cx="1518126"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600" dirty="0">
                <a:solidFill>
                  <a:srgbClr val="000000"/>
                </a:solidFill>
                <a:cs typeface="Arial" panose="020B0604020202020204" pitchFamily="34" charset="0"/>
              </a:rPr>
              <a:t>Downstream pathway activation</a:t>
            </a:r>
          </a:p>
        </p:txBody>
      </p:sp>
      <p:sp>
        <p:nvSpPr>
          <p:cNvPr id="353" name="TextBox 352">
            <a:extLst>
              <a:ext uri="{FF2B5EF4-FFF2-40B4-BE49-F238E27FC236}">
                <a16:creationId xmlns:a16="http://schemas.microsoft.com/office/drawing/2014/main" id="{C341D03A-B7D4-7E31-9884-FC1F69EE8C9C}"/>
              </a:ext>
            </a:extLst>
          </p:cNvPr>
          <p:cNvSpPr txBox="1"/>
          <p:nvPr/>
        </p:nvSpPr>
        <p:spPr bwMode="auto">
          <a:xfrm>
            <a:off x="10573030" y="3542589"/>
            <a:ext cx="1518126"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600" dirty="0">
                <a:solidFill>
                  <a:srgbClr val="E1471D"/>
                </a:solidFill>
                <a:cs typeface="Arial" panose="020B0604020202020204" pitchFamily="34" charset="0"/>
              </a:rPr>
              <a:t>Degradation</a:t>
            </a:r>
          </a:p>
        </p:txBody>
      </p:sp>
      <p:sp>
        <p:nvSpPr>
          <p:cNvPr id="354" name="TextBox 353">
            <a:extLst>
              <a:ext uri="{FF2B5EF4-FFF2-40B4-BE49-F238E27FC236}">
                <a16:creationId xmlns:a16="http://schemas.microsoft.com/office/drawing/2014/main" id="{04A290E8-C460-2564-5A2A-BA956EC2DCF1}"/>
              </a:ext>
            </a:extLst>
          </p:cNvPr>
          <p:cNvSpPr txBox="1"/>
          <p:nvPr/>
        </p:nvSpPr>
        <p:spPr bwMode="auto">
          <a:xfrm>
            <a:off x="9395398" y="2545691"/>
            <a:ext cx="653232"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600" dirty="0">
                <a:solidFill>
                  <a:srgbClr val="000000"/>
                </a:solidFill>
                <a:cs typeface="Arial" panose="020B0604020202020204" pitchFamily="34" charset="0"/>
              </a:rPr>
              <a:t>MET</a:t>
            </a:r>
          </a:p>
        </p:txBody>
      </p:sp>
      <p:sp>
        <p:nvSpPr>
          <p:cNvPr id="355" name="TextBox 354">
            <a:extLst>
              <a:ext uri="{FF2B5EF4-FFF2-40B4-BE49-F238E27FC236}">
                <a16:creationId xmlns:a16="http://schemas.microsoft.com/office/drawing/2014/main" id="{FDDAC6B6-51DC-0B42-22B9-8D9EEF821573}"/>
              </a:ext>
            </a:extLst>
          </p:cNvPr>
          <p:cNvSpPr txBox="1"/>
          <p:nvPr/>
        </p:nvSpPr>
        <p:spPr bwMode="auto">
          <a:xfrm>
            <a:off x="9746176" y="1740780"/>
            <a:ext cx="653232"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600" dirty="0">
                <a:solidFill>
                  <a:srgbClr val="000000"/>
                </a:solidFill>
                <a:cs typeface="Arial" panose="020B0604020202020204" pitchFamily="34" charset="0"/>
              </a:rPr>
              <a:t>HGF</a:t>
            </a:r>
          </a:p>
        </p:txBody>
      </p:sp>
      <p:sp>
        <p:nvSpPr>
          <p:cNvPr id="356" name="TextBox 355">
            <a:extLst>
              <a:ext uri="{FF2B5EF4-FFF2-40B4-BE49-F238E27FC236}">
                <a16:creationId xmlns:a16="http://schemas.microsoft.com/office/drawing/2014/main" id="{239F7FE7-BA87-F59A-141E-973C98BCB2E8}"/>
              </a:ext>
            </a:extLst>
          </p:cNvPr>
          <p:cNvSpPr txBox="1"/>
          <p:nvPr/>
        </p:nvSpPr>
        <p:spPr bwMode="auto">
          <a:xfrm>
            <a:off x="6391726" y="3526693"/>
            <a:ext cx="1194682"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400" dirty="0">
                <a:solidFill>
                  <a:srgbClr val="000000"/>
                </a:solidFill>
                <a:cs typeface="Arial" panose="020B0604020202020204" pitchFamily="34" charset="0"/>
              </a:rPr>
              <a:t>Exon 13</a:t>
            </a:r>
          </a:p>
        </p:txBody>
      </p:sp>
      <p:sp>
        <p:nvSpPr>
          <p:cNvPr id="357" name="TextBox 356">
            <a:extLst>
              <a:ext uri="{FF2B5EF4-FFF2-40B4-BE49-F238E27FC236}">
                <a16:creationId xmlns:a16="http://schemas.microsoft.com/office/drawing/2014/main" id="{788DA9DD-8410-DC0F-F938-126CB415B635}"/>
              </a:ext>
            </a:extLst>
          </p:cNvPr>
          <p:cNvSpPr txBox="1"/>
          <p:nvPr/>
        </p:nvSpPr>
        <p:spPr bwMode="auto">
          <a:xfrm>
            <a:off x="7295501" y="3526693"/>
            <a:ext cx="1194682"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400" dirty="0">
                <a:solidFill>
                  <a:srgbClr val="000000"/>
                </a:solidFill>
                <a:cs typeface="Arial" panose="020B0604020202020204" pitchFamily="34" charset="0"/>
              </a:rPr>
              <a:t>Exon 14</a:t>
            </a:r>
          </a:p>
        </p:txBody>
      </p:sp>
      <p:sp>
        <p:nvSpPr>
          <p:cNvPr id="358" name="TextBox 357">
            <a:extLst>
              <a:ext uri="{FF2B5EF4-FFF2-40B4-BE49-F238E27FC236}">
                <a16:creationId xmlns:a16="http://schemas.microsoft.com/office/drawing/2014/main" id="{89CAB6C8-1B75-53F4-20E9-D6D8463E2E0B}"/>
              </a:ext>
            </a:extLst>
          </p:cNvPr>
          <p:cNvSpPr txBox="1"/>
          <p:nvPr/>
        </p:nvSpPr>
        <p:spPr bwMode="auto">
          <a:xfrm>
            <a:off x="8199276" y="3526693"/>
            <a:ext cx="1194682"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400" dirty="0">
                <a:solidFill>
                  <a:srgbClr val="000000"/>
                </a:solidFill>
                <a:cs typeface="Arial" panose="020B0604020202020204" pitchFamily="34" charset="0"/>
              </a:rPr>
              <a:t>Exon 15</a:t>
            </a:r>
          </a:p>
        </p:txBody>
      </p:sp>
      <p:sp>
        <p:nvSpPr>
          <p:cNvPr id="359" name="TextBox 358">
            <a:extLst>
              <a:ext uri="{FF2B5EF4-FFF2-40B4-BE49-F238E27FC236}">
                <a16:creationId xmlns:a16="http://schemas.microsoft.com/office/drawing/2014/main" id="{656BD830-AA9A-2032-0C14-8A1A6FDC3859}"/>
              </a:ext>
            </a:extLst>
          </p:cNvPr>
          <p:cNvSpPr txBox="1"/>
          <p:nvPr/>
        </p:nvSpPr>
        <p:spPr bwMode="auto">
          <a:xfrm>
            <a:off x="7750562" y="3354928"/>
            <a:ext cx="1194682"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400" dirty="0">
                <a:solidFill>
                  <a:srgbClr val="000000"/>
                </a:solidFill>
                <a:cs typeface="Arial" panose="020B0604020202020204" pitchFamily="34" charset="0"/>
              </a:rPr>
              <a:t>Intron 14</a:t>
            </a:r>
          </a:p>
        </p:txBody>
      </p:sp>
      <p:sp>
        <p:nvSpPr>
          <p:cNvPr id="360" name="TextBox 359">
            <a:extLst>
              <a:ext uri="{FF2B5EF4-FFF2-40B4-BE49-F238E27FC236}">
                <a16:creationId xmlns:a16="http://schemas.microsoft.com/office/drawing/2014/main" id="{24C77913-F986-EC9B-FC9A-2D356DC78987}"/>
              </a:ext>
            </a:extLst>
          </p:cNvPr>
          <p:cNvSpPr txBox="1"/>
          <p:nvPr/>
        </p:nvSpPr>
        <p:spPr bwMode="auto">
          <a:xfrm>
            <a:off x="6788035" y="3354928"/>
            <a:ext cx="1194682"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400" dirty="0">
                <a:solidFill>
                  <a:srgbClr val="000000"/>
                </a:solidFill>
                <a:cs typeface="Arial" panose="020B0604020202020204" pitchFamily="34" charset="0"/>
              </a:rPr>
              <a:t>Intron 13</a:t>
            </a:r>
          </a:p>
        </p:txBody>
      </p:sp>
      <p:sp>
        <p:nvSpPr>
          <p:cNvPr id="361" name="TextBox 360">
            <a:extLst>
              <a:ext uri="{FF2B5EF4-FFF2-40B4-BE49-F238E27FC236}">
                <a16:creationId xmlns:a16="http://schemas.microsoft.com/office/drawing/2014/main" id="{6F80F773-3F06-4675-3DE9-EDEAE001A4FF}"/>
              </a:ext>
            </a:extLst>
          </p:cNvPr>
          <p:cNvSpPr txBox="1"/>
          <p:nvPr/>
        </p:nvSpPr>
        <p:spPr bwMode="auto">
          <a:xfrm>
            <a:off x="8338182" y="3093969"/>
            <a:ext cx="520477"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400" dirty="0">
                <a:solidFill>
                  <a:srgbClr val="000000"/>
                </a:solidFill>
                <a:cs typeface="Arial" panose="020B0604020202020204" pitchFamily="34" charset="0"/>
              </a:rPr>
              <a:t>3’</a:t>
            </a:r>
          </a:p>
        </p:txBody>
      </p:sp>
      <p:sp>
        <p:nvSpPr>
          <p:cNvPr id="362" name="TextBox 361">
            <a:extLst>
              <a:ext uri="{FF2B5EF4-FFF2-40B4-BE49-F238E27FC236}">
                <a16:creationId xmlns:a16="http://schemas.microsoft.com/office/drawing/2014/main" id="{95253C31-753F-33B6-4272-48DA8D1DBD33}"/>
              </a:ext>
            </a:extLst>
          </p:cNvPr>
          <p:cNvSpPr txBox="1"/>
          <p:nvPr/>
        </p:nvSpPr>
        <p:spPr bwMode="auto">
          <a:xfrm>
            <a:off x="6950678" y="3083168"/>
            <a:ext cx="520477"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400" dirty="0">
                <a:solidFill>
                  <a:srgbClr val="000000"/>
                </a:solidFill>
                <a:cs typeface="Arial" panose="020B0604020202020204" pitchFamily="34" charset="0"/>
              </a:rPr>
              <a:t>5’</a:t>
            </a:r>
          </a:p>
        </p:txBody>
      </p:sp>
      <p:sp>
        <p:nvSpPr>
          <p:cNvPr id="363" name="TextBox 362">
            <a:extLst>
              <a:ext uri="{FF2B5EF4-FFF2-40B4-BE49-F238E27FC236}">
                <a16:creationId xmlns:a16="http://schemas.microsoft.com/office/drawing/2014/main" id="{4E5C3BD6-6B62-6499-D1CC-D6A23721577B}"/>
              </a:ext>
            </a:extLst>
          </p:cNvPr>
          <p:cNvSpPr txBox="1"/>
          <p:nvPr/>
        </p:nvSpPr>
        <p:spPr bwMode="auto">
          <a:xfrm>
            <a:off x="7403704" y="3083168"/>
            <a:ext cx="520477"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400" dirty="0">
                <a:solidFill>
                  <a:srgbClr val="000000"/>
                </a:solidFill>
                <a:cs typeface="Arial" panose="020B0604020202020204" pitchFamily="34" charset="0"/>
              </a:rPr>
              <a:t>3’</a:t>
            </a:r>
          </a:p>
        </p:txBody>
      </p:sp>
      <p:sp>
        <p:nvSpPr>
          <p:cNvPr id="364" name="TextBox 363">
            <a:extLst>
              <a:ext uri="{FF2B5EF4-FFF2-40B4-BE49-F238E27FC236}">
                <a16:creationId xmlns:a16="http://schemas.microsoft.com/office/drawing/2014/main" id="{1EEA3A60-BDAB-4712-7961-4C5A5AB819BB}"/>
              </a:ext>
            </a:extLst>
          </p:cNvPr>
          <p:cNvSpPr txBox="1"/>
          <p:nvPr/>
        </p:nvSpPr>
        <p:spPr bwMode="auto">
          <a:xfrm>
            <a:off x="7837789" y="3083168"/>
            <a:ext cx="520477"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400" dirty="0">
                <a:solidFill>
                  <a:srgbClr val="000000"/>
                </a:solidFill>
                <a:cs typeface="Arial" panose="020B0604020202020204" pitchFamily="34" charset="0"/>
              </a:rPr>
              <a:t>5’</a:t>
            </a:r>
          </a:p>
        </p:txBody>
      </p:sp>
      <p:cxnSp>
        <p:nvCxnSpPr>
          <p:cNvPr id="365" name="Straight Arrow Connector 364">
            <a:extLst>
              <a:ext uri="{FF2B5EF4-FFF2-40B4-BE49-F238E27FC236}">
                <a16:creationId xmlns:a16="http://schemas.microsoft.com/office/drawing/2014/main" id="{1F031514-426B-6E7A-9F5D-0301208EE015}"/>
              </a:ext>
            </a:extLst>
          </p:cNvPr>
          <p:cNvCxnSpPr>
            <a:cxnSpLocks/>
          </p:cNvCxnSpPr>
          <p:nvPr/>
        </p:nvCxnSpPr>
        <p:spPr bwMode="auto">
          <a:xfrm>
            <a:off x="9094061" y="2454861"/>
            <a:ext cx="457200" cy="0"/>
          </a:xfrm>
          <a:prstGeom prst="straightConnector1">
            <a:avLst/>
          </a:prstGeom>
          <a:noFill/>
          <a:ln w="28575" cap="flat" cmpd="sng" algn="ctr">
            <a:solidFill>
              <a:srgbClr val="000000"/>
            </a:solidFill>
            <a:prstDash val="solid"/>
            <a:round/>
            <a:headEnd type="none" w="med" len="med"/>
            <a:tailEnd type="triangle"/>
          </a:ln>
          <a:effectLst/>
        </p:spPr>
      </p:cxnSp>
      <p:cxnSp>
        <p:nvCxnSpPr>
          <p:cNvPr id="366" name="Straight Arrow Connector 365">
            <a:extLst>
              <a:ext uri="{FF2B5EF4-FFF2-40B4-BE49-F238E27FC236}">
                <a16:creationId xmlns:a16="http://schemas.microsoft.com/office/drawing/2014/main" id="{C00B6229-40CF-841A-AFDC-D973F447D8F2}"/>
              </a:ext>
            </a:extLst>
          </p:cNvPr>
          <p:cNvCxnSpPr/>
          <p:nvPr/>
        </p:nvCxnSpPr>
        <p:spPr bwMode="auto">
          <a:xfrm>
            <a:off x="10063064" y="2851035"/>
            <a:ext cx="0" cy="426343"/>
          </a:xfrm>
          <a:prstGeom prst="straightConnector1">
            <a:avLst/>
          </a:prstGeom>
          <a:noFill/>
          <a:ln w="28575" cap="flat" cmpd="sng" algn="ctr">
            <a:solidFill>
              <a:srgbClr val="000000"/>
            </a:solidFill>
            <a:prstDash val="solid"/>
            <a:round/>
            <a:headEnd type="none" w="med" len="med"/>
            <a:tailEnd type="triangle"/>
          </a:ln>
          <a:effectLst/>
        </p:spPr>
      </p:cxnSp>
      <p:sp>
        <p:nvSpPr>
          <p:cNvPr id="367" name="TextBox 366">
            <a:extLst>
              <a:ext uri="{FF2B5EF4-FFF2-40B4-BE49-F238E27FC236}">
                <a16:creationId xmlns:a16="http://schemas.microsoft.com/office/drawing/2014/main" id="{5AD5601C-3890-B4F2-2048-3C0CC3A36956}"/>
              </a:ext>
            </a:extLst>
          </p:cNvPr>
          <p:cNvSpPr txBox="1"/>
          <p:nvPr/>
        </p:nvSpPr>
        <p:spPr bwMode="auto">
          <a:xfrm>
            <a:off x="10184223" y="2715911"/>
            <a:ext cx="806592"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0" fontAlgn="base" latinLnBrk="0" hangingPunct="0">
              <a:lnSpc>
                <a:spcPct val="90000"/>
              </a:lnSpc>
              <a:spcBef>
                <a:spcPts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cs typeface="Arial" panose="020B0604020202020204" pitchFamily="34" charset="0"/>
              </a:rPr>
              <a:t>CBL</a:t>
            </a:r>
          </a:p>
          <a:p>
            <a:pPr marL="0" marR="0" lvl="0" indent="0" algn="ctr" defTabSz="914400" eaLnBrk="0" fontAlgn="base" latinLnBrk="0" hangingPunct="0">
              <a:lnSpc>
                <a:spcPct val="90000"/>
              </a:lnSpc>
              <a:spcBef>
                <a:spcPts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rPr>
              <a:t>binding</a:t>
            </a:r>
            <a:endParaRPr kumimoji="0" lang="en-US" sz="1600" b="0"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368" name="Freeform: Shape 367">
            <a:extLst>
              <a:ext uri="{FF2B5EF4-FFF2-40B4-BE49-F238E27FC236}">
                <a16:creationId xmlns:a16="http://schemas.microsoft.com/office/drawing/2014/main" id="{086DD698-3A43-D349-5D7A-45FAC6E7048D}"/>
              </a:ext>
            </a:extLst>
          </p:cNvPr>
          <p:cNvSpPr/>
          <p:nvPr/>
        </p:nvSpPr>
        <p:spPr bwMode="auto">
          <a:xfrm>
            <a:off x="11034866" y="2639290"/>
            <a:ext cx="240990" cy="856034"/>
          </a:xfrm>
          <a:custGeom>
            <a:avLst/>
            <a:gdLst>
              <a:gd name="connsiteX0" fmla="*/ 0 w 369651"/>
              <a:gd name="connsiteY0" fmla="*/ 0 h 856034"/>
              <a:gd name="connsiteX1" fmla="*/ 369651 w 369651"/>
              <a:gd name="connsiteY1" fmla="*/ 0 h 856034"/>
              <a:gd name="connsiteX2" fmla="*/ 369651 w 369651"/>
              <a:gd name="connsiteY2" fmla="*/ 856034 h 856034"/>
            </a:gdLst>
            <a:ahLst/>
            <a:cxnLst>
              <a:cxn ang="0">
                <a:pos x="connsiteX0" y="connsiteY0"/>
              </a:cxn>
              <a:cxn ang="0">
                <a:pos x="connsiteX1" y="connsiteY1"/>
              </a:cxn>
              <a:cxn ang="0">
                <a:pos x="connsiteX2" y="connsiteY2"/>
              </a:cxn>
            </a:cxnLst>
            <a:rect l="l" t="t" r="r" b="b"/>
            <a:pathLst>
              <a:path w="369651" h="856034">
                <a:moveTo>
                  <a:pt x="0" y="0"/>
                </a:moveTo>
                <a:lnTo>
                  <a:pt x="369651" y="0"/>
                </a:lnTo>
                <a:lnTo>
                  <a:pt x="369651" y="856034"/>
                </a:lnTo>
              </a:path>
            </a:pathLst>
          </a:custGeom>
          <a:noFill/>
          <a:ln w="57150">
            <a:solidFill>
              <a:srgbClr val="E1471D"/>
            </a:solidFill>
            <a:miter lim="800000"/>
            <a:headEnd type="none" w="med" len="me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369" name="Group 368">
            <a:extLst>
              <a:ext uri="{FF2B5EF4-FFF2-40B4-BE49-F238E27FC236}">
                <a16:creationId xmlns:a16="http://schemas.microsoft.com/office/drawing/2014/main" id="{7DFC422C-7BF1-A208-A26F-78B7A5201712}"/>
              </a:ext>
            </a:extLst>
          </p:cNvPr>
          <p:cNvGrpSpPr/>
          <p:nvPr/>
        </p:nvGrpSpPr>
        <p:grpSpPr>
          <a:xfrm>
            <a:off x="6788035" y="2812123"/>
            <a:ext cx="2157209" cy="137160"/>
            <a:chOff x="6652952" y="2916033"/>
            <a:chExt cx="2157209" cy="137160"/>
          </a:xfrm>
        </p:grpSpPr>
        <p:cxnSp>
          <p:nvCxnSpPr>
            <p:cNvPr id="370" name="Straight Connector 369">
              <a:extLst>
                <a:ext uri="{FF2B5EF4-FFF2-40B4-BE49-F238E27FC236}">
                  <a16:creationId xmlns:a16="http://schemas.microsoft.com/office/drawing/2014/main" id="{C773199B-7654-AA0B-762B-EAD5561EDBD1}"/>
                </a:ext>
              </a:extLst>
            </p:cNvPr>
            <p:cNvCxnSpPr>
              <a:cxnSpLocks/>
            </p:cNvCxnSpPr>
            <p:nvPr/>
          </p:nvCxnSpPr>
          <p:spPr bwMode="auto">
            <a:xfrm>
              <a:off x="6652952" y="2984613"/>
              <a:ext cx="2157209" cy="0"/>
            </a:xfrm>
            <a:prstGeom prst="line">
              <a:avLst/>
            </a:prstGeom>
            <a:noFill/>
            <a:ln w="28575" cap="flat" cmpd="sng" algn="ctr">
              <a:solidFill>
                <a:srgbClr val="000000"/>
              </a:solidFill>
              <a:prstDash val="solid"/>
              <a:round/>
              <a:headEnd type="none" w="med" len="med"/>
              <a:tailEnd type="none" w="med" len="med"/>
            </a:ln>
            <a:effectLst/>
          </p:spPr>
        </p:cxnSp>
        <p:sp>
          <p:nvSpPr>
            <p:cNvPr id="371" name="Rectangle 370">
              <a:extLst>
                <a:ext uri="{FF2B5EF4-FFF2-40B4-BE49-F238E27FC236}">
                  <a16:creationId xmlns:a16="http://schemas.microsoft.com/office/drawing/2014/main" id="{63B6E52C-364F-6CD6-FD68-0DCC10D646D7}"/>
                </a:ext>
              </a:extLst>
            </p:cNvPr>
            <p:cNvSpPr/>
            <p:nvPr/>
          </p:nvSpPr>
          <p:spPr bwMode="auto">
            <a:xfrm>
              <a:off x="6682136" y="2916033"/>
              <a:ext cx="345743" cy="13716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72" name="Rectangle 371">
              <a:extLst>
                <a:ext uri="{FF2B5EF4-FFF2-40B4-BE49-F238E27FC236}">
                  <a16:creationId xmlns:a16="http://schemas.microsoft.com/office/drawing/2014/main" id="{B87562CA-112F-185A-9414-8A997F7C636D}"/>
                </a:ext>
              </a:extLst>
            </p:cNvPr>
            <p:cNvSpPr/>
            <p:nvPr/>
          </p:nvSpPr>
          <p:spPr bwMode="auto">
            <a:xfrm>
              <a:off x="8449233" y="2916033"/>
              <a:ext cx="345743" cy="13716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73" name="Rectangle 372">
              <a:extLst>
                <a:ext uri="{FF2B5EF4-FFF2-40B4-BE49-F238E27FC236}">
                  <a16:creationId xmlns:a16="http://schemas.microsoft.com/office/drawing/2014/main" id="{3B02F055-8BDE-FAA1-F530-EAE85AE3E098}"/>
                </a:ext>
              </a:extLst>
            </p:cNvPr>
            <p:cNvSpPr/>
            <p:nvPr/>
          </p:nvSpPr>
          <p:spPr bwMode="auto">
            <a:xfrm>
              <a:off x="7560872" y="2916033"/>
              <a:ext cx="345743" cy="137160"/>
            </a:xfrm>
            <a:prstGeom prst="rect">
              <a:avLst/>
            </a:prstGeom>
            <a:solidFill>
              <a:srgbClr val="00823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374" name="Group 373">
            <a:extLst>
              <a:ext uri="{FF2B5EF4-FFF2-40B4-BE49-F238E27FC236}">
                <a16:creationId xmlns:a16="http://schemas.microsoft.com/office/drawing/2014/main" id="{78295087-F7B7-6676-3547-A42875808CF1}"/>
              </a:ext>
            </a:extLst>
          </p:cNvPr>
          <p:cNvGrpSpPr/>
          <p:nvPr/>
        </p:nvGrpSpPr>
        <p:grpSpPr>
          <a:xfrm>
            <a:off x="6785362" y="3272415"/>
            <a:ext cx="2157209" cy="137160"/>
            <a:chOff x="6652952" y="2916033"/>
            <a:chExt cx="2157209" cy="137160"/>
          </a:xfrm>
        </p:grpSpPr>
        <p:cxnSp>
          <p:nvCxnSpPr>
            <p:cNvPr id="375" name="Straight Connector 374">
              <a:extLst>
                <a:ext uri="{FF2B5EF4-FFF2-40B4-BE49-F238E27FC236}">
                  <a16:creationId xmlns:a16="http://schemas.microsoft.com/office/drawing/2014/main" id="{1DC32A44-DDAD-394F-50A5-0CACA6832F00}"/>
                </a:ext>
              </a:extLst>
            </p:cNvPr>
            <p:cNvCxnSpPr>
              <a:cxnSpLocks/>
            </p:cNvCxnSpPr>
            <p:nvPr/>
          </p:nvCxnSpPr>
          <p:spPr bwMode="auto">
            <a:xfrm>
              <a:off x="6652952" y="2984613"/>
              <a:ext cx="2157209" cy="0"/>
            </a:xfrm>
            <a:prstGeom prst="line">
              <a:avLst/>
            </a:prstGeom>
            <a:noFill/>
            <a:ln w="28575" cap="flat" cmpd="sng" algn="ctr">
              <a:solidFill>
                <a:srgbClr val="000000"/>
              </a:solidFill>
              <a:prstDash val="solid"/>
              <a:round/>
              <a:headEnd type="none" w="med" len="med"/>
              <a:tailEnd type="none" w="med" len="med"/>
            </a:ln>
            <a:effectLst/>
          </p:spPr>
        </p:cxnSp>
        <p:sp>
          <p:nvSpPr>
            <p:cNvPr id="376" name="Rectangle 375">
              <a:extLst>
                <a:ext uri="{FF2B5EF4-FFF2-40B4-BE49-F238E27FC236}">
                  <a16:creationId xmlns:a16="http://schemas.microsoft.com/office/drawing/2014/main" id="{349B561D-418A-613C-F066-5494DB856FB4}"/>
                </a:ext>
              </a:extLst>
            </p:cNvPr>
            <p:cNvSpPr/>
            <p:nvPr/>
          </p:nvSpPr>
          <p:spPr bwMode="auto">
            <a:xfrm>
              <a:off x="6682136" y="2916033"/>
              <a:ext cx="345743" cy="13716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77" name="Rectangle 376">
              <a:extLst>
                <a:ext uri="{FF2B5EF4-FFF2-40B4-BE49-F238E27FC236}">
                  <a16:creationId xmlns:a16="http://schemas.microsoft.com/office/drawing/2014/main" id="{EF773FFF-41AD-0BE6-8D29-0A11C48B5152}"/>
                </a:ext>
              </a:extLst>
            </p:cNvPr>
            <p:cNvSpPr/>
            <p:nvPr/>
          </p:nvSpPr>
          <p:spPr bwMode="auto">
            <a:xfrm>
              <a:off x="8449233" y="2916033"/>
              <a:ext cx="345743" cy="13716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78" name="Rectangle 377">
              <a:extLst>
                <a:ext uri="{FF2B5EF4-FFF2-40B4-BE49-F238E27FC236}">
                  <a16:creationId xmlns:a16="http://schemas.microsoft.com/office/drawing/2014/main" id="{EB6E0D1A-1CAC-7AAD-EC9D-EE1FD638F188}"/>
                </a:ext>
              </a:extLst>
            </p:cNvPr>
            <p:cNvSpPr/>
            <p:nvPr/>
          </p:nvSpPr>
          <p:spPr bwMode="auto">
            <a:xfrm>
              <a:off x="7560872" y="2916033"/>
              <a:ext cx="345743" cy="137160"/>
            </a:xfrm>
            <a:prstGeom prst="rect">
              <a:avLst/>
            </a:prstGeom>
            <a:solidFill>
              <a:srgbClr val="00823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379" name="Group 378">
            <a:extLst>
              <a:ext uri="{FF2B5EF4-FFF2-40B4-BE49-F238E27FC236}">
                <a16:creationId xmlns:a16="http://schemas.microsoft.com/office/drawing/2014/main" id="{456C9722-76CA-B7CC-DA18-AD2F646E7133}"/>
              </a:ext>
            </a:extLst>
          </p:cNvPr>
          <p:cNvGrpSpPr/>
          <p:nvPr/>
        </p:nvGrpSpPr>
        <p:grpSpPr>
          <a:xfrm>
            <a:off x="7413537" y="2348807"/>
            <a:ext cx="906206" cy="137161"/>
            <a:chOff x="7278454" y="2355318"/>
            <a:chExt cx="906206" cy="137161"/>
          </a:xfrm>
        </p:grpSpPr>
        <p:sp>
          <p:nvSpPr>
            <p:cNvPr id="380" name="Rectangle 379">
              <a:extLst>
                <a:ext uri="{FF2B5EF4-FFF2-40B4-BE49-F238E27FC236}">
                  <a16:creationId xmlns:a16="http://schemas.microsoft.com/office/drawing/2014/main" id="{BA081C89-CF83-63C8-C3D5-356261D9C4D6}"/>
                </a:ext>
              </a:extLst>
            </p:cNvPr>
            <p:cNvSpPr/>
            <p:nvPr/>
          </p:nvSpPr>
          <p:spPr bwMode="auto">
            <a:xfrm>
              <a:off x="7278454" y="2355319"/>
              <a:ext cx="337026" cy="13716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81" name="Rectangle 380">
              <a:extLst>
                <a:ext uri="{FF2B5EF4-FFF2-40B4-BE49-F238E27FC236}">
                  <a16:creationId xmlns:a16="http://schemas.microsoft.com/office/drawing/2014/main" id="{7C0B9394-DA43-A1EA-2DE2-635345541806}"/>
                </a:ext>
              </a:extLst>
            </p:cNvPr>
            <p:cNvSpPr/>
            <p:nvPr/>
          </p:nvSpPr>
          <p:spPr bwMode="auto">
            <a:xfrm>
              <a:off x="7847634" y="2355319"/>
              <a:ext cx="337026" cy="13716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82" name="Rectangle 381">
              <a:extLst>
                <a:ext uri="{FF2B5EF4-FFF2-40B4-BE49-F238E27FC236}">
                  <a16:creationId xmlns:a16="http://schemas.microsoft.com/office/drawing/2014/main" id="{4395E8BE-EAA9-B51C-D500-4D5CFA4C86ED}"/>
                </a:ext>
              </a:extLst>
            </p:cNvPr>
            <p:cNvSpPr/>
            <p:nvPr/>
          </p:nvSpPr>
          <p:spPr bwMode="auto">
            <a:xfrm>
              <a:off x="7602737" y="2355318"/>
              <a:ext cx="257640" cy="137160"/>
            </a:xfrm>
            <a:prstGeom prst="rect">
              <a:avLst/>
            </a:prstGeom>
            <a:solidFill>
              <a:srgbClr val="00823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sp>
        <p:nvSpPr>
          <p:cNvPr id="383" name="TextBox 382">
            <a:extLst>
              <a:ext uri="{FF2B5EF4-FFF2-40B4-BE49-F238E27FC236}">
                <a16:creationId xmlns:a16="http://schemas.microsoft.com/office/drawing/2014/main" id="{09FFAC83-34CB-282D-C1BE-23C51EBD7FF3}"/>
              </a:ext>
            </a:extLst>
          </p:cNvPr>
          <p:cNvSpPr txBox="1"/>
          <p:nvPr/>
        </p:nvSpPr>
        <p:spPr bwMode="auto">
          <a:xfrm>
            <a:off x="5699361" y="4260343"/>
            <a:ext cx="105058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spcBef>
                <a:spcPct val="50000"/>
              </a:spcBef>
              <a:spcAft>
                <a:spcPct val="0"/>
              </a:spcAft>
              <a:defRPr/>
            </a:pPr>
            <a:r>
              <a:rPr lang="en-US" sz="1600" dirty="0">
                <a:solidFill>
                  <a:srgbClr val="000000"/>
                </a:solidFill>
                <a:cs typeface="Arial" panose="020B0604020202020204" pitchFamily="34" charset="0"/>
              </a:rPr>
              <a:t>mRNA</a:t>
            </a:r>
          </a:p>
        </p:txBody>
      </p:sp>
      <p:sp>
        <p:nvSpPr>
          <p:cNvPr id="384" name="TextBox 383">
            <a:extLst>
              <a:ext uri="{FF2B5EF4-FFF2-40B4-BE49-F238E27FC236}">
                <a16:creationId xmlns:a16="http://schemas.microsoft.com/office/drawing/2014/main" id="{EDABD1B2-3957-8477-1E76-12CE2E56B2C4}"/>
              </a:ext>
            </a:extLst>
          </p:cNvPr>
          <p:cNvSpPr txBox="1"/>
          <p:nvPr/>
        </p:nvSpPr>
        <p:spPr bwMode="auto">
          <a:xfrm>
            <a:off x="5465591" y="4771508"/>
            <a:ext cx="151812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spcBef>
                <a:spcPct val="50000"/>
              </a:spcBef>
              <a:spcAft>
                <a:spcPct val="0"/>
              </a:spcAft>
              <a:defRPr/>
            </a:pPr>
            <a:r>
              <a:rPr lang="en-US" sz="1600" dirty="0">
                <a:solidFill>
                  <a:srgbClr val="000000"/>
                </a:solidFill>
                <a:cs typeface="Arial" panose="020B0604020202020204" pitchFamily="34" charset="0"/>
              </a:rPr>
              <a:t>Pre-mRNA</a:t>
            </a:r>
          </a:p>
        </p:txBody>
      </p:sp>
      <p:sp>
        <p:nvSpPr>
          <p:cNvPr id="385" name="TextBox 384">
            <a:extLst>
              <a:ext uri="{FF2B5EF4-FFF2-40B4-BE49-F238E27FC236}">
                <a16:creationId xmlns:a16="http://schemas.microsoft.com/office/drawing/2014/main" id="{66691859-F85A-10C5-4FCF-65AC6E5F542E}"/>
              </a:ext>
            </a:extLst>
          </p:cNvPr>
          <p:cNvSpPr txBox="1"/>
          <p:nvPr/>
        </p:nvSpPr>
        <p:spPr bwMode="auto">
          <a:xfrm>
            <a:off x="5465591" y="5382359"/>
            <a:ext cx="151812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spcBef>
                <a:spcPct val="50000"/>
              </a:spcBef>
              <a:spcAft>
                <a:spcPct val="0"/>
              </a:spcAft>
              <a:defRPr/>
            </a:pPr>
            <a:r>
              <a:rPr lang="en-US" sz="1600" dirty="0">
                <a:solidFill>
                  <a:srgbClr val="000000"/>
                </a:solidFill>
                <a:cs typeface="Arial" panose="020B0604020202020204" pitchFamily="34" charset="0"/>
              </a:rPr>
              <a:t>DNA</a:t>
            </a:r>
          </a:p>
        </p:txBody>
      </p:sp>
      <p:cxnSp>
        <p:nvCxnSpPr>
          <p:cNvPr id="386" name="Straight Arrow Connector 385">
            <a:extLst>
              <a:ext uri="{FF2B5EF4-FFF2-40B4-BE49-F238E27FC236}">
                <a16:creationId xmlns:a16="http://schemas.microsoft.com/office/drawing/2014/main" id="{D9DD1DBA-501F-4760-9C0B-B224594C7640}"/>
              </a:ext>
            </a:extLst>
          </p:cNvPr>
          <p:cNvCxnSpPr/>
          <p:nvPr/>
        </p:nvCxnSpPr>
        <p:spPr bwMode="auto">
          <a:xfrm flipV="1">
            <a:off x="6224654" y="4563806"/>
            <a:ext cx="0" cy="256342"/>
          </a:xfrm>
          <a:prstGeom prst="straightConnector1">
            <a:avLst/>
          </a:prstGeom>
          <a:noFill/>
          <a:ln w="28575" cap="flat" cmpd="sng" algn="ctr">
            <a:solidFill>
              <a:srgbClr val="000000"/>
            </a:solidFill>
            <a:prstDash val="solid"/>
            <a:round/>
            <a:headEnd type="none" w="med" len="med"/>
            <a:tailEnd type="triangle"/>
          </a:ln>
          <a:effectLst/>
        </p:spPr>
      </p:cxnSp>
      <p:cxnSp>
        <p:nvCxnSpPr>
          <p:cNvPr id="387" name="Straight Arrow Connector 386">
            <a:extLst>
              <a:ext uri="{FF2B5EF4-FFF2-40B4-BE49-F238E27FC236}">
                <a16:creationId xmlns:a16="http://schemas.microsoft.com/office/drawing/2014/main" id="{73C0899E-946E-394C-003D-7BDBBD07B10B}"/>
              </a:ext>
            </a:extLst>
          </p:cNvPr>
          <p:cNvCxnSpPr/>
          <p:nvPr/>
        </p:nvCxnSpPr>
        <p:spPr bwMode="auto">
          <a:xfrm flipV="1">
            <a:off x="6224654" y="5126017"/>
            <a:ext cx="0" cy="256342"/>
          </a:xfrm>
          <a:prstGeom prst="straightConnector1">
            <a:avLst/>
          </a:prstGeom>
          <a:noFill/>
          <a:ln w="28575" cap="flat" cmpd="sng" algn="ctr">
            <a:solidFill>
              <a:srgbClr val="000000"/>
            </a:solidFill>
            <a:prstDash val="solid"/>
            <a:round/>
            <a:headEnd type="none" w="med" len="med"/>
            <a:tailEnd type="triangle"/>
          </a:ln>
          <a:effectLst/>
        </p:spPr>
      </p:cxnSp>
      <p:sp>
        <p:nvSpPr>
          <p:cNvPr id="388" name="TextBox 387">
            <a:extLst>
              <a:ext uri="{FF2B5EF4-FFF2-40B4-BE49-F238E27FC236}">
                <a16:creationId xmlns:a16="http://schemas.microsoft.com/office/drawing/2014/main" id="{F6EF953B-DB76-146B-A5A3-9ADB0ED049CC}"/>
              </a:ext>
            </a:extLst>
          </p:cNvPr>
          <p:cNvSpPr txBox="1"/>
          <p:nvPr/>
        </p:nvSpPr>
        <p:spPr bwMode="auto">
          <a:xfrm>
            <a:off x="7046306" y="5666241"/>
            <a:ext cx="2175627"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400" dirty="0">
                <a:solidFill>
                  <a:srgbClr val="000000"/>
                </a:solidFill>
                <a:cs typeface="Arial" panose="020B0604020202020204" pitchFamily="34" charset="0"/>
              </a:rPr>
              <a:t>3’ splice site mutation</a:t>
            </a:r>
          </a:p>
        </p:txBody>
      </p:sp>
      <p:sp>
        <p:nvSpPr>
          <p:cNvPr id="389" name="TextBox 388">
            <a:extLst>
              <a:ext uri="{FF2B5EF4-FFF2-40B4-BE49-F238E27FC236}">
                <a16:creationId xmlns:a16="http://schemas.microsoft.com/office/drawing/2014/main" id="{3A9742F3-1D98-07DE-1FB4-6D7C179FF967}"/>
              </a:ext>
            </a:extLst>
          </p:cNvPr>
          <p:cNvSpPr txBox="1"/>
          <p:nvPr/>
        </p:nvSpPr>
        <p:spPr bwMode="auto">
          <a:xfrm>
            <a:off x="8323896" y="5213547"/>
            <a:ext cx="520477"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400" dirty="0">
                <a:solidFill>
                  <a:srgbClr val="000000"/>
                </a:solidFill>
                <a:cs typeface="Arial" panose="020B0604020202020204" pitchFamily="34" charset="0"/>
              </a:rPr>
              <a:t>3’</a:t>
            </a:r>
          </a:p>
        </p:txBody>
      </p:sp>
      <p:sp>
        <p:nvSpPr>
          <p:cNvPr id="390" name="TextBox 389">
            <a:extLst>
              <a:ext uri="{FF2B5EF4-FFF2-40B4-BE49-F238E27FC236}">
                <a16:creationId xmlns:a16="http://schemas.microsoft.com/office/drawing/2014/main" id="{7C2C37DB-2F0E-5E21-4037-954B93E5BD7B}"/>
              </a:ext>
            </a:extLst>
          </p:cNvPr>
          <p:cNvSpPr txBox="1"/>
          <p:nvPr/>
        </p:nvSpPr>
        <p:spPr bwMode="auto">
          <a:xfrm>
            <a:off x="7786406" y="5054020"/>
            <a:ext cx="2065485"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400" dirty="0">
                <a:solidFill>
                  <a:srgbClr val="000000"/>
                </a:solidFill>
                <a:cs typeface="Arial" panose="020B0604020202020204" pitchFamily="34" charset="0"/>
              </a:rPr>
              <a:t>5’ splice site mutation</a:t>
            </a:r>
          </a:p>
        </p:txBody>
      </p:sp>
      <p:cxnSp>
        <p:nvCxnSpPr>
          <p:cNvPr id="391" name="Straight Arrow Connector 390">
            <a:extLst>
              <a:ext uri="{FF2B5EF4-FFF2-40B4-BE49-F238E27FC236}">
                <a16:creationId xmlns:a16="http://schemas.microsoft.com/office/drawing/2014/main" id="{BCF04363-6527-00A5-104D-CAD0AD8F1D48}"/>
              </a:ext>
            </a:extLst>
          </p:cNvPr>
          <p:cNvCxnSpPr>
            <a:cxnSpLocks/>
          </p:cNvCxnSpPr>
          <p:nvPr/>
        </p:nvCxnSpPr>
        <p:spPr bwMode="auto">
          <a:xfrm>
            <a:off x="9094061" y="4563806"/>
            <a:ext cx="457200" cy="0"/>
          </a:xfrm>
          <a:prstGeom prst="straightConnector1">
            <a:avLst/>
          </a:prstGeom>
          <a:noFill/>
          <a:ln w="28575" cap="flat" cmpd="sng" algn="ctr">
            <a:solidFill>
              <a:srgbClr val="000000"/>
            </a:solidFill>
            <a:prstDash val="solid"/>
            <a:round/>
            <a:headEnd type="none" w="med" len="med"/>
            <a:tailEnd type="triangle"/>
          </a:ln>
          <a:effectLst/>
        </p:spPr>
      </p:cxnSp>
      <p:grpSp>
        <p:nvGrpSpPr>
          <p:cNvPr id="392" name="Group 391">
            <a:extLst>
              <a:ext uri="{FF2B5EF4-FFF2-40B4-BE49-F238E27FC236}">
                <a16:creationId xmlns:a16="http://schemas.microsoft.com/office/drawing/2014/main" id="{2633384B-C7DC-14D8-3076-B931F2D3E5A5}"/>
              </a:ext>
            </a:extLst>
          </p:cNvPr>
          <p:cNvGrpSpPr/>
          <p:nvPr/>
        </p:nvGrpSpPr>
        <p:grpSpPr>
          <a:xfrm>
            <a:off x="6773749" y="4934330"/>
            <a:ext cx="2157209" cy="137160"/>
            <a:chOff x="6652952" y="2916033"/>
            <a:chExt cx="2157209" cy="137160"/>
          </a:xfrm>
        </p:grpSpPr>
        <p:cxnSp>
          <p:nvCxnSpPr>
            <p:cNvPr id="393" name="Straight Connector 392">
              <a:extLst>
                <a:ext uri="{FF2B5EF4-FFF2-40B4-BE49-F238E27FC236}">
                  <a16:creationId xmlns:a16="http://schemas.microsoft.com/office/drawing/2014/main" id="{BC32646A-25CB-A7EF-5C60-A20C33CEC1E1}"/>
                </a:ext>
              </a:extLst>
            </p:cNvPr>
            <p:cNvCxnSpPr>
              <a:cxnSpLocks/>
            </p:cNvCxnSpPr>
            <p:nvPr/>
          </p:nvCxnSpPr>
          <p:spPr bwMode="auto">
            <a:xfrm>
              <a:off x="6652952" y="2984613"/>
              <a:ext cx="2157209" cy="0"/>
            </a:xfrm>
            <a:prstGeom prst="line">
              <a:avLst/>
            </a:prstGeom>
            <a:noFill/>
            <a:ln w="28575" cap="flat" cmpd="sng" algn="ctr">
              <a:solidFill>
                <a:srgbClr val="000000"/>
              </a:solidFill>
              <a:prstDash val="solid"/>
              <a:round/>
              <a:headEnd type="none" w="med" len="med"/>
              <a:tailEnd type="none" w="med" len="med"/>
            </a:ln>
            <a:effectLst/>
          </p:spPr>
        </p:cxnSp>
        <p:sp>
          <p:nvSpPr>
            <p:cNvPr id="394" name="Rectangle 393">
              <a:extLst>
                <a:ext uri="{FF2B5EF4-FFF2-40B4-BE49-F238E27FC236}">
                  <a16:creationId xmlns:a16="http://schemas.microsoft.com/office/drawing/2014/main" id="{30EA0F44-19D2-17C8-398F-12BEFBA6AF52}"/>
                </a:ext>
              </a:extLst>
            </p:cNvPr>
            <p:cNvSpPr/>
            <p:nvPr/>
          </p:nvSpPr>
          <p:spPr bwMode="auto">
            <a:xfrm>
              <a:off x="6682136" y="2916033"/>
              <a:ext cx="345743" cy="13716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95" name="Rectangle 394">
              <a:extLst>
                <a:ext uri="{FF2B5EF4-FFF2-40B4-BE49-F238E27FC236}">
                  <a16:creationId xmlns:a16="http://schemas.microsoft.com/office/drawing/2014/main" id="{F674F7CF-F1FD-5792-8C7E-9D27EE78D58D}"/>
                </a:ext>
              </a:extLst>
            </p:cNvPr>
            <p:cNvSpPr/>
            <p:nvPr/>
          </p:nvSpPr>
          <p:spPr bwMode="auto">
            <a:xfrm>
              <a:off x="8449233" y="2916033"/>
              <a:ext cx="345743" cy="13716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396" name="Rectangle 395">
              <a:extLst>
                <a:ext uri="{FF2B5EF4-FFF2-40B4-BE49-F238E27FC236}">
                  <a16:creationId xmlns:a16="http://schemas.microsoft.com/office/drawing/2014/main" id="{7AAEC6E3-909F-1794-8D30-35DB6E856F04}"/>
                </a:ext>
              </a:extLst>
            </p:cNvPr>
            <p:cNvSpPr/>
            <p:nvPr/>
          </p:nvSpPr>
          <p:spPr bwMode="auto">
            <a:xfrm>
              <a:off x="7560872" y="2916033"/>
              <a:ext cx="345743" cy="137160"/>
            </a:xfrm>
            <a:prstGeom prst="rect">
              <a:avLst/>
            </a:prstGeom>
            <a:solidFill>
              <a:srgbClr val="00823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397" name="Group 396">
            <a:extLst>
              <a:ext uri="{FF2B5EF4-FFF2-40B4-BE49-F238E27FC236}">
                <a16:creationId xmlns:a16="http://schemas.microsoft.com/office/drawing/2014/main" id="{33FE0BB4-9383-D81E-6D46-9C746E2F2AAE}"/>
              </a:ext>
            </a:extLst>
          </p:cNvPr>
          <p:cNvGrpSpPr/>
          <p:nvPr/>
        </p:nvGrpSpPr>
        <p:grpSpPr>
          <a:xfrm>
            <a:off x="6771076" y="5416292"/>
            <a:ext cx="2157209" cy="137160"/>
            <a:chOff x="6652952" y="2916033"/>
            <a:chExt cx="2157209" cy="137160"/>
          </a:xfrm>
        </p:grpSpPr>
        <p:cxnSp>
          <p:nvCxnSpPr>
            <p:cNvPr id="398" name="Straight Connector 397">
              <a:extLst>
                <a:ext uri="{FF2B5EF4-FFF2-40B4-BE49-F238E27FC236}">
                  <a16:creationId xmlns:a16="http://schemas.microsoft.com/office/drawing/2014/main" id="{397A45CE-7BFE-FB51-4F88-0F035066BE3D}"/>
                </a:ext>
              </a:extLst>
            </p:cNvPr>
            <p:cNvCxnSpPr>
              <a:cxnSpLocks/>
            </p:cNvCxnSpPr>
            <p:nvPr/>
          </p:nvCxnSpPr>
          <p:spPr bwMode="auto">
            <a:xfrm>
              <a:off x="6652952" y="2984613"/>
              <a:ext cx="2157209" cy="0"/>
            </a:xfrm>
            <a:prstGeom prst="line">
              <a:avLst/>
            </a:prstGeom>
            <a:noFill/>
            <a:ln w="28575" cap="flat" cmpd="sng" algn="ctr">
              <a:solidFill>
                <a:srgbClr val="000000"/>
              </a:solidFill>
              <a:prstDash val="solid"/>
              <a:round/>
              <a:headEnd type="none" w="med" len="med"/>
              <a:tailEnd type="none" w="med" len="med"/>
            </a:ln>
            <a:effectLst/>
          </p:spPr>
        </p:cxnSp>
        <p:sp>
          <p:nvSpPr>
            <p:cNvPr id="399" name="Rectangle 398">
              <a:extLst>
                <a:ext uri="{FF2B5EF4-FFF2-40B4-BE49-F238E27FC236}">
                  <a16:creationId xmlns:a16="http://schemas.microsoft.com/office/drawing/2014/main" id="{6C4A5A73-3233-1E64-40FA-F26829FF33E9}"/>
                </a:ext>
              </a:extLst>
            </p:cNvPr>
            <p:cNvSpPr/>
            <p:nvPr/>
          </p:nvSpPr>
          <p:spPr bwMode="auto">
            <a:xfrm>
              <a:off x="6682136" y="2916033"/>
              <a:ext cx="345743" cy="13716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400" name="Rectangle 399">
              <a:extLst>
                <a:ext uri="{FF2B5EF4-FFF2-40B4-BE49-F238E27FC236}">
                  <a16:creationId xmlns:a16="http://schemas.microsoft.com/office/drawing/2014/main" id="{CA454104-FFFC-E175-AB33-8FB32CD998FD}"/>
                </a:ext>
              </a:extLst>
            </p:cNvPr>
            <p:cNvSpPr/>
            <p:nvPr/>
          </p:nvSpPr>
          <p:spPr bwMode="auto">
            <a:xfrm>
              <a:off x="8449233" y="2916033"/>
              <a:ext cx="345743" cy="13716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401" name="Rectangle 400">
              <a:extLst>
                <a:ext uri="{FF2B5EF4-FFF2-40B4-BE49-F238E27FC236}">
                  <a16:creationId xmlns:a16="http://schemas.microsoft.com/office/drawing/2014/main" id="{317B4643-A425-0559-1A55-5B52A4E9BB1F}"/>
                </a:ext>
              </a:extLst>
            </p:cNvPr>
            <p:cNvSpPr/>
            <p:nvPr/>
          </p:nvSpPr>
          <p:spPr bwMode="auto">
            <a:xfrm>
              <a:off x="7560872" y="2916033"/>
              <a:ext cx="345743" cy="137160"/>
            </a:xfrm>
            <a:prstGeom prst="rect">
              <a:avLst/>
            </a:prstGeom>
            <a:solidFill>
              <a:srgbClr val="00823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402" name="Group 401">
            <a:extLst>
              <a:ext uri="{FF2B5EF4-FFF2-40B4-BE49-F238E27FC236}">
                <a16:creationId xmlns:a16="http://schemas.microsoft.com/office/drawing/2014/main" id="{C91A3C07-5240-512D-5F97-0A753B200624}"/>
              </a:ext>
            </a:extLst>
          </p:cNvPr>
          <p:cNvGrpSpPr/>
          <p:nvPr/>
        </p:nvGrpSpPr>
        <p:grpSpPr>
          <a:xfrm>
            <a:off x="7567763" y="4457753"/>
            <a:ext cx="617227" cy="137160"/>
            <a:chOff x="7446966" y="2355319"/>
            <a:chExt cx="617227" cy="137160"/>
          </a:xfrm>
        </p:grpSpPr>
        <p:sp>
          <p:nvSpPr>
            <p:cNvPr id="403" name="Rectangle 402">
              <a:extLst>
                <a:ext uri="{FF2B5EF4-FFF2-40B4-BE49-F238E27FC236}">
                  <a16:creationId xmlns:a16="http://schemas.microsoft.com/office/drawing/2014/main" id="{A2553127-3248-5914-C292-14A05C545866}"/>
                </a:ext>
              </a:extLst>
            </p:cNvPr>
            <p:cNvSpPr/>
            <p:nvPr/>
          </p:nvSpPr>
          <p:spPr bwMode="auto">
            <a:xfrm>
              <a:off x="7446966" y="2355319"/>
              <a:ext cx="306383" cy="13716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404" name="Rectangle 403">
              <a:extLst>
                <a:ext uri="{FF2B5EF4-FFF2-40B4-BE49-F238E27FC236}">
                  <a16:creationId xmlns:a16="http://schemas.microsoft.com/office/drawing/2014/main" id="{F94F7615-44DC-EEA8-E599-13A8706A85CB}"/>
                </a:ext>
              </a:extLst>
            </p:cNvPr>
            <p:cNvSpPr/>
            <p:nvPr/>
          </p:nvSpPr>
          <p:spPr bwMode="auto">
            <a:xfrm>
              <a:off x="7753349" y="2355319"/>
              <a:ext cx="310844" cy="13716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cxnSp>
        <p:nvCxnSpPr>
          <p:cNvPr id="405" name="Straight Connector 404">
            <a:extLst>
              <a:ext uri="{FF2B5EF4-FFF2-40B4-BE49-F238E27FC236}">
                <a16:creationId xmlns:a16="http://schemas.microsoft.com/office/drawing/2014/main" id="{8A83DA91-F787-CAE2-DED7-D3D39B9F604D}"/>
              </a:ext>
            </a:extLst>
          </p:cNvPr>
          <p:cNvCxnSpPr>
            <a:cxnSpLocks/>
          </p:cNvCxnSpPr>
          <p:nvPr/>
        </p:nvCxnSpPr>
        <p:spPr bwMode="auto">
          <a:xfrm>
            <a:off x="7713367" y="5553452"/>
            <a:ext cx="0" cy="167461"/>
          </a:xfrm>
          <a:prstGeom prst="line">
            <a:avLst/>
          </a:prstGeom>
          <a:noFill/>
          <a:ln w="28575" cap="flat" cmpd="sng" algn="ctr">
            <a:solidFill>
              <a:srgbClr val="000000"/>
            </a:solidFill>
            <a:prstDash val="solid"/>
            <a:round/>
            <a:headEnd type="none" w="med" len="med"/>
            <a:tailEnd type="none" w="med" len="med"/>
          </a:ln>
          <a:effectLst/>
        </p:spPr>
      </p:cxnSp>
      <p:cxnSp>
        <p:nvCxnSpPr>
          <p:cNvPr id="406" name="Straight Connector 405">
            <a:extLst>
              <a:ext uri="{FF2B5EF4-FFF2-40B4-BE49-F238E27FC236}">
                <a16:creationId xmlns:a16="http://schemas.microsoft.com/office/drawing/2014/main" id="{0C15A440-8CA6-6D23-95C3-06D16F57CB49}"/>
              </a:ext>
            </a:extLst>
          </p:cNvPr>
          <p:cNvCxnSpPr>
            <a:cxnSpLocks/>
          </p:cNvCxnSpPr>
          <p:nvPr/>
        </p:nvCxnSpPr>
        <p:spPr bwMode="auto">
          <a:xfrm>
            <a:off x="8056267" y="5254188"/>
            <a:ext cx="0" cy="128171"/>
          </a:xfrm>
          <a:prstGeom prst="line">
            <a:avLst/>
          </a:prstGeom>
          <a:noFill/>
          <a:ln w="28575" cap="flat" cmpd="sng" algn="ctr">
            <a:solidFill>
              <a:srgbClr val="000000"/>
            </a:solidFill>
            <a:prstDash val="solid"/>
            <a:round/>
            <a:headEnd type="none" w="med" len="med"/>
            <a:tailEnd type="none" w="med" len="med"/>
          </a:ln>
          <a:effectLst/>
        </p:spPr>
      </p:cxnSp>
      <p:sp>
        <p:nvSpPr>
          <p:cNvPr id="407" name="Sun 406">
            <a:extLst>
              <a:ext uri="{FF2B5EF4-FFF2-40B4-BE49-F238E27FC236}">
                <a16:creationId xmlns:a16="http://schemas.microsoft.com/office/drawing/2014/main" id="{58C89FBA-227A-6678-30E3-B3E00F457174}"/>
              </a:ext>
            </a:extLst>
          </p:cNvPr>
          <p:cNvSpPr/>
          <p:nvPr/>
        </p:nvSpPr>
        <p:spPr bwMode="auto">
          <a:xfrm>
            <a:off x="7540372" y="4920336"/>
            <a:ext cx="138624" cy="138624"/>
          </a:xfrm>
          <a:prstGeom prst="sun">
            <a:avLst/>
          </a:prstGeom>
          <a:solidFill>
            <a:srgbClr val="FDB338"/>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408" name="Sun 407">
            <a:extLst>
              <a:ext uri="{FF2B5EF4-FFF2-40B4-BE49-F238E27FC236}">
                <a16:creationId xmlns:a16="http://schemas.microsoft.com/office/drawing/2014/main" id="{B6A542AA-25D7-40B3-DE7E-7B29B4D0D566}"/>
              </a:ext>
            </a:extLst>
          </p:cNvPr>
          <p:cNvSpPr/>
          <p:nvPr/>
        </p:nvSpPr>
        <p:spPr bwMode="auto">
          <a:xfrm>
            <a:off x="7990243" y="4922808"/>
            <a:ext cx="138624" cy="138624"/>
          </a:xfrm>
          <a:prstGeom prst="sun">
            <a:avLst/>
          </a:prstGeom>
          <a:solidFill>
            <a:srgbClr val="FDB338"/>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409" name="Sun 408">
            <a:extLst>
              <a:ext uri="{FF2B5EF4-FFF2-40B4-BE49-F238E27FC236}">
                <a16:creationId xmlns:a16="http://schemas.microsoft.com/office/drawing/2014/main" id="{016DA775-1FD0-3E69-13A3-D8193313ABDB}"/>
              </a:ext>
            </a:extLst>
          </p:cNvPr>
          <p:cNvSpPr/>
          <p:nvPr/>
        </p:nvSpPr>
        <p:spPr bwMode="auto">
          <a:xfrm>
            <a:off x="7986125" y="5401508"/>
            <a:ext cx="138624" cy="138624"/>
          </a:xfrm>
          <a:prstGeom prst="sun">
            <a:avLst/>
          </a:prstGeom>
          <a:solidFill>
            <a:srgbClr val="FDB338"/>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410" name="Sun 409">
            <a:extLst>
              <a:ext uri="{FF2B5EF4-FFF2-40B4-BE49-F238E27FC236}">
                <a16:creationId xmlns:a16="http://schemas.microsoft.com/office/drawing/2014/main" id="{11E7E96F-3418-8A56-58D6-780EBDBF7417}"/>
              </a:ext>
            </a:extLst>
          </p:cNvPr>
          <p:cNvSpPr/>
          <p:nvPr/>
        </p:nvSpPr>
        <p:spPr bwMode="auto">
          <a:xfrm>
            <a:off x="7531364" y="5398083"/>
            <a:ext cx="138624" cy="138624"/>
          </a:xfrm>
          <a:prstGeom prst="sun">
            <a:avLst/>
          </a:prstGeom>
          <a:solidFill>
            <a:srgbClr val="FDB338"/>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411" name="Sun 410">
            <a:extLst>
              <a:ext uri="{FF2B5EF4-FFF2-40B4-BE49-F238E27FC236}">
                <a16:creationId xmlns:a16="http://schemas.microsoft.com/office/drawing/2014/main" id="{A5B2935A-7F26-4D6E-2ED4-01244D5545A2}"/>
              </a:ext>
            </a:extLst>
          </p:cNvPr>
          <p:cNvSpPr/>
          <p:nvPr/>
        </p:nvSpPr>
        <p:spPr bwMode="auto">
          <a:xfrm>
            <a:off x="7635040" y="5401508"/>
            <a:ext cx="138624" cy="138624"/>
          </a:xfrm>
          <a:prstGeom prst="sun">
            <a:avLst/>
          </a:prstGeom>
          <a:solidFill>
            <a:srgbClr val="FDB338"/>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412" name="Sun 411">
            <a:extLst>
              <a:ext uri="{FF2B5EF4-FFF2-40B4-BE49-F238E27FC236}">
                <a16:creationId xmlns:a16="http://schemas.microsoft.com/office/drawing/2014/main" id="{692B53BA-B935-0258-2AE0-23CA322C42B4}"/>
              </a:ext>
            </a:extLst>
          </p:cNvPr>
          <p:cNvSpPr/>
          <p:nvPr/>
        </p:nvSpPr>
        <p:spPr bwMode="auto">
          <a:xfrm>
            <a:off x="7632004" y="4924586"/>
            <a:ext cx="138624" cy="138624"/>
          </a:xfrm>
          <a:prstGeom prst="sun">
            <a:avLst/>
          </a:prstGeom>
          <a:solidFill>
            <a:srgbClr val="FDB338"/>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413" name="TextBox 412">
            <a:extLst>
              <a:ext uri="{FF2B5EF4-FFF2-40B4-BE49-F238E27FC236}">
                <a16:creationId xmlns:a16="http://schemas.microsoft.com/office/drawing/2014/main" id="{ACDAFD2C-092D-75EB-40EE-655D4AE37AE1}"/>
              </a:ext>
            </a:extLst>
          </p:cNvPr>
          <p:cNvSpPr txBox="1"/>
          <p:nvPr/>
        </p:nvSpPr>
        <p:spPr bwMode="auto">
          <a:xfrm>
            <a:off x="9319632" y="5410984"/>
            <a:ext cx="1518126"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600" dirty="0">
                <a:solidFill>
                  <a:srgbClr val="000000"/>
                </a:solidFill>
                <a:cs typeface="Arial" panose="020B0604020202020204" pitchFamily="34" charset="0"/>
              </a:rPr>
              <a:t>Downstream pathway activation</a:t>
            </a:r>
          </a:p>
        </p:txBody>
      </p:sp>
      <p:cxnSp>
        <p:nvCxnSpPr>
          <p:cNvPr id="414" name="Straight Arrow Connector 413">
            <a:extLst>
              <a:ext uri="{FF2B5EF4-FFF2-40B4-BE49-F238E27FC236}">
                <a16:creationId xmlns:a16="http://schemas.microsoft.com/office/drawing/2014/main" id="{0299253F-14F7-3115-84B9-256B437B46FE}"/>
              </a:ext>
            </a:extLst>
          </p:cNvPr>
          <p:cNvCxnSpPr/>
          <p:nvPr/>
        </p:nvCxnSpPr>
        <p:spPr bwMode="auto">
          <a:xfrm>
            <a:off x="10078695" y="5028616"/>
            <a:ext cx="0" cy="426343"/>
          </a:xfrm>
          <a:prstGeom prst="straightConnector1">
            <a:avLst/>
          </a:prstGeom>
          <a:noFill/>
          <a:ln w="28575" cap="flat" cmpd="sng" algn="ctr">
            <a:solidFill>
              <a:srgbClr val="000000"/>
            </a:solidFill>
            <a:prstDash val="solid"/>
            <a:round/>
            <a:headEnd type="none" w="med" len="med"/>
            <a:tailEnd type="triangle"/>
          </a:ln>
          <a:effectLst/>
        </p:spPr>
      </p:cxnSp>
      <p:sp>
        <p:nvSpPr>
          <p:cNvPr id="415" name="TextBox 414">
            <a:extLst>
              <a:ext uri="{FF2B5EF4-FFF2-40B4-BE49-F238E27FC236}">
                <a16:creationId xmlns:a16="http://schemas.microsoft.com/office/drawing/2014/main" id="{01F6398E-738C-D965-C1FD-5A7299FFA677}"/>
              </a:ext>
            </a:extLst>
          </p:cNvPr>
          <p:cNvSpPr txBox="1"/>
          <p:nvPr/>
        </p:nvSpPr>
        <p:spPr bwMode="auto">
          <a:xfrm>
            <a:off x="9927405" y="5070459"/>
            <a:ext cx="1697942"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Aft>
                <a:spcPct val="0"/>
              </a:spcAft>
              <a:defRPr/>
            </a:pPr>
            <a:r>
              <a:rPr lang="en-US" sz="1600" dirty="0">
                <a:solidFill>
                  <a:srgbClr val="000000"/>
                </a:solidFill>
                <a:cs typeface="Arial" panose="020B0604020202020204" pitchFamily="34" charset="0"/>
              </a:rPr>
              <a:t>Unbound </a:t>
            </a:r>
          </a:p>
          <a:p>
            <a:pPr algn="ctr" eaLnBrk="0" fontAlgn="base" hangingPunct="0">
              <a:lnSpc>
                <a:spcPct val="90000"/>
              </a:lnSpc>
              <a:spcAft>
                <a:spcPct val="0"/>
              </a:spcAft>
              <a:defRPr/>
            </a:pPr>
            <a:r>
              <a:rPr lang="en-US" sz="1600" dirty="0">
                <a:solidFill>
                  <a:srgbClr val="000000"/>
                </a:solidFill>
                <a:cs typeface="Arial" panose="020B0604020202020204" pitchFamily="34" charset="0"/>
              </a:rPr>
              <a:t>CBL </a:t>
            </a:r>
          </a:p>
        </p:txBody>
      </p:sp>
      <p:sp>
        <p:nvSpPr>
          <p:cNvPr id="416" name="Freeform: Shape 415">
            <a:extLst>
              <a:ext uri="{FF2B5EF4-FFF2-40B4-BE49-F238E27FC236}">
                <a16:creationId xmlns:a16="http://schemas.microsoft.com/office/drawing/2014/main" id="{6BFFD7B7-C20B-5A27-92E2-C6FAA990E9DE}"/>
              </a:ext>
            </a:extLst>
          </p:cNvPr>
          <p:cNvSpPr/>
          <p:nvPr/>
        </p:nvSpPr>
        <p:spPr bwMode="auto">
          <a:xfrm>
            <a:off x="11233854" y="5001373"/>
            <a:ext cx="0" cy="661457"/>
          </a:xfrm>
          <a:custGeom>
            <a:avLst/>
            <a:gdLst>
              <a:gd name="connsiteX0" fmla="*/ 0 w 369651"/>
              <a:gd name="connsiteY0" fmla="*/ 0 h 856034"/>
              <a:gd name="connsiteX1" fmla="*/ 369651 w 369651"/>
              <a:gd name="connsiteY1" fmla="*/ 0 h 856034"/>
              <a:gd name="connsiteX2" fmla="*/ 369651 w 369651"/>
              <a:gd name="connsiteY2" fmla="*/ 856034 h 856034"/>
              <a:gd name="connsiteX0" fmla="*/ 0 w 0"/>
              <a:gd name="connsiteY0" fmla="*/ 0 h 856034"/>
              <a:gd name="connsiteX1" fmla="*/ 0 w 0"/>
              <a:gd name="connsiteY1" fmla="*/ 856034 h 856034"/>
              <a:gd name="connsiteX0" fmla="*/ 0 w 0"/>
              <a:gd name="connsiteY0" fmla="*/ 0 h 7727"/>
              <a:gd name="connsiteX1" fmla="*/ 0 w 0"/>
              <a:gd name="connsiteY1" fmla="*/ 7727 h 7727"/>
            </a:gdLst>
            <a:ahLst/>
            <a:cxnLst>
              <a:cxn ang="0">
                <a:pos x="connsiteX0" y="connsiteY0"/>
              </a:cxn>
              <a:cxn ang="0">
                <a:pos x="connsiteX1" y="connsiteY1"/>
              </a:cxn>
            </a:cxnLst>
            <a:rect l="l" t="t" r="r" b="b"/>
            <a:pathLst>
              <a:path h="7727">
                <a:moveTo>
                  <a:pt x="0" y="0"/>
                </a:moveTo>
                <a:lnTo>
                  <a:pt x="0" y="7727"/>
                </a:lnTo>
              </a:path>
            </a:pathLst>
          </a:custGeom>
          <a:noFill/>
          <a:ln w="19050">
            <a:solidFill>
              <a:srgbClr val="E1471D"/>
            </a:solidFill>
            <a:miter lim="800000"/>
            <a:headEnd type="none" w="med" len="me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37098D15-B74A-4F10-03F1-BE9CCA006293}"/>
              </a:ext>
            </a:extLst>
          </p:cNvPr>
          <p:cNvSpPr txBox="1"/>
          <p:nvPr/>
        </p:nvSpPr>
        <p:spPr bwMode="auto">
          <a:xfrm>
            <a:off x="10504756" y="5612222"/>
            <a:ext cx="1518126"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90000"/>
              </a:lnSpc>
              <a:spcBef>
                <a:spcPts val="500"/>
              </a:spcBef>
              <a:spcAft>
                <a:spcPct val="0"/>
              </a:spcAft>
              <a:defRPr/>
            </a:pPr>
            <a:r>
              <a:rPr lang="en-US" sz="1600" dirty="0">
                <a:solidFill>
                  <a:srgbClr val="E1471D"/>
                </a:solidFill>
                <a:cs typeface="Arial" panose="020B0604020202020204" pitchFamily="34" charset="0"/>
              </a:rPr>
              <a:t>Decreased</a:t>
            </a:r>
            <a:br>
              <a:rPr lang="en-US" sz="1600" dirty="0">
                <a:solidFill>
                  <a:srgbClr val="E1471D"/>
                </a:solidFill>
                <a:cs typeface="Arial" panose="020B0604020202020204" pitchFamily="34" charset="0"/>
              </a:rPr>
            </a:br>
            <a:r>
              <a:rPr lang="en-US" sz="1600" dirty="0">
                <a:solidFill>
                  <a:srgbClr val="E1471D"/>
                </a:solidFill>
                <a:cs typeface="Arial" panose="020B0604020202020204" pitchFamily="34" charset="0"/>
              </a:rPr>
              <a:t>Degradation</a:t>
            </a:r>
          </a:p>
        </p:txBody>
      </p:sp>
      <p:sp>
        <p:nvSpPr>
          <p:cNvPr id="418" name="Chord 417">
            <a:extLst>
              <a:ext uri="{FF2B5EF4-FFF2-40B4-BE49-F238E27FC236}">
                <a16:creationId xmlns:a16="http://schemas.microsoft.com/office/drawing/2014/main" id="{116E2F3A-145D-F0D9-D550-27CD3A9BD2CB}"/>
              </a:ext>
            </a:extLst>
          </p:cNvPr>
          <p:cNvSpPr/>
          <p:nvPr/>
        </p:nvSpPr>
        <p:spPr bwMode="auto">
          <a:xfrm>
            <a:off x="10344364" y="4867850"/>
            <a:ext cx="215130" cy="209749"/>
          </a:xfrm>
          <a:prstGeom prst="chord">
            <a:avLst/>
          </a:prstGeom>
          <a:solidFill>
            <a:srgbClr val="682E74"/>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419" name="Chord 418">
            <a:extLst>
              <a:ext uri="{FF2B5EF4-FFF2-40B4-BE49-F238E27FC236}">
                <a16:creationId xmlns:a16="http://schemas.microsoft.com/office/drawing/2014/main" id="{C5EF1818-BE89-6676-8433-F033B596192A}"/>
              </a:ext>
            </a:extLst>
          </p:cNvPr>
          <p:cNvSpPr/>
          <p:nvPr/>
        </p:nvSpPr>
        <p:spPr bwMode="auto">
          <a:xfrm rot="1366457">
            <a:off x="10562157" y="2556793"/>
            <a:ext cx="215130" cy="209749"/>
          </a:xfrm>
          <a:prstGeom prst="chord">
            <a:avLst/>
          </a:prstGeom>
          <a:solidFill>
            <a:srgbClr val="682E74"/>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nvGrpSpPr>
          <p:cNvPr id="420" name="Group 419">
            <a:extLst>
              <a:ext uri="{FF2B5EF4-FFF2-40B4-BE49-F238E27FC236}">
                <a16:creationId xmlns:a16="http://schemas.microsoft.com/office/drawing/2014/main" id="{9EF7102C-BBBF-779F-609B-BE684208E142}"/>
              </a:ext>
            </a:extLst>
          </p:cNvPr>
          <p:cNvGrpSpPr/>
          <p:nvPr/>
        </p:nvGrpSpPr>
        <p:grpSpPr>
          <a:xfrm>
            <a:off x="9773987" y="2323558"/>
            <a:ext cx="2078410" cy="217508"/>
            <a:chOff x="9638904" y="2432231"/>
            <a:chExt cx="2078410" cy="217508"/>
          </a:xfrm>
        </p:grpSpPr>
        <p:grpSp>
          <p:nvGrpSpPr>
            <p:cNvPr id="421" name="Group 420">
              <a:extLst>
                <a:ext uri="{FF2B5EF4-FFF2-40B4-BE49-F238E27FC236}">
                  <a16:creationId xmlns:a16="http://schemas.microsoft.com/office/drawing/2014/main" id="{C5BB7D77-8359-00E9-9886-01CBBA50FD21}"/>
                </a:ext>
              </a:extLst>
            </p:cNvPr>
            <p:cNvGrpSpPr/>
            <p:nvPr/>
          </p:nvGrpSpPr>
          <p:grpSpPr>
            <a:xfrm>
              <a:off x="9638904" y="2432241"/>
              <a:ext cx="765822" cy="217498"/>
              <a:chOff x="4890777" y="3558752"/>
              <a:chExt cx="1367157" cy="388279"/>
            </a:xfrm>
          </p:grpSpPr>
          <p:grpSp>
            <p:nvGrpSpPr>
              <p:cNvPr id="631" name="Group 142">
                <a:extLst>
                  <a:ext uri="{FF2B5EF4-FFF2-40B4-BE49-F238E27FC236}">
                    <a16:creationId xmlns:a16="http://schemas.microsoft.com/office/drawing/2014/main" id="{75D17F8D-40F3-FE2A-C667-9EC073F34235}"/>
                  </a:ext>
                </a:extLst>
              </p:cNvPr>
              <p:cNvGrpSpPr>
                <a:grpSpLocks/>
              </p:cNvGrpSpPr>
              <p:nvPr/>
            </p:nvGrpSpPr>
            <p:grpSpPr bwMode="auto">
              <a:xfrm>
                <a:off x="4890777" y="3564691"/>
                <a:ext cx="83389" cy="175252"/>
                <a:chOff x="5021753" y="2927868"/>
                <a:chExt cx="83398" cy="175731"/>
              </a:xfrm>
            </p:grpSpPr>
            <p:sp>
              <p:nvSpPr>
                <p:cNvPr id="748" name="Oval 143">
                  <a:extLst>
                    <a:ext uri="{FF2B5EF4-FFF2-40B4-BE49-F238E27FC236}">
                      <a16:creationId xmlns:a16="http://schemas.microsoft.com/office/drawing/2014/main" id="{96BEEB8F-5115-994B-D2F7-49E9D7EE9AE8}"/>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49" name="Freeform 144">
                  <a:extLst>
                    <a:ext uri="{FF2B5EF4-FFF2-40B4-BE49-F238E27FC236}">
                      <a16:creationId xmlns:a16="http://schemas.microsoft.com/office/drawing/2014/main" id="{6399838A-B348-E749-3C53-8A81460A364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50" name="Freeform 145">
                  <a:extLst>
                    <a:ext uri="{FF2B5EF4-FFF2-40B4-BE49-F238E27FC236}">
                      <a16:creationId xmlns:a16="http://schemas.microsoft.com/office/drawing/2014/main" id="{C9C1AAB1-5C91-CC69-C820-B37416D69AE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32" name="Group 146">
                <a:extLst>
                  <a:ext uri="{FF2B5EF4-FFF2-40B4-BE49-F238E27FC236}">
                    <a16:creationId xmlns:a16="http://schemas.microsoft.com/office/drawing/2014/main" id="{21528D15-5968-C243-BCD8-5CC3135316EF}"/>
                  </a:ext>
                </a:extLst>
              </p:cNvPr>
              <p:cNvGrpSpPr>
                <a:grpSpLocks/>
              </p:cNvGrpSpPr>
              <p:nvPr/>
            </p:nvGrpSpPr>
            <p:grpSpPr bwMode="auto">
              <a:xfrm>
                <a:off x="4986078" y="3558752"/>
                <a:ext cx="83389" cy="175252"/>
                <a:chOff x="5021753" y="2927868"/>
                <a:chExt cx="83398" cy="175731"/>
              </a:xfrm>
            </p:grpSpPr>
            <p:sp>
              <p:nvSpPr>
                <p:cNvPr id="745" name="Oval 147">
                  <a:extLst>
                    <a:ext uri="{FF2B5EF4-FFF2-40B4-BE49-F238E27FC236}">
                      <a16:creationId xmlns:a16="http://schemas.microsoft.com/office/drawing/2014/main" id="{E5FA1A8B-32EA-3391-324D-BED8C8DE9A23}"/>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46" name="Freeform 148">
                  <a:extLst>
                    <a:ext uri="{FF2B5EF4-FFF2-40B4-BE49-F238E27FC236}">
                      <a16:creationId xmlns:a16="http://schemas.microsoft.com/office/drawing/2014/main" id="{A2F6D1AF-3A3C-9790-2C63-7BE32EE13C7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47" name="Freeform 149">
                  <a:extLst>
                    <a:ext uri="{FF2B5EF4-FFF2-40B4-BE49-F238E27FC236}">
                      <a16:creationId xmlns:a16="http://schemas.microsoft.com/office/drawing/2014/main" id="{54468C9C-2096-91F8-9366-25C84783C50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33" name="Group 150">
                <a:extLst>
                  <a:ext uri="{FF2B5EF4-FFF2-40B4-BE49-F238E27FC236}">
                    <a16:creationId xmlns:a16="http://schemas.microsoft.com/office/drawing/2014/main" id="{42A2B3D1-98E9-9E72-5FA4-C665E06F91E0}"/>
                  </a:ext>
                </a:extLst>
              </p:cNvPr>
              <p:cNvGrpSpPr>
                <a:grpSpLocks/>
              </p:cNvGrpSpPr>
              <p:nvPr/>
            </p:nvGrpSpPr>
            <p:grpSpPr bwMode="auto">
              <a:xfrm>
                <a:off x="5078402" y="3564692"/>
                <a:ext cx="83389" cy="175252"/>
                <a:chOff x="5021753" y="2927868"/>
                <a:chExt cx="83398" cy="175731"/>
              </a:xfrm>
            </p:grpSpPr>
            <p:sp>
              <p:nvSpPr>
                <p:cNvPr id="742" name="Oval 151">
                  <a:extLst>
                    <a:ext uri="{FF2B5EF4-FFF2-40B4-BE49-F238E27FC236}">
                      <a16:creationId xmlns:a16="http://schemas.microsoft.com/office/drawing/2014/main" id="{29825EB9-7B87-8571-1DC6-70E283ED852F}"/>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43" name="Freeform 152">
                  <a:extLst>
                    <a:ext uri="{FF2B5EF4-FFF2-40B4-BE49-F238E27FC236}">
                      <a16:creationId xmlns:a16="http://schemas.microsoft.com/office/drawing/2014/main" id="{B165B842-00B3-BD49-0919-CD60C551800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44" name="Freeform 153">
                  <a:extLst>
                    <a:ext uri="{FF2B5EF4-FFF2-40B4-BE49-F238E27FC236}">
                      <a16:creationId xmlns:a16="http://schemas.microsoft.com/office/drawing/2014/main" id="{C124703C-595C-3D5E-C4E4-DD68F199641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34" name="Group 154">
                <a:extLst>
                  <a:ext uri="{FF2B5EF4-FFF2-40B4-BE49-F238E27FC236}">
                    <a16:creationId xmlns:a16="http://schemas.microsoft.com/office/drawing/2014/main" id="{5AC763B6-05A1-D011-C012-0A841475CFEE}"/>
                  </a:ext>
                </a:extLst>
              </p:cNvPr>
              <p:cNvGrpSpPr>
                <a:grpSpLocks/>
              </p:cNvGrpSpPr>
              <p:nvPr/>
            </p:nvGrpSpPr>
            <p:grpSpPr bwMode="auto">
              <a:xfrm>
                <a:off x="5167747" y="3561722"/>
                <a:ext cx="83389" cy="175252"/>
                <a:chOff x="5021753" y="2927868"/>
                <a:chExt cx="83398" cy="175731"/>
              </a:xfrm>
            </p:grpSpPr>
            <p:sp>
              <p:nvSpPr>
                <p:cNvPr id="739" name="Oval 155">
                  <a:extLst>
                    <a:ext uri="{FF2B5EF4-FFF2-40B4-BE49-F238E27FC236}">
                      <a16:creationId xmlns:a16="http://schemas.microsoft.com/office/drawing/2014/main" id="{021EDBC7-5675-2464-828E-86795CA001BD}"/>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40" name="Freeform 156">
                  <a:extLst>
                    <a:ext uri="{FF2B5EF4-FFF2-40B4-BE49-F238E27FC236}">
                      <a16:creationId xmlns:a16="http://schemas.microsoft.com/office/drawing/2014/main" id="{4780D6AD-B276-4FED-7EDE-BA3BC68242E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41" name="Freeform 157">
                  <a:extLst>
                    <a:ext uri="{FF2B5EF4-FFF2-40B4-BE49-F238E27FC236}">
                      <a16:creationId xmlns:a16="http://schemas.microsoft.com/office/drawing/2014/main" id="{5A50EA5D-AB63-8058-9499-6C2EB410363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35" name="Group 158">
                <a:extLst>
                  <a:ext uri="{FF2B5EF4-FFF2-40B4-BE49-F238E27FC236}">
                    <a16:creationId xmlns:a16="http://schemas.microsoft.com/office/drawing/2014/main" id="{7D2CA3AE-511D-637F-90E4-5CD32F73835E}"/>
                  </a:ext>
                </a:extLst>
              </p:cNvPr>
              <p:cNvGrpSpPr>
                <a:grpSpLocks/>
              </p:cNvGrpSpPr>
              <p:nvPr/>
            </p:nvGrpSpPr>
            <p:grpSpPr bwMode="auto">
              <a:xfrm>
                <a:off x="5260070" y="3564692"/>
                <a:ext cx="83389" cy="175252"/>
                <a:chOff x="5021753" y="2927868"/>
                <a:chExt cx="83398" cy="175731"/>
              </a:xfrm>
            </p:grpSpPr>
            <p:sp>
              <p:nvSpPr>
                <p:cNvPr id="736" name="Oval 159">
                  <a:extLst>
                    <a:ext uri="{FF2B5EF4-FFF2-40B4-BE49-F238E27FC236}">
                      <a16:creationId xmlns:a16="http://schemas.microsoft.com/office/drawing/2014/main" id="{B3A51898-E1A7-124C-60C6-30E02337CFBC}"/>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7" name="Freeform 160">
                  <a:extLst>
                    <a:ext uri="{FF2B5EF4-FFF2-40B4-BE49-F238E27FC236}">
                      <a16:creationId xmlns:a16="http://schemas.microsoft.com/office/drawing/2014/main" id="{BC4BEA7D-9629-6F06-99C5-B96E8C933CB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8" name="Freeform 161">
                  <a:extLst>
                    <a:ext uri="{FF2B5EF4-FFF2-40B4-BE49-F238E27FC236}">
                      <a16:creationId xmlns:a16="http://schemas.microsoft.com/office/drawing/2014/main" id="{991FDDA7-6E76-3339-36E1-F4D835139BB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36" name="Group 215">
                <a:extLst>
                  <a:ext uri="{FF2B5EF4-FFF2-40B4-BE49-F238E27FC236}">
                    <a16:creationId xmlns:a16="http://schemas.microsoft.com/office/drawing/2014/main" id="{90AE3C07-62DA-E38E-F01C-D392E50B730D}"/>
                  </a:ext>
                </a:extLst>
              </p:cNvPr>
              <p:cNvGrpSpPr>
                <a:grpSpLocks/>
              </p:cNvGrpSpPr>
              <p:nvPr/>
            </p:nvGrpSpPr>
            <p:grpSpPr bwMode="auto">
              <a:xfrm>
                <a:off x="5629826" y="3571130"/>
                <a:ext cx="83389" cy="175252"/>
                <a:chOff x="5021753" y="2927868"/>
                <a:chExt cx="83398" cy="175731"/>
              </a:xfrm>
            </p:grpSpPr>
            <p:sp>
              <p:nvSpPr>
                <p:cNvPr id="733" name="Oval 216">
                  <a:extLst>
                    <a:ext uri="{FF2B5EF4-FFF2-40B4-BE49-F238E27FC236}">
                      <a16:creationId xmlns:a16="http://schemas.microsoft.com/office/drawing/2014/main" id="{AD1B12D5-490A-27E8-4B59-B32FB78D2DD3}"/>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4" name="Freeform 217">
                  <a:extLst>
                    <a:ext uri="{FF2B5EF4-FFF2-40B4-BE49-F238E27FC236}">
                      <a16:creationId xmlns:a16="http://schemas.microsoft.com/office/drawing/2014/main" id="{A730532B-542D-80BB-E24F-977917C5A17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5" name="Freeform 218">
                  <a:extLst>
                    <a:ext uri="{FF2B5EF4-FFF2-40B4-BE49-F238E27FC236}">
                      <a16:creationId xmlns:a16="http://schemas.microsoft.com/office/drawing/2014/main" id="{AD05327B-2328-FB31-07B7-D89F87904BA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37" name="Group 219">
                <a:extLst>
                  <a:ext uri="{FF2B5EF4-FFF2-40B4-BE49-F238E27FC236}">
                    <a16:creationId xmlns:a16="http://schemas.microsoft.com/office/drawing/2014/main" id="{B51DF865-BD3A-F2B6-D59B-1A8ED35CA67D}"/>
                  </a:ext>
                </a:extLst>
              </p:cNvPr>
              <p:cNvGrpSpPr>
                <a:grpSpLocks/>
              </p:cNvGrpSpPr>
              <p:nvPr/>
            </p:nvGrpSpPr>
            <p:grpSpPr bwMode="auto">
              <a:xfrm>
                <a:off x="5537502" y="3571130"/>
                <a:ext cx="83389" cy="175252"/>
                <a:chOff x="5021753" y="2927868"/>
                <a:chExt cx="83398" cy="175731"/>
              </a:xfrm>
            </p:grpSpPr>
            <p:sp>
              <p:nvSpPr>
                <p:cNvPr id="730" name="Oval 220">
                  <a:extLst>
                    <a:ext uri="{FF2B5EF4-FFF2-40B4-BE49-F238E27FC236}">
                      <a16:creationId xmlns:a16="http://schemas.microsoft.com/office/drawing/2014/main" id="{5FE9399F-47ED-69E4-09B4-83921982E013}"/>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1" name="Freeform 221">
                  <a:extLst>
                    <a:ext uri="{FF2B5EF4-FFF2-40B4-BE49-F238E27FC236}">
                      <a16:creationId xmlns:a16="http://schemas.microsoft.com/office/drawing/2014/main" id="{E428BCAD-D678-2849-FE57-9F12A040D0F0}"/>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2" name="Freeform 222">
                  <a:extLst>
                    <a:ext uri="{FF2B5EF4-FFF2-40B4-BE49-F238E27FC236}">
                      <a16:creationId xmlns:a16="http://schemas.microsoft.com/office/drawing/2014/main" id="{03420ED3-3061-75FF-75EB-4B19A1D6ED8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38" name="Group 223">
                <a:extLst>
                  <a:ext uri="{FF2B5EF4-FFF2-40B4-BE49-F238E27FC236}">
                    <a16:creationId xmlns:a16="http://schemas.microsoft.com/office/drawing/2014/main" id="{0F7502CD-573E-616B-9184-A5E4F1CE5107}"/>
                  </a:ext>
                </a:extLst>
              </p:cNvPr>
              <p:cNvGrpSpPr>
                <a:grpSpLocks/>
              </p:cNvGrpSpPr>
              <p:nvPr/>
            </p:nvGrpSpPr>
            <p:grpSpPr bwMode="auto">
              <a:xfrm>
                <a:off x="5448158" y="3571130"/>
                <a:ext cx="83389" cy="175252"/>
                <a:chOff x="5021753" y="2927868"/>
                <a:chExt cx="83398" cy="175731"/>
              </a:xfrm>
            </p:grpSpPr>
            <p:sp>
              <p:nvSpPr>
                <p:cNvPr id="727" name="Oval 224">
                  <a:extLst>
                    <a:ext uri="{FF2B5EF4-FFF2-40B4-BE49-F238E27FC236}">
                      <a16:creationId xmlns:a16="http://schemas.microsoft.com/office/drawing/2014/main" id="{066F7FE0-2B6F-15DF-8353-9CC57136F167}"/>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28" name="Freeform 225">
                  <a:extLst>
                    <a:ext uri="{FF2B5EF4-FFF2-40B4-BE49-F238E27FC236}">
                      <a16:creationId xmlns:a16="http://schemas.microsoft.com/office/drawing/2014/main" id="{9A611506-AE25-AE39-096B-8E1D8A5076E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29" name="Freeform 226">
                  <a:extLst>
                    <a:ext uri="{FF2B5EF4-FFF2-40B4-BE49-F238E27FC236}">
                      <a16:creationId xmlns:a16="http://schemas.microsoft.com/office/drawing/2014/main" id="{CEE44A03-B037-2F17-01AF-DD4129BD9B2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39" name="Group 227">
                <a:extLst>
                  <a:ext uri="{FF2B5EF4-FFF2-40B4-BE49-F238E27FC236}">
                    <a16:creationId xmlns:a16="http://schemas.microsoft.com/office/drawing/2014/main" id="{C7017404-6D34-2C4E-74E4-54372E529AFE}"/>
                  </a:ext>
                </a:extLst>
              </p:cNvPr>
              <p:cNvGrpSpPr>
                <a:grpSpLocks/>
              </p:cNvGrpSpPr>
              <p:nvPr/>
            </p:nvGrpSpPr>
            <p:grpSpPr bwMode="auto">
              <a:xfrm>
                <a:off x="5352856" y="3571130"/>
                <a:ext cx="83389" cy="175252"/>
                <a:chOff x="5021753" y="2927868"/>
                <a:chExt cx="83398" cy="175731"/>
              </a:xfrm>
            </p:grpSpPr>
            <p:sp>
              <p:nvSpPr>
                <p:cNvPr id="724" name="Oval 228">
                  <a:extLst>
                    <a:ext uri="{FF2B5EF4-FFF2-40B4-BE49-F238E27FC236}">
                      <a16:creationId xmlns:a16="http://schemas.microsoft.com/office/drawing/2014/main" id="{E8BA0491-AD4A-2089-3E1F-442B147D18F1}"/>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25" name="Freeform 229">
                  <a:extLst>
                    <a:ext uri="{FF2B5EF4-FFF2-40B4-BE49-F238E27FC236}">
                      <a16:creationId xmlns:a16="http://schemas.microsoft.com/office/drawing/2014/main" id="{77849576-3142-1B02-CEE4-1BD5647B29A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26" name="Freeform 230">
                  <a:extLst>
                    <a:ext uri="{FF2B5EF4-FFF2-40B4-BE49-F238E27FC236}">
                      <a16:creationId xmlns:a16="http://schemas.microsoft.com/office/drawing/2014/main" id="{C370B899-EC5D-3B27-EB1F-79E31DAF0B1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40" name="Group 303">
                <a:extLst>
                  <a:ext uri="{FF2B5EF4-FFF2-40B4-BE49-F238E27FC236}">
                    <a16:creationId xmlns:a16="http://schemas.microsoft.com/office/drawing/2014/main" id="{A4C00D4F-8CC4-212F-9676-228047016645}"/>
                  </a:ext>
                </a:extLst>
              </p:cNvPr>
              <p:cNvGrpSpPr>
                <a:grpSpLocks/>
              </p:cNvGrpSpPr>
              <p:nvPr/>
            </p:nvGrpSpPr>
            <p:grpSpPr bwMode="auto">
              <a:xfrm rot="10800000" flipH="1">
                <a:off x="4891735" y="3756281"/>
                <a:ext cx="83389" cy="175252"/>
                <a:chOff x="5021753" y="2927868"/>
                <a:chExt cx="83398" cy="175731"/>
              </a:xfrm>
            </p:grpSpPr>
            <p:sp>
              <p:nvSpPr>
                <p:cNvPr id="721" name="Oval 304">
                  <a:extLst>
                    <a:ext uri="{FF2B5EF4-FFF2-40B4-BE49-F238E27FC236}">
                      <a16:creationId xmlns:a16="http://schemas.microsoft.com/office/drawing/2014/main" id="{A3611D76-31EC-08A6-BE8C-5F9FA45A6E0A}"/>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22" name="Freeform 305">
                  <a:extLst>
                    <a:ext uri="{FF2B5EF4-FFF2-40B4-BE49-F238E27FC236}">
                      <a16:creationId xmlns:a16="http://schemas.microsoft.com/office/drawing/2014/main" id="{038564DE-9353-F7E6-36C5-DB5CCC73041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23" name="Freeform 306">
                  <a:extLst>
                    <a:ext uri="{FF2B5EF4-FFF2-40B4-BE49-F238E27FC236}">
                      <a16:creationId xmlns:a16="http://schemas.microsoft.com/office/drawing/2014/main" id="{8382F860-238F-6F0D-E2E8-B11C05226A1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41" name="Group 307">
                <a:extLst>
                  <a:ext uri="{FF2B5EF4-FFF2-40B4-BE49-F238E27FC236}">
                    <a16:creationId xmlns:a16="http://schemas.microsoft.com/office/drawing/2014/main" id="{E5A5B493-603B-29F4-9D4D-60463FDF8F79}"/>
                  </a:ext>
                </a:extLst>
              </p:cNvPr>
              <p:cNvGrpSpPr>
                <a:grpSpLocks/>
              </p:cNvGrpSpPr>
              <p:nvPr/>
            </p:nvGrpSpPr>
            <p:grpSpPr bwMode="auto">
              <a:xfrm rot="10800000" flipH="1">
                <a:off x="4984057" y="3753312"/>
                <a:ext cx="83389" cy="175252"/>
                <a:chOff x="5021753" y="2927868"/>
                <a:chExt cx="83398" cy="175731"/>
              </a:xfrm>
            </p:grpSpPr>
            <p:sp>
              <p:nvSpPr>
                <p:cNvPr id="718" name="Oval 308">
                  <a:extLst>
                    <a:ext uri="{FF2B5EF4-FFF2-40B4-BE49-F238E27FC236}">
                      <a16:creationId xmlns:a16="http://schemas.microsoft.com/office/drawing/2014/main" id="{12563DBE-9234-3293-2E7C-FB88597B9DC6}"/>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19" name="Freeform 309">
                  <a:extLst>
                    <a:ext uri="{FF2B5EF4-FFF2-40B4-BE49-F238E27FC236}">
                      <a16:creationId xmlns:a16="http://schemas.microsoft.com/office/drawing/2014/main" id="{98137940-0B28-9FE3-A71D-CED2E493130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20" name="Freeform 310">
                  <a:extLst>
                    <a:ext uri="{FF2B5EF4-FFF2-40B4-BE49-F238E27FC236}">
                      <a16:creationId xmlns:a16="http://schemas.microsoft.com/office/drawing/2014/main" id="{B57B0A44-2729-ADA6-7A4E-8852B469304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42" name="Group 311">
                <a:extLst>
                  <a:ext uri="{FF2B5EF4-FFF2-40B4-BE49-F238E27FC236}">
                    <a16:creationId xmlns:a16="http://schemas.microsoft.com/office/drawing/2014/main" id="{C4AA3D18-FDD4-CA6E-8C8F-6BDA1EB1B373}"/>
                  </a:ext>
                </a:extLst>
              </p:cNvPr>
              <p:cNvGrpSpPr>
                <a:grpSpLocks/>
              </p:cNvGrpSpPr>
              <p:nvPr/>
            </p:nvGrpSpPr>
            <p:grpSpPr bwMode="auto">
              <a:xfrm rot="10800000" flipH="1">
                <a:off x="5073404" y="3759253"/>
                <a:ext cx="83389" cy="175252"/>
                <a:chOff x="5021753" y="2927868"/>
                <a:chExt cx="83398" cy="175731"/>
              </a:xfrm>
            </p:grpSpPr>
            <p:sp>
              <p:nvSpPr>
                <p:cNvPr id="715" name="Oval 312">
                  <a:extLst>
                    <a:ext uri="{FF2B5EF4-FFF2-40B4-BE49-F238E27FC236}">
                      <a16:creationId xmlns:a16="http://schemas.microsoft.com/office/drawing/2014/main" id="{78C8F5D2-1CBE-F28D-F67E-C31535C52E83}"/>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16" name="Freeform 313">
                  <a:extLst>
                    <a:ext uri="{FF2B5EF4-FFF2-40B4-BE49-F238E27FC236}">
                      <a16:creationId xmlns:a16="http://schemas.microsoft.com/office/drawing/2014/main" id="{5E86EC8C-10ED-1433-1F06-3B1854AEC72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17" name="Freeform 314">
                  <a:extLst>
                    <a:ext uri="{FF2B5EF4-FFF2-40B4-BE49-F238E27FC236}">
                      <a16:creationId xmlns:a16="http://schemas.microsoft.com/office/drawing/2014/main" id="{BF155C7B-E78F-C77B-3482-E18C5802B87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43" name="Group 316">
                <a:extLst>
                  <a:ext uri="{FF2B5EF4-FFF2-40B4-BE49-F238E27FC236}">
                    <a16:creationId xmlns:a16="http://schemas.microsoft.com/office/drawing/2014/main" id="{6AE089AC-16F2-B89D-774D-8836E6A3F2B5}"/>
                  </a:ext>
                </a:extLst>
              </p:cNvPr>
              <p:cNvGrpSpPr>
                <a:grpSpLocks/>
              </p:cNvGrpSpPr>
              <p:nvPr/>
            </p:nvGrpSpPr>
            <p:grpSpPr bwMode="auto">
              <a:xfrm rot="10800000" flipH="1">
                <a:off x="5166224" y="3762718"/>
                <a:ext cx="83389" cy="175252"/>
                <a:chOff x="5021753" y="2927868"/>
                <a:chExt cx="83398" cy="175731"/>
              </a:xfrm>
            </p:grpSpPr>
            <p:sp>
              <p:nvSpPr>
                <p:cNvPr id="712" name="Oval 317">
                  <a:extLst>
                    <a:ext uri="{FF2B5EF4-FFF2-40B4-BE49-F238E27FC236}">
                      <a16:creationId xmlns:a16="http://schemas.microsoft.com/office/drawing/2014/main" id="{3A619080-D05A-FEB5-936E-7988A4A62FB1}"/>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13" name="Freeform 318">
                  <a:extLst>
                    <a:ext uri="{FF2B5EF4-FFF2-40B4-BE49-F238E27FC236}">
                      <a16:creationId xmlns:a16="http://schemas.microsoft.com/office/drawing/2014/main" id="{B213DC2F-EA67-A22D-8DEE-4D5D3CAE5BA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14" name="Freeform 319">
                  <a:extLst>
                    <a:ext uri="{FF2B5EF4-FFF2-40B4-BE49-F238E27FC236}">
                      <a16:creationId xmlns:a16="http://schemas.microsoft.com/office/drawing/2014/main" id="{E96BE592-944A-BCE0-5511-C7CECC085D6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44" name="Group 320">
                <a:extLst>
                  <a:ext uri="{FF2B5EF4-FFF2-40B4-BE49-F238E27FC236}">
                    <a16:creationId xmlns:a16="http://schemas.microsoft.com/office/drawing/2014/main" id="{284A019F-0628-CB97-8574-325D3477ABF5}"/>
                  </a:ext>
                </a:extLst>
              </p:cNvPr>
              <p:cNvGrpSpPr>
                <a:grpSpLocks/>
              </p:cNvGrpSpPr>
              <p:nvPr/>
            </p:nvGrpSpPr>
            <p:grpSpPr bwMode="auto">
              <a:xfrm rot="10800000" flipH="1">
                <a:off x="5259041" y="3760243"/>
                <a:ext cx="83389" cy="175252"/>
                <a:chOff x="5021753" y="2927868"/>
                <a:chExt cx="83398" cy="175731"/>
              </a:xfrm>
            </p:grpSpPr>
            <p:sp>
              <p:nvSpPr>
                <p:cNvPr id="709" name="Oval 321">
                  <a:extLst>
                    <a:ext uri="{FF2B5EF4-FFF2-40B4-BE49-F238E27FC236}">
                      <a16:creationId xmlns:a16="http://schemas.microsoft.com/office/drawing/2014/main" id="{52E8B591-743E-2952-D7F7-7CC65F38807C}"/>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10" name="Freeform 322">
                  <a:extLst>
                    <a:ext uri="{FF2B5EF4-FFF2-40B4-BE49-F238E27FC236}">
                      <a16:creationId xmlns:a16="http://schemas.microsoft.com/office/drawing/2014/main" id="{4520FD4F-90A6-4ABF-976A-F8709E65944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11" name="Freeform 323">
                  <a:extLst>
                    <a:ext uri="{FF2B5EF4-FFF2-40B4-BE49-F238E27FC236}">
                      <a16:creationId xmlns:a16="http://schemas.microsoft.com/office/drawing/2014/main" id="{7C9B69F1-EE45-2123-0FB7-E29E0D56092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45" name="Group 376">
                <a:extLst>
                  <a:ext uri="{FF2B5EF4-FFF2-40B4-BE49-F238E27FC236}">
                    <a16:creationId xmlns:a16="http://schemas.microsoft.com/office/drawing/2014/main" id="{21E2216D-8A02-EBA9-F9D3-8BDD47FDE571}"/>
                  </a:ext>
                </a:extLst>
              </p:cNvPr>
              <p:cNvGrpSpPr>
                <a:grpSpLocks/>
              </p:cNvGrpSpPr>
              <p:nvPr/>
            </p:nvGrpSpPr>
            <p:grpSpPr bwMode="auto">
              <a:xfrm rot="11349086" flipH="1">
                <a:off x="5638226" y="3767667"/>
                <a:ext cx="83389" cy="175252"/>
                <a:chOff x="5021753" y="2927868"/>
                <a:chExt cx="83398" cy="175731"/>
              </a:xfrm>
            </p:grpSpPr>
            <p:sp>
              <p:nvSpPr>
                <p:cNvPr id="706" name="Oval 377">
                  <a:extLst>
                    <a:ext uri="{FF2B5EF4-FFF2-40B4-BE49-F238E27FC236}">
                      <a16:creationId xmlns:a16="http://schemas.microsoft.com/office/drawing/2014/main" id="{DF42D3E9-07BA-B297-6E64-CD6319F8B1DC}"/>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07" name="Freeform 378">
                  <a:extLst>
                    <a:ext uri="{FF2B5EF4-FFF2-40B4-BE49-F238E27FC236}">
                      <a16:creationId xmlns:a16="http://schemas.microsoft.com/office/drawing/2014/main" id="{438C4852-DA9B-35FA-1554-DFDE5403399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08" name="Freeform 379">
                  <a:extLst>
                    <a:ext uri="{FF2B5EF4-FFF2-40B4-BE49-F238E27FC236}">
                      <a16:creationId xmlns:a16="http://schemas.microsoft.com/office/drawing/2014/main" id="{057450C8-E806-90F3-57FB-78F336A5C5B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46" name="Group 380">
                <a:extLst>
                  <a:ext uri="{FF2B5EF4-FFF2-40B4-BE49-F238E27FC236}">
                    <a16:creationId xmlns:a16="http://schemas.microsoft.com/office/drawing/2014/main" id="{233C6B39-D1F7-1C21-26EB-22BA35B0E966}"/>
                  </a:ext>
                </a:extLst>
              </p:cNvPr>
              <p:cNvGrpSpPr>
                <a:grpSpLocks/>
              </p:cNvGrpSpPr>
              <p:nvPr/>
            </p:nvGrpSpPr>
            <p:grpSpPr bwMode="auto">
              <a:xfrm rot="11349086" flipH="1">
                <a:off x="5548882" y="3767667"/>
                <a:ext cx="83389" cy="175252"/>
                <a:chOff x="5021753" y="2927868"/>
                <a:chExt cx="83398" cy="175731"/>
              </a:xfrm>
            </p:grpSpPr>
            <p:sp>
              <p:nvSpPr>
                <p:cNvPr id="703" name="Oval 381">
                  <a:extLst>
                    <a:ext uri="{FF2B5EF4-FFF2-40B4-BE49-F238E27FC236}">
                      <a16:creationId xmlns:a16="http://schemas.microsoft.com/office/drawing/2014/main" id="{B0B46503-3E40-79CE-CC3E-1DEBF1F87A93}"/>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04" name="Freeform 382">
                  <a:extLst>
                    <a:ext uri="{FF2B5EF4-FFF2-40B4-BE49-F238E27FC236}">
                      <a16:creationId xmlns:a16="http://schemas.microsoft.com/office/drawing/2014/main" id="{6CD26DB0-17D0-62E7-C8F5-357903BEA21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05" name="Freeform 383">
                  <a:extLst>
                    <a:ext uri="{FF2B5EF4-FFF2-40B4-BE49-F238E27FC236}">
                      <a16:creationId xmlns:a16="http://schemas.microsoft.com/office/drawing/2014/main" id="{BEDE4D77-496F-6828-249F-DC5084A28E4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47" name="Group 384">
                <a:extLst>
                  <a:ext uri="{FF2B5EF4-FFF2-40B4-BE49-F238E27FC236}">
                    <a16:creationId xmlns:a16="http://schemas.microsoft.com/office/drawing/2014/main" id="{9C958447-AF9F-4B85-D741-752597D087BA}"/>
                  </a:ext>
                </a:extLst>
              </p:cNvPr>
              <p:cNvGrpSpPr>
                <a:grpSpLocks/>
              </p:cNvGrpSpPr>
              <p:nvPr/>
            </p:nvGrpSpPr>
            <p:grpSpPr bwMode="auto">
              <a:xfrm rot="11349086" flipH="1">
                <a:off x="5459538" y="3767667"/>
                <a:ext cx="83389" cy="175252"/>
                <a:chOff x="5021753" y="2927868"/>
                <a:chExt cx="83398" cy="175731"/>
              </a:xfrm>
            </p:grpSpPr>
            <p:sp>
              <p:nvSpPr>
                <p:cNvPr id="700" name="Oval 385">
                  <a:extLst>
                    <a:ext uri="{FF2B5EF4-FFF2-40B4-BE49-F238E27FC236}">
                      <a16:creationId xmlns:a16="http://schemas.microsoft.com/office/drawing/2014/main" id="{7B5083CF-50A3-B34C-28FF-4D87A2B07857}"/>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01" name="Freeform 386">
                  <a:extLst>
                    <a:ext uri="{FF2B5EF4-FFF2-40B4-BE49-F238E27FC236}">
                      <a16:creationId xmlns:a16="http://schemas.microsoft.com/office/drawing/2014/main" id="{9C5CF9F0-3D63-C985-1056-85719F7A9B2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02" name="Freeform 387">
                  <a:extLst>
                    <a:ext uri="{FF2B5EF4-FFF2-40B4-BE49-F238E27FC236}">
                      <a16:creationId xmlns:a16="http://schemas.microsoft.com/office/drawing/2014/main" id="{4C029C32-2ACB-7A38-50EA-E522D4ECC3B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48" name="Group 388">
                <a:extLst>
                  <a:ext uri="{FF2B5EF4-FFF2-40B4-BE49-F238E27FC236}">
                    <a16:creationId xmlns:a16="http://schemas.microsoft.com/office/drawing/2014/main" id="{FF073A91-A4E5-D67F-732B-8F12BE1D42D4}"/>
                  </a:ext>
                </a:extLst>
              </p:cNvPr>
              <p:cNvGrpSpPr>
                <a:grpSpLocks/>
              </p:cNvGrpSpPr>
              <p:nvPr/>
            </p:nvGrpSpPr>
            <p:grpSpPr bwMode="auto">
              <a:xfrm rot="11349086" flipH="1">
                <a:off x="5361258" y="3767667"/>
                <a:ext cx="83389" cy="175252"/>
                <a:chOff x="5021753" y="2927868"/>
                <a:chExt cx="83398" cy="175731"/>
              </a:xfrm>
            </p:grpSpPr>
            <p:sp>
              <p:nvSpPr>
                <p:cNvPr id="697" name="Oval 389">
                  <a:extLst>
                    <a:ext uri="{FF2B5EF4-FFF2-40B4-BE49-F238E27FC236}">
                      <a16:creationId xmlns:a16="http://schemas.microsoft.com/office/drawing/2014/main" id="{2DA7F9A6-4CBA-E35A-F6F1-5964C7BF93E0}"/>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98" name="Freeform 390">
                  <a:extLst>
                    <a:ext uri="{FF2B5EF4-FFF2-40B4-BE49-F238E27FC236}">
                      <a16:creationId xmlns:a16="http://schemas.microsoft.com/office/drawing/2014/main" id="{A66CC1C7-0ADC-6C2E-A2C9-AB9D0D2504A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99" name="Freeform 391">
                  <a:extLst>
                    <a:ext uri="{FF2B5EF4-FFF2-40B4-BE49-F238E27FC236}">
                      <a16:creationId xmlns:a16="http://schemas.microsoft.com/office/drawing/2014/main" id="{585B5217-A562-D495-3041-80E7C60DC3E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49" name="Group 215">
                <a:extLst>
                  <a:ext uri="{FF2B5EF4-FFF2-40B4-BE49-F238E27FC236}">
                    <a16:creationId xmlns:a16="http://schemas.microsoft.com/office/drawing/2014/main" id="{3ED3E58B-F329-8C3A-377A-C64737A14341}"/>
                  </a:ext>
                </a:extLst>
              </p:cNvPr>
              <p:cNvGrpSpPr>
                <a:grpSpLocks/>
              </p:cNvGrpSpPr>
              <p:nvPr/>
            </p:nvGrpSpPr>
            <p:grpSpPr bwMode="auto">
              <a:xfrm>
                <a:off x="5984734" y="3575242"/>
                <a:ext cx="83389" cy="175252"/>
                <a:chOff x="5021753" y="2927868"/>
                <a:chExt cx="83398" cy="175731"/>
              </a:xfrm>
            </p:grpSpPr>
            <p:sp>
              <p:nvSpPr>
                <p:cNvPr id="694" name="Oval 216">
                  <a:extLst>
                    <a:ext uri="{FF2B5EF4-FFF2-40B4-BE49-F238E27FC236}">
                      <a16:creationId xmlns:a16="http://schemas.microsoft.com/office/drawing/2014/main" id="{59FCD5F8-7F15-9714-4FEC-4B30CFEF9A96}"/>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95" name="Freeform 217">
                  <a:extLst>
                    <a:ext uri="{FF2B5EF4-FFF2-40B4-BE49-F238E27FC236}">
                      <a16:creationId xmlns:a16="http://schemas.microsoft.com/office/drawing/2014/main" id="{DEC7A3DE-9030-B92D-F587-409DB0540FB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96" name="Freeform 218">
                  <a:extLst>
                    <a:ext uri="{FF2B5EF4-FFF2-40B4-BE49-F238E27FC236}">
                      <a16:creationId xmlns:a16="http://schemas.microsoft.com/office/drawing/2014/main" id="{9022A979-1C1D-1E9C-D56A-00CFF5E2E30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50" name="Group 219">
                <a:extLst>
                  <a:ext uri="{FF2B5EF4-FFF2-40B4-BE49-F238E27FC236}">
                    <a16:creationId xmlns:a16="http://schemas.microsoft.com/office/drawing/2014/main" id="{97706F1C-74DF-59DB-A47F-C506A6621AF4}"/>
                  </a:ext>
                </a:extLst>
              </p:cNvPr>
              <p:cNvGrpSpPr>
                <a:grpSpLocks/>
              </p:cNvGrpSpPr>
              <p:nvPr/>
            </p:nvGrpSpPr>
            <p:grpSpPr bwMode="auto">
              <a:xfrm>
                <a:off x="5892410" y="3575242"/>
                <a:ext cx="83389" cy="175252"/>
                <a:chOff x="5021753" y="2927868"/>
                <a:chExt cx="83398" cy="175731"/>
              </a:xfrm>
            </p:grpSpPr>
            <p:sp>
              <p:nvSpPr>
                <p:cNvPr id="691" name="Oval 220">
                  <a:extLst>
                    <a:ext uri="{FF2B5EF4-FFF2-40B4-BE49-F238E27FC236}">
                      <a16:creationId xmlns:a16="http://schemas.microsoft.com/office/drawing/2014/main" id="{48FE681C-074F-DB5F-2DCF-1A5F11B3B97E}"/>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92" name="Freeform 221">
                  <a:extLst>
                    <a:ext uri="{FF2B5EF4-FFF2-40B4-BE49-F238E27FC236}">
                      <a16:creationId xmlns:a16="http://schemas.microsoft.com/office/drawing/2014/main" id="{E95848EF-AD8C-F7FB-ECDC-D2C77F1803A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93" name="Freeform 222">
                  <a:extLst>
                    <a:ext uri="{FF2B5EF4-FFF2-40B4-BE49-F238E27FC236}">
                      <a16:creationId xmlns:a16="http://schemas.microsoft.com/office/drawing/2014/main" id="{35DE1A85-1A81-802C-E2D0-392ADAB1AE5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51" name="Group 223">
                <a:extLst>
                  <a:ext uri="{FF2B5EF4-FFF2-40B4-BE49-F238E27FC236}">
                    <a16:creationId xmlns:a16="http://schemas.microsoft.com/office/drawing/2014/main" id="{2C41CF10-EDB7-FD23-CA39-DC63EB58BD36}"/>
                  </a:ext>
                </a:extLst>
              </p:cNvPr>
              <p:cNvGrpSpPr>
                <a:grpSpLocks/>
              </p:cNvGrpSpPr>
              <p:nvPr/>
            </p:nvGrpSpPr>
            <p:grpSpPr bwMode="auto">
              <a:xfrm>
                <a:off x="5803065" y="3575242"/>
                <a:ext cx="83389" cy="175252"/>
                <a:chOff x="5021753" y="2927868"/>
                <a:chExt cx="83398" cy="175731"/>
              </a:xfrm>
            </p:grpSpPr>
            <p:sp>
              <p:nvSpPr>
                <p:cNvPr id="688" name="Oval 224">
                  <a:extLst>
                    <a:ext uri="{FF2B5EF4-FFF2-40B4-BE49-F238E27FC236}">
                      <a16:creationId xmlns:a16="http://schemas.microsoft.com/office/drawing/2014/main" id="{FA7D241B-9D7F-0AF6-B90E-7A267F9FF0EE}"/>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89" name="Freeform 225">
                  <a:extLst>
                    <a:ext uri="{FF2B5EF4-FFF2-40B4-BE49-F238E27FC236}">
                      <a16:creationId xmlns:a16="http://schemas.microsoft.com/office/drawing/2014/main" id="{369BF44C-056D-4C4E-4EC4-0827F2C3FD8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90" name="Freeform 226">
                  <a:extLst>
                    <a:ext uri="{FF2B5EF4-FFF2-40B4-BE49-F238E27FC236}">
                      <a16:creationId xmlns:a16="http://schemas.microsoft.com/office/drawing/2014/main" id="{214BB505-1290-82FC-A163-5F7886761B4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52" name="Group 227">
                <a:extLst>
                  <a:ext uri="{FF2B5EF4-FFF2-40B4-BE49-F238E27FC236}">
                    <a16:creationId xmlns:a16="http://schemas.microsoft.com/office/drawing/2014/main" id="{8196431A-B6BF-42F8-2B91-35318CC68D03}"/>
                  </a:ext>
                </a:extLst>
              </p:cNvPr>
              <p:cNvGrpSpPr>
                <a:grpSpLocks/>
              </p:cNvGrpSpPr>
              <p:nvPr/>
            </p:nvGrpSpPr>
            <p:grpSpPr bwMode="auto">
              <a:xfrm>
                <a:off x="5707764" y="3575242"/>
                <a:ext cx="83389" cy="175252"/>
                <a:chOff x="5021753" y="2927868"/>
                <a:chExt cx="83398" cy="175731"/>
              </a:xfrm>
            </p:grpSpPr>
            <p:sp>
              <p:nvSpPr>
                <p:cNvPr id="685" name="Oval 228">
                  <a:extLst>
                    <a:ext uri="{FF2B5EF4-FFF2-40B4-BE49-F238E27FC236}">
                      <a16:creationId xmlns:a16="http://schemas.microsoft.com/office/drawing/2014/main" id="{68650A12-24A1-45D8-7CA5-6884E49DA801}"/>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86" name="Freeform 229">
                  <a:extLst>
                    <a:ext uri="{FF2B5EF4-FFF2-40B4-BE49-F238E27FC236}">
                      <a16:creationId xmlns:a16="http://schemas.microsoft.com/office/drawing/2014/main" id="{277E880D-1419-DF5C-AFC7-110C4EC4E0B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87" name="Freeform 230">
                  <a:extLst>
                    <a:ext uri="{FF2B5EF4-FFF2-40B4-BE49-F238E27FC236}">
                      <a16:creationId xmlns:a16="http://schemas.microsoft.com/office/drawing/2014/main" id="{83CA224A-2F94-84A4-D3D4-558EC883821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53" name="Group 376">
                <a:extLst>
                  <a:ext uri="{FF2B5EF4-FFF2-40B4-BE49-F238E27FC236}">
                    <a16:creationId xmlns:a16="http://schemas.microsoft.com/office/drawing/2014/main" id="{E1CAA5F6-F146-3676-A519-07710C382F50}"/>
                  </a:ext>
                </a:extLst>
              </p:cNvPr>
              <p:cNvGrpSpPr>
                <a:grpSpLocks/>
              </p:cNvGrpSpPr>
              <p:nvPr/>
            </p:nvGrpSpPr>
            <p:grpSpPr bwMode="auto">
              <a:xfrm rot="11349086" flipH="1">
                <a:off x="5993134" y="3771779"/>
                <a:ext cx="83389" cy="175252"/>
                <a:chOff x="5021753" y="2927868"/>
                <a:chExt cx="83398" cy="175731"/>
              </a:xfrm>
            </p:grpSpPr>
            <p:sp>
              <p:nvSpPr>
                <p:cNvPr id="682" name="Oval 377">
                  <a:extLst>
                    <a:ext uri="{FF2B5EF4-FFF2-40B4-BE49-F238E27FC236}">
                      <a16:creationId xmlns:a16="http://schemas.microsoft.com/office/drawing/2014/main" id="{1229A44D-327E-A0FC-A04E-55C484F98F4F}"/>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83" name="Freeform 378">
                  <a:extLst>
                    <a:ext uri="{FF2B5EF4-FFF2-40B4-BE49-F238E27FC236}">
                      <a16:creationId xmlns:a16="http://schemas.microsoft.com/office/drawing/2014/main" id="{872BA538-2AE9-1025-2409-BC5BC8B6989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84" name="Freeform 379">
                  <a:extLst>
                    <a:ext uri="{FF2B5EF4-FFF2-40B4-BE49-F238E27FC236}">
                      <a16:creationId xmlns:a16="http://schemas.microsoft.com/office/drawing/2014/main" id="{4D37E2E9-E2ED-2EE9-5AA5-E7CB5A1262E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54" name="Group 380">
                <a:extLst>
                  <a:ext uri="{FF2B5EF4-FFF2-40B4-BE49-F238E27FC236}">
                    <a16:creationId xmlns:a16="http://schemas.microsoft.com/office/drawing/2014/main" id="{0BD3EBF0-DB01-BC93-560F-8816460DD211}"/>
                  </a:ext>
                </a:extLst>
              </p:cNvPr>
              <p:cNvGrpSpPr>
                <a:grpSpLocks/>
              </p:cNvGrpSpPr>
              <p:nvPr/>
            </p:nvGrpSpPr>
            <p:grpSpPr bwMode="auto">
              <a:xfrm rot="11349086" flipH="1">
                <a:off x="5903791" y="3771779"/>
                <a:ext cx="83389" cy="175252"/>
                <a:chOff x="5021753" y="2927868"/>
                <a:chExt cx="83398" cy="175731"/>
              </a:xfrm>
            </p:grpSpPr>
            <p:sp>
              <p:nvSpPr>
                <p:cNvPr id="679" name="Oval 381">
                  <a:extLst>
                    <a:ext uri="{FF2B5EF4-FFF2-40B4-BE49-F238E27FC236}">
                      <a16:creationId xmlns:a16="http://schemas.microsoft.com/office/drawing/2014/main" id="{318B3D81-7118-D312-0513-FD253DF9A132}"/>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80" name="Freeform 382">
                  <a:extLst>
                    <a:ext uri="{FF2B5EF4-FFF2-40B4-BE49-F238E27FC236}">
                      <a16:creationId xmlns:a16="http://schemas.microsoft.com/office/drawing/2014/main" id="{B554392D-1F5F-8BFF-F2DE-1AC61147C69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81" name="Freeform 383">
                  <a:extLst>
                    <a:ext uri="{FF2B5EF4-FFF2-40B4-BE49-F238E27FC236}">
                      <a16:creationId xmlns:a16="http://schemas.microsoft.com/office/drawing/2014/main" id="{1E85F139-DED9-0D25-11C6-D87B2C2B37E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55" name="Group 384">
                <a:extLst>
                  <a:ext uri="{FF2B5EF4-FFF2-40B4-BE49-F238E27FC236}">
                    <a16:creationId xmlns:a16="http://schemas.microsoft.com/office/drawing/2014/main" id="{7CBD2D54-3813-8F0A-DED4-572E29245202}"/>
                  </a:ext>
                </a:extLst>
              </p:cNvPr>
              <p:cNvGrpSpPr>
                <a:grpSpLocks/>
              </p:cNvGrpSpPr>
              <p:nvPr/>
            </p:nvGrpSpPr>
            <p:grpSpPr bwMode="auto">
              <a:xfrm rot="11349086" flipH="1">
                <a:off x="5814446" y="3771779"/>
                <a:ext cx="83389" cy="175252"/>
                <a:chOff x="5021753" y="2927868"/>
                <a:chExt cx="83398" cy="175731"/>
              </a:xfrm>
            </p:grpSpPr>
            <p:sp>
              <p:nvSpPr>
                <p:cNvPr id="676" name="Oval 385">
                  <a:extLst>
                    <a:ext uri="{FF2B5EF4-FFF2-40B4-BE49-F238E27FC236}">
                      <a16:creationId xmlns:a16="http://schemas.microsoft.com/office/drawing/2014/main" id="{3D21A499-8F9F-BE7B-1CA3-B246031714E9}"/>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77" name="Freeform 386">
                  <a:extLst>
                    <a:ext uri="{FF2B5EF4-FFF2-40B4-BE49-F238E27FC236}">
                      <a16:creationId xmlns:a16="http://schemas.microsoft.com/office/drawing/2014/main" id="{1EC457D1-9735-7980-66FE-41006851EB4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78" name="Freeform 387">
                  <a:extLst>
                    <a:ext uri="{FF2B5EF4-FFF2-40B4-BE49-F238E27FC236}">
                      <a16:creationId xmlns:a16="http://schemas.microsoft.com/office/drawing/2014/main" id="{D01312EF-C301-BA93-B5B2-750A704728C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56" name="Group 388">
                <a:extLst>
                  <a:ext uri="{FF2B5EF4-FFF2-40B4-BE49-F238E27FC236}">
                    <a16:creationId xmlns:a16="http://schemas.microsoft.com/office/drawing/2014/main" id="{66C79F6A-B67B-A5DD-A924-B8CEAF0989BD}"/>
                  </a:ext>
                </a:extLst>
              </p:cNvPr>
              <p:cNvGrpSpPr>
                <a:grpSpLocks/>
              </p:cNvGrpSpPr>
              <p:nvPr/>
            </p:nvGrpSpPr>
            <p:grpSpPr bwMode="auto">
              <a:xfrm rot="11349086" flipH="1">
                <a:off x="5716166" y="3771779"/>
                <a:ext cx="83389" cy="175252"/>
                <a:chOff x="5021753" y="2927868"/>
                <a:chExt cx="83398" cy="175731"/>
              </a:xfrm>
            </p:grpSpPr>
            <p:sp>
              <p:nvSpPr>
                <p:cNvPr id="673" name="Oval 389">
                  <a:extLst>
                    <a:ext uri="{FF2B5EF4-FFF2-40B4-BE49-F238E27FC236}">
                      <a16:creationId xmlns:a16="http://schemas.microsoft.com/office/drawing/2014/main" id="{D40E2034-FF27-3A9E-257B-4E72777A7A03}"/>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74" name="Freeform 390">
                  <a:extLst>
                    <a:ext uri="{FF2B5EF4-FFF2-40B4-BE49-F238E27FC236}">
                      <a16:creationId xmlns:a16="http://schemas.microsoft.com/office/drawing/2014/main" id="{2A593D6A-D422-A197-7008-29ED611C246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75" name="Freeform 391">
                  <a:extLst>
                    <a:ext uri="{FF2B5EF4-FFF2-40B4-BE49-F238E27FC236}">
                      <a16:creationId xmlns:a16="http://schemas.microsoft.com/office/drawing/2014/main" id="{39196CC1-F428-B123-8977-283C2E8489F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57" name="Group 219">
                <a:extLst>
                  <a:ext uri="{FF2B5EF4-FFF2-40B4-BE49-F238E27FC236}">
                    <a16:creationId xmlns:a16="http://schemas.microsoft.com/office/drawing/2014/main" id="{8C6093AB-7E85-98B7-2F24-7848AE2D9220}"/>
                  </a:ext>
                </a:extLst>
              </p:cNvPr>
              <p:cNvGrpSpPr>
                <a:grpSpLocks/>
              </p:cNvGrpSpPr>
              <p:nvPr/>
            </p:nvGrpSpPr>
            <p:grpSpPr bwMode="auto">
              <a:xfrm>
                <a:off x="6163165" y="3574936"/>
                <a:ext cx="83389" cy="175252"/>
                <a:chOff x="5021753" y="2927868"/>
                <a:chExt cx="83398" cy="175731"/>
              </a:xfrm>
            </p:grpSpPr>
            <p:sp>
              <p:nvSpPr>
                <p:cNvPr id="670" name="Oval 220">
                  <a:extLst>
                    <a:ext uri="{FF2B5EF4-FFF2-40B4-BE49-F238E27FC236}">
                      <a16:creationId xmlns:a16="http://schemas.microsoft.com/office/drawing/2014/main" id="{1753D7B2-9C60-3A6B-1C78-D2D3D51C3B85}"/>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71" name="Freeform 221">
                  <a:extLst>
                    <a:ext uri="{FF2B5EF4-FFF2-40B4-BE49-F238E27FC236}">
                      <a16:creationId xmlns:a16="http://schemas.microsoft.com/office/drawing/2014/main" id="{29512273-7A0A-7018-97A0-95308136CC9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72" name="Freeform 222">
                  <a:extLst>
                    <a:ext uri="{FF2B5EF4-FFF2-40B4-BE49-F238E27FC236}">
                      <a16:creationId xmlns:a16="http://schemas.microsoft.com/office/drawing/2014/main" id="{8C583248-2919-1972-5541-1425C56B4E7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58" name="Group 223">
                <a:extLst>
                  <a:ext uri="{FF2B5EF4-FFF2-40B4-BE49-F238E27FC236}">
                    <a16:creationId xmlns:a16="http://schemas.microsoft.com/office/drawing/2014/main" id="{5CA35395-D47C-B01E-A558-874B41072CAE}"/>
                  </a:ext>
                </a:extLst>
              </p:cNvPr>
              <p:cNvGrpSpPr>
                <a:grpSpLocks/>
              </p:cNvGrpSpPr>
              <p:nvPr/>
            </p:nvGrpSpPr>
            <p:grpSpPr bwMode="auto">
              <a:xfrm>
                <a:off x="6073820" y="3574936"/>
                <a:ext cx="83389" cy="175252"/>
                <a:chOff x="5021753" y="2927868"/>
                <a:chExt cx="83398" cy="175731"/>
              </a:xfrm>
            </p:grpSpPr>
            <p:sp>
              <p:nvSpPr>
                <p:cNvPr id="667" name="Oval 224">
                  <a:extLst>
                    <a:ext uri="{FF2B5EF4-FFF2-40B4-BE49-F238E27FC236}">
                      <a16:creationId xmlns:a16="http://schemas.microsoft.com/office/drawing/2014/main" id="{E27BC7BD-F148-22C9-8191-7B9906949264}"/>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68" name="Freeform 225">
                  <a:extLst>
                    <a:ext uri="{FF2B5EF4-FFF2-40B4-BE49-F238E27FC236}">
                      <a16:creationId xmlns:a16="http://schemas.microsoft.com/office/drawing/2014/main" id="{AF84CB48-9ADF-F465-EE67-9B1B8C3A278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69" name="Freeform 226">
                  <a:extLst>
                    <a:ext uri="{FF2B5EF4-FFF2-40B4-BE49-F238E27FC236}">
                      <a16:creationId xmlns:a16="http://schemas.microsoft.com/office/drawing/2014/main" id="{2DFB7ED4-4A50-5972-07B2-EEEE0ECE92C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59" name="Group 380">
                <a:extLst>
                  <a:ext uri="{FF2B5EF4-FFF2-40B4-BE49-F238E27FC236}">
                    <a16:creationId xmlns:a16="http://schemas.microsoft.com/office/drawing/2014/main" id="{CAA6C25D-E888-839B-9295-16C1848267A3}"/>
                  </a:ext>
                </a:extLst>
              </p:cNvPr>
              <p:cNvGrpSpPr>
                <a:grpSpLocks/>
              </p:cNvGrpSpPr>
              <p:nvPr/>
            </p:nvGrpSpPr>
            <p:grpSpPr bwMode="auto">
              <a:xfrm rot="11349086" flipH="1">
                <a:off x="6174545" y="3771474"/>
                <a:ext cx="83389" cy="175252"/>
                <a:chOff x="5021753" y="2927868"/>
                <a:chExt cx="83398" cy="175731"/>
              </a:xfrm>
            </p:grpSpPr>
            <p:sp>
              <p:nvSpPr>
                <p:cNvPr id="664" name="Oval 381">
                  <a:extLst>
                    <a:ext uri="{FF2B5EF4-FFF2-40B4-BE49-F238E27FC236}">
                      <a16:creationId xmlns:a16="http://schemas.microsoft.com/office/drawing/2014/main" id="{9A620422-AAC6-1DCE-CE0C-F6AE40C1C1EF}"/>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65" name="Freeform 382">
                  <a:extLst>
                    <a:ext uri="{FF2B5EF4-FFF2-40B4-BE49-F238E27FC236}">
                      <a16:creationId xmlns:a16="http://schemas.microsoft.com/office/drawing/2014/main" id="{E645675D-1469-0B6E-5B7F-838D826B072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66" name="Freeform 383">
                  <a:extLst>
                    <a:ext uri="{FF2B5EF4-FFF2-40B4-BE49-F238E27FC236}">
                      <a16:creationId xmlns:a16="http://schemas.microsoft.com/office/drawing/2014/main" id="{265B8AAA-8D24-59C3-6BF9-F02F9F805B6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60" name="Group 384">
                <a:extLst>
                  <a:ext uri="{FF2B5EF4-FFF2-40B4-BE49-F238E27FC236}">
                    <a16:creationId xmlns:a16="http://schemas.microsoft.com/office/drawing/2014/main" id="{4087D2FB-C7F6-976C-D047-3B8AF1E00E23}"/>
                  </a:ext>
                </a:extLst>
              </p:cNvPr>
              <p:cNvGrpSpPr>
                <a:grpSpLocks/>
              </p:cNvGrpSpPr>
              <p:nvPr/>
            </p:nvGrpSpPr>
            <p:grpSpPr bwMode="auto">
              <a:xfrm rot="11349086" flipH="1">
                <a:off x="6085199" y="3771474"/>
                <a:ext cx="83389" cy="175252"/>
                <a:chOff x="5021753" y="2927868"/>
                <a:chExt cx="83398" cy="175731"/>
              </a:xfrm>
            </p:grpSpPr>
            <p:sp>
              <p:nvSpPr>
                <p:cNvPr id="661" name="Oval 385">
                  <a:extLst>
                    <a:ext uri="{FF2B5EF4-FFF2-40B4-BE49-F238E27FC236}">
                      <a16:creationId xmlns:a16="http://schemas.microsoft.com/office/drawing/2014/main" id="{57A3DD32-C9D0-D028-A256-7C3930DA4E52}"/>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62" name="Freeform 386">
                  <a:extLst>
                    <a:ext uri="{FF2B5EF4-FFF2-40B4-BE49-F238E27FC236}">
                      <a16:creationId xmlns:a16="http://schemas.microsoft.com/office/drawing/2014/main" id="{EE8CD7B8-8776-01F1-6BD7-61BE221B360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63" name="Freeform 387">
                  <a:extLst>
                    <a:ext uri="{FF2B5EF4-FFF2-40B4-BE49-F238E27FC236}">
                      <a16:creationId xmlns:a16="http://schemas.microsoft.com/office/drawing/2014/main" id="{A59C8D1B-E378-2854-B7A6-FF8F8691480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grpSp>
          <p:nvGrpSpPr>
            <p:cNvPr id="422" name="Group 421">
              <a:extLst>
                <a:ext uri="{FF2B5EF4-FFF2-40B4-BE49-F238E27FC236}">
                  <a16:creationId xmlns:a16="http://schemas.microsoft.com/office/drawing/2014/main" id="{D1E0C175-A1B4-7C0B-09CF-0260CA5B1EAA}"/>
                </a:ext>
              </a:extLst>
            </p:cNvPr>
            <p:cNvGrpSpPr/>
            <p:nvPr/>
          </p:nvGrpSpPr>
          <p:grpSpPr>
            <a:xfrm>
              <a:off x="10395440" y="2432241"/>
              <a:ext cx="765822" cy="217498"/>
              <a:chOff x="4890777" y="3558752"/>
              <a:chExt cx="1367157" cy="388279"/>
            </a:xfrm>
          </p:grpSpPr>
          <p:grpSp>
            <p:nvGrpSpPr>
              <p:cNvPr id="511" name="Group 142">
                <a:extLst>
                  <a:ext uri="{FF2B5EF4-FFF2-40B4-BE49-F238E27FC236}">
                    <a16:creationId xmlns:a16="http://schemas.microsoft.com/office/drawing/2014/main" id="{3C3C7217-D2D0-AA86-807E-2EE1673D2817}"/>
                  </a:ext>
                </a:extLst>
              </p:cNvPr>
              <p:cNvGrpSpPr>
                <a:grpSpLocks/>
              </p:cNvGrpSpPr>
              <p:nvPr/>
            </p:nvGrpSpPr>
            <p:grpSpPr bwMode="auto">
              <a:xfrm>
                <a:off x="4890777" y="3564691"/>
                <a:ext cx="83389" cy="175252"/>
                <a:chOff x="5021753" y="2927868"/>
                <a:chExt cx="83398" cy="175731"/>
              </a:xfrm>
            </p:grpSpPr>
            <p:sp>
              <p:nvSpPr>
                <p:cNvPr id="628" name="Oval 143">
                  <a:extLst>
                    <a:ext uri="{FF2B5EF4-FFF2-40B4-BE49-F238E27FC236}">
                      <a16:creationId xmlns:a16="http://schemas.microsoft.com/office/drawing/2014/main" id="{E004DE3A-5BFC-7749-FFC9-49D5CBACE2B0}"/>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29" name="Freeform 144">
                  <a:extLst>
                    <a:ext uri="{FF2B5EF4-FFF2-40B4-BE49-F238E27FC236}">
                      <a16:creationId xmlns:a16="http://schemas.microsoft.com/office/drawing/2014/main" id="{8587F384-F0A9-6762-EFD1-BEA17167D08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30" name="Freeform 145">
                  <a:extLst>
                    <a:ext uri="{FF2B5EF4-FFF2-40B4-BE49-F238E27FC236}">
                      <a16:creationId xmlns:a16="http://schemas.microsoft.com/office/drawing/2014/main" id="{6946FF93-8F56-A45E-B9EC-34722FCA605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12" name="Group 146">
                <a:extLst>
                  <a:ext uri="{FF2B5EF4-FFF2-40B4-BE49-F238E27FC236}">
                    <a16:creationId xmlns:a16="http://schemas.microsoft.com/office/drawing/2014/main" id="{022BF6D3-0E50-DEE4-CCCE-FE0616596DC7}"/>
                  </a:ext>
                </a:extLst>
              </p:cNvPr>
              <p:cNvGrpSpPr>
                <a:grpSpLocks/>
              </p:cNvGrpSpPr>
              <p:nvPr/>
            </p:nvGrpSpPr>
            <p:grpSpPr bwMode="auto">
              <a:xfrm>
                <a:off x="4986078" y="3558752"/>
                <a:ext cx="83389" cy="175252"/>
                <a:chOff x="5021753" y="2927868"/>
                <a:chExt cx="83398" cy="175731"/>
              </a:xfrm>
            </p:grpSpPr>
            <p:sp>
              <p:nvSpPr>
                <p:cNvPr id="625" name="Oval 147">
                  <a:extLst>
                    <a:ext uri="{FF2B5EF4-FFF2-40B4-BE49-F238E27FC236}">
                      <a16:creationId xmlns:a16="http://schemas.microsoft.com/office/drawing/2014/main" id="{16EE07F5-47F8-86C9-CBFE-9A262F142442}"/>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26" name="Freeform 148">
                  <a:extLst>
                    <a:ext uri="{FF2B5EF4-FFF2-40B4-BE49-F238E27FC236}">
                      <a16:creationId xmlns:a16="http://schemas.microsoft.com/office/drawing/2014/main" id="{AEF6710F-C0F8-8045-0811-429B01DAD2D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27" name="Freeform 149">
                  <a:extLst>
                    <a:ext uri="{FF2B5EF4-FFF2-40B4-BE49-F238E27FC236}">
                      <a16:creationId xmlns:a16="http://schemas.microsoft.com/office/drawing/2014/main" id="{6060BEB7-5776-7778-1C96-B7AD4BA2B9F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13" name="Group 150">
                <a:extLst>
                  <a:ext uri="{FF2B5EF4-FFF2-40B4-BE49-F238E27FC236}">
                    <a16:creationId xmlns:a16="http://schemas.microsoft.com/office/drawing/2014/main" id="{7FE93BC9-A09E-317D-7DE0-3A5BFC565FEA}"/>
                  </a:ext>
                </a:extLst>
              </p:cNvPr>
              <p:cNvGrpSpPr>
                <a:grpSpLocks/>
              </p:cNvGrpSpPr>
              <p:nvPr/>
            </p:nvGrpSpPr>
            <p:grpSpPr bwMode="auto">
              <a:xfrm>
                <a:off x="5078402" y="3564692"/>
                <a:ext cx="83389" cy="175252"/>
                <a:chOff x="5021753" y="2927868"/>
                <a:chExt cx="83398" cy="175731"/>
              </a:xfrm>
            </p:grpSpPr>
            <p:sp>
              <p:nvSpPr>
                <p:cNvPr id="622" name="Oval 151">
                  <a:extLst>
                    <a:ext uri="{FF2B5EF4-FFF2-40B4-BE49-F238E27FC236}">
                      <a16:creationId xmlns:a16="http://schemas.microsoft.com/office/drawing/2014/main" id="{89BF1738-DE99-B8E3-0F86-648D31AECFAF}"/>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23" name="Freeform 152">
                  <a:extLst>
                    <a:ext uri="{FF2B5EF4-FFF2-40B4-BE49-F238E27FC236}">
                      <a16:creationId xmlns:a16="http://schemas.microsoft.com/office/drawing/2014/main" id="{AC9F476D-AC80-96B6-155C-272E8171FA8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24" name="Freeform 153">
                  <a:extLst>
                    <a:ext uri="{FF2B5EF4-FFF2-40B4-BE49-F238E27FC236}">
                      <a16:creationId xmlns:a16="http://schemas.microsoft.com/office/drawing/2014/main" id="{4FF58EBF-CB5A-FA1C-5FC5-300624F87BE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14" name="Group 154">
                <a:extLst>
                  <a:ext uri="{FF2B5EF4-FFF2-40B4-BE49-F238E27FC236}">
                    <a16:creationId xmlns:a16="http://schemas.microsoft.com/office/drawing/2014/main" id="{AD64BFB1-65DE-02D1-8043-99B3F01FCD9A}"/>
                  </a:ext>
                </a:extLst>
              </p:cNvPr>
              <p:cNvGrpSpPr>
                <a:grpSpLocks/>
              </p:cNvGrpSpPr>
              <p:nvPr/>
            </p:nvGrpSpPr>
            <p:grpSpPr bwMode="auto">
              <a:xfrm>
                <a:off x="5167747" y="3561722"/>
                <a:ext cx="83389" cy="175252"/>
                <a:chOff x="5021753" y="2927868"/>
                <a:chExt cx="83398" cy="175731"/>
              </a:xfrm>
            </p:grpSpPr>
            <p:sp>
              <p:nvSpPr>
                <p:cNvPr id="619" name="Oval 155">
                  <a:extLst>
                    <a:ext uri="{FF2B5EF4-FFF2-40B4-BE49-F238E27FC236}">
                      <a16:creationId xmlns:a16="http://schemas.microsoft.com/office/drawing/2014/main" id="{81EF79B1-CA19-6605-E1C6-07EA66E77D54}"/>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20" name="Freeform 156">
                  <a:extLst>
                    <a:ext uri="{FF2B5EF4-FFF2-40B4-BE49-F238E27FC236}">
                      <a16:creationId xmlns:a16="http://schemas.microsoft.com/office/drawing/2014/main" id="{D54CD8E2-749C-BD86-0B03-5528224B975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21" name="Freeform 157">
                  <a:extLst>
                    <a:ext uri="{FF2B5EF4-FFF2-40B4-BE49-F238E27FC236}">
                      <a16:creationId xmlns:a16="http://schemas.microsoft.com/office/drawing/2014/main" id="{4FA7B5AB-7553-E4FF-A9E5-C0583E5E6CC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15" name="Group 158">
                <a:extLst>
                  <a:ext uri="{FF2B5EF4-FFF2-40B4-BE49-F238E27FC236}">
                    <a16:creationId xmlns:a16="http://schemas.microsoft.com/office/drawing/2014/main" id="{170A7056-0ECD-AA5E-70C4-E5D0459DAC85}"/>
                  </a:ext>
                </a:extLst>
              </p:cNvPr>
              <p:cNvGrpSpPr>
                <a:grpSpLocks/>
              </p:cNvGrpSpPr>
              <p:nvPr/>
            </p:nvGrpSpPr>
            <p:grpSpPr bwMode="auto">
              <a:xfrm>
                <a:off x="5260070" y="3564692"/>
                <a:ext cx="83389" cy="175252"/>
                <a:chOff x="5021753" y="2927868"/>
                <a:chExt cx="83398" cy="175731"/>
              </a:xfrm>
            </p:grpSpPr>
            <p:sp>
              <p:nvSpPr>
                <p:cNvPr id="616" name="Oval 159">
                  <a:extLst>
                    <a:ext uri="{FF2B5EF4-FFF2-40B4-BE49-F238E27FC236}">
                      <a16:creationId xmlns:a16="http://schemas.microsoft.com/office/drawing/2014/main" id="{BC022921-2E63-5607-8158-EF7B3CDEBB8A}"/>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17" name="Freeform 160">
                  <a:extLst>
                    <a:ext uri="{FF2B5EF4-FFF2-40B4-BE49-F238E27FC236}">
                      <a16:creationId xmlns:a16="http://schemas.microsoft.com/office/drawing/2014/main" id="{7ACC74C6-DDCB-6654-DB7C-A82360726F9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18" name="Freeform 161">
                  <a:extLst>
                    <a:ext uri="{FF2B5EF4-FFF2-40B4-BE49-F238E27FC236}">
                      <a16:creationId xmlns:a16="http://schemas.microsoft.com/office/drawing/2014/main" id="{24D83CF4-2731-CA82-8684-90D0F3B034E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16" name="Group 215">
                <a:extLst>
                  <a:ext uri="{FF2B5EF4-FFF2-40B4-BE49-F238E27FC236}">
                    <a16:creationId xmlns:a16="http://schemas.microsoft.com/office/drawing/2014/main" id="{81D02BDC-3B2F-53E5-1C38-8B000AD5615F}"/>
                  </a:ext>
                </a:extLst>
              </p:cNvPr>
              <p:cNvGrpSpPr>
                <a:grpSpLocks/>
              </p:cNvGrpSpPr>
              <p:nvPr/>
            </p:nvGrpSpPr>
            <p:grpSpPr bwMode="auto">
              <a:xfrm>
                <a:off x="5629826" y="3571130"/>
                <a:ext cx="83389" cy="175252"/>
                <a:chOff x="5021753" y="2927868"/>
                <a:chExt cx="83398" cy="175731"/>
              </a:xfrm>
            </p:grpSpPr>
            <p:sp>
              <p:nvSpPr>
                <p:cNvPr id="613" name="Oval 216">
                  <a:extLst>
                    <a:ext uri="{FF2B5EF4-FFF2-40B4-BE49-F238E27FC236}">
                      <a16:creationId xmlns:a16="http://schemas.microsoft.com/office/drawing/2014/main" id="{F3E6DE4B-5DE6-148F-279B-42F3EF0469AA}"/>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14" name="Freeform 217">
                  <a:extLst>
                    <a:ext uri="{FF2B5EF4-FFF2-40B4-BE49-F238E27FC236}">
                      <a16:creationId xmlns:a16="http://schemas.microsoft.com/office/drawing/2014/main" id="{3BA0F68C-9E9E-7D7E-8D6C-8F8CA558C52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15" name="Freeform 218">
                  <a:extLst>
                    <a:ext uri="{FF2B5EF4-FFF2-40B4-BE49-F238E27FC236}">
                      <a16:creationId xmlns:a16="http://schemas.microsoft.com/office/drawing/2014/main" id="{BD175259-026C-A21D-5735-343BF2E6E79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17" name="Group 219">
                <a:extLst>
                  <a:ext uri="{FF2B5EF4-FFF2-40B4-BE49-F238E27FC236}">
                    <a16:creationId xmlns:a16="http://schemas.microsoft.com/office/drawing/2014/main" id="{1E17F41D-E4BE-2C8A-1BB4-197999D408A1}"/>
                  </a:ext>
                </a:extLst>
              </p:cNvPr>
              <p:cNvGrpSpPr>
                <a:grpSpLocks/>
              </p:cNvGrpSpPr>
              <p:nvPr/>
            </p:nvGrpSpPr>
            <p:grpSpPr bwMode="auto">
              <a:xfrm>
                <a:off x="5537502" y="3571130"/>
                <a:ext cx="83389" cy="175252"/>
                <a:chOff x="5021753" y="2927868"/>
                <a:chExt cx="83398" cy="175731"/>
              </a:xfrm>
            </p:grpSpPr>
            <p:sp>
              <p:nvSpPr>
                <p:cNvPr id="610" name="Oval 220">
                  <a:extLst>
                    <a:ext uri="{FF2B5EF4-FFF2-40B4-BE49-F238E27FC236}">
                      <a16:creationId xmlns:a16="http://schemas.microsoft.com/office/drawing/2014/main" id="{C09404FE-9F7C-FDC1-088A-9F431F222975}"/>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11" name="Freeform 221">
                  <a:extLst>
                    <a:ext uri="{FF2B5EF4-FFF2-40B4-BE49-F238E27FC236}">
                      <a16:creationId xmlns:a16="http://schemas.microsoft.com/office/drawing/2014/main" id="{C72BE508-C67E-9290-96CC-C49C11F8379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12" name="Freeform 222">
                  <a:extLst>
                    <a:ext uri="{FF2B5EF4-FFF2-40B4-BE49-F238E27FC236}">
                      <a16:creationId xmlns:a16="http://schemas.microsoft.com/office/drawing/2014/main" id="{EE4843E5-1AE2-7D50-CD6A-AF8EBC702E4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18" name="Group 223">
                <a:extLst>
                  <a:ext uri="{FF2B5EF4-FFF2-40B4-BE49-F238E27FC236}">
                    <a16:creationId xmlns:a16="http://schemas.microsoft.com/office/drawing/2014/main" id="{BDC30AA0-C14B-5B62-1E49-4FC4AFD1FCEC}"/>
                  </a:ext>
                </a:extLst>
              </p:cNvPr>
              <p:cNvGrpSpPr>
                <a:grpSpLocks/>
              </p:cNvGrpSpPr>
              <p:nvPr/>
            </p:nvGrpSpPr>
            <p:grpSpPr bwMode="auto">
              <a:xfrm>
                <a:off x="5448158" y="3571130"/>
                <a:ext cx="83389" cy="175252"/>
                <a:chOff x="5021753" y="2927868"/>
                <a:chExt cx="83398" cy="175731"/>
              </a:xfrm>
            </p:grpSpPr>
            <p:sp>
              <p:nvSpPr>
                <p:cNvPr id="607" name="Oval 224">
                  <a:extLst>
                    <a:ext uri="{FF2B5EF4-FFF2-40B4-BE49-F238E27FC236}">
                      <a16:creationId xmlns:a16="http://schemas.microsoft.com/office/drawing/2014/main" id="{5AE39AD4-82FA-79B7-0D5A-CCC741D3E259}"/>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08" name="Freeform 225">
                  <a:extLst>
                    <a:ext uri="{FF2B5EF4-FFF2-40B4-BE49-F238E27FC236}">
                      <a16:creationId xmlns:a16="http://schemas.microsoft.com/office/drawing/2014/main" id="{1ACDC520-09A1-2D20-6037-CB98E1E7945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09" name="Freeform 226">
                  <a:extLst>
                    <a:ext uri="{FF2B5EF4-FFF2-40B4-BE49-F238E27FC236}">
                      <a16:creationId xmlns:a16="http://schemas.microsoft.com/office/drawing/2014/main" id="{531F1C46-C00C-ED18-0404-05E0245209C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19" name="Group 227">
                <a:extLst>
                  <a:ext uri="{FF2B5EF4-FFF2-40B4-BE49-F238E27FC236}">
                    <a16:creationId xmlns:a16="http://schemas.microsoft.com/office/drawing/2014/main" id="{1586CA89-ACF7-89FF-B3C5-44D4225A27A2}"/>
                  </a:ext>
                </a:extLst>
              </p:cNvPr>
              <p:cNvGrpSpPr>
                <a:grpSpLocks/>
              </p:cNvGrpSpPr>
              <p:nvPr/>
            </p:nvGrpSpPr>
            <p:grpSpPr bwMode="auto">
              <a:xfrm>
                <a:off x="5352856" y="3571130"/>
                <a:ext cx="83389" cy="175252"/>
                <a:chOff x="5021753" y="2927868"/>
                <a:chExt cx="83398" cy="175731"/>
              </a:xfrm>
            </p:grpSpPr>
            <p:sp>
              <p:nvSpPr>
                <p:cNvPr id="604" name="Oval 228">
                  <a:extLst>
                    <a:ext uri="{FF2B5EF4-FFF2-40B4-BE49-F238E27FC236}">
                      <a16:creationId xmlns:a16="http://schemas.microsoft.com/office/drawing/2014/main" id="{B1F0B60C-28CF-EB7C-41D6-B82F9B7BAC84}"/>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05" name="Freeform 229">
                  <a:extLst>
                    <a:ext uri="{FF2B5EF4-FFF2-40B4-BE49-F238E27FC236}">
                      <a16:creationId xmlns:a16="http://schemas.microsoft.com/office/drawing/2014/main" id="{88597985-9980-CB4D-0494-E40DD5752A4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06" name="Freeform 230">
                  <a:extLst>
                    <a:ext uri="{FF2B5EF4-FFF2-40B4-BE49-F238E27FC236}">
                      <a16:creationId xmlns:a16="http://schemas.microsoft.com/office/drawing/2014/main" id="{EC0B48C7-DF91-8295-98D4-19A8B8877A1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20" name="Group 303">
                <a:extLst>
                  <a:ext uri="{FF2B5EF4-FFF2-40B4-BE49-F238E27FC236}">
                    <a16:creationId xmlns:a16="http://schemas.microsoft.com/office/drawing/2014/main" id="{CEFA2877-3DC7-FCE4-3E01-C29691CE0011}"/>
                  </a:ext>
                </a:extLst>
              </p:cNvPr>
              <p:cNvGrpSpPr>
                <a:grpSpLocks/>
              </p:cNvGrpSpPr>
              <p:nvPr/>
            </p:nvGrpSpPr>
            <p:grpSpPr bwMode="auto">
              <a:xfrm rot="10800000" flipH="1">
                <a:off x="4891735" y="3756281"/>
                <a:ext cx="83389" cy="175252"/>
                <a:chOff x="5021753" y="2927868"/>
                <a:chExt cx="83398" cy="175731"/>
              </a:xfrm>
            </p:grpSpPr>
            <p:sp>
              <p:nvSpPr>
                <p:cNvPr id="601" name="Oval 304">
                  <a:extLst>
                    <a:ext uri="{FF2B5EF4-FFF2-40B4-BE49-F238E27FC236}">
                      <a16:creationId xmlns:a16="http://schemas.microsoft.com/office/drawing/2014/main" id="{2CF6A4B4-1378-F148-0FAB-126AE46D766F}"/>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02" name="Freeform 305">
                  <a:extLst>
                    <a:ext uri="{FF2B5EF4-FFF2-40B4-BE49-F238E27FC236}">
                      <a16:creationId xmlns:a16="http://schemas.microsoft.com/office/drawing/2014/main" id="{67C1E215-BF5C-D9B5-B04F-C751D4BA1AE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03" name="Freeform 306">
                  <a:extLst>
                    <a:ext uri="{FF2B5EF4-FFF2-40B4-BE49-F238E27FC236}">
                      <a16:creationId xmlns:a16="http://schemas.microsoft.com/office/drawing/2014/main" id="{FC301956-4FE5-C184-8BE6-17C65068D0D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21" name="Group 307">
                <a:extLst>
                  <a:ext uri="{FF2B5EF4-FFF2-40B4-BE49-F238E27FC236}">
                    <a16:creationId xmlns:a16="http://schemas.microsoft.com/office/drawing/2014/main" id="{EDB14C91-D93F-F6C2-99E0-5ECEBD6DCE0F}"/>
                  </a:ext>
                </a:extLst>
              </p:cNvPr>
              <p:cNvGrpSpPr>
                <a:grpSpLocks/>
              </p:cNvGrpSpPr>
              <p:nvPr/>
            </p:nvGrpSpPr>
            <p:grpSpPr bwMode="auto">
              <a:xfrm rot="10800000" flipH="1">
                <a:off x="4984057" y="3753312"/>
                <a:ext cx="83389" cy="175252"/>
                <a:chOff x="5021753" y="2927868"/>
                <a:chExt cx="83398" cy="175731"/>
              </a:xfrm>
            </p:grpSpPr>
            <p:sp>
              <p:nvSpPr>
                <p:cNvPr id="598" name="Oval 308">
                  <a:extLst>
                    <a:ext uri="{FF2B5EF4-FFF2-40B4-BE49-F238E27FC236}">
                      <a16:creationId xmlns:a16="http://schemas.microsoft.com/office/drawing/2014/main" id="{855707A5-D74F-EF05-A5C7-0EE8AD2D0F6C}"/>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99" name="Freeform 309">
                  <a:extLst>
                    <a:ext uri="{FF2B5EF4-FFF2-40B4-BE49-F238E27FC236}">
                      <a16:creationId xmlns:a16="http://schemas.microsoft.com/office/drawing/2014/main" id="{D3489329-F978-9938-4048-113C561CB08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00" name="Freeform 310">
                  <a:extLst>
                    <a:ext uri="{FF2B5EF4-FFF2-40B4-BE49-F238E27FC236}">
                      <a16:creationId xmlns:a16="http://schemas.microsoft.com/office/drawing/2014/main" id="{84FCB9E0-E05A-6BD8-0799-AA93A523FBB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22" name="Group 311">
                <a:extLst>
                  <a:ext uri="{FF2B5EF4-FFF2-40B4-BE49-F238E27FC236}">
                    <a16:creationId xmlns:a16="http://schemas.microsoft.com/office/drawing/2014/main" id="{A0B0434B-589B-BB0B-C425-1373A1732A00}"/>
                  </a:ext>
                </a:extLst>
              </p:cNvPr>
              <p:cNvGrpSpPr>
                <a:grpSpLocks/>
              </p:cNvGrpSpPr>
              <p:nvPr/>
            </p:nvGrpSpPr>
            <p:grpSpPr bwMode="auto">
              <a:xfrm rot="10800000" flipH="1">
                <a:off x="5073404" y="3759253"/>
                <a:ext cx="83389" cy="175252"/>
                <a:chOff x="5021753" y="2927868"/>
                <a:chExt cx="83398" cy="175731"/>
              </a:xfrm>
            </p:grpSpPr>
            <p:sp>
              <p:nvSpPr>
                <p:cNvPr id="595" name="Oval 312">
                  <a:extLst>
                    <a:ext uri="{FF2B5EF4-FFF2-40B4-BE49-F238E27FC236}">
                      <a16:creationId xmlns:a16="http://schemas.microsoft.com/office/drawing/2014/main" id="{0DAB4700-4816-3C51-D877-F9B65972D6B9}"/>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96" name="Freeform 313">
                  <a:extLst>
                    <a:ext uri="{FF2B5EF4-FFF2-40B4-BE49-F238E27FC236}">
                      <a16:creationId xmlns:a16="http://schemas.microsoft.com/office/drawing/2014/main" id="{001ED598-422A-EC16-BF8F-E3F017BD1A8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97" name="Freeform 314">
                  <a:extLst>
                    <a:ext uri="{FF2B5EF4-FFF2-40B4-BE49-F238E27FC236}">
                      <a16:creationId xmlns:a16="http://schemas.microsoft.com/office/drawing/2014/main" id="{69F3D4DF-075C-8C56-F5D4-4452095C0DA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23" name="Group 316">
                <a:extLst>
                  <a:ext uri="{FF2B5EF4-FFF2-40B4-BE49-F238E27FC236}">
                    <a16:creationId xmlns:a16="http://schemas.microsoft.com/office/drawing/2014/main" id="{A770A16D-F2D7-7396-6A8E-B6041F86E318}"/>
                  </a:ext>
                </a:extLst>
              </p:cNvPr>
              <p:cNvGrpSpPr>
                <a:grpSpLocks/>
              </p:cNvGrpSpPr>
              <p:nvPr/>
            </p:nvGrpSpPr>
            <p:grpSpPr bwMode="auto">
              <a:xfrm rot="10800000" flipH="1">
                <a:off x="5166224" y="3762718"/>
                <a:ext cx="83389" cy="175252"/>
                <a:chOff x="5021753" y="2927868"/>
                <a:chExt cx="83398" cy="175731"/>
              </a:xfrm>
            </p:grpSpPr>
            <p:sp>
              <p:nvSpPr>
                <p:cNvPr id="592" name="Oval 317">
                  <a:extLst>
                    <a:ext uri="{FF2B5EF4-FFF2-40B4-BE49-F238E27FC236}">
                      <a16:creationId xmlns:a16="http://schemas.microsoft.com/office/drawing/2014/main" id="{4B705610-658E-15C6-A432-3728E03D5209}"/>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93" name="Freeform 318">
                  <a:extLst>
                    <a:ext uri="{FF2B5EF4-FFF2-40B4-BE49-F238E27FC236}">
                      <a16:creationId xmlns:a16="http://schemas.microsoft.com/office/drawing/2014/main" id="{DA72C5E5-D5C5-570B-B10C-D6C18FC4DB0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94" name="Freeform 319">
                  <a:extLst>
                    <a:ext uri="{FF2B5EF4-FFF2-40B4-BE49-F238E27FC236}">
                      <a16:creationId xmlns:a16="http://schemas.microsoft.com/office/drawing/2014/main" id="{CDEF28AB-4E46-9744-B6BE-FFF29CC1C5C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24" name="Group 320">
                <a:extLst>
                  <a:ext uri="{FF2B5EF4-FFF2-40B4-BE49-F238E27FC236}">
                    <a16:creationId xmlns:a16="http://schemas.microsoft.com/office/drawing/2014/main" id="{E92D8D59-0C73-1F18-11DB-0B4D32AA9D3C}"/>
                  </a:ext>
                </a:extLst>
              </p:cNvPr>
              <p:cNvGrpSpPr>
                <a:grpSpLocks/>
              </p:cNvGrpSpPr>
              <p:nvPr/>
            </p:nvGrpSpPr>
            <p:grpSpPr bwMode="auto">
              <a:xfrm rot="10800000" flipH="1">
                <a:off x="5259041" y="3760243"/>
                <a:ext cx="83389" cy="175252"/>
                <a:chOff x="5021753" y="2927868"/>
                <a:chExt cx="83398" cy="175731"/>
              </a:xfrm>
            </p:grpSpPr>
            <p:sp>
              <p:nvSpPr>
                <p:cNvPr id="589" name="Oval 321">
                  <a:extLst>
                    <a:ext uri="{FF2B5EF4-FFF2-40B4-BE49-F238E27FC236}">
                      <a16:creationId xmlns:a16="http://schemas.microsoft.com/office/drawing/2014/main" id="{A8AAC31E-418C-62CB-A4A1-340C0A3F2233}"/>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90" name="Freeform 322">
                  <a:extLst>
                    <a:ext uri="{FF2B5EF4-FFF2-40B4-BE49-F238E27FC236}">
                      <a16:creationId xmlns:a16="http://schemas.microsoft.com/office/drawing/2014/main" id="{2034AEB1-706B-E265-B0C0-C41CD470F0F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91" name="Freeform 323">
                  <a:extLst>
                    <a:ext uri="{FF2B5EF4-FFF2-40B4-BE49-F238E27FC236}">
                      <a16:creationId xmlns:a16="http://schemas.microsoft.com/office/drawing/2014/main" id="{7177EAB8-A83A-1C55-55DA-79ECAF8B3F3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25" name="Group 376">
                <a:extLst>
                  <a:ext uri="{FF2B5EF4-FFF2-40B4-BE49-F238E27FC236}">
                    <a16:creationId xmlns:a16="http://schemas.microsoft.com/office/drawing/2014/main" id="{4E66E36B-7C56-A78F-6594-3C8C8391F4AC}"/>
                  </a:ext>
                </a:extLst>
              </p:cNvPr>
              <p:cNvGrpSpPr>
                <a:grpSpLocks/>
              </p:cNvGrpSpPr>
              <p:nvPr/>
            </p:nvGrpSpPr>
            <p:grpSpPr bwMode="auto">
              <a:xfrm rot="11349086" flipH="1">
                <a:off x="5638226" y="3767667"/>
                <a:ext cx="83389" cy="175252"/>
                <a:chOff x="5021753" y="2927868"/>
                <a:chExt cx="83398" cy="175731"/>
              </a:xfrm>
            </p:grpSpPr>
            <p:sp>
              <p:nvSpPr>
                <p:cNvPr id="586" name="Oval 377">
                  <a:extLst>
                    <a:ext uri="{FF2B5EF4-FFF2-40B4-BE49-F238E27FC236}">
                      <a16:creationId xmlns:a16="http://schemas.microsoft.com/office/drawing/2014/main" id="{EED08E28-B67A-3387-A0AC-65FF2D566E25}"/>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87" name="Freeform 378">
                  <a:extLst>
                    <a:ext uri="{FF2B5EF4-FFF2-40B4-BE49-F238E27FC236}">
                      <a16:creationId xmlns:a16="http://schemas.microsoft.com/office/drawing/2014/main" id="{F2116E9E-A6C1-5E24-D668-BEDDE9174C5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88" name="Freeform 379">
                  <a:extLst>
                    <a:ext uri="{FF2B5EF4-FFF2-40B4-BE49-F238E27FC236}">
                      <a16:creationId xmlns:a16="http://schemas.microsoft.com/office/drawing/2014/main" id="{F9918554-7998-CFC3-228F-A0601EE117D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26" name="Group 380">
                <a:extLst>
                  <a:ext uri="{FF2B5EF4-FFF2-40B4-BE49-F238E27FC236}">
                    <a16:creationId xmlns:a16="http://schemas.microsoft.com/office/drawing/2014/main" id="{62AAFB3B-1194-AC4A-79C9-B5C169DF61A1}"/>
                  </a:ext>
                </a:extLst>
              </p:cNvPr>
              <p:cNvGrpSpPr>
                <a:grpSpLocks/>
              </p:cNvGrpSpPr>
              <p:nvPr/>
            </p:nvGrpSpPr>
            <p:grpSpPr bwMode="auto">
              <a:xfrm rot="11349086" flipH="1">
                <a:off x="5548882" y="3767667"/>
                <a:ext cx="83389" cy="175252"/>
                <a:chOff x="5021753" y="2927868"/>
                <a:chExt cx="83398" cy="175731"/>
              </a:xfrm>
            </p:grpSpPr>
            <p:sp>
              <p:nvSpPr>
                <p:cNvPr id="583" name="Oval 381">
                  <a:extLst>
                    <a:ext uri="{FF2B5EF4-FFF2-40B4-BE49-F238E27FC236}">
                      <a16:creationId xmlns:a16="http://schemas.microsoft.com/office/drawing/2014/main" id="{F95EACA9-7F21-1BDD-70ED-31C066E27543}"/>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84" name="Freeform 382">
                  <a:extLst>
                    <a:ext uri="{FF2B5EF4-FFF2-40B4-BE49-F238E27FC236}">
                      <a16:creationId xmlns:a16="http://schemas.microsoft.com/office/drawing/2014/main" id="{352A71CA-B26D-9D33-A764-FCD6CCD6885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85" name="Freeform 383">
                  <a:extLst>
                    <a:ext uri="{FF2B5EF4-FFF2-40B4-BE49-F238E27FC236}">
                      <a16:creationId xmlns:a16="http://schemas.microsoft.com/office/drawing/2014/main" id="{4810586F-4AB6-F6F6-AEA1-EB886E5FD4B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27" name="Group 384">
                <a:extLst>
                  <a:ext uri="{FF2B5EF4-FFF2-40B4-BE49-F238E27FC236}">
                    <a16:creationId xmlns:a16="http://schemas.microsoft.com/office/drawing/2014/main" id="{26B1EEFD-2423-B250-8766-80F890E8CCAA}"/>
                  </a:ext>
                </a:extLst>
              </p:cNvPr>
              <p:cNvGrpSpPr>
                <a:grpSpLocks/>
              </p:cNvGrpSpPr>
              <p:nvPr/>
            </p:nvGrpSpPr>
            <p:grpSpPr bwMode="auto">
              <a:xfrm rot="11349086" flipH="1">
                <a:off x="5459538" y="3767667"/>
                <a:ext cx="83389" cy="175252"/>
                <a:chOff x="5021753" y="2927868"/>
                <a:chExt cx="83398" cy="175731"/>
              </a:xfrm>
            </p:grpSpPr>
            <p:sp>
              <p:nvSpPr>
                <p:cNvPr id="580" name="Oval 385">
                  <a:extLst>
                    <a:ext uri="{FF2B5EF4-FFF2-40B4-BE49-F238E27FC236}">
                      <a16:creationId xmlns:a16="http://schemas.microsoft.com/office/drawing/2014/main" id="{423CA905-1D67-F944-0005-076E8D3F17ED}"/>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81" name="Freeform 386">
                  <a:extLst>
                    <a:ext uri="{FF2B5EF4-FFF2-40B4-BE49-F238E27FC236}">
                      <a16:creationId xmlns:a16="http://schemas.microsoft.com/office/drawing/2014/main" id="{6CFA2B95-7E3F-1BDC-0625-26E73D9EE94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82" name="Freeform 387">
                  <a:extLst>
                    <a:ext uri="{FF2B5EF4-FFF2-40B4-BE49-F238E27FC236}">
                      <a16:creationId xmlns:a16="http://schemas.microsoft.com/office/drawing/2014/main" id="{6E9243CF-8928-C91F-D492-EC22AED41F0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28" name="Group 388">
                <a:extLst>
                  <a:ext uri="{FF2B5EF4-FFF2-40B4-BE49-F238E27FC236}">
                    <a16:creationId xmlns:a16="http://schemas.microsoft.com/office/drawing/2014/main" id="{F4199C36-3882-8B72-0FF6-D303330F24C7}"/>
                  </a:ext>
                </a:extLst>
              </p:cNvPr>
              <p:cNvGrpSpPr>
                <a:grpSpLocks/>
              </p:cNvGrpSpPr>
              <p:nvPr/>
            </p:nvGrpSpPr>
            <p:grpSpPr bwMode="auto">
              <a:xfrm rot="11349086" flipH="1">
                <a:off x="5361258" y="3767667"/>
                <a:ext cx="83389" cy="175252"/>
                <a:chOff x="5021753" y="2927868"/>
                <a:chExt cx="83398" cy="175731"/>
              </a:xfrm>
            </p:grpSpPr>
            <p:sp>
              <p:nvSpPr>
                <p:cNvPr id="577" name="Oval 389">
                  <a:extLst>
                    <a:ext uri="{FF2B5EF4-FFF2-40B4-BE49-F238E27FC236}">
                      <a16:creationId xmlns:a16="http://schemas.microsoft.com/office/drawing/2014/main" id="{4B3EB8DB-520D-E034-C5E2-55E17F2DA492}"/>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78" name="Freeform 390">
                  <a:extLst>
                    <a:ext uri="{FF2B5EF4-FFF2-40B4-BE49-F238E27FC236}">
                      <a16:creationId xmlns:a16="http://schemas.microsoft.com/office/drawing/2014/main" id="{21BA003A-EEFF-8DA3-0FDF-E624AD52CB9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79" name="Freeform 391">
                  <a:extLst>
                    <a:ext uri="{FF2B5EF4-FFF2-40B4-BE49-F238E27FC236}">
                      <a16:creationId xmlns:a16="http://schemas.microsoft.com/office/drawing/2014/main" id="{3943F008-C667-F1A2-2467-9A8D6B419B6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29" name="Group 215">
                <a:extLst>
                  <a:ext uri="{FF2B5EF4-FFF2-40B4-BE49-F238E27FC236}">
                    <a16:creationId xmlns:a16="http://schemas.microsoft.com/office/drawing/2014/main" id="{2732E6EB-43DE-B872-DEBC-9B534259C43A}"/>
                  </a:ext>
                </a:extLst>
              </p:cNvPr>
              <p:cNvGrpSpPr>
                <a:grpSpLocks/>
              </p:cNvGrpSpPr>
              <p:nvPr/>
            </p:nvGrpSpPr>
            <p:grpSpPr bwMode="auto">
              <a:xfrm>
                <a:off x="5984734" y="3575242"/>
                <a:ext cx="83389" cy="175252"/>
                <a:chOff x="5021753" y="2927868"/>
                <a:chExt cx="83398" cy="175731"/>
              </a:xfrm>
            </p:grpSpPr>
            <p:sp>
              <p:nvSpPr>
                <p:cNvPr id="574" name="Oval 216">
                  <a:extLst>
                    <a:ext uri="{FF2B5EF4-FFF2-40B4-BE49-F238E27FC236}">
                      <a16:creationId xmlns:a16="http://schemas.microsoft.com/office/drawing/2014/main" id="{B013D971-E223-920B-C985-D380B1A34AC2}"/>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75" name="Freeform 217">
                  <a:extLst>
                    <a:ext uri="{FF2B5EF4-FFF2-40B4-BE49-F238E27FC236}">
                      <a16:creationId xmlns:a16="http://schemas.microsoft.com/office/drawing/2014/main" id="{ACCC1483-83A6-7C66-FF0A-1C89E628DD1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76" name="Freeform 218">
                  <a:extLst>
                    <a:ext uri="{FF2B5EF4-FFF2-40B4-BE49-F238E27FC236}">
                      <a16:creationId xmlns:a16="http://schemas.microsoft.com/office/drawing/2014/main" id="{3E11FBB0-0293-7E8D-3C0A-868AA69C588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30" name="Group 219">
                <a:extLst>
                  <a:ext uri="{FF2B5EF4-FFF2-40B4-BE49-F238E27FC236}">
                    <a16:creationId xmlns:a16="http://schemas.microsoft.com/office/drawing/2014/main" id="{4A2EDD49-A0FC-F740-3A75-E31A6412472F}"/>
                  </a:ext>
                </a:extLst>
              </p:cNvPr>
              <p:cNvGrpSpPr>
                <a:grpSpLocks/>
              </p:cNvGrpSpPr>
              <p:nvPr/>
            </p:nvGrpSpPr>
            <p:grpSpPr bwMode="auto">
              <a:xfrm>
                <a:off x="5892410" y="3575242"/>
                <a:ext cx="83389" cy="175252"/>
                <a:chOff x="5021753" y="2927868"/>
                <a:chExt cx="83398" cy="175731"/>
              </a:xfrm>
            </p:grpSpPr>
            <p:sp>
              <p:nvSpPr>
                <p:cNvPr id="571" name="Oval 220">
                  <a:extLst>
                    <a:ext uri="{FF2B5EF4-FFF2-40B4-BE49-F238E27FC236}">
                      <a16:creationId xmlns:a16="http://schemas.microsoft.com/office/drawing/2014/main" id="{017BA8A1-EE5D-2467-5C43-F227FC38F845}"/>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72" name="Freeform 221">
                  <a:extLst>
                    <a:ext uri="{FF2B5EF4-FFF2-40B4-BE49-F238E27FC236}">
                      <a16:creationId xmlns:a16="http://schemas.microsoft.com/office/drawing/2014/main" id="{E88B76F3-272A-752C-0984-5A9ECD7AE47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73" name="Freeform 222">
                  <a:extLst>
                    <a:ext uri="{FF2B5EF4-FFF2-40B4-BE49-F238E27FC236}">
                      <a16:creationId xmlns:a16="http://schemas.microsoft.com/office/drawing/2014/main" id="{0AB5F631-5A6D-4C9D-E0DB-4878B41943D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31" name="Group 223">
                <a:extLst>
                  <a:ext uri="{FF2B5EF4-FFF2-40B4-BE49-F238E27FC236}">
                    <a16:creationId xmlns:a16="http://schemas.microsoft.com/office/drawing/2014/main" id="{D953B557-5901-3ABE-EEFA-21189A0BF7E0}"/>
                  </a:ext>
                </a:extLst>
              </p:cNvPr>
              <p:cNvGrpSpPr>
                <a:grpSpLocks/>
              </p:cNvGrpSpPr>
              <p:nvPr/>
            </p:nvGrpSpPr>
            <p:grpSpPr bwMode="auto">
              <a:xfrm>
                <a:off x="5803065" y="3575242"/>
                <a:ext cx="83389" cy="175252"/>
                <a:chOff x="5021753" y="2927868"/>
                <a:chExt cx="83398" cy="175731"/>
              </a:xfrm>
            </p:grpSpPr>
            <p:sp>
              <p:nvSpPr>
                <p:cNvPr id="568" name="Oval 224">
                  <a:extLst>
                    <a:ext uri="{FF2B5EF4-FFF2-40B4-BE49-F238E27FC236}">
                      <a16:creationId xmlns:a16="http://schemas.microsoft.com/office/drawing/2014/main" id="{D7727C58-ED96-5C31-66A1-C6260DFE6D5F}"/>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69" name="Freeform 225">
                  <a:extLst>
                    <a:ext uri="{FF2B5EF4-FFF2-40B4-BE49-F238E27FC236}">
                      <a16:creationId xmlns:a16="http://schemas.microsoft.com/office/drawing/2014/main" id="{255E9D35-9F6B-4FF5-9F14-E822E0B3A8C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70" name="Freeform 226">
                  <a:extLst>
                    <a:ext uri="{FF2B5EF4-FFF2-40B4-BE49-F238E27FC236}">
                      <a16:creationId xmlns:a16="http://schemas.microsoft.com/office/drawing/2014/main" id="{E9BC2519-1489-A26E-0266-51489A3ECE9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32" name="Group 227">
                <a:extLst>
                  <a:ext uri="{FF2B5EF4-FFF2-40B4-BE49-F238E27FC236}">
                    <a16:creationId xmlns:a16="http://schemas.microsoft.com/office/drawing/2014/main" id="{054D19B4-FEFE-ECE1-915D-F02F4AA4274C}"/>
                  </a:ext>
                </a:extLst>
              </p:cNvPr>
              <p:cNvGrpSpPr>
                <a:grpSpLocks/>
              </p:cNvGrpSpPr>
              <p:nvPr/>
            </p:nvGrpSpPr>
            <p:grpSpPr bwMode="auto">
              <a:xfrm>
                <a:off x="5707764" y="3575242"/>
                <a:ext cx="83389" cy="175252"/>
                <a:chOff x="5021753" y="2927868"/>
                <a:chExt cx="83398" cy="175731"/>
              </a:xfrm>
            </p:grpSpPr>
            <p:sp>
              <p:nvSpPr>
                <p:cNvPr id="565" name="Oval 228">
                  <a:extLst>
                    <a:ext uri="{FF2B5EF4-FFF2-40B4-BE49-F238E27FC236}">
                      <a16:creationId xmlns:a16="http://schemas.microsoft.com/office/drawing/2014/main" id="{4A4184D0-8262-9F79-154C-88D487F4DE81}"/>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66" name="Freeform 229">
                  <a:extLst>
                    <a:ext uri="{FF2B5EF4-FFF2-40B4-BE49-F238E27FC236}">
                      <a16:creationId xmlns:a16="http://schemas.microsoft.com/office/drawing/2014/main" id="{D3252C76-ACCA-73A5-B25F-F8F411A6D82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67" name="Freeform 230">
                  <a:extLst>
                    <a:ext uri="{FF2B5EF4-FFF2-40B4-BE49-F238E27FC236}">
                      <a16:creationId xmlns:a16="http://schemas.microsoft.com/office/drawing/2014/main" id="{27415EC4-00B2-3AA4-2A68-F9EE5267637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33" name="Group 376">
                <a:extLst>
                  <a:ext uri="{FF2B5EF4-FFF2-40B4-BE49-F238E27FC236}">
                    <a16:creationId xmlns:a16="http://schemas.microsoft.com/office/drawing/2014/main" id="{6CF81787-E859-79A4-EBD5-49DE91B6419E}"/>
                  </a:ext>
                </a:extLst>
              </p:cNvPr>
              <p:cNvGrpSpPr>
                <a:grpSpLocks/>
              </p:cNvGrpSpPr>
              <p:nvPr/>
            </p:nvGrpSpPr>
            <p:grpSpPr bwMode="auto">
              <a:xfrm rot="11349086" flipH="1">
                <a:off x="5993134" y="3771779"/>
                <a:ext cx="83389" cy="175252"/>
                <a:chOff x="5021753" y="2927868"/>
                <a:chExt cx="83398" cy="175731"/>
              </a:xfrm>
            </p:grpSpPr>
            <p:sp>
              <p:nvSpPr>
                <p:cNvPr id="562" name="Oval 377">
                  <a:extLst>
                    <a:ext uri="{FF2B5EF4-FFF2-40B4-BE49-F238E27FC236}">
                      <a16:creationId xmlns:a16="http://schemas.microsoft.com/office/drawing/2014/main" id="{498B7099-E002-99FD-2681-324D62D37433}"/>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63" name="Freeform 378">
                  <a:extLst>
                    <a:ext uri="{FF2B5EF4-FFF2-40B4-BE49-F238E27FC236}">
                      <a16:creationId xmlns:a16="http://schemas.microsoft.com/office/drawing/2014/main" id="{AEB6E5DC-E58E-F3DC-499A-3F0C9B665E9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64" name="Freeform 379">
                  <a:extLst>
                    <a:ext uri="{FF2B5EF4-FFF2-40B4-BE49-F238E27FC236}">
                      <a16:creationId xmlns:a16="http://schemas.microsoft.com/office/drawing/2014/main" id="{A6233536-97B2-E435-16F6-235DF66ED68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34" name="Group 380">
                <a:extLst>
                  <a:ext uri="{FF2B5EF4-FFF2-40B4-BE49-F238E27FC236}">
                    <a16:creationId xmlns:a16="http://schemas.microsoft.com/office/drawing/2014/main" id="{4D123984-6B98-5378-4DB2-1A784DD561DF}"/>
                  </a:ext>
                </a:extLst>
              </p:cNvPr>
              <p:cNvGrpSpPr>
                <a:grpSpLocks/>
              </p:cNvGrpSpPr>
              <p:nvPr/>
            </p:nvGrpSpPr>
            <p:grpSpPr bwMode="auto">
              <a:xfrm rot="11349086" flipH="1">
                <a:off x="5903791" y="3771779"/>
                <a:ext cx="83389" cy="175252"/>
                <a:chOff x="5021753" y="2927868"/>
                <a:chExt cx="83398" cy="175731"/>
              </a:xfrm>
            </p:grpSpPr>
            <p:sp>
              <p:nvSpPr>
                <p:cNvPr id="559" name="Oval 381">
                  <a:extLst>
                    <a:ext uri="{FF2B5EF4-FFF2-40B4-BE49-F238E27FC236}">
                      <a16:creationId xmlns:a16="http://schemas.microsoft.com/office/drawing/2014/main" id="{BE88DA75-168B-67E6-DE3F-049C9083B0DC}"/>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60" name="Freeform 382">
                  <a:extLst>
                    <a:ext uri="{FF2B5EF4-FFF2-40B4-BE49-F238E27FC236}">
                      <a16:creationId xmlns:a16="http://schemas.microsoft.com/office/drawing/2014/main" id="{05AAB806-8C49-6717-2234-C179E56926E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61" name="Freeform 383">
                  <a:extLst>
                    <a:ext uri="{FF2B5EF4-FFF2-40B4-BE49-F238E27FC236}">
                      <a16:creationId xmlns:a16="http://schemas.microsoft.com/office/drawing/2014/main" id="{5B203F6C-FFE6-9A54-38FE-94C8F792C91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35" name="Group 384">
                <a:extLst>
                  <a:ext uri="{FF2B5EF4-FFF2-40B4-BE49-F238E27FC236}">
                    <a16:creationId xmlns:a16="http://schemas.microsoft.com/office/drawing/2014/main" id="{62AF22AF-2652-3F30-D67E-B5A7D24D89C6}"/>
                  </a:ext>
                </a:extLst>
              </p:cNvPr>
              <p:cNvGrpSpPr>
                <a:grpSpLocks/>
              </p:cNvGrpSpPr>
              <p:nvPr/>
            </p:nvGrpSpPr>
            <p:grpSpPr bwMode="auto">
              <a:xfrm rot="11349086" flipH="1">
                <a:off x="5814446" y="3771779"/>
                <a:ext cx="83389" cy="175252"/>
                <a:chOff x="5021753" y="2927868"/>
                <a:chExt cx="83398" cy="175731"/>
              </a:xfrm>
            </p:grpSpPr>
            <p:sp>
              <p:nvSpPr>
                <p:cNvPr id="556" name="Oval 385">
                  <a:extLst>
                    <a:ext uri="{FF2B5EF4-FFF2-40B4-BE49-F238E27FC236}">
                      <a16:creationId xmlns:a16="http://schemas.microsoft.com/office/drawing/2014/main" id="{344EE24A-56FA-A93A-E49C-3AB537647413}"/>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57" name="Freeform 386">
                  <a:extLst>
                    <a:ext uri="{FF2B5EF4-FFF2-40B4-BE49-F238E27FC236}">
                      <a16:creationId xmlns:a16="http://schemas.microsoft.com/office/drawing/2014/main" id="{2F8287A0-3A33-A896-0FC6-809C4970A16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58" name="Freeform 387">
                  <a:extLst>
                    <a:ext uri="{FF2B5EF4-FFF2-40B4-BE49-F238E27FC236}">
                      <a16:creationId xmlns:a16="http://schemas.microsoft.com/office/drawing/2014/main" id="{D9CEC57E-7CA6-BE4C-CECB-AE23D78350E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36" name="Group 388">
                <a:extLst>
                  <a:ext uri="{FF2B5EF4-FFF2-40B4-BE49-F238E27FC236}">
                    <a16:creationId xmlns:a16="http://schemas.microsoft.com/office/drawing/2014/main" id="{68FCDEA9-BC82-7AF0-B67B-A7CEDA30BA92}"/>
                  </a:ext>
                </a:extLst>
              </p:cNvPr>
              <p:cNvGrpSpPr>
                <a:grpSpLocks/>
              </p:cNvGrpSpPr>
              <p:nvPr/>
            </p:nvGrpSpPr>
            <p:grpSpPr bwMode="auto">
              <a:xfrm rot="11349086" flipH="1">
                <a:off x="5716166" y="3771779"/>
                <a:ext cx="83389" cy="175252"/>
                <a:chOff x="5021753" y="2927868"/>
                <a:chExt cx="83398" cy="175731"/>
              </a:xfrm>
            </p:grpSpPr>
            <p:sp>
              <p:nvSpPr>
                <p:cNvPr id="553" name="Oval 389">
                  <a:extLst>
                    <a:ext uri="{FF2B5EF4-FFF2-40B4-BE49-F238E27FC236}">
                      <a16:creationId xmlns:a16="http://schemas.microsoft.com/office/drawing/2014/main" id="{B2ADB2C3-4215-7802-2649-6EFC635420C7}"/>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54" name="Freeform 390">
                  <a:extLst>
                    <a:ext uri="{FF2B5EF4-FFF2-40B4-BE49-F238E27FC236}">
                      <a16:creationId xmlns:a16="http://schemas.microsoft.com/office/drawing/2014/main" id="{D06462A7-1210-1917-8918-E4FCD2AAE5F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55" name="Freeform 391">
                  <a:extLst>
                    <a:ext uri="{FF2B5EF4-FFF2-40B4-BE49-F238E27FC236}">
                      <a16:creationId xmlns:a16="http://schemas.microsoft.com/office/drawing/2014/main" id="{46DA0C16-2358-AA96-6A66-F2AB1F08363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37" name="Group 219">
                <a:extLst>
                  <a:ext uri="{FF2B5EF4-FFF2-40B4-BE49-F238E27FC236}">
                    <a16:creationId xmlns:a16="http://schemas.microsoft.com/office/drawing/2014/main" id="{11CF746B-3966-450F-7B5E-51B2F88642CB}"/>
                  </a:ext>
                </a:extLst>
              </p:cNvPr>
              <p:cNvGrpSpPr>
                <a:grpSpLocks/>
              </p:cNvGrpSpPr>
              <p:nvPr/>
            </p:nvGrpSpPr>
            <p:grpSpPr bwMode="auto">
              <a:xfrm>
                <a:off x="6163165" y="3574936"/>
                <a:ext cx="83389" cy="175252"/>
                <a:chOff x="5021753" y="2927868"/>
                <a:chExt cx="83398" cy="175731"/>
              </a:xfrm>
            </p:grpSpPr>
            <p:sp>
              <p:nvSpPr>
                <p:cNvPr id="550" name="Oval 220">
                  <a:extLst>
                    <a:ext uri="{FF2B5EF4-FFF2-40B4-BE49-F238E27FC236}">
                      <a16:creationId xmlns:a16="http://schemas.microsoft.com/office/drawing/2014/main" id="{5B7506B1-D7DC-BF00-3074-CD9012681FDD}"/>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51" name="Freeform 221">
                  <a:extLst>
                    <a:ext uri="{FF2B5EF4-FFF2-40B4-BE49-F238E27FC236}">
                      <a16:creationId xmlns:a16="http://schemas.microsoft.com/office/drawing/2014/main" id="{75DFEEFF-B2F9-CE85-C651-E4E3B9C2647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52" name="Freeform 222">
                  <a:extLst>
                    <a:ext uri="{FF2B5EF4-FFF2-40B4-BE49-F238E27FC236}">
                      <a16:creationId xmlns:a16="http://schemas.microsoft.com/office/drawing/2014/main" id="{A3941FDB-ED31-6271-8217-3718DBEA6C1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38" name="Group 223">
                <a:extLst>
                  <a:ext uri="{FF2B5EF4-FFF2-40B4-BE49-F238E27FC236}">
                    <a16:creationId xmlns:a16="http://schemas.microsoft.com/office/drawing/2014/main" id="{418E4CF9-9F15-10DB-5C73-8ACDDE679838}"/>
                  </a:ext>
                </a:extLst>
              </p:cNvPr>
              <p:cNvGrpSpPr>
                <a:grpSpLocks/>
              </p:cNvGrpSpPr>
              <p:nvPr/>
            </p:nvGrpSpPr>
            <p:grpSpPr bwMode="auto">
              <a:xfrm>
                <a:off x="6073820" y="3574936"/>
                <a:ext cx="83389" cy="175252"/>
                <a:chOff x="5021753" y="2927868"/>
                <a:chExt cx="83398" cy="175731"/>
              </a:xfrm>
            </p:grpSpPr>
            <p:sp>
              <p:nvSpPr>
                <p:cNvPr id="547" name="Oval 224">
                  <a:extLst>
                    <a:ext uri="{FF2B5EF4-FFF2-40B4-BE49-F238E27FC236}">
                      <a16:creationId xmlns:a16="http://schemas.microsoft.com/office/drawing/2014/main" id="{C5E5F156-17E8-809C-0C87-E5D6F365A696}"/>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48" name="Freeform 225">
                  <a:extLst>
                    <a:ext uri="{FF2B5EF4-FFF2-40B4-BE49-F238E27FC236}">
                      <a16:creationId xmlns:a16="http://schemas.microsoft.com/office/drawing/2014/main" id="{A11DF353-E1C3-7039-11EB-0E4D67B1E1B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49" name="Freeform 226">
                  <a:extLst>
                    <a:ext uri="{FF2B5EF4-FFF2-40B4-BE49-F238E27FC236}">
                      <a16:creationId xmlns:a16="http://schemas.microsoft.com/office/drawing/2014/main" id="{7149ED9B-BE6F-3FBF-4A4B-0D6362EBFE3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39" name="Group 380">
                <a:extLst>
                  <a:ext uri="{FF2B5EF4-FFF2-40B4-BE49-F238E27FC236}">
                    <a16:creationId xmlns:a16="http://schemas.microsoft.com/office/drawing/2014/main" id="{37903989-8E5E-00B3-7180-408B58559010}"/>
                  </a:ext>
                </a:extLst>
              </p:cNvPr>
              <p:cNvGrpSpPr>
                <a:grpSpLocks/>
              </p:cNvGrpSpPr>
              <p:nvPr/>
            </p:nvGrpSpPr>
            <p:grpSpPr bwMode="auto">
              <a:xfrm rot="11349086" flipH="1">
                <a:off x="6174545" y="3771474"/>
                <a:ext cx="83389" cy="175252"/>
                <a:chOff x="5021753" y="2927868"/>
                <a:chExt cx="83398" cy="175731"/>
              </a:xfrm>
            </p:grpSpPr>
            <p:sp>
              <p:nvSpPr>
                <p:cNvPr id="544" name="Oval 381">
                  <a:extLst>
                    <a:ext uri="{FF2B5EF4-FFF2-40B4-BE49-F238E27FC236}">
                      <a16:creationId xmlns:a16="http://schemas.microsoft.com/office/drawing/2014/main" id="{D846A40F-514F-FC9F-3341-C532C4C336D4}"/>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45" name="Freeform 382">
                  <a:extLst>
                    <a:ext uri="{FF2B5EF4-FFF2-40B4-BE49-F238E27FC236}">
                      <a16:creationId xmlns:a16="http://schemas.microsoft.com/office/drawing/2014/main" id="{40855C7D-7BD4-0398-CAA9-C5DEAD6AED8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46" name="Freeform 383">
                  <a:extLst>
                    <a:ext uri="{FF2B5EF4-FFF2-40B4-BE49-F238E27FC236}">
                      <a16:creationId xmlns:a16="http://schemas.microsoft.com/office/drawing/2014/main" id="{622A157E-DE6A-6D1D-41B5-81E7E7C9F0D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40" name="Group 384">
                <a:extLst>
                  <a:ext uri="{FF2B5EF4-FFF2-40B4-BE49-F238E27FC236}">
                    <a16:creationId xmlns:a16="http://schemas.microsoft.com/office/drawing/2014/main" id="{F8A1CA2C-D500-1793-AB14-F7D699EABACD}"/>
                  </a:ext>
                </a:extLst>
              </p:cNvPr>
              <p:cNvGrpSpPr>
                <a:grpSpLocks/>
              </p:cNvGrpSpPr>
              <p:nvPr/>
            </p:nvGrpSpPr>
            <p:grpSpPr bwMode="auto">
              <a:xfrm rot="11349086" flipH="1">
                <a:off x="6085199" y="3771474"/>
                <a:ext cx="83389" cy="175252"/>
                <a:chOff x="5021753" y="2927868"/>
                <a:chExt cx="83398" cy="175731"/>
              </a:xfrm>
            </p:grpSpPr>
            <p:sp>
              <p:nvSpPr>
                <p:cNvPr id="541" name="Oval 385">
                  <a:extLst>
                    <a:ext uri="{FF2B5EF4-FFF2-40B4-BE49-F238E27FC236}">
                      <a16:creationId xmlns:a16="http://schemas.microsoft.com/office/drawing/2014/main" id="{F9B0F026-45BB-47C9-61E7-9F0699DC6007}"/>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42" name="Freeform 386">
                  <a:extLst>
                    <a:ext uri="{FF2B5EF4-FFF2-40B4-BE49-F238E27FC236}">
                      <a16:creationId xmlns:a16="http://schemas.microsoft.com/office/drawing/2014/main" id="{4552ADD0-BFDC-81BC-5A41-A84419CB6C4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43" name="Freeform 387">
                  <a:extLst>
                    <a:ext uri="{FF2B5EF4-FFF2-40B4-BE49-F238E27FC236}">
                      <a16:creationId xmlns:a16="http://schemas.microsoft.com/office/drawing/2014/main" id="{DAAF5BF6-D63B-4FDF-7DCF-38843C68B00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grpSp>
          <p:nvGrpSpPr>
            <p:cNvPr id="423" name="Group 142">
              <a:extLst>
                <a:ext uri="{FF2B5EF4-FFF2-40B4-BE49-F238E27FC236}">
                  <a16:creationId xmlns:a16="http://schemas.microsoft.com/office/drawing/2014/main" id="{A6B780A6-4B48-C22B-9572-4D387CC43E37}"/>
                </a:ext>
              </a:extLst>
            </p:cNvPr>
            <p:cNvGrpSpPr>
              <a:grpSpLocks/>
            </p:cNvGrpSpPr>
            <p:nvPr/>
          </p:nvGrpSpPr>
          <p:grpSpPr bwMode="auto">
            <a:xfrm>
              <a:off x="11153203" y="2435558"/>
              <a:ext cx="46711" cy="98169"/>
              <a:chOff x="5021753" y="2927868"/>
              <a:chExt cx="83398" cy="175731"/>
            </a:xfrm>
          </p:grpSpPr>
          <p:sp>
            <p:nvSpPr>
              <p:cNvPr id="508" name="Oval 143">
                <a:extLst>
                  <a:ext uri="{FF2B5EF4-FFF2-40B4-BE49-F238E27FC236}">
                    <a16:creationId xmlns:a16="http://schemas.microsoft.com/office/drawing/2014/main" id="{087D8EEC-1663-6085-B071-BE2CD11B5706}"/>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9" name="Freeform 144">
                <a:extLst>
                  <a:ext uri="{FF2B5EF4-FFF2-40B4-BE49-F238E27FC236}">
                    <a16:creationId xmlns:a16="http://schemas.microsoft.com/office/drawing/2014/main" id="{B2F83C27-2594-FAF0-37B9-3DCB2B2CEF6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10" name="Freeform 145">
                <a:extLst>
                  <a:ext uri="{FF2B5EF4-FFF2-40B4-BE49-F238E27FC236}">
                    <a16:creationId xmlns:a16="http://schemas.microsoft.com/office/drawing/2014/main" id="{9B3135A4-C35A-2F09-FE9F-13E8D3AE7C1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24" name="Group 146">
              <a:extLst>
                <a:ext uri="{FF2B5EF4-FFF2-40B4-BE49-F238E27FC236}">
                  <a16:creationId xmlns:a16="http://schemas.microsoft.com/office/drawing/2014/main" id="{9886103F-B676-B9F5-8FC2-FE630DC49B25}"/>
                </a:ext>
              </a:extLst>
            </p:cNvPr>
            <p:cNvGrpSpPr>
              <a:grpSpLocks/>
            </p:cNvGrpSpPr>
            <p:nvPr/>
          </p:nvGrpSpPr>
          <p:grpSpPr bwMode="auto">
            <a:xfrm>
              <a:off x="11206587" y="2432231"/>
              <a:ext cx="46711" cy="98169"/>
              <a:chOff x="5021753" y="2927868"/>
              <a:chExt cx="83398" cy="175731"/>
            </a:xfrm>
          </p:grpSpPr>
          <p:sp>
            <p:nvSpPr>
              <p:cNvPr id="505" name="Oval 147">
                <a:extLst>
                  <a:ext uri="{FF2B5EF4-FFF2-40B4-BE49-F238E27FC236}">
                    <a16:creationId xmlns:a16="http://schemas.microsoft.com/office/drawing/2014/main" id="{37A6A966-CACC-AE47-F56B-E1B959DC6C86}"/>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6" name="Freeform 148">
                <a:extLst>
                  <a:ext uri="{FF2B5EF4-FFF2-40B4-BE49-F238E27FC236}">
                    <a16:creationId xmlns:a16="http://schemas.microsoft.com/office/drawing/2014/main" id="{CAC739B2-9822-0148-4A63-5261B5FAFFF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7" name="Freeform 149">
                <a:extLst>
                  <a:ext uri="{FF2B5EF4-FFF2-40B4-BE49-F238E27FC236}">
                    <a16:creationId xmlns:a16="http://schemas.microsoft.com/office/drawing/2014/main" id="{DAE402A8-4DE6-8944-BE2E-C897DBBC0A5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25" name="Group 150">
              <a:extLst>
                <a:ext uri="{FF2B5EF4-FFF2-40B4-BE49-F238E27FC236}">
                  <a16:creationId xmlns:a16="http://schemas.microsoft.com/office/drawing/2014/main" id="{9F3946BF-7FFC-4C52-6804-801ECDEC50D2}"/>
                </a:ext>
              </a:extLst>
            </p:cNvPr>
            <p:cNvGrpSpPr>
              <a:grpSpLocks/>
            </p:cNvGrpSpPr>
            <p:nvPr/>
          </p:nvGrpSpPr>
          <p:grpSpPr bwMode="auto">
            <a:xfrm>
              <a:off x="11258303" y="2435558"/>
              <a:ext cx="46711" cy="98169"/>
              <a:chOff x="5021753" y="2927868"/>
              <a:chExt cx="83398" cy="175731"/>
            </a:xfrm>
          </p:grpSpPr>
          <p:sp>
            <p:nvSpPr>
              <p:cNvPr id="502" name="Oval 151">
                <a:extLst>
                  <a:ext uri="{FF2B5EF4-FFF2-40B4-BE49-F238E27FC236}">
                    <a16:creationId xmlns:a16="http://schemas.microsoft.com/office/drawing/2014/main" id="{17AE3A75-2508-7114-EE1F-AA2E6D2BE699}"/>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3" name="Freeform 152">
                <a:extLst>
                  <a:ext uri="{FF2B5EF4-FFF2-40B4-BE49-F238E27FC236}">
                    <a16:creationId xmlns:a16="http://schemas.microsoft.com/office/drawing/2014/main" id="{2CED6FCC-A379-274A-6BFC-E45A210C049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4" name="Freeform 153">
                <a:extLst>
                  <a:ext uri="{FF2B5EF4-FFF2-40B4-BE49-F238E27FC236}">
                    <a16:creationId xmlns:a16="http://schemas.microsoft.com/office/drawing/2014/main" id="{FB9F5953-8F99-CAED-E4D3-ED72989D104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26" name="Group 154">
              <a:extLst>
                <a:ext uri="{FF2B5EF4-FFF2-40B4-BE49-F238E27FC236}">
                  <a16:creationId xmlns:a16="http://schemas.microsoft.com/office/drawing/2014/main" id="{8EF77F45-D70E-CC07-3915-569D26381BDF}"/>
                </a:ext>
              </a:extLst>
            </p:cNvPr>
            <p:cNvGrpSpPr>
              <a:grpSpLocks/>
            </p:cNvGrpSpPr>
            <p:nvPr/>
          </p:nvGrpSpPr>
          <p:grpSpPr bwMode="auto">
            <a:xfrm>
              <a:off x="11308350" y="2433895"/>
              <a:ext cx="46711" cy="98169"/>
              <a:chOff x="5021753" y="2927868"/>
              <a:chExt cx="83398" cy="175731"/>
            </a:xfrm>
          </p:grpSpPr>
          <p:sp>
            <p:nvSpPr>
              <p:cNvPr id="499" name="Oval 155">
                <a:extLst>
                  <a:ext uri="{FF2B5EF4-FFF2-40B4-BE49-F238E27FC236}">
                    <a16:creationId xmlns:a16="http://schemas.microsoft.com/office/drawing/2014/main" id="{816F19B5-66E3-4C82-302C-B326D2673745}"/>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0" name="Freeform 156">
                <a:extLst>
                  <a:ext uri="{FF2B5EF4-FFF2-40B4-BE49-F238E27FC236}">
                    <a16:creationId xmlns:a16="http://schemas.microsoft.com/office/drawing/2014/main" id="{27B186E2-5620-EB1D-2797-FDEB352135E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1" name="Freeform 157">
                <a:extLst>
                  <a:ext uri="{FF2B5EF4-FFF2-40B4-BE49-F238E27FC236}">
                    <a16:creationId xmlns:a16="http://schemas.microsoft.com/office/drawing/2014/main" id="{BC225316-2DB2-8B6D-6E99-49C1BBBE5E6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27" name="Group 158">
              <a:extLst>
                <a:ext uri="{FF2B5EF4-FFF2-40B4-BE49-F238E27FC236}">
                  <a16:creationId xmlns:a16="http://schemas.microsoft.com/office/drawing/2014/main" id="{7C2C0B7F-FD2A-3104-6A89-DCCCA0EF6EE1}"/>
                </a:ext>
              </a:extLst>
            </p:cNvPr>
            <p:cNvGrpSpPr>
              <a:grpSpLocks/>
            </p:cNvGrpSpPr>
            <p:nvPr/>
          </p:nvGrpSpPr>
          <p:grpSpPr bwMode="auto">
            <a:xfrm>
              <a:off x="11360065" y="2435558"/>
              <a:ext cx="46711" cy="98169"/>
              <a:chOff x="5021753" y="2927868"/>
              <a:chExt cx="83398" cy="175731"/>
            </a:xfrm>
          </p:grpSpPr>
          <p:sp>
            <p:nvSpPr>
              <p:cNvPr id="496" name="Oval 159">
                <a:extLst>
                  <a:ext uri="{FF2B5EF4-FFF2-40B4-BE49-F238E27FC236}">
                    <a16:creationId xmlns:a16="http://schemas.microsoft.com/office/drawing/2014/main" id="{09ADC67A-17CC-AF53-FF08-6CEDF1EA81FF}"/>
                  </a:ext>
                </a:extLst>
              </p:cNvPr>
              <p:cNvSpPr>
                <a:spLocks noChangeArrowheads="1"/>
              </p:cNvSpPr>
              <p:nvPr/>
            </p:nvSpPr>
            <p:spPr bwMode="auto">
              <a:xfrm rot="-711073">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97" name="Freeform 160">
                <a:extLst>
                  <a:ext uri="{FF2B5EF4-FFF2-40B4-BE49-F238E27FC236}">
                    <a16:creationId xmlns:a16="http://schemas.microsoft.com/office/drawing/2014/main" id="{1C900FE6-0DE5-7AFD-E440-CEFC21D1646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98" name="Freeform 161">
                <a:extLst>
                  <a:ext uri="{FF2B5EF4-FFF2-40B4-BE49-F238E27FC236}">
                    <a16:creationId xmlns:a16="http://schemas.microsoft.com/office/drawing/2014/main" id="{5E93F5F4-E44F-F656-9A95-4B047759364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28" name="Group 215">
              <a:extLst>
                <a:ext uri="{FF2B5EF4-FFF2-40B4-BE49-F238E27FC236}">
                  <a16:creationId xmlns:a16="http://schemas.microsoft.com/office/drawing/2014/main" id="{E2C922A9-8696-F24E-614E-83C4620B626D}"/>
                </a:ext>
              </a:extLst>
            </p:cNvPr>
            <p:cNvGrpSpPr>
              <a:grpSpLocks/>
            </p:cNvGrpSpPr>
            <p:nvPr/>
          </p:nvGrpSpPr>
          <p:grpSpPr bwMode="auto">
            <a:xfrm>
              <a:off x="11567187" y="2439165"/>
              <a:ext cx="46711" cy="98169"/>
              <a:chOff x="5021753" y="2927868"/>
              <a:chExt cx="83398" cy="175731"/>
            </a:xfrm>
          </p:grpSpPr>
          <p:sp>
            <p:nvSpPr>
              <p:cNvPr id="493" name="Oval 216">
                <a:extLst>
                  <a:ext uri="{FF2B5EF4-FFF2-40B4-BE49-F238E27FC236}">
                    <a16:creationId xmlns:a16="http://schemas.microsoft.com/office/drawing/2014/main" id="{B7DE0BBF-9958-5B46-B2B7-1AC156EA63E3}"/>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94" name="Freeform 217">
                <a:extLst>
                  <a:ext uri="{FF2B5EF4-FFF2-40B4-BE49-F238E27FC236}">
                    <a16:creationId xmlns:a16="http://schemas.microsoft.com/office/drawing/2014/main" id="{DBBC4C1D-9F16-80DD-02F5-FB3506499E6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95" name="Freeform 218">
                <a:extLst>
                  <a:ext uri="{FF2B5EF4-FFF2-40B4-BE49-F238E27FC236}">
                    <a16:creationId xmlns:a16="http://schemas.microsoft.com/office/drawing/2014/main" id="{4CB119AC-5FF1-CB12-CFAD-5E34C9EDD6A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29" name="Group 219">
              <a:extLst>
                <a:ext uri="{FF2B5EF4-FFF2-40B4-BE49-F238E27FC236}">
                  <a16:creationId xmlns:a16="http://schemas.microsoft.com/office/drawing/2014/main" id="{BA68F667-DBD9-233E-C5B7-8C6DDD157876}"/>
                </a:ext>
              </a:extLst>
            </p:cNvPr>
            <p:cNvGrpSpPr>
              <a:grpSpLocks/>
            </p:cNvGrpSpPr>
            <p:nvPr/>
          </p:nvGrpSpPr>
          <p:grpSpPr bwMode="auto">
            <a:xfrm>
              <a:off x="11515471" y="2439165"/>
              <a:ext cx="46711" cy="98169"/>
              <a:chOff x="5021753" y="2927868"/>
              <a:chExt cx="83398" cy="175731"/>
            </a:xfrm>
          </p:grpSpPr>
          <p:sp>
            <p:nvSpPr>
              <p:cNvPr id="490" name="Oval 220">
                <a:extLst>
                  <a:ext uri="{FF2B5EF4-FFF2-40B4-BE49-F238E27FC236}">
                    <a16:creationId xmlns:a16="http://schemas.microsoft.com/office/drawing/2014/main" id="{60130B47-8F32-5DCE-CAA4-6705C1CBA96A}"/>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91" name="Freeform 221">
                <a:extLst>
                  <a:ext uri="{FF2B5EF4-FFF2-40B4-BE49-F238E27FC236}">
                    <a16:creationId xmlns:a16="http://schemas.microsoft.com/office/drawing/2014/main" id="{1E85D0B7-1F28-55DC-0A3C-298A10C8615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92" name="Freeform 222">
                <a:extLst>
                  <a:ext uri="{FF2B5EF4-FFF2-40B4-BE49-F238E27FC236}">
                    <a16:creationId xmlns:a16="http://schemas.microsoft.com/office/drawing/2014/main" id="{36E7CEF0-B18C-C783-E98B-DB495B4CE8F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30" name="Group 223">
              <a:extLst>
                <a:ext uri="{FF2B5EF4-FFF2-40B4-BE49-F238E27FC236}">
                  <a16:creationId xmlns:a16="http://schemas.microsoft.com/office/drawing/2014/main" id="{BC09DD0C-BB1F-E1F5-DF66-7B2D75673252}"/>
                </a:ext>
              </a:extLst>
            </p:cNvPr>
            <p:cNvGrpSpPr>
              <a:grpSpLocks/>
            </p:cNvGrpSpPr>
            <p:nvPr/>
          </p:nvGrpSpPr>
          <p:grpSpPr bwMode="auto">
            <a:xfrm>
              <a:off x="11465424" y="2439165"/>
              <a:ext cx="46711" cy="98169"/>
              <a:chOff x="5021753" y="2927868"/>
              <a:chExt cx="83398" cy="175731"/>
            </a:xfrm>
          </p:grpSpPr>
          <p:sp>
            <p:nvSpPr>
              <p:cNvPr id="487" name="Oval 224">
                <a:extLst>
                  <a:ext uri="{FF2B5EF4-FFF2-40B4-BE49-F238E27FC236}">
                    <a16:creationId xmlns:a16="http://schemas.microsoft.com/office/drawing/2014/main" id="{BA493567-CA74-93F6-773F-5BF2F8946E9A}"/>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8" name="Freeform 225">
                <a:extLst>
                  <a:ext uri="{FF2B5EF4-FFF2-40B4-BE49-F238E27FC236}">
                    <a16:creationId xmlns:a16="http://schemas.microsoft.com/office/drawing/2014/main" id="{6F442954-7F34-2C25-8142-BB4E2D23C1C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9" name="Freeform 226">
                <a:extLst>
                  <a:ext uri="{FF2B5EF4-FFF2-40B4-BE49-F238E27FC236}">
                    <a16:creationId xmlns:a16="http://schemas.microsoft.com/office/drawing/2014/main" id="{56544624-8D28-D92D-28F5-1B6822F2992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31" name="Group 227">
              <a:extLst>
                <a:ext uri="{FF2B5EF4-FFF2-40B4-BE49-F238E27FC236}">
                  <a16:creationId xmlns:a16="http://schemas.microsoft.com/office/drawing/2014/main" id="{63985573-29DD-F230-A695-81CBFDA1048F}"/>
                </a:ext>
              </a:extLst>
            </p:cNvPr>
            <p:cNvGrpSpPr>
              <a:grpSpLocks/>
            </p:cNvGrpSpPr>
            <p:nvPr/>
          </p:nvGrpSpPr>
          <p:grpSpPr bwMode="auto">
            <a:xfrm>
              <a:off x="11412040" y="2439165"/>
              <a:ext cx="46711" cy="98169"/>
              <a:chOff x="5021753" y="2927868"/>
              <a:chExt cx="83398" cy="175731"/>
            </a:xfrm>
          </p:grpSpPr>
          <p:sp>
            <p:nvSpPr>
              <p:cNvPr id="484" name="Oval 228">
                <a:extLst>
                  <a:ext uri="{FF2B5EF4-FFF2-40B4-BE49-F238E27FC236}">
                    <a16:creationId xmlns:a16="http://schemas.microsoft.com/office/drawing/2014/main" id="{F2E370B3-1D39-A7DF-3F14-82EC799BE5A2}"/>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5" name="Freeform 229">
                <a:extLst>
                  <a:ext uri="{FF2B5EF4-FFF2-40B4-BE49-F238E27FC236}">
                    <a16:creationId xmlns:a16="http://schemas.microsoft.com/office/drawing/2014/main" id="{3A71C86E-E0B5-2985-3820-648807A0090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6" name="Freeform 230">
                <a:extLst>
                  <a:ext uri="{FF2B5EF4-FFF2-40B4-BE49-F238E27FC236}">
                    <a16:creationId xmlns:a16="http://schemas.microsoft.com/office/drawing/2014/main" id="{F099E374-80CE-BC01-43B6-950F684A73C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32" name="Group 303">
              <a:extLst>
                <a:ext uri="{FF2B5EF4-FFF2-40B4-BE49-F238E27FC236}">
                  <a16:creationId xmlns:a16="http://schemas.microsoft.com/office/drawing/2014/main" id="{CD562B21-6957-F39E-18D4-962A18A55DE7}"/>
                </a:ext>
              </a:extLst>
            </p:cNvPr>
            <p:cNvGrpSpPr>
              <a:grpSpLocks/>
            </p:cNvGrpSpPr>
            <p:nvPr/>
          </p:nvGrpSpPr>
          <p:grpSpPr bwMode="auto">
            <a:xfrm rot="10800000" flipH="1">
              <a:off x="11153740" y="2542878"/>
              <a:ext cx="46711" cy="98169"/>
              <a:chOff x="5021753" y="2927868"/>
              <a:chExt cx="83398" cy="175731"/>
            </a:xfrm>
          </p:grpSpPr>
          <p:sp>
            <p:nvSpPr>
              <p:cNvPr id="481" name="Oval 304">
                <a:extLst>
                  <a:ext uri="{FF2B5EF4-FFF2-40B4-BE49-F238E27FC236}">
                    <a16:creationId xmlns:a16="http://schemas.microsoft.com/office/drawing/2014/main" id="{35492C16-F34A-CE87-5845-EF9692E52D19}"/>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2" name="Freeform 305">
                <a:extLst>
                  <a:ext uri="{FF2B5EF4-FFF2-40B4-BE49-F238E27FC236}">
                    <a16:creationId xmlns:a16="http://schemas.microsoft.com/office/drawing/2014/main" id="{03839BAE-2AE1-4DFB-8A22-A5FF21B18190}"/>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3" name="Freeform 306">
                <a:extLst>
                  <a:ext uri="{FF2B5EF4-FFF2-40B4-BE49-F238E27FC236}">
                    <a16:creationId xmlns:a16="http://schemas.microsoft.com/office/drawing/2014/main" id="{3E375E04-D944-043A-C6FC-89A09FAA64A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33" name="Group 307">
              <a:extLst>
                <a:ext uri="{FF2B5EF4-FFF2-40B4-BE49-F238E27FC236}">
                  <a16:creationId xmlns:a16="http://schemas.microsoft.com/office/drawing/2014/main" id="{3633A544-ADB2-C928-40FB-B2861F2C1FF3}"/>
                </a:ext>
              </a:extLst>
            </p:cNvPr>
            <p:cNvGrpSpPr>
              <a:grpSpLocks/>
            </p:cNvGrpSpPr>
            <p:nvPr/>
          </p:nvGrpSpPr>
          <p:grpSpPr bwMode="auto">
            <a:xfrm rot="10800000" flipH="1">
              <a:off x="11205454" y="2541215"/>
              <a:ext cx="46711" cy="98169"/>
              <a:chOff x="5021753" y="2927868"/>
              <a:chExt cx="83398" cy="175731"/>
            </a:xfrm>
          </p:grpSpPr>
          <p:sp>
            <p:nvSpPr>
              <p:cNvPr id="478" name="Oval 308">
                <a:extLst>
                  <a:ext uri="{FF2B5EF4-FFF2-40B4-BE49-F238E27FC236}">
                    <a16:creationId xmlns:a16="http://schemas.microsoft.com/office/drawing/2014/main" id="{7E1CB375-47EC-98A0-CD8F-B9E534DDA116}"/>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79" name="Freeform 309">
                <a:extLst>
                  <a:ext uri="{FF2B5EF4-FFF2-40B4-BE49-F238E27FC236}">
                    <a16:creationId xmlns:a16="http://schemas.microsoft.com/office/drawing/2014/main" id="{B7BC65D7-173A-023C-5E44-3045A0986D3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0" name="Freeform 310">
                <a:extLst>
                  <a:ext uri="{FF2B5EF4-FFF2-40B4-BE49-F238E27FC236}">
                    <a16:creationId xmlns:a16="http://schemas.microsoft.com/office/drawing/2014/main" id="{0FF04B36-99A4-C37A-49B1-DA59BD24EBF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34" name="Group 311">
              <a:extLst>
                <a:ext uri="{FF2B5EF4-FFF2-40B4-BE49-F238E27FC236}">
                  <a16:creationId xmlns:a16="http://schemas.microsoft.com/office/drawing/2014/main" id="{359F41CF-F06A-D436-B801-B596F43B1545}"/>
                </a:ext>
              </a:extLst>
            </p:cNvPr>
            <p:cNvGrpSpPr>
              <a:grpSpLocks/>
            </p:cNvGrpSpPr>
            <p:nvPr/>
          </p:nvGrpSpPr>
          <p:grpSpPr bwMode="auto">
            <a:xfrm rot="10800000" flipH="1">
              <a:off x="11255503" y="2544543"/>
              <a:ext cx="46711" cy="98169"/>
              <a:chOff x="5021753" y="2927868"/>
              <a:chExt cx="83398" cy="175731"/>
            </a:xfrm>
          </p:grpSpPr>
          <p:sp>
            <p:nvSpPr>
              <p:cNvPr id="475" name="Oval 312">
                <a:extLst>
                  <a:ext uri="{FF2B5EF4-FFF2-40B4-BE49-F238E27FC236}">
                    <a16:creationId xmlns:a16="http://schemas.microsoft.com/office/drawing/2014/main" id="{D1D5453D-4AF7-71A9-CF24-3201337766E9}"/>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76" name="Freeform 313">
                <a:extLst>
                  <a:ext uri="{FF2B5EF4-FFF2-40B4-BE49-F238E27FC236}">
                    <a16:creationId xmlns:a16="http://schemas.microsoft.com/office/drawing/2014/main" id="{74614CD2-2B9A-638D-999B-B41A7C3EB6D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77" name="Freeform 314">
                <a:extLst>
                  <a:ext uri="{FF2B5EF4-FFF2-40B4-BE49-F238E27FC236}">
                    <a16:creationId xmlns:a16="http://schemas.microsoft.com/office/drawing/2014/main" id="{AC99F2AE-7FAD-2D43-945F-6A1681617C4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35" name="Group 316">
              <a:extLst>
                <a:ext uri="{FF2B5EF4-FFF2-40B4-BE49-F238E27FC236}">
                  <a16:creationId xmlns:a16="http://schemas.microsoft.com/office/drawing/2014/main" id="{206BE01E-C62D-A200-E6F6-0B1F5ACBDDC2}"/>
                </a:ext>
              </a:extLst>
            </p:cNvPr>
            <p:cNvGrpSpPr>
              <a:grpSpLocks/>
            </p:cNvGrpSpPr>
            <p:nvPr/>
          </p:nvGrpSpPr>
          <p:grpSpPr bwMode="auto">
            <a:xfrm rot="10800000" flipH="1">
              <a:off x="11307497" y="2546484"/>
              <a:ext cx="46711" cy="98169"/>
              <a:chOff x="5021753" y="2927868"/>
              <a:chExt cx="83398" cy="175731"/>
            </a:xfrm>
          </p:grpSpPr>
          <p:sp>
            <p:nvSpPr>
              <p:cNvPr id="472" name="Oval 317">
                <a:extLst>
                  <a:ext uri="{FF2B5EF4-FFF2-40B4-BE49-F238E27FC236}">
                    <a16:creationId xmlns:a16="http://schemas.microsoft.com/office/drawing/2014/main" id="{766F651A-299C-37E6-3973-7FAC8AC9A407}"/>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73" name="Freeform 318">
                <a:extLst>
                  <a:ext uri="{FF2B5EF4-FFF2-40B4-BE49-F238E27FC236}">
                    <a16:creationId xmlns:a16="http://schemas.microsoft.com/office/drawing/2014/main" id="{6136B283-2B4C-4B67-7D38-CE3ACE6BE55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74" name="Freeform 319">
                <a:extLst>
                  <a:ext uri="{FF2B5EF4-FFF2-40B4-BE49-F238E27FC236}">
                    <a16:creationId xmlns:a16="http://schemas.microsoft.com/office/drawing/2014/main" id="{AB9E225F-CF1E-3C48-1133-660B75A71DEF}"/>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36" name="Group 320">
              <a:extLst>
                <a:ext uri="{FF2B5EF4-FFF2-40B4-BE49-F238E27FC236}">
                  <a16:creationId xmlns:a16="http://schemas.microsoft.com/office/drawing/2014/main" id="{85B29A01-ACDD-7C6B-BC44-435BE42A791E}"/>
                </a:ext>
              </a:extLst>
            </p:cNvPr>
            <p:cNvGrpSpPr>
              <a:grpSpLocks/>
            </p:cNvGrpSpPr>
            <p:nvPr/>
          </p:nvGrpSpPr>
          <p:grpSpPr bwMode="auto">
            <a:xfrm rot="10800000" flipH="1">
              <a:off x="11359489" y="2545097"/>
              <a:ext cx="46711" cy="98169"/>
              <a:chOff x="5021753" y="2927868"/>
              <a:chExt cx="83398" cy="175731"/>
            </a:xfrm>
          </p:grpSpPr>
          <p:sp>
            <p:nvSpPr>
              <p:cNvPr id="469" name="Oval 321">
                <a:extLst>
                  <a:ext uri="{FF2B5EF4-FFF2-40B4-BE49-F238E27FC236}">
                    <a16:creationId xmlns:a16="http://schemas.microsoft.com/office/drawing/2014/main" id="{9A0B9DEA-AF11-C478-D7DA-E58E279E9021}"/>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70" name="Freeform 322">
                <a:extLst>
                  <a:ext uri="{FF2B5EF4-FFF2-40B4-BE49-F238E27FC236}">
                    <a16:creationId xmlns:a16="http://schemas.microsoft.com/office/drawing/2014/main" id="{370177D1-F62F-3C02-35F7-B80AA9B6684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71" name="Freeform 323">
                <a:extLst>
                  <a:ext uri="{FF2B5EF4-FFF2-40B4-BE49-F238E27FC236}">
                    <a16:creationId xmlns:a16="http://schemas.microsoft.com/office/drawing/2014/main" id="{053FF3FD-C2D1-166A-6AE0-CDC806F23A0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37" name="Group 376">
              <a:extLst>
                <a:ext uri="{FF2B5EF4-FFF2-40B4-BE49-F238E27FC236}">
                  <a16:creationId xmlns:a16="http://schemas.microsoft.com/office/drawing/2014/main" id="{F7446315-0A05-93B6-9818-56BA260128BE}"/>
                </a:ext>
              </a:extLst>
            </p:cNvPr>
            <p:cNvGrpSpPr>
              <a:grpSpLocks/>
            </p:cNvGrpSpPr>
            <p:nvPr/>
          </p:nvGrpSpPr>
          <p:grpSpPr bwMode="auto">
            <a:xfrm rot="11349086" flipH="1">
              <a:off x="11571892" y="2549256"/>
              <a:ext cx="46711" cy="98169"/>
              <a:chOff x="5021753" y="2927868"/>
              <a:chExt cx="83398" cy="175731"/>
            </a:xfrm>
          </p:grpSpPr>
          <p:sp>
            <p:nvSpPr>
              <p:cNvPr id="466" name="Oval 377">
                <a:extLst>
                  <a:ext uri="{FF2B5EF4-FFF2-40B4-BE49-F238E27FC236}">
                    <a16:creationId xmlns:a16="http://schemas.microsoft.com/office/drawing/2014/main" id="{75117ED4-8B15-EA7F-D66F-217F18E8FAC1}"/>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67" name="Freeform 378">
                <a:extLst>
                  <a:ext uri="{FF2B5EF4-FFF2-40B4-BE49-F238E27FC236}">
                    <a16:creationId xmlns:a16="http://schemas.microsoft.com/office/drawing/2014/main" id="{D769254A-B16D-358E-4BC2-D099C6F53C2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68" name="Freeform 379">
                <a:extLst>
                  <a:ext uri="{FF2B5EF4-FFF2-40B4-BE49-F238E27FC236}">
                    <a16:creationId xmlns:a16="http://schemas.microsoft.com/office/drawing/2014/main" id="{3FCC8C1F-0D9C-CD2A-5821-8A89E2B907E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38" name="Group 380">
              <a:extLst>
                <a:ext uri="{FF2B5EF4-FFF2-40B4-BE49-F238E27FC236}">
                  <a16:creationId xmlns:a16="http://schemas.microsoft.com/office/drawing/2014/main" id="{CD76A466-8BBF-ADE6-9AB0-93A3984026A9}"/>
                </a:ext>
              </a:extLst>
            </p:cNvPr>
            <p:cNvGrpSpPr>
              <a:grpSpLocks/>
            </p:cNvGrpSpPr>
            <p:nvPr/>
          </p:nvGrpSpPr>
          <p:grpSpPr bwMode="auto">
            <a:xfrm rot="11349086" flipH="1">
              <a:off x="11521845" y="2549256"/>
              <a:ext cx="46711" cy="98169"/>
              <a:chOff x="5021753" y="2927868"/>
              <a:chExt cx="83398" cy="175731"/>
            </a:xfrm>
          </p:grpSpPr>
          <p:sp>
            <p:nvSpPr>
              <p:cNvPr id="463" name="Oval 381">
                <a:extLst>
                  <a:ext uri="{FF2B5EF4-FFF2-40B4-BE49-F238E27FC236}">
                    <a16:creationId xmlns:a16="http://schemas.microsoft.com/office/drawing/2014/main" id="{1142B88C-DD10-7DF7-0610-118D54619057}"/>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64" name="Freeform 382">
                <a:extLst>
                  <a:ext uri="{FF2B5EF4-FFF2-40B4-BE49-F238E27FC236}">
                    <a16:creationId xmlns:a16="http://schemas.microsoft.com/office/drawing/2014/main" id="{99F0263A-D9AF-471E-C92C-DBB60FB5F08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65" name="Freeform 383">
                <a:extLst>
                  <a:ext uri="{FF2B5EF4-FFF2-40B4-BE49-F238E27FC236}">
                    <a16:creationId xmlns:a16="http://schemas.microsoft.com/office/drawing/2014/main" id="{03A4762C-B563-FAE3-894C-2C6350D9A0D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39" name="Group 384">
              <a:extLst>
                <a:ext uri="{FF2B5EF4-FFF2-40B4-BE49-F238E27FC236}">
                  <a16:creationId xmlns:a16="http://schemas.microsoft.com/office/drawing/2014/main" id="{2C295DFC-0B25-FCE6-2B30-2ECA7782D261}"/>
                </a:ext>
              </a:extLst>
            </p:cNvPr>
            <p:cNvGrpSpPr>
              <a:grpSpLocks/>
            </p:cNvGrpSpPr>
            <p:nvPr/>
          </p:nvGrpSpPr>
          <p:grpSpPr bwMode="auto">
            <a:xfrm rot="11349086" flipH="1">
              <a:off x="11471799" y="2549256"/>
              <a:ext cx="46711" cy="98169"/>
              <a:chOff x="5021753" y="2927868"/>
              <a:chExt cx="83398" cy="175731"/>
            </a:xfrm>
          </p:grpSpPr>
          <p:sp>
            <p:nvSpPr>
              <p:cNvPr id="460" name="Oval 385">
                <a:extLst>
                  <a:ext uri="{FF2B5EF4-FFF2-40B4-BE49-F238E27FC236}">
                    <a16:creationId xmlns:a16="http://schemas.microsoft.com/office/drawing/2014/main" id="{B29C2990-F871-A22F-1246-7BC754151BF8}"/>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61" name="Freeform 386">
                <a:extLst>
                  <a:ext uri="{FF2B5EF4-FFF2-40B4-BE49-F238E27FC236}">
                    <a16:creationId xmlns:a16="http://schemas.microsoft.com/office/drawing/2014/main" id="{6B46F927-D5BC-C7CE-0884-473BCB43453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62" name="Freeform 387">
                <a:extLst>
                  <a:ext uri="{FF2B5EF4-FFF2-40B4-BE49-F238E27FC236}">
                    <a16:creationId xmlns:a16="http://schemas.microsoft.com/office/drawing/2014/main" id="{F5576645-87A5-ABBD-EC8D-F77A943589F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40" name="Group 388">
              <a:extLst>
                <a:ext uri="{FF2B5EF4-FFF2-40B4-BE49-F238E27FC236}">
                  <a16:creationId xmlns:a16="http://schemas.microsoft.com/office/drawing/2014/main" id="{AE5EA782-7E2F-16C5-1EE6-CA5981DAC9E7}"/>
                </a:ext>
              </a:extLst>
            </p:cNvPr>
            <p:cNvGrpSpPr>
              <a:grpSpLocks/>
            </p:cNvGrpSpPr>
            <p:nvPr/>
          </p:nvGrpSpPr>
          <p:grpSpPr bwMode="auto">
            <a:xfrm rot="11349086" flipH="1">
              <a:off x="11416746" y="2549256"/>
              <a:ext cx="46711" cy="98169"/>
              <a:chOff x="5021753" y="2927868"/>
              <a:chExt cx="83398" cy="175731"/>
            </a:xfrm>
          </p:grpSpPr>
          <p:sp>
            <p:nvSpPr>
              <p:cNvPr id="457" name="Oval 389">
                <a:extLst>
                  <a:ext uri="{FF2B5EF4-FFF2-40B4-BE49-F238E27FC236}">
                    <a16:creationId xmlns:a16="http://schemas.microsoft.com/office/drawing/2014/main" id="{01A18E92-FF58-6AF2-4AA7-D9D298BCBCC8}"/>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58" name="Freeform 390">
                <a:extLst>
                  <a:ext uri="{FF2B5EF4-FFF2-40B4-BE49-F238E27FC236}">
                    <a16:creationId xmlns:a16="http://schemas.microsoft.com/office/drawing/2014/main" id="{E4302121-BEB4-7B06-CD76-BE8C37A5C73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59" name="Freeform 391">
                <a:extLst>
                  <a:ext uri="{FF2B5EF4-FFF2-40B4-BE49-F238E27FC236}">
                    <a16:creationId xmlns:a16="http://schemas.microsoft.com/office/drawing/2014/main" id="{69944BEF-AA60-6DE8-8920-5916DC0C868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41" name="Group 223">
              <a:extLst>
                <a:ext uri="{FF2B5EF4-FFF2-40B4-BE49-F238E27FC236}">
                  <a16:creationId xmlns:a16="http://schemas.microsoft.com/office/drawing/2014/main" id="{1BB98081-3796-5D75-C089-F59B552FBFA1}"/>
                </a:ext>
              </a:extLst>
            </p:cNvPr>
            <p:cNvGrpSpPr>
              <a:grpSpLocks/>
            </p:cNvGrpSpPr>
            <p:nvPr/>
          </p:nvGrpSpPr>
          <p:grpSpPr bwMode="auto">
            <a:xfrm>
              <a:off x="11664228" y="2441468"/>
              <a:ext cx="46711" cy="98169"/>
              <a:chOff x="5021753" y="2927868"/>
              <a:chExt cx="83398" cy="175731"/>
            </a:xfrm>
          </p:grpSpPr>
          <p:sp>
            <p:nvSpPr>
              <p:cNvPr id="454" name="Oval 224">
                <a:extLst>
                  <a:ext uri="{FF2B5EF4-FFF2-40B4-BE49-F238E27FC236}">
                    <a16:creationId xmlns:a16="http://schemas.microsoft.com/office/drawing/2014/main" id="{2DE67264-CB74-B0E5-86E7-35B85A253C88}"/>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55" name="Freeform 225">
                <a:extLst>
                  <a:ext uri="{FF2B5EF4-FFF2-40B4-BE49-F238E27FC236}">
                    <a16:creationId xmlns:a16="http://schemas.microsoft.com/office/drawing/2014/main" id="{5B53BBC9-B58F-58D4-119B-1B22F38C4AE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56" name="Freeform 226">
                <a:extLst>
                  <a:ext uri="{FF2B5EF4-FFF2-40B4-BE49-F238E27FC236}">
                    <a16:creationId xmlns:a16="http://schemas.microsoft.com/office/drawing/2014/main" id="{0E340037-CC05-F04E-1CFA-63D1E76865C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42" name="Group 227">
              <a:extLst>
                <a:ext uri="{FF2B5EF4-FFF2-40B4-BE49-F238E27FC236}">
                  <a16:creationId xmlns:a16="http://schemas.microsoft.com/office/drawing/2014/main" id="{3582C844-D64D-77CE-9DA6-6BA227897F44}"/>
                </a:ext>
              </a:extLst>
            </p:cNvPr>
            <p:cNvGrpSpPr>
              <a:grpSpLocks/>
            </p:cNvGrpSpPr>
            <p:nvPr/>
          </p:nvGrpSpPr>
          <p:grpSpPr bwMode="auto">
            <a:xfrm>
              <a:off x="11610844" y="2441468"/>
              <a:ext cx="46711" cy="98169"/>
              <a:chOff x="5021753" y="2927868"/>
              <a:chExt cx="83398" cy="175731"/>
            </a:xfrm>
          </p:grpSpPr>
          <p:sp>
            <p:nvSpPr>
              <p:cNvPr id="451" name="Oval 228">
                <a:extLst>
                  <a:ext uri="{FF2B5EF4-FFF2-40B4-BE49-F238E27FC236}">
                    <a16:creationId xmlns:a16="http://schemas.microsoft.com/office/drawing/2014/main" id="{01222C0A-3E54-1F49-9085-94550E5CF3D4}"/>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52" name="Freeform 229">
                <a:extLst>
                  <a:ext uri="{FF2B5EF4-FFF2-40B4-BE49-F238E27FC236}">
                    <a16:creationId xmlns:a16="http://schemas.microsoft.com/office/drawing/2014/main" id="{C34A1050-92B6-44E1-C96A-52FEDA9C7BA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53" name="Freeform 230">
                <a:extLst>
                  <a:ext uri="{FF2B5EF4-FFF2-40B4-BE49-F238E27FC236}">
                    <a16:creationId xmlns:a16="http://schemas.microsoft.com/office/drawing/2014/main" id="{2FB0B9DC-E93C-010D-4761-6E85CBCF57A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43" name="Group 442">
              <a:extLst>
                <a:ext uri="{FF2B5EF4-FFF2-40B4-BE49-F238E27FC236}">
                  <a16:creationId xmlns:a16="http://schemas.microsoft.com/office/drawing/2014/main" id="{997F4620-8094-EAF5-32C4-A21F5D5BBA99}"/>
                </a:ext>
              </a:extLst>
            </p:cNvPr>
            <p:cNvGrpSpPr>
              <a:grpSpLocks/>
            </p:cNvGrpSpPr>
            <p:nvPr/>
          </p:nvGrpSpPr>
          <p:grpSpPr bwMode="auto">
            <a:xfrm rot="11349086" flipH="1">
              <a:off x="11670603" y="2551559"/>
              <a:ext cx="46711" cy="98169"/>
              <a:chOff x="5021753" y="2927868"/>
              <a:chExt cx="83398" cy="175731"/>
            </a:xfrm>
          </p:grpSpPr>
          <p:sp>
            <p:nvSpPr>
              <p:cNvPr id="448" name="Oval 385">
                <a:extLst>
                  <a:ext uri="{FF2B5EF4-FFF2-40B4-BE49-F238E27FC236}">
                    <a16:creationId xmlns:a16="http://schemas.microsoft.com/office/drawing/2014/main" id="{0D375249-580F-7A72-56AD-C6B6164A364D}"/>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49" name="Freeform 386">
                <a:extLst>
                  <a:ext uri="{FF2B5EF4-FFF2-40B4-BE49-F238E27FC236}">
                    <a16:creationId xmlns:a16="http://schemas.microsoft.com/office/drawing/2014/main" id="{86F6D8C6-5DD6-ABDB-98A7-8C11A9CFE79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50" name="Freeform 387">
                <a:extLst>
                  <a:ext uri="{FF2B5EF4-FFF2-40B4-BE49-F238E27FC236}">
                    <a16:creationId xmlns:a16="http://schemas.microsoft.com/office/drawing/2014/main" id="{1031A55D-B36C-21EC-C608-CE66ABF16C1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44" name="Group 388">
              <a:extLst>
                <a:ext uri="{FF2B5EF4-FFF2-40B4-BE49-F238E27FC236}">
                  <a16:creationId xmlns:a16="http://schemas.microsoft.com/office/drawing/2014/main" id="{5970BB63-B262-D301-14F0-98219216F3D1}"/>
                </a:ext>
              </a:extLst>
            </p:cNvPr>
            <p:cNvGrpSpPr>
              <a:grpSpLocks/>
            </p:cNvGrpSpPr>
            <p:nvPr/>
          </p:nvGrpSpPr>
          <p:grpSpPr bwMode="auto">
            <a:xfrm rot="11349086" flipH="1">
              <a:off x="11615551" y="2551559"/>
              <a:ext cx="46711" cy="98169"/>
              <a:chOff x="5021753" y="2927868"/>
              <a:chExt cx="83398" cy="175731"/>
            </a:xfrm>
          </p:grpSpPr>
          <p:sp>
            <p:nvSpPr>
              <p:cNvPr id="445" name="Oval 389">
                <a:extLst>
                  <a:ext uri="{FF2B5EF4-FFF2-40B4-BE49-F238E27FC236}">
                    <a16:creationId xmlns:a16="http://schemas.microsoft.com/office/drawing/2014/main" id="{03BAE256-ED11-73CD-6323-B1CD2921FEF7}"/>
                  </a:ext>
                </a:extLst>
              </p:cNvPr>
              <p:cNvSpPr>
                <a:spLocks noChangeArrowheads="1"/>
              </p:cNvSpPr>
              <p:nvPr/>
            </p:nvSpPr>
            <p:spPr bwMode="auto">
              <a:xfrm rot="335885">
                <a:off x="5021753" y="2927868"/>
                <a:ext cx="83398" cy="51676"/>
              </a:xfrm>
              <a:prstGeom prst="ellipse">
                <a:avLst/>
              </a:prstGeom>
              <a:solidFill>
                <a:srgbClr val="45556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defTabSz="91440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46" name="Freeform 390">
                <a:extLst>
                  <a:ext uri="{FF2B5EF4-FFF2-40B4-BE49-F238E27FC236}">
                    <a16:creationId xmlns:a16="http://schemas.microsoft.com/office/drawing/2014/main" id="{F4FA0676-A6FC-1BB6-E46B-DFFB353A2B9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47" name="Freeform 391">
                <a:extLst>
                  <a:ext uri="{FF2B5EF4-FFF2-40B4-BE49-F238E27FC236}">
                    <a16:creationId xmlns:a16="http://schemas.microsoft.com/office/drawing/2014/main" id="{D82DBF00-75BB-3F3F-6240-6E2373A4EAC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rgbClr val="45556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grpSp>
        <p:nvGrpSpPr>
          <p:cNvPr id="751" name="Group 750">
            <a:extLst>
              <a:ext uri="{FF2B5EF4-FFF2-40B4-BE49-F238E27FC236}">
                <a16:creationId xmlns:a16="http://schemas.microsoft.com/office/drawing/2014/main" id="{ADA937FE-8A01-3AEC-EBE6-3070F17ABF83}"/>
              </a:ext>
            </a:extLst>
          </p:cNvPr>
          <p:cNvGrpSpPr/>
          <p:nvPr/>
        </p:nvGrpSpPr>
        <p:grpSpPr>
          <a:xfrm>
            <a:off x="9902784" y="2010842"/>
            <a:ext cx="348363" cy="833325"/>
            <a:chOff x="9767701" y="2114752"/>
            <a:chExt cx="348363" cy="833325"/>
          </a:xfrm>
        </p:grpSpPr>
        <p:sp>
          <p:nvSpPr>
            <p:cNvPr id="752" name="Cylinder 751">
              <a:extLst>
                <a:ext uri="{FF2B5EF4-FFF2-40B4-BE49-F238E27FC236}">
                  <a16:creationId xmlns:a16="http://schemas.microsoft.com/office/drawing/2014/main" id="{D3269DC9-D17E-E624-479F-B6927EB567FB}"/>
                </a:ext>
              </a:extLst>
            </p:cNvPr>
            <p:cNvSpPr/>
            <p:nvPr/>
          </p:nvSpPr>
          <p:spPr bwMode="auto">
            <a:xfrm>
              <a:off x="9767701" y="2114752"/>
              <a:ext cx="100292" cy="279450"/>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53" name="Cylinder 752">
              <a:extLst>
                <a:ext uri="{FF2B5EF4-FFF2-40B4-BE49-F238E27FC236}">
                  <a16:creationId xmlns:a16="http://schemas.microsoft.com/office/drawing/2014/main" id="{F059448E-4A44-5D8C-E4BF-77B23965D206}"/>
                </a:ext>
              </a:extLst>
            </p:cNvPr>
            <p:cNvSpPr/>
            <p:nvPr/>
          </p:nvSpPr>
          <p:spPr bwMode="auto">
            <a:xfrm>
              <a:off x="10015772" y="2119395"/>
              <a:ext cx="100292" cy="279450"/>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nvGrpSpPr>
            <p:cNvPr id="754" name="Group 753">
              <a:extLst>
                <a:ext uri="{FF2B5EF4-FFF2-40B4-BE49-F238E27FC236}">
                  <a16:creationId xmlns:a16="http://schemas.microsoft.com/office/drawing/2014/main" id="{109C7A36-E8B3-CF55-9B48-D07886D71AE7}"/>
                </a:ext>
              </a:extLst>
            </p:cNvPr>
            <p:cNvGrpSpPr/>
            <p:nvPr/>
          </p:nvGrpSpPr>
          <p:grpSpPr>
            <a:xfrm>
              <a:off x="9829096" y="2333011"/>
              <a:ext cx="104366" cy="615066"/>
              <a:chOff x="9843385" y="2353184"/>
              <a:chExt cx="104366" cy="615066"/>
            </a:xfrm>
          </p:grpSpPr>
          <p:sp>
            <p:nvSpPr>
              <p:cNvPr id="760" name="Cylinder 759">
                <a:extLst>
                  <a:ext uri="{FF2B5EF4-FFF2-40B4-BE49-F238E27FC236}">
                    <a16:creationId xmlns:a16="http://schemas.microsoft.com/office/drawing/2014/main" id="{374E3FFF-3D45-85D5-1A2D-749CE091B893}"/>
                  </a:ext>
                </a:extLst>
              </p:cNvPr>
              <p:cNvSpPr/>
              <p:nvPr/>
            </p:nvSpPr>
            <p:spPr bwMode="auto">
              <a:xfrm>
                <a:off x="9843385" y="2615929"/>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61" name="Cylinder 760">
                <a:extLst>
                  <a:ext uri="{FF2B5EF4-FFF2-40B4-BE49-F238E27FC236}">
                    <a16:creationId xmlns:a16="http://schemas.microsoft.com/office/drawing/2014/main" id="{1B2C74F0-7EEC-4697-135B-D1ED86CFC7C9}"/>
                  </a:ext>
                </a:extLst>
              </p:cNvPr>
              <p:cNvSpPr/>
              <p:nvPr/>
            </p:nvSpPr>
            <p:spPr bwMode="auto">
              <a:xfrm>
                <a:off x="9843385" y="2415941"/>
                <a:ext cx="104366" cy="352321"/>
              </a:xfrm>
              <a:prstGeom prst="can">
                <a:avLst/>
              </a:prstGeom>
              <a:solidFill>
                <a:srgbClr val="00823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62" name="Cylinder 761">
                <a:extLst>
                  <a:ext uri="{FF2B5EF4-FFF2-40B4-BE49-F238E27FC236}">
                    <a16:creationId xmlns:a16="http://schemas.microsoft.com/office/drawing/2014/main" id="{4BA6393C-60F3-3D5B-A576-878A054592DB}"/>
                  </a:ext>
                </a:extLst>
              </p:cNvPr>
              <p:cNvSpPr/>
              <p:nvPr/>
            </p:nvSpPr>
            <p:spPr bwMode="auto">
              <a:xfrm>
                <a:off x="9843385" y="2353184"/>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755" name="Group 754">
              <a:extLst>
                <a:ext uri="{FF2B5EF4-FFF2-40B4-BE49-F238E27FC236}">
                  <a16:creationId xmlns:a16="http://schemas.microsoft.com/office/drawing/2014/main" id="{B184306E-2F24-FBB5-7847-B3D06F481D71}"/>
                </a:ext>
              </a:extLst>
            </p:cNvPr>
            <p:cNvGrpSpPr/>
            <p:nvPr/>
          </p:nvGrpSpPr>
          <p:grpSpPr>
            <a:xfrm>
              <a:off x="9943615" y="2333011"/>
              <a:ext cx="104366" cy="615066"/>
              <a:chOff x="9843385" y="2353184"/>
              <a:chExt cx="104366" cy="615066"/>
            </a:xfrm>
          </p:grpSpPr>
          <p:sp>
            <p:nvSpPr>
              <p:cNvPr id="757" name="Cylinder 756">
                <a:extLst>
                  <a:ext uri="{FF2B5EF4-FFF2-40B4-BE49-F238E27FC236}">
                    <a16:creationId xmlns:a16="http://schemas.microsoft.com/office/drawing/2014/main" id="{E7A7784D-8AB6-8BCA-94E0-4AA427AEF048}"/>
                  </a:ext>
                </a:extLst>
              </p:cNvPr>
              <p:cNvSpPr/>
              <p:nvPr/>
            </p:nvSpPr>
            <p:spPr bwMode="auto">
              <a:xfrm>
                <a:off x="9843385" y="2615929"/>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58" name="Cylinder 757">
                <a:extLst>
                  <a:ext uri="{FF2B5EF4-FFF2-40B4-BE49-F238E27FC236}">
                    <a16:creationId xmlns:a16="http://schemas.microsoft.com/office/drawing/2014/main" id="{CF4EDEEE-4385-50CF-B283-C35815C08D04}"/>
                  </a:ext>
                </a:extLst>
              </p:cNvPr>
              <p:cNvSpPr/>
              <p:nvPr/>
            </p:nvSpPr>
            <p:spPr bwMode="auto">
              <a:xfrm>
                <a:off x="9843385" y="2415941"/>
                <a:ext cx="104366" cy="352321"/>
              </a:xfrm>
              <a:prstGeom prst="can">
                <a:avLst/>
              </a:prstGeom>
              <a:solidFill>
                <a:srgbClr val="00823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59" name="Cylinder 758">
                <a:extLst>
                  <a:ext uri="{FF2B5EF4-FFF2-40B4-BE49-F238E27FC236}">
                    <a16:creationId xmlns:a16="http://schemas.microsoft.com/office/drawing/2014/main" id="{84DD964A-B82D-65DB-8D7E-5D058B13D5C6}"/>
                  </a:ext>
                </a:extLst>
              </p:cNvPr>
              <p:cNvSpPr/>
              <p:nvPr/>
            </p:nvSpPr>
            <p:spPr bwMode="auto">
              <a:xfrm>
                <a:off x="9843385" y="2353184"/>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sp>
          <p:nvSpPr>
            <p:cNvPr id="756" name="Oval 755">
              <a:extLst>
                <a:ext uri="{FF2B5EF4-FFF2-40B4-BE49-F238E27FC236}">
                  <a16:creationId xmlns:a16="http://schemas.microsoft.com/office/drawing/2014/main" id="{C5C55A00-39FB-4770-D947-D4E5100120BF}"/>
                </a:ext>
              </a:extLst>
            </p:cNvPr>
            <p:cNvSpPr/>
            <p:nvPr/>
          </p:nvSpPr>
          <p:spPr bwMode="auto">
            <a:xfrm>
              <a:off x="9881655" y="2133115"/>
              <a:ext cx="108272" cy="157162"/>
            </a:xfrm>
            <a:prstGeom prst="ellipse">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763" name="Group 762">
            <a:extLst>
              <a:ext uri="{FF2B5EF4-FFF2-40B4-BE49-F238E27FC236}">
                <a16:creationId xmlns:a16="http://schemas.microsoft.com/office/drawing/2014/main" id="{C1299547-B150-7DDC-B755-70CC7C3A4B7D}"/>
              </a:ext>
            </a:extLst>
          </p:cNvPr>
          <p:cNvGrpSpPr/>
          <p:nvPr/>
        </p:nvGrpSpPr>
        <p:grpSpPr>
          <a:xfrm>
            <a:off x="10678955" y="2010842"/>
            <a:ext cx="348363" cy="833325"/>
            <a:chOff x="9767701" y="2114752"/>
            <a:chExt cx="348363" cy="833325"/>
          </a:xfrm>
        </p:grpSpPr>
        <p:sp>
          <p:nvSpPr>
            <p:cNvPr id="764" name="Cylinder 763">
              <a:extLst>
                <a:ext uri="{FF2B5EF4-FFF2-40B4-BE49-F238E27FC236}">
                  <a16:creationId xmlns:a16="http://schemas.microsoft.com/office/drawing/2014/main" id="{119D5E43-F094-CF0E-A932-26FEC6916336}"/>
                </a:ext>
              </a:extLst>
            </p:cNvPr>
            <p:cNvSpPr/>
            <p:nvPr/>
          </p:nvSpPr>
          <p:spPr bwMode="auto">
            <a:xfrm>
              <a:off x="9767701" y="2114752"/>
              <a:ext cx="100292" cy="279450"/>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65" name="Cylinder 764">
              <a:extLst>
                <a:ext uri="{FF2B5EF4-FFF2-40B4-BE49-F238E27FC236}">
                  <a16:creationId xmlns:a16="http://schemas.microsoft.com/office/drawing/2014/main" id="{E9258010-F849-BCE2-68FD-27800EC38AD8}"/>
                </a:ext>
              </a:extLst>
            </p:cNvPr>
            <p:cNvSpPr/>
            <p:nvPr/>
          </p:nvSpPr>
          <p:spPr bwMode="auto">
            <a:xfrm>
              <a:off x="10015772" y="2119395"/>
              <a:ext cx="100292" cy="279450"/>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nvGrpSpPr>
            <p:cNvPr id="766" name="Group 765">
              <a:extLst>
                <a:ext uri="{FF2B5EF4-FFF2-40B4-BE49-F238E27FC236}">
                  <a16:creationId xmlns:a16="http://schemas.microsoft.com/office/drawing/2014/main" id="{DDE0476E-AA04-7FCB-D0E4-401D38332A43}"/>
                </a:ext>
              </a:extLst>
            </p:cNvPr>
            <p:cNvGrpSpPr/>
            <p:nvPr/>
          </p:nvGrpSpPr>
          <p:grpSpPr>
            <a:xfrm>
              <a:off x="9829096" y="2333011"/>
              <a:ext cx="104366" cy="615066"/>
              <a:chOff x="9843385" y="2353184"/>
              <a:chExt cx="104366" cy="615066"/>
            </a:xfrm>
          </p:grpSpPr>
          <p:sp>
            <p:nvSpPr>
              <p:cNvPr id="772" name="Cylinder 771">
                <a:extLst>
                  <a:ext uri="{FF2B5EF4-FFF2-40B4-BE49-F238E27FC236}">
                    <a16:creationId xmlns:a16="http://schemas.microsoft.com/office/drawing/2014/main" id="{BD7E688E-CBE7-D132-EE83-BF03FDFA404A}"/>
                  </a:ext>
                </a:extLst>
              </p:cNvPr>
              <p:cNvSpPr/>
              <p:nvPr/>
            </p:nvSpPr>
            <p:spPr bwMode="auto">
              <a:xfrm>
                <a:off x="9843385" y="2615929"/>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73" name="Cylinder 772">
                <a:extLst>
                  <a:ext uri="{FF2B5EF4-FFF2-40B4-BE49-F238E27FC236}">
                    <a16:creationId xmlns:a16="http://schemas.microsoft.com/office/drawing/2014/main" id="{181FCBED-EC9D-0F74-041A-6FD6F62464FB}"/>
                  </a:ext>
                </a:extLst>
              </p:cNvPr>
              <p:cNvSpPr/>
              <p:nvPr/>
            </p:nvSpPr>
            <p:spPr bwMode="auto">
              <a:xfrm>
                <a:off x="9843385" y="2415941"/>
                <a:ext cx="104366" cy="352321"/>
              </a:xfrm>
              <a:prstGeom prst="can">
                <a:avLst/>
              </a:prstGeom>
              <a:solidFill>
                <a:srgbClr val="00823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74" name="Cylinder 773">
                <a:extLst>
                  <a:ext uri="{FF2B5EF4-FFF2-40B4-BE49-F238E27FC236}">
                    <a16:creationId xmlns:a16="http://schemas.microsoft.com/office/drawing/2014/main" id="{6AA93738-EDFF-16C5-9E0D-C33982B80D40}"/>
                  </a:ext>
                </a:extLst>
              </p:cNvPr>
              <p:cNvSpPr/>
              <p:nvPr/>
            </p:nvSpPr>
            <p:spPr bwMode="auto">
              <a:xfrm>
                <a:off x="9843385" y="2353184"/>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767" name="Group 766">
              <a:extLst>
                <a:ext uri="{FF2B5EF4-FFF2-40B4-BE49-F238E27FC236}">
                  <a16:creationId xmlns:a16="http://schemas.microsoft.com/office/drawing/2014/main" id="{FE8CC25B-D119-39D2-8DE7-97D4A298DA77}"/>
                </a:ext>
              </a:extLst>
            </p:cNvPr>
            <p:cNvGrpSpPr/>
            <p:nvPr/>
          </p:nvGrpSpPr>
          <p:grpSpPr>
            <a:xfrm>
              <a:off x="9943615" y="2333011"/>
              <a:ext cx="104366" cy="615066"/>
              <a:chOff x="9843385" y="2353184"/>
              <a:chExt cx="104366" cy="615066"/>
            </a:xfrm>
          </p:grpSpPr>
          <p:sp>
            <p:nvSpPr>
              <p:cNvPr id="769" name="Cylinder 768">
                <a:extLst>
                  <a:ext uri="{FF2B5EF4-FFF2-40B4-BE49-F238E27FC236}">
                    <a16:creationId xmlns:a16="http://schemas.microsoft.com/office/drawing/2014/main" id="{DFB4C777-E581-D9C2-F0AD-D1DB2C4F1A9E}"/>
                  </a:ext>
                </a:extLst>
              </p:cNvPr>
              <p:cNvSpPr/>
              <p:nvPr/>
            </p:nvSpPr>
            <p:spPr bwMode="auto">
              <a:xfrm>
                <a:off x="9843385" y="2615929"/>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70" name="Cylinder 769">
                <a:extLst>
                  <a:ext uri="{FF2B5EF4-FFF2-40B4-BE49-F238E27FC236}">
                    <a16:creationId xmlns:a16="http://schemas.microsoft.com/office/drawing/2014/main" id="{AD145069-7FC5-DE3F-FB78-F7CC5E21AC1C}"/>
                  </a:ext>
                </a:extLst>
              </p:cNvPr>
              <p:cNvSpPr/>
              <p:nvPr/>
            </p:nvSpPr>
            <p:spPr bwMode="auto">
              <a:xfrm>
                <a:off x="9843385" y="2415941"/>
                <a:ext cx="104366" cy="352321"/>
              </a:xfrm>
              <a:prstGeom prst="can">
                <a:avLst/>
              </a:prstGeom>
              <a:solidFill>
                <a:srgbClr val="00823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71" name="Cylinder 770">
                <a:extLst>
                  <a:ext uri="{FF2B5EF4-FFF2-40B4-BE49-F238E27FC236}">
                    <a16:creationId xmlns:a16="http://schemas.microsoft.com/office/drawing/2014/main" id="{F2E07E50-21A7-EB80-40B7-D266461681EE}"/>
                  </a:ext>
                </a:extLst>
              </p:cNvPr>
              <p:cNvSpPr/>
              <p:nvPr/>
            </p:nvSpPr>
            <p:spPr bwMode="auto">
              <a:xfrm>
                <a:off x="9843385" y="2353184"/>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sp>
          <p:nvSpPr>
            <p:cNvPr id="768" name="Oval 767">
              <a:extLst>
                <a:ext uri="{FF2B5EF4-FFF2-40B4-BE49-F238E27FC236}">
                  <a16:creationId xmlns:a16="http://schemas.microsoft.com/office/drawing/2014/main" id="{1B72A584-DB41-CE1F-93F8-59BCE62F2C39}"/>
                </a:ext>
              </a:extLst>
            </p:cNvPr>
            <p:cNvSpPr/>
            <p:nvPr/>
          </p:nvSpPr>
          <p:spPr bwMode="auto">
            <a:xfrm>
              <a:off x="9881655" y="2133115"/>
              <a:ext cx="108272" cy="157162"/>
            </a:xfrm>
            <a:prstGeom prst="ellipse">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775" name="Group 774">
            <a:extLst>
              <a:ext uri="{FF2B5EF4-FFF2-40B4-BE49-F238E27FC236}">
                <a16:creationId xmlns:a16="http://schemas.microsoft.com/office/drawing/2014/main" id="{B2C9FDD0-B2AF-6F80-1932-EDD7D54A1547}"/>
              </a:ext>
            </a:extLst>
          </p:cNvPr>
          <p:cNvGrpSpPr/>
          <p:nvPr/>
        </p:nvGrpSpPr>
        <p:grpSpPr>
          <a:xfrm>
            <a:off x="9904513" y="4148112"/>
            <a:ext cx="348363" cy="833325"/>
            <a:chOff x="9767701" y="2114752"/>
            <a:chExt cx="348363" cy="833325"/>
          </a:xfrm>
        </p:grpSpPr>
        <p:sp>
          <p:nvSpPr>
            <p:cNvPr id="776" name="Cylinder 775">
              <a:extLst>
                <a:ext uri="{FF2B5EF4-FFF2-40B4-BE49-F238E27FC236}">
                  <a16:creationId xmlns:a16="http://schemas.microsoft.com/office/drawing/2014/main" id="{4FC31706-4EEF-7EFD-099C-707D5B6F56E5}"/>
                </a:ext>
              </a:extLst>
            </p:cNvPr>
            <p:cNvSpPr/>
            <p:nvPr/>
          </p:nvSpPr>
          <p:spPr bwMode="auto">
            <a:xfrm>
              <a:off x="9767701" y="2114752"/>
              <a:ext cx="100292" cy="279450"/>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77" name="Cylinder 776">
              <a:extLst>
                <a:ext uri="{FF2B5EF4-FFF2-40B4-BE49-F238E27FC236}">
                  <a16:creationId xmlns:a16="http://schemas.microsoft.com/office/drawing/2014/main" id="{DAFB294F-A159-AB95-67C8-52C81469C8EE}"/>
                </a:ext>
              </a:extLst>
            </p:cNvPr>
            <p:cNvSpPr/>
            <p:nvPr/>
          </p:nvSpPr>
          <p:spPr bwMode="auto">
            <a:xfrm>
              <a:off x="10015772" y="2119395"/>
              <a:ext cx="100292" cy="279450"/>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nvGrpSpPr>
            <p:cNvPr id="778" name="Group 777">
              <a:extLst>
                <a:ext uri="{FF2B5EF4-FFF2-40B4-BE49-F238E27FC236}">
                  <a16:creationId xmlns:a16="http://schemas.microsoft.com/office/drawing/2014/main" id="{E50736C6-59B6-FDE0-25C2-D8A562DDE7EF}"/>
                </a:ext>
              </a:extLst>
            </p:cNvPr>
            <p:cNvGrpSpPr/>
            <p:nvPr/>
          </p:nvGrpSpPr>
          <p:grpSpPr>
            <a:xfrm>
              <a:off x="9829096" y="2333011"/>
              <a:ext cx="104366" cy="615066"/>
              <a:chOff x="9843385" y="2353184"/>
              <a:chExt cx="104366" cy="615066"/>
            </a:xfrm>
          </p:grpSpPr>
          <p:sp>
            <p:nvSpPr>
              <p:cNvPr id="783" name="Cylinder 782">
                <a:extLst>
                  <a:ext uri="{FF2B5EF4-FFF2-40B4-BE49-F238E27FC236}">
                    <a16:creationId xmlns:a16="http://schemas.microsoft.com/office/drawing/2014/main" id="{AF144800-3D58-9778-6477-B7955291F5EB}"/>
                  </a:ext>
                </a:extLst>
              </p:cNvPr>
              <p:cNvSpPr/>
              <p:nvPr/>
            </p:nvSpPr>
            <p:spPr bwMode="auto">
              <a:xfrm>
                <a:off x="9843385" y="2615929"/>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84" name="Cylinder 783">
                <a:extLst>
                  <a:ext uri="{FF2B5EF4-FFF2-40B4-BE49-F238E27FC236}">
                    <a16:creationId xmlns:a16="http://schemas.microsoft.com/office/drawing/2014/main" id="{90333E23-D88B-E533-7FF9-455FE40290B0}"/>
                  </a:ext>
                </a:extLst>
              </p:cNvPr>
              <p:cNvSpPr/>
              <p:nvPr/>
            </p:nvSpPr>
            <p:spPr bwMode="auto">
              <a:xfrm>
                <a:off x="9843385" y="2353184"/>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779" name="Group 778">
              <a:extLst>
                <a:ext uri="{FF2B5EF4-FFF2-40B4-BE49-F238E27FC236}">
                  <a16:creationId xmlns:a16="http://schemas.microsoft.com/office/drawing/2014/main" id="{7F48A286-D4DE-E5D6-A11D-B46B23EDA359}"/>
                </a:ext>
              </a:extLst>
            </p:cNvPr>
            <p:cNvGrpSpPr/>
            <p:nvPr/>
          </p:nvGrpSpPr>
          <p:grpSpPr>
            <a:xfrm>
              <a:off x="9943615" y="2333011"/>
              <a:ext cx="104366" cy="615066"/>
              <a:chOff x="9843385" y="2353184"/>
              <a:chExt cx="104366" cy="615066"/>
            </a:xfrm>
          </p:grpSpPr>
          <p:sp>
            <p:nvSpPr>
              <p:cNvPr id="781" name="Cylinder 780">
                <a:extLst>
                  <a:ext uri="{FF2B5EF4-FFF2-40B4-BE49-F238E27FC236}">
                    <a16:creationId xmlns:a16="http://schemas.microsoft.com/office/drawing/2014/main" id="{01EFF809-83F2-B5A5-EEDE-EB9E266DCC21}"/>
                  </a:ext>
                </a:extLst>
              </p:cNvPr>
              <p:cNvSpPr/>
              <p:nvPr/>
            </p:nvSpPr>
            <p:spPr bwMode="auto">
              <a:xfrm>
                <a:off x="9843385" y="2615929"/>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82" name="Cylinder 781">
                <a:extLst>
                  <a:ext uri="{FF2B5EF4-FFF2-40B4-BE49-F238E27FC236}">
                    <a16:creationId xmlns:a16="http://schemas.microsoft.com/office/drawing/2014/main" id="{3D823296-BC7D-2F6F-804B-C23EB56B2F8C}"/>
                  </a:ext>
                </a:extLst>
              </p:cNvPr>
              <p:cNvSpPr/>
              <p:nvPr/>
            </p:nvSpPr>
            <p:spPr bwMode="auto">
              <a:xfrm>
                <a:off x="9843385" y="2353184"/>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sp>
          <p:nvSpPr>
            <p:cNvPr id="780" name="Oval 779">
              <a:extLst>
                <a:ext uri="{FF2B5EF4-FFF2-40B4-BE49-F238E27FC236}">
                  <a16:creationId xmlns:a16="http://schemas.microsoft.com/office/drawing/2014/main" id="{58971E32-F692-C14F-8351-7371C865B0AC}"/>
                </a:ext>
              </a:extLst>
            </p:cNvPr>
            <p:cNvSpPr/>
            <p:nvPr/>
          </p:nvSpPr>
          <p:spPr bwMode="auto">
            <a:xfrm>
              <a:off x="9881655" y="2133115"/>
              <a:ext cx="108272" cy="157162"/>
            </a:xfrm>
            <a:prstGeom prst="ellipse">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785" name="Group 784">
            <a:extLst>
              <a:ext uri="{FF2B5EF4-FFF2-40B4-BE49-F238E27FC236}">
                <a16:creationId xmlns:a16="http://schemas.microsoft.com/office/drawing/2014/main" id="{2F0383DC-1066-4659-9E81-C2639A052CC2}"/>
              </a:ext>
            </a:extLst>
          </p:cNvPr>
          <p:cNvGrpSpPr/>
          <p:nvPr/>
        </p:nvGrpSpPr>
        <p:grpSpPr>
          <a:xfrm>
            <a:off x="10619458" y="4148112"/>
            <a:ext cx="348363" cy="833325"/>
            <a:chOff x="9767701" y="2114752"/>
            <a:chExt cx="348363" cy="833325"/>
          </a:xfrm>
        </p:grpSpPr>
        <p:sp>
          <p:nvSpPr>
            <p:cNvPr id="786" name="Cylinder 785">
              <a:extLst>
                <a:ext uri="{FF2B5EF4-FFF2-40B4-BE49-F238E27FC236}">
                  <a16:creationId xmlns:a16="http://schemas.microsoft.com/office/drawing/2014/main" id="{66376306-FE75-47E1-F609-C33CA0D85761}"/>
                </a:ext>
              </a:extLst>
            </p:cNvPr>
            <p:cNvSpPr/>
            <p:nvPr/>
          </p:nvSpPr>
          <p:spPr bwMode="auto">
            <a:xfrm>
              <a:off x="9767701" y="2114752"/>
              <a:ext cx="100292" cy="279450"/>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87" name="Cylinder 786">
              <a:extLst>
                <a:ext uri="{FF2B5EF4-FFF2-40B4-BE49-F238E27FC236}">
                  <a16:creationId xmlns:a16="http://schemas.microsoft.com/office/drawing/2014/main" id="{4C894FB4-FCC7-D391-05C9-038637B13171}"/>
                </a:ext>
              </a:extLst>
            </p:cNvPr>
            <p:cNvSpPr/>
            <p:nvPr/>
          </p:nvSpPr>
          <p:spPr bwMode="auto">
            <a:xfrm>
              <a:off x="10015772" y="2119395"/>
              <a:ext cx="100292" cy="279450"/>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nvGrpSpPr>
            <p:cNvPr id="788" name="Group 787">
              <a:extLst>
                <a:ext uri="{FF2B5EF4-FFF2-40B4-BE49-F238E27FC236}">
                  <a16:creationId xmlns:a16="http://schemas.microsoft.com/office/drawing/2014/main" id="{FA2AE70E-4C9E-9F17-1482-A0B3E4CB398F}"/>
                </a:ext>
              </a:extLst>
            </p:cNvPr>
            <p:cNvGrpSpPr/>
            <p:nvPr/>
          </p:nvGrpSpPr>
          <p:grpSpPr>
            <a:xfrm>
              <a:off x="9829096" y="2333011"/>
              <a:ext cx="104366" cy="615066"/>
              <a:chOff x="9843385" y="2353184"/>
              <a:chExt cx="104366" cy="615066"/>
            </a:xfrm>
          </p:grpSpPr>
          <p:sp>
            <p:nvSpPr>
              <p:cNvPr id="793" name="Cylinder 792">
                <a:extLst>
                  <a:ext uri="{FF2B5EF4-FFF2-40B4-BE49-F238E27FC236}">
                    <a16:creationId xmlns:a16="http://schemas.microsoft.com/office/drawing/2014/main" id="{C85FF1A1-91F4-13FA-7E9F-472042467363}"/>
                  </a:ext>
                </a:extLst>
              </p:cNvPr>
              <p:cNvSpPr/>
              <p:nvPr/>
            </p:nvSpPr>
            <p:spPr bwMode="auto">
              <a:xfrm>
                <a:off x="9843385" y="2615929"/>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94" name="Cylinder 793">
                <a:extLst>
                  <a:ext uri="{FF2B5EF4-FFF2-40B4-BE49-F238E27FC236}">
                    <a16:creationId xmlns:a16="http://schemas.microsoft.com/office/drawing/2014/main" id="{3EC76102-8451-8CBA-9378-031E3A615E43}"/>
                  </a:ext>
                </a:extLst>
              </p:cNvPr>
              <p:cNvSpPr/>
              <p:nvPr/>
            </p:nvSpPr>
            <p:spPr bwMode="auto">
              <a:xfrm>
                <a:off x="9843385" y="2353184"/>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789" name="Group 788">
              <a:extLst>
                <a:ext uri="{FF2B5EF4-FFF2-40B4-BE49-F238E27FC236}">
                  <a16:creationId xmlns:a16="http://schemas.microsoft.com/office/drawing/2014/main" id="{55FB4054-BB05-1F21-0B68-15B4474F2F58}"/>
                </a:ext>
              </a:extLst>
            </p:cNvPr>
            <p:cNvGrpSpPr/>
            <p:nvPr/>
          </p:nvGrpSpPr>
          <p:grpSpPr>
            <a:xfrm>
              <a:off x="9943615" y="2333011"/>
              <a:ext cx="104366" cy="615066"/>
              <a:chOff x="9843385" y="2353184"/>
              <a:chExt cx="104366" cy="615066"/>
            </a:xfrm>
          </p:grpSpPr>
          <p:sp>
            <p:nvSpPr>
              <p:cNvPr id="791" name="Cylinder 790">
                <a:extLst>
                  <a:ext uri="{FF2B5EF4-FFF2-40B4-BE49-F238E27FC236}">
                    <a16:creationId xmlns:a16="http://schemas.microsoft.com/office/drawing/2014/main" id="{8C90ED15-77AA-E987-A4CB-17855033A1F3}"/>
                  </a:ext>
                </a:extLst>
              </p:cNvPr>
              <p:cNvSpPr/>
              <p:nvPr/>
            </p:nvSpPr>
            <p:spPr bwMode="auto">
              <a:xfrm>
                <a:off x="9843385" y="2615929"/>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92" name="Cylinder 791">
                <a:extLst>
                  <a:ext uri="{FF2B5EF4-FFF2-40B4-BE49-F238E27FC236}">
                    <a16:creationId xmlns:a16="http://schemas.microsoft.com/office/drawing/2014/main" id="{45258460-E257-0BCF-3530-E8D6D8AE9E28}"/>
                  </a:ext>
                </a:extLst>
              </p:cNvPr>
              <p:cNvSpPr/>
              <p:nvPr/>
            </p:nvSpPr>
            <p:spPr bwMode="auto">
              <a:xfrm>
                <a:off x="9843385" y="2353184"/>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sp>
          <p:nvSpPr>
            <p:cNvPr id="790" name="Oval 789">
              <a:extLst>
                <a:ext uri="{FF2B5EF4-FFF2-40B4-BE49-F238E27FC236}">
                  <a16:creationId xmlns:a16="http://schemas.microsoft.com/office/drawing/2014/main" id="{7DD29066-7F22-FC27-E229-D192D81712B2}"/>
                </a:ext>
              </a:extLst>
            </p:cNvPr>
            <p:cNvSpPr/>
            <p:nvPr/>
          </p:nvSpPr>
          <p:spPr bwMode="auto">
            <a:xfrm>
              <a:off x="9881655" y="2133115"/>
              <a:ext cx="108272" cy="157162"/>
            </a:xfrm>
            <a:prstGeom prst="ellipse">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795" name="Group 794">
            <a:extLst>
              <a:ext uri="{FF2B5EF4-FFF2-40B4-BE49-F238E27FC236}">
                <a16:creationId xmlns:a16="http://schemas.microsoft.com/office/drawing/2014/main" id="{FE7B64D4-6E5E-0834-B6B4-E786093E76E7}"/>
              </a:ext>
            </a:extLst>
          </p:cNvPr>
          <p:cNvGrpSpPr/>
          <p:nvPr/>
        </p:nvGrpSpPr>
        <p:grpSpPr>
          <a:xfrm>
            <a:off x="11053629" y="4148112"/>
            <a:ext cx="348363" cy="833325"/>
            <a:chOff x="9767701" y="2114752"/>
            <a:chExt cx="348363" cy="833325"/>
          </a:xfrm>
        </p:grpSpPr>
        <p:sp>
          <p:nvSpPr>
            <p:cNvPr id="796" name="Cylinder 795">
              <a:extLst>
                <a:ext uri="{FF2B5EF4-FFF2-40B4-BE49-F238E27FC236}">
                  <a16:creationId xmlns:a16="http://schemas.microsoft.com/office/drawing/2014/main" id="{3A9C9D7C-98F7-25BE-7CFB-4D0B544DAFCE}"/>
                </a:ext>
              </a:extLst>
            </p:cNvPr>
            <p:cNvSpPr/>
            <p:nvPr/>
          </p:nvSpPr>
          <p:spPr bwMode="auto">
            <a:xfrm>
              <a:off x="9767701" y="2114752"/>
              <a:ext cx="100292" cy="279450"/>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797" name="Cylinder 796">
              <a:extLst>
                <a:ext uri="{FF2B5EF4-FFF2-40B4-BE49-F238E27FC236}">
                  <a16:creationId xmlns:a16="http://schemas.microsoft.com/office/drawing/2014/main" id="{8997F1D3-6F0C-10EC-497C-05BA0269E512}"/>
                </a:ext>
              </a:extLst>
            </p:cNvPr>
            <p:cNvSpPr/>
            <p:nvPr/>
          </p:nvSpPr>
          <p:spPr bwMode="auto">
            <a:xfrm>
              <a:off x="10015772" y="2119395"/>
              <a:ext cx="100292" cy="279450"/>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nvGrpSpPr>
            <p:cNvPr id="798" name="Group 797">
              <a:extLst>
                <a:ext uri="{FF2B5EF4-FFF2-40B4-BE49-F238E27FC236}">
                  <a16:creationId xmlns:a16="http://schemas.microsoft.com/office/drawing/2014/main" id="{5D6EB4F0-7B09-0702-2054-ED319E48BA96}"/>
                </a:ext>
              </a:extLst>
            </p:cNvPr>
            <p:cNvGrpSpPr/>
            <p:nvPr/>
          </p:nvGrpSpPr>
          <p:grpSpPr>
            <a:xfrm>
              <a:off x="9829096" y="2333011"/>
              <a:ext cx="104366" cy="615066"/>
              <a:chOff x="9843385" y="2353184"/>
              <a:chExt cx="104366" cy="615066"/>
            </a:xfrm>
          </p:grpSpPr>
          <p:sp>
            <p:nvSpPr>
              <p:cNvPr id="803" name="Cylinder 802">
                <a:extLst>
                  <a:ext uri="{FF2B5EF4-FFF2-40B4-BE49-F238E27FC236}">
                    <a16:creationId xmlns:a16="http://schemas.microsoft.com/office/drawing/2014/main" id="{E98906F2-B998-478C-C0EE-A139EE973CAD}"/>
                  </a:ext>
                </a:extLst>
              </p:cNvPr>
              <p:cNvSpPr/>
              <p:nvPr/>
            </p:nvSpPr>
            <p:spPr bwMode="auto">
              <a:xfrm>
                <a:off x="9843385" y="2615929"/>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804" name="Cylinder 803">
                <a:extLst>
                  <a:ext uri="{FF2B5EF4-FFF2-40B4-BE49-F238E27FC236}">
                    <a16:creationId xmlns:a16="http://schemas.microsoft.com/office/drawing/2014/main" id="{16058F3B-20CD-7A32-A134-98FE0DE4AB65}"/>
                  </a:ext>
                </a:extLst>
              </p:cNvPr>
              <p:cNvSpPr/>
              <p:nvPr/>
            </p:nvSpPr>
            <p:spPr bwMode="auto">
              <a:xfrm>
                <a:off x="9843385" y="2353184"/>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799" name="Group 798">
              <a:extLst>
                <a:ext uri="{FF2B5EF4-FFF2-40B4-BE49-F238E27FC236}">
                  <a16:creationId xmlns:a16="http://schemas.microsoft.com/office/drawing/2014/main" id="{4284BADA-677D-BC6A-156A-2F7B0E2B0271}"/>
                </a:ext>
              </a:extLst>
            </p:cNvPr>
            <p:cNvGrpSpPr/>
            <p:nvPr/>
          </p:nvGrpSpPr>
          <p:grpSpPr>
            <a:xfrm>
              <a:off x="9943615" y="2333011"/>
              <a:ext cx="104366" cy="615066"/>
              <a:chOff x="9843385" y="2353184"/>
              <a:chExt cx="104366" cy="615066"/>
            </a:xfrm>
          </p:grpSpPr>
          <p:sp>
            <p:nvSpPr>
              <p:cNvPr id="801" name="Cylinder 800">
                <a:extLst>
                  <a:ext uri="{FF2B5EF4-FFF2-40B4-BE49-F238E27FC236}">
                    <a16:creationId xmlns:a16="http://schemas.microsoft.com/office/drawing/2014/main" id="{EE7226F0-1257-9F5B-F76C-4270D3D873F7}"/>
                  </a:ext>
                </a:extLst>
              </p:cNvPr>
              <p:cNvSpPr/>
              <p:nvPr/>
            </p:nvSpPr>
            <p:spPr bwMode="auto">
              <a:xfrm>
                <a:off x="9843385" y="2615929"/>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802" name="Cylinder 801">
                <a:extLst>
                  <a:ext uri="{FF2B5EF4-FFF2-40B4-BE49-F238E27FC236}">
                    <a16:creationId xmlns:a16="http://schemas.microsoft.com/office/drawing/2014/main" id="{D2BF8F23-3305-04A0-2939-EE90DE70EBB3}"/>
                  </a:ext>
                </a:extLst>
              </p:cNvPr>
              <p:cNvSpPr/>
              <p:nvPr/>
            </p:nvSpPr>
            <p:spPr bwMode="auto">
              <a:xfrm>
                <a:off x="9843385" y="2353184"/>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sp>
          <p:nvSpPr>
            <p:cNvPr id="800" name="Oval 799">
              <a:extLst>
                <a:ext uri="{FF2B5EF4-FFF2-40B4-BE49-F238E27FC236}">
                  <a16:creationId xmlns:a16="http://schemas.microsoft.com/office/drawing/2014/main" id="{A1F3CC1C-C6FA-18B4-AF49-653F5C506025}"/>
                </a:ext>
              </a:extLst>
            </p:cNvPr>
            <p:cNvSpPr/>
            <p:nvPr/>
          </p:nvSpPr>
          <p:spPr bwMode="auto">
            <a:xfrm>
              <a:off x="9881655" y="2133115"/>
              <a:ext cx="108272" cy="157162"/>
            </a:xfrm>
            <a:prstGeom prst="ellipse">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805" name="Group 804">
            <a:extLst>
              <a:ext uri="{FF2B5EF4-FFF2-40B4-BE49-F238E27FC236}">
                <a16:creationId xmlns:a16="http://schemas.microsoft.com/office/drawing/2014/main" id="{BFB593ED-9D84-5917-BDD5-5D701DE49669}"/>
              </a:ext>
            </a:extLst>
          </p:cNvPr>
          <p:cNvGrpSpPr/>
          <p:nvPr/>
        </p:nvGrpSpPr>
        <p:grpSpPr>
          <a:xfrm>
            <a:off x="11447799" y="4148112"/>
            <a:ext cx="348363" cy="833325"/>
            <a:chOff x="9767701" y="2114752"/>
            <a:chExt cx="348363" cy="833325"/>
          </a:xfrm>
        </p:grpSpPr>
        <p:sp>
          <p:nvSpPr>
            <p:cNvPr id="806" name="Cylinder 805">
              <a:extLst>
                <a:ext uri="{FF2B5EF4-FFF2-40B4-BE49-F238E27FC236}">
                  <a16:creationId xmlns:a16="http://schemas.microsoft.com/office/drawing/2014/main" id="{3BD294D4-73D3-0EE4-5B4C-E046064E489B}"/>
                </a:ext>
              </a:extLst>
            </p:cNvPr>
            <p:cNvSpPr/>
            <p:nvPr/>
          </p:nvSpPr>
          <p:spPr bwMode="auto">
            <a:xfrm>
              <a:off x="9767701" y="2114752"/>
              <a:ext cx="100292" cy="279450"/>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807" name="Cylinder 806">
              <a:extLst>
                <a:ext uri="{FF2B5EF4-FFF2-40B4-BE49-F238E27FC236}">
                  <a16:creationId xmlns:a16="http://schemas.microsoft.com/office/drawing/2014/main" id="{70C5EB32-C924-4E18-39ED-10BD515D03F6}"/>
                </a:ext>
              </a:extLst>
            </p:cNvPr>
            <p:cNvSpPr/>
            <p:nvPr/>
          </p:nvSpPr>
          <p:spPr bwMode="auto">
            <a:xfrm>
              <a:off x="10015772" y="2119395"/>
              <a:ext cx="100292" cy="279450"/>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nvGrpSpPr>
            <p:cNvPr id="808" name="Group 807">
              <a:extLst>
                <a:ext uri="{FF2B5EF4-FFF2-40B4-BE49-F238E27FC236}">
                  <a16:creationId xmlns:a16="http://schemas.microsoft.com/office/drawing/2014/main" id="{87E59565-D6A6-43F2-258E-C4FB43E5AEED}"/>
                </a:ext>
              </a:extLst>
            </p:cNvPr>
            <p:cNvGrpSpPr/>
            <p:nvPr/>
          </p:nvGrpSpPr>
          <p:grpSpPr>
            <a:xfrm>
              <a:off x="9829096" y="2333011"/>
              <a:ext cx="104366" cy="615066"/>
              <a:chOff x="9843385" y="2353184"/>
              <a:chExt cx="104366" cy="615066"/>
            </a:xfrm>
          </p:grpSpPr>
          <p:sp>
            <p:nvSpPr>
              <p:cNvPr id="813" name="Cylinder 812">
                <a:extLst>
                  <a:ext uri="{FF2B5EF4-FFF2-40B4-BE49-F238E27FC236}">
                    <a16:creationId xmlns:a16="http://schemas.microsoft.com/office/drawing/2014/main" id="{219793B3-3C5B-4AF3-C031-C36186DB8856}"/>
                  </a:ext>
                </a:extLst>
              </p:cNvPr>
              <p:cNvSpPr/>
              <p:nvPr/>
            </p:nvSpPr>
            <p:spPr bwMode="auto">
              <a:xfrm>
                <a:off x="9843385" y="2615929"/>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814" name="Cylinder 813">
                <a:extLst>
                  <a:ext uri="{FF2B5EF4-FFF2-40B4-BE49-F238E27FC236}">
                    <a16:creationId xmlns:a16="http://schemas.microsoft.com/office/drawing/2014/main" id="{D60140EB-CCE7-C59E-6D65-F7845FC81530}"/>
                  </a:ext>
                </a:extLst>
              </p:cNvPr>
              <p:cNvSpPr/>
              <p:nvPr/>
            </p:nvSpPr>
            <p:spPr bwMode="auto">
              <a:xfrm>
                <a:off x="9843385" y="2353184"/>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grpSp>
          <p:nvGrpSpPr>
            <p:cNvPr id="809" name="Group 808">
              <a:extLst>
                <a:ext uri="{FF2B5EF4-FFF2-40B4-BE49-F238E27FC236}">
                  <a16:creationId xmlns:a16="http://schemas.microsoft.com/office/drawing/2014/main" id="{15B2EC78-70B1-6B48-7CD1-DAB609ED5ED1}"/>
                </a:ext>
              </a:extLst>
            </p:cNvPr>
            <p:cNvGrpSpPr/>
            <p:nvPr/>
          </p:nvGrpSpPr>
          <p:grpSpPr>
            <a:xfrm>
              <a:off x="9943615" y="2333011"/>
              <a:ext cx="104366" cy="615066"/>
              <a:chOff x="9843385" y="2353184"/>
              <a:chExt cx="104366" cy="615066"/>
            </a:xfrm>
          </p:grpSpPr>
          <p:sp>
            <p:nvSpPr>
              <p:cNvPr id="811" name="Cylinder 810">
                <a:extLst>
                  <a:ext uri="{FF2B5EF4-FFF2-40B4-BE49-F238E27FC236}">
                    <a16:creationId xmlns:a16="http://schemas.microsoft.com/office/drawing/2014/main" id="{33D52D36-A97B-087B-A6D1-6712451158D2}"/>
                  </a:ext>
                </a:extLst>
              </p:cNvPr>
              <p:cNvSpPr/>
              <p:nvPr/>
            </p:nvSpPr>
            <p:spPr bwMode="auto">
              <a:xfrm>
                <a:off x="9843385" y="2615929"/>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812" name="Cylinder 811">
                <a:extLst>
                  <a:ext uri="{FF2B5EF4-FFF2-40B4-BE49-F238E27FC236}">
                    <a16:creationId xmlns:a16="http://schemas.microsoft.com/office/drawing/2014/main" id="{3090C3CD-9977-B8E7-2B00-36F04EF0CC79}"/>
                  </a:ext>
                </a:extLst>
              </p:cNvPr>
              <p:cNvSpPr/>
              <p:nvPr/>
            </p:nvSpPr>
            <p:spPr bwMode="auto">
              <a:xfrm>
                <a:off x="9843385" y="2353184"/>
                <a:ext cx="104366" cy="352321"/>
              </a:xfrm>
              <a:prstGeom prst="can">
                <a:avLst/>
              </a:prstGeom>
              <a:solidFill>
                <a:srgbClr val="4DA1BB"/>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sp>
          <p:nvSpPr>
            <p:cNvPr id="810" name="Oval 809">
              <a:extLst>
                <a:ext uri="{FF2B5EF4-FFF2-40B4-BE49-F238E27FC236}">
                  <a16:creationId xmlns:a16="http://schemas.microsoft.com/office/drawing/2014/main" id="{A2BA6663-B2AE-3681-D520-CB4BC96B79F1}"/>
                </a:ext>
              </a:extLst>
            </p:cNvPr>
            <p:cNvSpPr/>
            <p:nvPr/>
          </p:nvSpPr>
          <p:spPr bwMode="auto">
            <a:xfrm>
              <a:off x="9881655" y="2133115"/>
              <a:ext cx="108272" cy="157162"/>
            </a:xfrm>
            <a:prstGeom prst="ellipse">
              <a:avLst/>
            </a:prstGeom>
            <a:solidFill>
              <a:srgbClr val="E1471D"/>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grpSp>
      <p:cxnSp>
        <p:nvCxnSpPr>
          <p:cNvPr id="815" name="Straight Arrow Connector 814">
            <a:extLst>
              <a:ext uri="{FF2B5EF4-FFF2-40B4-BE49-F238E27FC236}">
                <a16:creationId xmlns:a16="http://schemas.microsoft.com/office/drawing/2014/main" id="{8EE2133D-0A17-193C-96A6-7B928C18CD25}"/>
              </a:ext>
            </a:extLst>
          </p:cNvPr>
          <p:cNvCxnSpPr>
            <a:cxnSpLocks/>
          </p:cNvCxnSpPr>
          <p:nvPr/>
        </p:nvCxnSpPr>
        <p:spPr bwMode="auto">
          <a:xfrm>
            <a:off x="7146003" y="2612781"/>
            <a:ext cx="0" cy="182880"/>
          </a:xfrm>
          <a:prstGeom prst="straightConnector1">
            <a:avLst/>
          </a:prstGeom>
          <a:noFill/>
          <a:ln w="28575" cap="flat" cmpd="sng" algn="ctr">
            <a:solidFill>
              <a:srgbClr val="FDB338"/>
            </a:solidFill>
            <a:prstDash val="solid"/>
            <a:round/>
            <a:headEnd type="none" w="med" len="med"/>
            <a:tailEnd type="triangle"/>
          </a:ln>
          <a:effectLst/>
        </p:spPr>
      </p:cxnSp>
      <p:cxnSp>
        <p:nvCxnSpPr>
          <p:cNvPr id="816" name="Straight Arrow Connector 815">
            <a:extLst>
              <a:ext uri="{FF2B5EF4-FFF2-40B4-BE49-F238E27FC236}">
                <a16:creationId xmlns:a16="http://schemas.microsoft.com/office/drawing/2014/main" id="{B08FBCEA-60B0-3DB0-53AD-DF77E8CD8CEA}"/>
              </a:ext>
            </a:extLst>
          </p:cNvPr>
          <p:cNvCxnSpPr>
            <a:cxnSpLocks/>
          </p:cNvCxnSpPr>
          <p:nvPr/>
        </p:nvCxnSpPr>
        <p:spPr bwMode="auto">
          <a:xfrm>
            <a:off x="8641255" y="4737456"/>
            <a:ext cx="0" cy="182880"/>
          </a:xfrm>
          <a:prstGeom prst="straightConnector1">
            <a:avLst/>
          </a:prstGeom>
          <a:noFill/>
          <a:ln w="28575" cap="flat" cmpd="sng" algn="ctr">
            <a:solidFill>
              <a:srgbClr val="FDB338"/>
            </a:solidFill>
            <a:prstDash val="solid"/>
            <a:round/>
            <a:headEnd type="none" w="med" len="med"/>
            <a:tailEnd type="triangle"/>
          </a:ln>
          <a:effectLst/>
        </p:spPr>
      </p:cxnSp>
      <p:cxnSp>
        <p:nvCxnSpPr>
          <p:cNvPr id="817" name="Straight Arrow Connector 816">
            <a:extLst>
              <a:ext uri="{FF2B5EF4-FFF2-40B4-BE49-F238E27FC236}">
                <a16:creationId xmlns:a16="http://schemas.microsoft.com/office/drawing/2014/main" id="{0640BA9C-CEA0-3391-0DF6-A5DE72520DD4}"/>
              </a:ext>
            </a:extLst>
          </p:cNvPr>
          <p:cNvCxnSpPr>
            <a:cxnSpLocks/>
          </p:cNvCxnSpPr>
          <p:nvPr/>
        </p:nvCxnSpPr>
        <p:spPr bwMode="auto">
          <a:xfrm>
            <a:off x="7721487" y="2629243"/>
            <a:ext cx="0" cy="182880"/>
          </a:xfrm>
          <a:prstGeom prst="straightConnector1">
            <a:avLst/>
          </a:prstGeom>
          <a:noFill/>
          <a:ln w="28575" cap="flat" cmpd="sng" algn="ctr">
            <a:solidFill>
              <a:srgbClr val="FDB338"/>
            </a:solidFill>
            <a:prstDash val="solid"/>
            <a:round/>
            <a:headEnd type="none" w="med" len="med"/>
            <a:tailEnd type="triangle"/>
          </a:ln>
          <a:effectLst/>
        </p:spPr>
      </p:cxnSp>
      <p:cxnSp>
        <p:nvCxnSpPr>
          <p:cNvPr id="818" name="Straight Arrow Connector 817">
            <a:extLst>
              <a:ext uri="{FF2B5EF4-FFF2-40B4-BE49-F238E27FC236}">
                <a16:creationId xmlns:a16="http://schemas.microsoft.com/office/drawing/2014/main" id="{3D6CF50A-DE4F-F3E7-4CD3-20540E6AE637}"/>
              </a:ext>
            </a:extLst>
          </p:cNvPr>
          <p:cNvCxnSpPr>
            <a:cxnSpLocks/>
          </p:cNvCxnSpPr>
          <p:nvPr/>
        </p:nvCxnSpPr>
        <p:spPr bwMode="auto">
          <a:xfrm>
            <a:off x="8011837" y="2626311"/>
            <a:ext cx="0" cy="182880"/>
          </a:xfrm>
          <a:prstGeom prst="straightConnector1">
            <a:avLst/>
          </a:prstGeom>
          <a:noFill/>
          <a:ln w="28575" cap="flat" cmpd="sng" algn="ctr">
            <a:solidFill>
              <a:srgbClr val="FDB338"/>
            </a:solidFill>
            <a:prstDash val="solid"/>
            <a:round/>
            <a:headEnd type="none" w="med" len="med"/>
            <a:tailEnd type="triangle"/>
          </a:ln>
          <a:effectLst/>
        </p:spPr>
      </p:cxnSp>
      <p:cxnSp>
        <p:nvCxnSpPr>
          <p:cNvPr id="819" name="Straight Arrow Connector 818">
            <a:extLst>
              <a:ext uri="{FF2B5EF4-FFF2-40B4-BE49-F238E27FC236}">
                <a16:creationId xmlns:a16="http://schemas.microsoft.com/office/drawing/2014/main" id="{38342C6D-61EB-1707-6D6E-7C2452AF784F}"/>
              </a:ext>
            </a:extLst>
          </p:cNvPr>
          <p:cNvCxnSpPr>
            <a:cxnSpLocks/>
          </p:cNvCxnSpPr>
          <p:nvPr/>
        </p:nvCxnSpPr>
        <p:spPr bwMode="auto">
          <a:xfrm>
            <a:off x="7156394" y="4721727"/>
            <a:ext cx="0" cy="182880"/>
          </a:xfrm>
          <a:prstGeom prst="straightConnector1">
            <a:avLst/>
          </a:prstGeom>
          <a:noFill/>
          <a:ln w="28575" cap="flat" cmpd="sng" algn="ctr">
            <a:solidFill>
              <a:srgbClr val="FDB338"/>
            </a:solidFill>
            <a:prstDash val="solid"/>
            <a:round/>
            <a:headEnd type="none" w="med" len="med"/>
            <a:tailEnd type="triangle"/>
          </a:ln>
          <a:effectLst/>
        </p:spPr>
      </p:cxnSp>
    </p:spTree>
    <p:extLst>
      <p:ext uri="{BB962C8B-B14F-4D97-AF65-F5344CB8AC3E}">
        <p14:creationId xmlns:p14="http://schemas.microsoft.com/office/powerpoint/2010/main" val="3408623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203F4-5B50-7634-3720-66814F5E63A1}"/>
              </a:ext>
            </a:extLst>
          </p:cNvPr>
          <p:cNvSpPr>
            <a:spLocks noGrp="1"/>
          </p:cNvSpPr>
          <p:nvPr>
            <p:ph type="title"/>
          </p:nvPr>
        </p:nvSpPr>
        <p:spPr/>
        <p:txBody>
          <a:bodyPr/>
          <a:lstStyle/>
          <a:p>
            <a:r>
              <a:rPr lang="en-US" dirty="0"/>
              <a:t>Capmatinib and Tepotinib: Approved Selective </a:t>
            </a:r>
            <a:br>
              <a:rPr lang="en-US" dirty="0"/>
            </a:br>
            <a:r>
              <a:rPr lang="en-US" dirty="0"/>
              <a:t>MET Inhibitors for </a:t>
            </a:r>
            <a:r>
              <a:rPr lang="en-US" i="1" dirty="0"/>
              <a:t>MET</a:t>
            </a:r>
            <a:r>
              <a:rPr lang="en-US" dirty="0"/>
              <a:t>ex14-Positive Advanced NSCLC</a:t>
            </a:r>
          </a:p>
        </p:txBody>
      </p:sp>
      <p:graphicFrame>
        <p:nvGraphicFramePr>
          <p:cNvPr id="6" name="Table 15">
            <a:extLst>
              <a:ext uri="{FF2B5EF4-FFF2-40B4-BE49-F238E27FC236}">
                <a16:creationId xmlns:a16="http://schemas.microsoft.com/office/drawing/2014/main" id="{66A58EA6-867D-D73E-1358-4436457B793E}"/>
              </a:ext>
            </a:extLst>
          </p:cNvPr>
          <p:cNvGraphicFramePr>
            <a:graphicFrameLocks noGrp="1"/>
          </p:cNvGraphicFramePr>
          <p:nvPr>
            <p:extLst>
              <p:ext uri="{D42A27DB-BD31-4B8C-83A1-F6EECF244321}">
                <p14:modId xmlns:p14="http://schemas.microsoft.com/office/powerpoint/2010/main" val="3634851760"/>
              </p:ext>
            </p:extLst>
          </p:nvPr>
        </p:nvGraphicFramePr>
        <p:xfrm>
          <a:off x="715870" y="2143404"/>
          <a:ext cx="4932455" cy="3017520"/>
        </p:xfrm>
        <a:graphic>
          <a:graphicData uri="http://schemas.openxmlformats.org/drawingml/2006/table">
            <a:tbl>
              <a:tblPr firstRow="1" bandRow="1">
                <a:tableStyleId>{93296810-A885-4BE3-A3E7-6D5BEEA58F35}</a:tableStyleId>
              </a:tblPr>
              <a:tblGrid>
                <a:gridCol w="2038719">
                  <a:extLst>
                    <a:ext uri="{9D8B030D-6E8A-4147-A177-3AD203B41FA5}">
                      <a16:colId xmlns:a16="http://schemas.microsoft.com/office/drawing/2014/main" val="2266926427"/>
                    </a:ext>
                  </a:extLst>
                </a:gridCol>
                <a:gridCol w="1700183">
                  <a:extLst>
                    <a:ext uri="{9D8B030D-6E8A-4147-A177-3AD203B41FA5}">
                      <a16:colId xmlns:a16="http://schemas.microsoft.com/office/drawing/2014/main" val="2540440937"/>
                    </a:ext>
                  </a:extLst>
                </a:gridCol>
                <a:gridCol w="1193553">
                  <a:extLst>
                    <a:ext uri="{9D8B030D-6E8A-4147-A177-3AD203B41FA5}">
                      <a16:colId xmlns:a16="http://schemas.microsoft.com/office/drawing/2014/main" val="3971398757"/>
                    </a:ext>
                  </a:extLst>
                </a:gridCol>
              </a:tblGrid>
              <a:tr h="0">
                <a:tc>
                  <a:txBody>
                    <a:bodyPr/>
                    <a:lstStyle/>
                    <a:p>
                      <a:r>
                        <a:rPr lang="en-US" sz="1600" dirty="0">
                          <a:latin typeface="Calibri" panose="020F0502020204030204" pitchFamily="34" charset="0"/>
                          <a:cs typeface="Calibri" panose="020F0502020204030204" pitchFamily="34" charset="0"/>
                        </a:rPr>
                        <a:t>Response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latin typeface="Calibri" panose="020F0502020204030204" pitchFamily="34" charset="0"/>
                          <a:cs typeface="Calibri" panose="020F0502020204030204" pitchFamily="34" charset="0"/>
                        </a:rPr>
                        <a:t>Prior Plt-Based CT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latin typeface="Calibri" panose="020F0502020204030204" pitchFamily="34" charset="0"/>
                          <a:cs typeface="Calibri" panose="020F0502020204030204" pitchFamily="34" charset="0"/>
                        </a:rPr>
                        <a:t>Tx Naive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301175998"/>
                  </a:ext>
                </a:extLst>
              </a:tr>
              <a:tr h="121978">
                <a:tc>
                  <a:txBody>
                    <a:bodyPr/>
                    <a:lstStyle/>
                    <a:p>
                      <a:r>
                        <a:rPr lang="en-US" sz="1600" b="1" dirty="0">
                          <a:solidFill>
                            <a:schemeClr val="bg1"/>
                          </a:solidFill>
                          <a:latin typeface="Calibri" panose="020F0502020204030204" pitchFamily="34" charset="0"/>
                          <a:cs typeface="Calibri" panose="020F0502020204030204" pitchFamily="34" charset="0"/>
                        </a:rPr>
                        <a:t>Capmatinib</a:t>
                      </a:r>
                      <a:endParaRPr lang="en-US" sz="1600" i="1" dirty="0">
                        <a:solidFill>
                          <a:schemeClr val="bg1"/>
                        </a:solidFill>
                        <a:latin typeface="Calibri" panose="020F0502020204030204" pitchFamily="34" charset="0"/>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DCDCF"/>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(n = 100)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(n = 60)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24960921"/>
                  </a:ext>
                </a:extLst>
              </a:tr>
              <a:tr h="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ORR,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44.0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66.7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172865585"/>
                  </a:ext>
                </a:extLst>
              </a:tr>
              <a:tr h="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Median DoR, mo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9.7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12.6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600321659"/>
                  </a:ext>
                </a:extLst>
              </a:tr>
              <a:tr h="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Median PFS, mo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12.3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389807280"/>
                  </a:ext>
                </a:extLst>
              </a:tr>
              <a:tr h="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lang="en-US" sz="1600" b="1" kern="1200" dirty="0">
                          <a:solidFill>
                            <a:schemeClr val="bg1"/>
                          </a:solidFill>
                          <a:latin typeface="Calibri" panose="020F0502020204030204" pitchFamily="34" charset="0"/>
                          <a:ea typeface="+mn-ea"/>
                          <a:cs typeface="Calibri" panose="020F0502020204030204" pitchFamily="34" charset="0"/>
                        </a:rPr>
                        <a:t>Tepotinib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CDCF"/>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(n = 83)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CDCF"/>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(n = 69)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3863364682"/>
                  </a:ext>
                </a:extLst>
              </a:tr>
              <a:tr h="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ORR,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latinLnBrk="0" hangingPunct="1"/>
                      <a:r>
                        <a:rPr lang="en-US" sz="1600" kern="1200" dirty="0">
                          <a:solidFill>
                            <a:schemeClr val="bg1"/>
                          </a:solidFill>
                          <a:latin typeface="Calibri" panose="020F0502020204030204" pitchFamily="34" charset="0"/>
                          <a:ea typeface="+mn-ea"/>
                          <a:cs typeface="Calibri" panose="020F0502020204030204" pitchFamily="34" charset="0"/>
                        </a:rPr>
                        <a:t>44.6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latinLnBrk="0" hangingPunct="1"/>
                      <a:r>
                        <a:rPr lang="en-US" sz="1600" kern="1200" dirty="0">
                          <a:solidFill>
                            <a:schemeClr val="bg1"/>
                          </a:solidFill>
                          <a:latin typeface="Calibri" panose="020F0502020204030204" pitchFamily="34" charset="0"/>
                          <a:ea typeface="+mn-ea"/>
                          <a:cs typeface="Calibri" panose="020F0502020204030204" pitchFamily="34" charset="0"/>
                        </a:rPr>
                        <a:t>44.9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814251062"/>
                  </a:ext>
                </a:extLst>
              </a:tr>
              <a:tr h="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Median DoR, mo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latinLnBrk="0" hangingPunct="1"/>
                      <a:r>
                        <a:rPr lang="en-US" sz="1600" kern="1200" dirty="0">
                          <a:solidFill>
                            <a:schemeClr val="bg1"/>
                          </a:solidFill>
                          <a:latin typeface="Calibri" panose="020F0502020204030204" pitchFamily="34" charset="0"/>
                          <a:ea typeface="+mn-ea"/>
                          <a:cs typeface="Calibri" panose="020F0502020204030204" pitchFamily="34" charset="0"/>
                        </a:rPr>
                        <a:t>11.1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latinLnBrk="0" hangingPunct="1"/>
                      <a:r>
                        <a:rPr lang="en-US" sz="1600" kern="1200" dirty="0">
                          <a:solidFill>
                            <a:schemeClr val="bg1"/>
                          </a:solidFill>
                          <a:latin typeface="Calibri" panose="020F0502020204030204" pitchFamily="34" charset="0"/>
                          <a:ea typeface="+mn-ea"/>
                          <a:cs typeface="Calibri" panose="020F0502020204030204" pitchFamily="34" charset="0"/>
                        </a:rPr>
                        <a:t>10.8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587316072"/>
                  </a:ext>
                </a:extLst>
              </a:tr>
              <a:tr h="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Median PFS, mo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latinLnBrk="0" hangingPunct="1"/>
                      <a:r>
                        <a:rPr lang="en-US" sz="1600" kern="1200" dirty="0">
                          <a:solidFill>
                            <a:schemeClr val="bg1"/>
                          </a:solidFill>
                          <a:latin typeface="Calibri" panose="020F0502020204030204" pitchFamily="34" charset="0"/>
                          <a:ea typeface="+mn-ea"/>
                          <a:cs typeface="Calibri" panose="020F0502020204030204" pitchFamily="34" charset="0"/>
                        </a:rPr>
                        <a:t>10.9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latinLnBrk="0" hangingPunct="1"/>
                      <a:r>
                        <a:rPr lang="en-US" sz="1600" kern="1200" dirty="0">
                          <a:solidFill>
                            <a:schemeClr val="bg1"/>
                          </a:solidFill>
                          <a:latin typeface="Calibri" panose="020F0502020204030204" pitchFamily="34" charset="0"/>
                          <a:ea typeface="+mn-ea"/>
                          <a:cs typeface="Calibri" panose="020F0502020204030204" pitchFamily="34" charset="0"/>
                        </a:rPr>
                        <a:t>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50308578"/>
                  </a:ext>
                </a:extLst>
              </a:tr>
            </a:tbl>
          </a:graphicData>
        </a:graphic>
      </p:graphicFrame>
      <p:sp>
        <p:nvSpPr>
          <p:cNvPr id="7" name="Text Box 15">
            <a:extLst>
              <a:ext uri="{FF2B5EF4-FFF2-40B4-BE49-F238E27FC236}">
                <a16:creationId xmlns:a16="http://schemas.microsoft.com/office/drawing/2014/main" id="{44CAD1ED-E101-F6A9-458D-2F4D763C89D0}"/>
              </a:ext>
            </a:extLst>
          </p:cNvPr>
          <p:cNvSpPr txBox="1">
            <a:spLocks noChangeArrowheads="1"/>
          </p:cNvSpPr>
          <p:nvPr/>
        </p:nvSpPr>
        <p:spPr bwMode="auto">
          <a:xfrm>
            <a:off x="424510" y="6215493"/>
            <a:ext cx="6422617"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5"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Capmatinib PI. Le. Clin Cancer Res. 2022;28:1117. Paik. NEJM. 2020;383:931. </a:t>
            </a:r>
            <a:b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Tepotinib PI. Wolf. ASCO 2021. Abstr 9020. Wolf. ELCC 2022. Abstr 26P. </a:t>
            </a:r>
          </a:p>
        </p:txBody>
      </p:sp>
      <p:sp>
        <p:nvSpPr>
          <p:cNvPr id="8" name="Content Placeholder 3">
            <a:extLst>
              <a:ext uri="{FF2B5EF4-FFF2-40B4-BE49-F238E27FC236}">
                <a16:creationId xmlns:a16="http://schemas.microsoft.com/office/drawing/2014/main" id="{7E244D2C-ED54-A0B6-4887-164D6E76386D}"/>
              </a:ext>
            </a:extLst>
          </p:cNvPr>
          <p:cNvSpPr txBox="1">
            <a:spLocks/>
          </p:cNvSpPr>
          <p:nvPr/>
        </p:nvSpPr>
        <p:spPr>
          <a:xfrm>
            <a:off x="617368" y="5196102"/>
            <a:ext cx="5278107" cy="1002640"/>
          </a:xfrm>
          <a:prstGeom prst="rect">
            <a:avLst/>
          </a:prstGeom>
        </p:spPr>
        <p:txBody>
          <a:bodyPr/>
          <a:lstStyle>
            <a:lvl1pPr marL="342889" indent="-342889" algn="l" rtl="0" eaLnBrk="1" fontAlgn="base" hangingPunct="1">
              <a:lnSpc>
                <a:spcPct val="90000"/>
              </a:lnSpc>
              <a:spcBef>
                <a:spcPts val="1000"/>
              </a:spcBef>
              <a:spcAft>
                <a:spcPts val="699"/>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29" indent="-285743" algn="l" rtl="0" eaLnBrk="1" fontAlgn="base" hangingPunct="1">
              <a:lnSpc>
                <a:spcPct val="90000"/>
              </a:lnSpc>
              <a:spcBef>
                <a:spcPts val="1000"/>
              </a:spcBef>
              <a:spcAft>
                <a:spcPts val="699"/>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2971" indent="-228594" algn="l" rtl="0" eaLnBrk="1" fontAlgn="base" hangingPunct="1">
              <a:lnSpc>
                <a:spcPct val="90000"/>
              </a:lnSpc>
              <a:spcBef>
                <a:spcPts val="1000"/>
              </a:spcBef>
              <a:spcAft>
                <a:spcPts val="699"/>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157" indent="-228594" algn="l" rtl="0" eaLnBrk="1" fontAlgn="base" hangingPunct="1">
              <a:lnSpc>
                <a:spcPct val="90000"/>
              </a:lnSpc>
              <a:spcBef>
                <a:spcPts val="1000"/>
              </a:spcBef>
              <a:spcAft>
                <a:spcPts val="699"/>
              </a:spcAft>
              <a:buClr>
                <a:schemeClr val="bg1"/>
              </a:buClr>
              <a:buFont typeface="Arial" panose="020B0604020202020204" pitchFamily="34" charset="0"/>
              <a:buChar char="‒"/>
              <a:defRPr sz="2199">
                <a:solidFill>
                  <a:schemeClr val="bg1"/>
                </a:solidFill>
                <a:latin typeface="Calibri" panose="020F0502020204030204" pitchFamily="34" charset="0"/>
              </a:defRPr>
            </a:lvl4pPr>
            <a:lvl5pPr marL="2057346" indent="-228594" algn="l" rtl="0" eaLnBrk="1" fontAlgn="base" hangingPunct="1">
              <a:lnSpc>
                <a:spcPct val="90000"/>
              </a:lnSpc>
              <a:spcBef>
                <a:spcPts val="1000"/>
              </a:spcBef>
              <a:spcAft>
                <a:spcPts val="699"/>
              </a:spcAft>
              <a:buClr>
                <a:schemeClr val="bg1"/>
              </a:buClr>
              <a:buFont typeface="Arial" panose="020B0604020202020204" pitchFamily="34" charset="0"/>
              <a:buChar char="‒"/>
              <a:defRPr sz="1999">
                <a:solidFill>
                  <a:schemeClr val="bg1"/>
                </a:solidFill>
                <a:latin typeface="Calibri" panose="020F0502020204030204" pitchFamily="34" charset="0"/>
              </a:defRPr>
            </a:lvl5pPr>
            <a:lvl6pPr marL="2514532"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721"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8909"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095"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889" marR="0" lvl="0" indent="-342889" algn="l" defTabSz="914400" rtl="0" eaLnBrk="1" fontAlgn="base" latinLnBrk="0" hangingPunct="1">
              <a:lnSpc>
                <a:spcPct val="90000"/>
              </a:lnSpc>
              <a:spcBef>
                <a:spcPts val="400"/>
              </a:spcBef>
              <a:spcAft>
                <a:spcPts val="4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FDA approvals for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metastatic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ex14+ NSCLC</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742929" marR="0" lvl="1" indent="-285743" algn="l" defTabSz="914400" rtl="0" eaLnBrk="1" fontAlgn="base" latinLnBrk="0" hangingPunct="1">
              <a:lnSpc>
                <a:spcPct val="90000"/>
              </a:lnSpc>
              <a:spcBef>
                <a:spcPts val="400"/>
              </a:spcBef>
              <a:spcAft>
                <a:spcPts val="40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Capmatinib: May 2020</a:t>
            </a:r>
          </a:p>
          <a:p>
            <a:pPr marL="742929" marR="0" lvl="1" indent="-285743" algn="l" defTabSz="914400" rtl="0" eaLnBrk="1" fontAlgn="base" latinLnBrk="0" hangingPunct="1">
              <a:lnSpc>
                <a:spcPct val="90000"/>
              </a:lnSpc>
              <a:spcBef>
                <a:spcPts val="400"/>
              </a:spcBef>
              <a:spcAft>
                <a:spcPts val="40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Tepotinib: February 2021</a:t>
            </a:r>
          </a:p>
        </p:txBody>
      </p:sp>
      <p:sp>
        <p:nvSpPr>
          <p:cNvPr id="9" name="Content Placeholder 1">
            <a:extLst>
              <a:ext uri="{FF2B5EF4-FFF2-40B4-BE49-F238E27FC236}">
                <a16:creationId xmlns:a16="http://schemas.microsoft.com/office/drawing/2014/main" id="{B2F434F7-0583-D8CB-7B89-E4A6BDE5AAA7}"/>
              </a:ext>
            </a:extLst>
          </p:cNvPr>
          <p:cNvSpPr txBox="1">
            <a:spLocks/>
          </p:cNvSpPr>
          <p:nvPr/>
        </p:nvSpPr>
        <p:spPr>
          <a:xfrm>
            <a:off x="609758" y="1510730"/>
            <a:ext cx="5093739" cy="459179"/>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Incidence: 3% to 4% of nonsquamous NSCLC; 20% to 30% of sarcomatoid cancers</a:t>
            </a:r>
          </a:p>
        </p:txBody>
      </p:sp>
      <p:grpSp>
        <p:nvGrpSpPr>
          <p:cNvPr id="10" name="Group 9">
            <a:extLst>
              <a:ext uri="{FF2B5EF4-FFF2-40B4-BE49-F238E27FC236}">
                <a16:creationId xmlns:a16="http://schemas.microsoft.com/office/drawing/2014/main" id="{56D70A94-9716-B99B-DBBA-7071D3FAC6B8}"/>
              </a:ext>
            </a:extLst>
          </p:cNvPr>
          <p:cNvGrpSpPr/>
          <p:nvPr/>
        </p:nvGrpSpPr>
        <p:grpSpPr>
          <a:xfrm>
            <a:off x="5731484" y="1479730"/>
            <a:ext cx="6168513" cy="2216966"/>
            <a:chOff x="5731484" y="1479730"/>
            <a:chExt cx="6168513" cy="2216966"/>
          </a:xfrm>
        </p:grpSpPr>
        <p:grpSp>
          <p:nvGrpSpPr>
            <p:cNvPr id="11" name="Group 10">
              <a:extLst>
                <a:ext uri="{FF2B5EF4-FFF2-40B4-BE49-F238E27FC236}">
                  <a16:creationId xmlns:a16="http://schemas.microsoft.com/office/drawing/2014/main" id="{644BA9FC-3C65-0E5A-0169-71156B09FC4B}"/>
                </a:ext>
              </a:extLst>
            </p:cNvPr>
            <p:cNvGrpSpPr/>
            <p:nvPr/>
          </p:nvGrpSpPr>
          <p:grpSpPr>
            <a:xfrm>
              <a:off x="5997118" y="1479730"/>
              <a:ext cx="526800" cy="2031288"/>
              <a:chOff x="12492669" y="518175"/>
              <a:chExt cx="526800" cy="3299763"/>
            </a:xfrm>
          </p:grpSpPr>
          <p:sp>
            <p:nvSpPr>
              <p:cNvPr id="108" name="TextBox 107">
                <a:extLst>
                  <a:ext uri="{FF2B5EF4-FFF2-40B4-BE49-F238E27FC236}">
                    <a16:creationId xmlns:a16="http://schemas.microsoft.com/office/drawing/2014/main" id="{C36F9F0B-46FB-2791-7362-3B9C1952BF13}"/>
                  </a:ext>
                </a:extLst>
              </p:cNvPr>
              <p:cNvSpPr txBox="1"/>
              <p:nvPr/>
            </p:nvSpPr>
            <p:spPr bwMode="auto">
              <a:xfrm>
                <a:off x="12614733" y="1420900"/>
                <a:ext cx="404735"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109" name="TextBox 108">
                <a:extLst>
                  <a:ext uri="{FF2B5EF4-FFF2-40B4-BE49-F238E27FC236}">
                    <a16:creationId xmlns:a16="http://schemas.microsoft.com/office/drawing/2014/main" id="{69433025-1C7B-7AA4-D95F-DFFD7CC7D6F6}"/>
                  </a:ext>
                </a:extLst>
              </p:cNvPr>
              <p:cNvSpPr txBox="1"/>
              <p:nvPr/>
            </p:nvSpPr>
            <p:spPr bwMode="auto">
              <a:xfrm>
                <a:off x="12614733" y="1718562"/>
                <a:ext cx="404735"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110" name="TextBox 109">
                <a:extLst>
                  <a:ext uri="{FF2B5EF4-FFF2-40B4-BE49-F238E27FC236}">
                    <a16:creationId xmlns:a16="http://schemas.microsoft.com/office/drawing/2014/main" id="{335E98E1-16E3-54F2-3C3A-1D5F2DE7EA92}"/>
                  </a:ext>
                </a:extLst>
              </p:cNvPr>
              <p:cNvSpPr txBox="1"/>
              <p:nvPr/>
            </p:nvSpPr>
            <p:spPr bwMode="auto">
              <a:xfrm>
                <a:off x="12717524" y="2024790"/>
                <a:ext cx="301944"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11" name="TextBox 110">
                <a:extLst>
                  <a:ext uri="{FF2B5EF4-FFF2-40B4-BE49-F238E27FC236}">
                    <a16:creationId xmlns:a16="http://schemas.microsoft.com/office/drawing/2014/main" id="{5CDD10AC-262C-04AE-6AAD-85915AD7C924}"/>
                  </a:ext>
                </a:extLst>
              </p:cNvPr>
              <p:cNvSpPr txBox="1"/>
              <p:nvPr/>
            </p:nvSpPr>
            <p:spPr bwMode="auto">
              <a:xfrm>
                <a:off x="12595459" y="2324593"/>
                <a:ext cx="424009"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112" name="TextBox 111">
                <a:extLst>
                  <a:ext uri="{FF2B5EF4-FFF2-40B4-BE49-F238E27FC236}">
                    <a16:creationId xmlns:a16="http://schemas.microsoft.com/office/drawing/2014/main" id="{4286E0E1-4963-5875-618D-A90B17C8E2C0}"/>
                  </a:ext>
                </a:extLst>
              </p:cNvPr>
              <p:cNvSpPr txBox="1"/>
              <p:nvPr/>
            </p:nvSpPr>
            <p:spPr bwMode="auto">
              <a:xfrm>
                <a:off x="12595459" y="2632963"/>
                <a:ext cx="424009"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113" name="TextBox 112">
                <a:extLst>
                  <a:ext uri="{FF2B5EF4-FFF2-40B4-BE49-F238E27FC236}">
                    <a16:creationId xmlns:a16="http://schemas.microsoft.com/office/drawing/2014/main" id="{6956F5CD-BD9D-477E-B4FD-943BB44E33D0}"/>
                  </a:ext>
                </a:extLst>
              </p:cNvPr>
              <p:cNvSpPr txBox="1"/>
              <p:nvPr/>
            </p:nvSpPr>
            <p:spPr bwMode="auto">
              <a:xfrm>
                <a:off x="12595459" y="2934907"/>
                <a:ext cx="424009"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14" name="TextBox 113">
                <a:extLst>
                  <a:ext uri="{FF2B5EF4-FFF2-40B4-BE49-F238E27FC236}">
                    <a16:creationId xmlns:a16="http://schemas.microsoft.com/office/drawing/2014/main" id="{529F1BF6-4975-D12F-8DB4-7D4CEB6B3EF2}"/>
                  </a:ext>
                </a:extLst>
              </p:cNvPr>
              <p:cNvSpPr txBox="1"/>
              <p:nvPr/>
            </p:nvSpPr>
            <p:spPr bwMode="auto">
              <a:xfrm>
                <a:off x="12595459" y="3236852"/>
                <a:ext cx="424009"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115" name="TextBox 114">
                <a:extLst>
                  <a:ext uri="{FF2B5EF4-FFF2-40B4-BE49-F238E27FC236}">
                    <a16:creationId xmlns:a16="http://schemas.microsoft.com/office/drawing/2014/main" id="{5116AA8B-0AE4-7428-A768-2625AD2E1612}"/>
                  </a:ext>
                </a:extLst>
              </p:cNvPr>
              <p:cNvSpPr txBox="1"/>
              <p:nvPr/>
            </p:nvSpPr>
            <p:spPr bwMode="auto">
              <a:xfrm>
                <a:off x="12492669" y="3540939"/>
                <a:ext cx="526799"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116" name="TextBox 115">
                <a:extLst>
                  <a:ext uri="{FF2B5EF4-FFF2-40B4-BE49-F238E27FC236}">
                    <a16:creationId xmlns:a16="http://schemas.microsoft.com/office/drawing/2014/main" id="{7DD603DD-6E48-3549-B5A8-C8360129F6C5}"/>
                  </a:ext>
                </a:extLst>
              </p:cNvPr>
              <p:cNvSpPr txBox="1"/>
              <p:nvPr/>
            </p:nvSpPr>
            <p:spPr bwMode="auto">
              <a:xfrm>
                <a:off x="12581125" y="518175"/>
                <a:ext cx="438344" cy="44997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117" name="TextBox 116">
                <a:extLst>
                  <a:ext uri="{FF2B5EF4-FFF2-40B4-BE49-F238E27FC236}">
                    <a16:creationId xmlns:a16="http://schemas.microsoft.com/office/drawing/2014/main" id="{C49C5154-8C5D-7FFF-132E-322483A66B48}"/>
                  </a:ext>
                </a:extLst>
              </p:cNvPr>
              <p:cNvSpPr txBox="1"/>
              <p:nvPr/>
            </p:nvSpPr>
            <p:spPr bwMode="auto">
              <a:xfrm>
                <a:off x="12614733" y="815836"/>
                <a:ext cx="404735" cy="44997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118" name="TextBox 117">
                <a:extLst>
                  <a:ext uri="{FF2B5EF4-FFF2-40B4-BE49-F238E27FC236}">
                    <a16:creationId xmlns:a16="http://schemas.microsoft.com/office/drawing/2014/main" id="{2DAD3D71-4925-8328-BC89-E679DC5B693B}"/>
                  </a:ext>
                </a:extLst>
              </p:cNvPr>
              <p:cNvSpPr txBox="1"/>
              <p:nvPr/>
            </p:nvSpPr>
            <p:spPr bwMode="auto">
              <a:xfrm>
                <a:off x="12655182" y="1122065"/>
                <a:ext cx="364286" cy="44997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grpSp>
        <p:grpSp>
          <p:nvGrpSpPr>
            <p:cNvPr id="12" name="Group 11">
              <a:extLst>
                <a:ext uri="{FF2B5EF4-FFF2-40B4-BE49-F238E27FC236}">
                  <a16:creationId xmlns:a16="http://schemas.microsoft.com/office/drawing/2014/main" id="{4732816B-C431-098C-CCFE-682352F76079}"/>
                </a:ext>
              </a:extLst>
            </p:cNvPr>
            <p:cNvGrpSpPr/>
            <p:nvPr/>
          </p:nvGrpSpPr>
          <p:grpSpPr>
            <a:xfrm>
              <a:off x="6637055" y="2560336"/>
              <a:ext cx="5120094" cy="920519"/>
              <a:chOff x="6694205" y="2630718"/>
              <a:chExt cx="5120094" cy="920519"/>
            </a:xfrm>
          </p:grpSpPr>
          <p:sp>
            <p:nvSpPr>
              <p:cNvPr id="52" name="Rectangle 51">
                <a:extLst>
                  <a:ext uri="{FF2B5EF4-FFF2-40B4-BE49-F238E27FC236}">
                    <a16:creationId xmlns:a16="http://schemas.microsoft.com/office/drawing/2014/main" id="{235E3E22-084F-A73E-30E0-5EF9BB1E6C10}"/>
                  </a:ext>
                </a:extLst>
              </p:cNvPr>
              <p:cNvSpPr/>
              <p:nvPr/>
            </p:nvSpPr>
            <p:spPr bwMode="auto">
              <a:xfrm>
                <a:off x="8069543" y="2630718"/>
                <a:ext cx="70251" cy="241063"/>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3" name="Rectangle 52">
                <a:extLst>
                  <a:ext uri="{FF2B5EF4-FFF2-40B4-BE49-F238E27FC236}">
                    <a16:creationId xmlns:a16="http://schemas.microsoft.com/office/drawing/2014/main" id="{54849CD5-F1A0-433E-53A0-6F0F2DCA3F3E}"/>
                  </a:ext>
                </a:extLst>
              </p:cNvPr>
              <p:cNvSpPr/>
              <p:nvPr/>
            </p:nvSpPr>
            <p:spPr bwMode="auto">
              <a:xfrm>
                <a:off x="8158356" y="2630725"/>
                <a:ext cx="70251" cy="271225"/>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4" name="Rectangle 53">
                <a:extLst>
                  <a:ext uri="{FF2B5EF4-FFF2-40B4-BE49-F238E27FC236}">
                    <a16:creationId xmlns:a16="http://schemas.microsoft.com/office/drawing/2014/main" id="{22981E09-8CD1-8E08-A64C-26C6F0AA2768}"/>
                  </a:ext>
                </a:extLst>
              </p:cNvPr>
              <p:cNvSpPr/>
              <p:nvPr/>
            </p:nvSpPr>
            <p:spPr bwMode="auto">
              <a:xfrm>
                <a:off x="8343618" y="2630725"/>
                <a:ext cx="70251" cy="306150"/>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5" name="Rectangle 54">
                <a:extLst>
                  <a:ext uri="{FF2B5EF4-FFF2-40B4-BE49-F238E27FC236}">
                    <a16:creationId xmlns:a16="http://schemas.microsoft.com/office/drawing/2014/main" id="{370F308B-BB4A-DFDB-435D-54CCADBA33C5}"/>
                  </a:ext>
                </a:extLst>
              </p:cNvPr>
              <p:cNvSpPr/>
              <p:nvPr/>
            </p:nvSpPr>
            <p:spPr bwMode="auto">
              <a:xfrm>
                <a:off x="8435696" y="2630725"/>
                <a:ext cx="70251" cy="314088"/>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6" name="Rectangle 55">
                <a:extLst>
                  <a:ext uri="{FF2B5EF4-FFF2-40B4-BE49-F238E27FC236}">
                    <a16:creationId xmlns:a16="http://schemas.microsoft.com/office/drawing/2014/main" id="{65B75603-33B8-1ED2-B3A4-5B772A82F527}"/>
                  </a:ext>
                </a:extLst>
              </p:cNvPr>
              <p:cNvSpPr/>
              <p:nvPr/>
            </p:nvSpPr>
            <p:spPr bwMode="auto">
              <a:xfrm>
                <a:off x="8527771" y="2630724"/>
                <a:ext cx="70251" cy="342663"/>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7" name="Rectangle 56">
                <a:extLst>
                  <a:ext uri="{FF2B5EF4-FFF2-40B4-BE49-F238E27FC236}">
                    <a16:creationId xmlns:a16="http://schemas.microsoft.com/office/drawing/2014/main" id="{7BA19533-FF5B-74BB-605D-FED1C41FC80F}"/>
                  </a:ext>
                </a:extLst>
              </p:cNvPr>
              <p:cNvSpPr/>
              <p:nvPr/>
            </p:nvSpPr>
            <p:spPr bwMode="auto">
              <a:xfrm>
                <a:off x="8619846" y="2630724"/>
                <a:ext cx="70251" cy="361714"/>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8" name="Rectangle 57">
                <a:extLst>
                  <a:ext uri="{FF2B5EF4-FFF2-40B4-BE49-F238E27FC236}">
                    <a16:creationId xmlns:a16="http://schemas.microsoft.com/office/drawing/2014/main" id="{15BC20A1-D21C-0F5F-649F-ED4783EEDFF2}"/>
                  </a:ext>
                </a:extLst>
              </p:cNvPr>
              <p:cNvSpPr/>
              <p:nvPr/>
            </p:nvSpPr>
            <p:spPr bwMode="auto">
              <a:xfrm>
                <a:off x="8708746" y="2630724"/>
                <a:ext cx="70251" cy="361714"/>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39B6DC3D-FEA3-9025-8415-5584BEC7BD3E}"/>
                  </a:ext>
                </a:extLst>
              </p:cNvPr>
              <p:cNvSpPr/>
              <p:nvPr/>
            </p:nvSpPr>
            <p:spPr bwMode="auto">
              <a:xfrm>
                <a:off x="8805584" y="2630724"/>
                <a:ext cx="70251" cy="372826"/>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E138A05F-E94C-9ED9-27F9-2C414E1A0E26}"/>
                  </a:ext>
                </a:extLst>
              </p:cNvPr>
              <p:cNvSpPr/>
              <p:nvPr/>
            </p:nvSpPr>
            <p:spPr bwMode="auto">
              <a:xfrm>
                <a:off x="8897659" y="2630724"/>
                <a:ext cx="70251" cy="372826"/>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3358EB6B-6D2D-07AF-97FA-09B78963F88B}"/>
                  </a:ext>
                </a:extLst>
              </p:cNvPr>
              <p:cNvSpPr/>
              <p:nvPr/>
            </p:nvSpPr>
            <p:spPr bwMode="auto">
              <a:xfrm>
                <a:off x="8991321" y="2630723"/>
                <a:ext cx="70251" cy="377590"/>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2" name="Rectangle 61">
                <a:extLst>
                  <a:ext uri="{FF2B5EF4-FFF2-40B4-BE49-F238E27FC236}">
                    <a16:creationId xmlns:a16="http://schemas.microsoft.com/office/drawing/2014/main" id="{CF52A776-C693-3D44-4BD3-C0C6D6CC30AD}"/>
                  </a:ext>
                </a:extLst>
              </p:cNvPr>
              <p:cNvSpPr/>
              <p:nvPr/>
            </p:nvSpPr>
            <p:spPr bwMode="auto">
              <a:xfrm>
                <a:off x="9083396" y="2630724"/>
                <a:ext cx="70251" cy="376002"/>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847A0629-4EF1-E9D9-049E-75227ACA0ECB}"/>
                  </a:ext>
                </a:extLst>
              </p:cNvPr>
              <p:cNvSpPr/>
              <p:nvPr/>
            </p:nvSpPr>
            <p:spPr bwMode="auto">
              <a:xfrm>
                <a:off x="9173884" y="2630724"/>
                <a:ext cx="70251" cy="410926"/>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4" name="Rectangle 63">
                <a:extLst>
                  <a:ext uri="{FF2B5EF4-FFF2-40B4-BE49-F238E27FC236}">
                    <a16:creationId xmlns:a16="http://schemas.microsoft.com/office/drawing/2014/main" id="{34F5E5D1-1474-CC67-2D71-B179B978AD2B}"/>
                  </a:ext>
                </a:extLst>
              </p:cNvPr>
              <p:cNvSpPr/>
              <p:nvPr/>
            </p:nvSpPr>
            <p:spPr bwMode="auto">
              <a:xfrm>
                <a:off x="9264372" y="2630724"/>
                <a:ext cx="70251" cy="418864"/>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5" name="Rectangle 64">
                <a:extLst>
                  <a:ext uri="{FF2B5EF4-FFF2-40B4-BE49-F238E27FC236}">
                    <a16:creationId xmlns:a16="http://schemas.microsoft.com/office/drawing/2014/main" id="{C943E9E6-58A0-5D37-503F-364F0C4AE356}"/>
                  </a:ext>
                </a:extLst>
              </p:cNvPr>
              <p:cNvSpPr/>
              <p:nvPr/>
            </p:nvSpPr>
            <p:spPr bwMode="auto">
              <a:xfrm>
                <a:off x="9354860" y="2630724"/>
                <a:ext cx="70251" cy="418864"/>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6" name="Rectangle 65">
                <a:extLst>
                  <a:ext uri="{FF2B5EF4-FFF2-40B4-BE49-F238E27FC236}">
                    <a16:creationId xmlns:a16="http://schemas.microsoft.com/office/drawing/2014/main" id="{90DA2E00-095B-1F69-402A-8C3D4BF38D17}"/>
                  </a:ext>
                </a:extLst>
              </p:cNvPr>
              <p:cNvSpPr/>
              <p:nvPr/>
            </p:nvSpPr>
            <p:spPr bwMode="auto">
              <a:xfrm>
                <a:off x="9448522" y="2630723"/>
                <a:ext cx="70251" cy="445851"/>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7" name="Rectangle 66">
                <a:extLst>
                  <a:ext uri="{FF2B5EF4-FFF2-40B4-BE49-F238E27FC236}">
                    <a16:creationId xmlns:a16="http://schemas.microsoft.com/office/drawing/2014/main" id="{E8FDD179-6189-F5E0-004E-4DF108ABB29F}"/>
                  </a:ext>
                </a:extLst>
              </p:cNvPr>
              <p:cNvSpPr/>
              <p:nvPr/>
            </p:nvSpPr>
            <p:spPr bwMode="auto">
              <a:xfrm>
                <a:off x="9535835" y="2630723"/>
                <a:ext cx="70251" cy="455377"/>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8" name="Rectangle 67">
                <a:extLst>
                  <a:ext uri="{FF2B5EF4-FFF2-40B4-BE49-F238E27FC236}">
                    <a16:creationId xmlns:a16="http://schemas.microsoft.com/office/drawing/2014/main" id="{325FF510-384E-087D-1BBD-C8CCA61EB8D7}"/>
                  </a:ext>
                </a:extLst>
              </p:cNvPr>
              <p:cNvSpPr/>
              <p:nvPr/>
            </p:nvSpPr>
            <p:spPr bwMode="auto">
              <a:xfrm>
                <a:off x="9627910" y="2630723"/>
                <a:ext cx="70251" cy="479190"/>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8EAA972C-F06E-57AD-1C5F-E707FD958E4D}"/>
                  </a:ext>
                </a:extLst>
              </p:cNvPr>
              <p:cNvSpPr/>
              <p:nvPr/>
            </p:nvSpPr>
            <p:spPr bwMode="auto">
              <a:xfrm>
                <a:off x="9723160" y="2630723"/>
                <a:ext cx="70251" cy="479190"/>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0" name="Rectangle 69">
                <a:extLst>
                  <a:ext uri="{FF2B5EF4-FFF2-40B4-BE49-F238E27FC236}">
                    <a16:creationId xmlns:a16="http://schemas.microsoft.com/office/drawing/2014/main" id="{4AECC4F3-8ECD-DC38-E230-BEBF5663027F}"/>
                  </a:ext>
                </a:extLst>
              </p:cNvPr>
              <p:cNvSpPr/>
              <p:nvPr/>
            </p:nvSpPr>
            <p:spPr bwMode="auto">
              <a:xfrm>
                <a:off x="9816823" y="2630723"/>
                <a:ext cx="70251" cy="490302"/>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1" name="Rectangle 70">
                <a:extLst>
                  <a:ext uri="{FF2B5EF4-FFF2-40B4-BE49-F238E27FC236}">
                    <a16:creationId xmlns:a16="http://schemas.microsoft.com/office/drawing/2014/main" id="{2F538522-11C9-B06C-589C-6F85ED92E807}"/>
                  </a:ext>
                </a:extLst>
              </p:cNvPr>
              <p:cNvSpPr/>
              <p:nvPr/>
            </p:nvSpPr>
            <p:spPr bwMode="auto">
              <a:xfrm>
                <a:off x="9908898" y="2630722"/>
                <a:ext cx="70251" cy="507765"/>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2" name="Rectangle 71">
                <a:extLst>
                  <a:ext uri="{FF2B5EF4-FFF2-40B4-BE49-F238E27FC236}">
                    <a16:creationId xmlns:a16="http://schemas.microsoft.com/office/drawing/2014/main" id="{7DB0A458-5246-16A1-9CD8-490A3DA7605C}"/>
                  </a:ext>
                </a:extLst>
              </p:cNvPr>
              <p:cNvSpPr/>
              <p:nvPr/>
            </p:nvSpPr>
            <p:spPr bwMode="auto">
              <a:xfrm>
                <a:off x="9999385" y="2630722"/>
                <a:ext cx="70251" cy="518878"/>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3" name="Rectangle 72">
                <a:extLst>
                  <a:ext uri="{FF2B5EF4-FFF2-40B4-BE49-F238E27FC236}">
                    <a16:creationId xmlns:a16="http://schemas.microsoft.com/office/drawing/2014/main" id="{EF8DE979-7763-4446-4640-131E4138CF82}"/>
                  </a:ext>
                </a:extLst>
              </p:cNvPr>
              <p:cNvSpPr/>
              <p:nvPr/>
            </p:nvSpPr>
            <p:spPr bwMode="auto">
              <a:xfrm>
                <a:off x="10091460" y="2630722"/>
                <a:ext cx="70251" cy="537928"/>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4" name="Rectangle 73">
                <a:extLst>
                  <a:ext uri="{FF2B5EF4-FFF2-40B4-BE49-F238E27FC236}">
                    <a16:creationId xmlns:a16="http://schemas.microsoft.com/office/drawing/2014/main" id="{AA8AF3AF-42B5-5AC9-AD61-189FD0DD0575}"/>
                  </a:ext>
                </a:extLst>
              </p:cNvPr>
              <p:cNvSpPr/>
              <p:nvPr/>
            </p:nvSpPr>
            <p:spPr bwMode="auto">
              <a:xfrm>
                <a:off x="10183535" y="2630721"/>
                <a:ext cx="70251" cy="555391"/>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594EF9F7-1506-13AC-9F38-1517FA9C8AB2}"/>
                  </a:ext>
                </a:extLst>
              </p:cNvPr>
              <p:cNvSpPr/>
              <p:nvPr/>
            </p:nvSpPr>
            <p:spPr bwMode="auto">
              <a:xfrm>
                <a:off x="10270847" y="2630721"/>
                <a:ext cx="70251" cy="580791"/>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6" name="Rectangle 75">
                <a:extLst>
                  <a:ext uri="{FF2B5EF4-FFF2-40B4-BE49-F238E27FC236}">
                    <a16:creationId xmlns:a16="http://schemas.microsoft.com/office/drawing/2014/main" id="{6ACE59FB-D838-E61B-1942-32AF10A87FC0}"/>
                  </a:ext>
                </a:extLst>
              </p:cNvPr>
              <p:cNvSpPr/>
              <p:nvPr/>
            </p:nvSpPr>
            <p:spPr bwMode="auto">
              <a:xfrm>
                <a:off x="10362922" y="2630721"/>
                <a:ext cx="70251" cy="583967"/>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7" name="Rectangle 76">
                <a:extLst>
                  <a:ext uri="{FF2B5EF4-FFF2-40B4-BE49-F238E27FC236}">
                    <a16:creationId xmlns:a16="http://schemas.microsoft.com/office/drawing/2014/main" id="{2978EEE7-DD3E-CEDF-00B5-20D92051B2DA}"/>
                  </a:ext>
                </a:extLst>
              </p:cNvPr>
              <p:cNvSpPr/>
              <p:nvPr/>
            </p:nvSpPr>
            <p:spPr bwMode="auto">
              <a:xfrm>
                <a:off x="10454997" y="2630721"/>
                <a:ext cx="70251" cy="601429"/>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8" name="Rectangle 77">
                <a:extLst>
                  <a:ext uri="{FF2B5EF4-FFF2-40B4-BE49-F238E27FC236}">
                    <a16:creationId xmlns:a16="http://schemas.microsoft.com/office/drawing/2014/main" id="{296FAB96-668B-FAAD-2CA4-F13285777655}"/>
                  </a:ext>
                </a:extLst>
              </p:cNvPr>
              <p:cNvSpPr/>
              <p:nvPr/>
            </p:nvSpPr>
            <p:spPr bwMode="auto">
              <a:xfrm>
                <a:off x="10548660" y="2630721"/>
                <a:ext cx="70251" cy="606192"/>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9" name="Rectangle 78">
                <a:extLst>
                  <a:ext uri="{FF2B5EF4-FFF2-40B4-BE49-F238E27FC236}">
                    <a16:creationId xmlns:a16="http://schemas.microsoft.com/office/drawing/2014/main" id="{2CB8AD84-7CD2-B68E-7A50-5941D5E7EF50}"/>
                  </a:ext>
                </a:extLst>
              </p:cNvPr>
              <p:cNvSpPr/>
              <p:nvPr/>
            </p:nvSpPr>
            <p:spPr bwMode="auto">
              <a:xfrm>
                <a:off x="10639148" y="2630720"/>
                <a:ext cx="70251" cy="626829"/>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0" name="Rectangle 79">
                <a:extLst>
                  <a:ext uri="{FF2B5EF4-FFF2-40B4-BE49-F238E27FC236}">
                    <a16:creationId xmlns:a16="http://schemas.microsoft.com/office/drawing/2014/main" id="{BDCDEC11-EC16-474B-0280-3206CE021086}"/>
                  </a:ext>
                </a:extLst>
              </p:cNvPr>
              <p:cNvSpPr/>
              <p:nvPr/>
            </p:nvSpPr>
            <p:spPr bwMode="auto">
              <a:xfrm>
                <a:off x="10729635" y="2630720"/>
                <a:ext cx="70251" cy="634768"/>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1" name="Rectangle 80">
                <a:extLst>
                  <a:ext uri="{FF2B5EF4-FFF2-40B4-BE49-F238E27FC236}">
                    <a16:creationId xmlns:a16="http://schemas.microsoft.com/office/drawing/2014/main" id="{28C3EFEA-1443-C70C-8FBD-8A396AABAF61}"/>
                  </a:ext>
                </a:extLst>
              </p:cNvPr>
              <p:cNvSpPr/>
              <p:nvPr/>
            </p:nvSpPr>
            <p:spPr bwMode="auto">
              <a:xfrm>
                <a:off x="10823298" y="2630720"/>
                <a:ext cx="70251" cy="658580"/>
              </a:xfrm>
              <a:prstGeom prst="rect">
                <a:avLst/>
              </a:prstGeom>
              <a:solidFill>
                <a:schemeClr val="accent4"/>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2" name="Rectangle 81">
                <a:extLst>
                  <a:ext uri="{FF2B5EF4-FFF2-40B4-BE49-F238E27FC236}">
                    <a16:creationId xmlns:a16="http://schemas.microsoft.com/office/drawing/2014/main" id="{209D1A08-DE3D-EDEE-3363-51537171AD9B}"/>
                  </a:ext>
                </a:extLst>
              </p:cNvPr>
              <p:cNvSpPr/>
              <p:nvPr/>
            </p:nvSpPr>
            <p:spPr bwMode="auto">
              <a:xfrm>
                <a:off x="10918548" y="2630720"/>
                <a:ext cx="70251" cy="666518"/>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3" name="Rectangle 82">
                <a:extLst>
                  <a:ext uri="{FF2B5EF4-FFF2-40B4-BE49-F238E27FC236}">
                    <a16:creationId xmlns:a16="http://schemas.microsoft.com/office/drawing/2014/main" id="{A77C3641-FD6E-2A85-B478-6B4105DB1F27}"/>
                  </a:ext>
                </a:extLst>
              </p:cNvPr>
              <p:cNvSpPr/>
              <p:nvPr/>
            </p:nvSpPr>
            <p:spPr bwMode="auto">
              <a:xfrm>
                <a:off x="11012211" y="2630719"/>
                <a:ext cx="70251" cy="694419"/>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4" name="Rectangle 83">
                <a:extLst>
                  <a:ext uri="{FF2B5EF4-FFF2-40B4-BE49-F238E27FC236}">
                    <a16:creationId xmlns:a16="http://schemas.microsoft.com/office/drawing/2014/main" id="{469EBE15-0EAA-1E00-2E4D-29C79241A323}"/>
                  </a:ext>
                </a:extLst>
              </p:cNvPr>
              <p:cNvSpPr/>
              <p:nvPr/>
            </p:nvSpPr>
            <p:spPr bwMode="auto">
              <a:xfrm>
                <a:off x="11097936" y="2630719"/>
                <a:ext cx="70251" cy="694419"/>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5" name="Rectangle 84">
                <a:extLst>
                  <a:ext uri="{FF2B5EF4-FFF2-40B4-BE49-F238E27FC236}">
                    <a16:creationId xmlns:a16="http://schemas.microsoft.com/office/drawing/2014/main" id="{00DB44DB-E478-9D81-C250-F3C5C326B8BA}"/>
                  </a:ext>
                </a:extLst>
              </p:cNvPr>
              <p:cNvSpPr/>
              <p:nvPr/>
            </p:nvSpPr>
            <p:spPr bwMode="auto">
              <a:xfrm>
                <a:off x="11193186" y="2630719"/>
                <a:ext cx="70251" cy="696681"/>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6" name="Rectangle 85">
                <a:extLst>
                  <a:ext uri="{FF2B5EF4-FFF2-40B4-BE49-F238E27FC236}">
                    <a16:creationId xmlns:a16="http://schemas.microsoft.com/office/drawing/2014/main" id="{77EBC932-B797-7C53-F38F-DE5F4DF8F918}"/>
                  </a:ext>
                </a:extLst>
              </p:cNvPr>
              <p:cNvSpPr/>
              <p:nvPr/>
            </p:nvSpPr>
            <p:spPr bwMode="auto">
              <a:xfrm>
                <a:off x="11283673" y="2630719"/>
                <a:ext cx="70251" cy="710969"/>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7" name="Rectangle 86">
                <a:extLst>
                  <a:ext uri="{FF2B5EF4-FFF2-40B4-BE49-F238E27FC236}">
                    <a16:creationId xmlns:a16="http://schemas.microsoft.com/office/drawing/2014/main" id="{25ACBE57-3DA0-C646-C0C2-9D9C116BD5AA}"/>
                  </a:ext>
                </a:extLst>
              </p:cNvPr>
              <p:cNvSpPr/>
              <p:nvPr/>
            </p:nvSpPr>
            <p:spPr bwMode="auto">
              <a:xfrm>
                <a:off x="11372573" y="2630719"/>
                <a:ext cx="70251" cy="764944"/>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8" name="Rectangle 87">
                <a:extLst>
                  <a:ext uri="{FF2B5EF4-FFF2-40B4-BE49-F238E27FC236}">
                    <a16:creationId xmlns:a16="http://schemas.microsoft.com/office/drawing/2014/main" id="{2E5A66DB-3B1C-89BE-5CB2-25D95A6D2872}"/>
                  </a:ext>
                </a:extLst>
              </p:cNvPr>
              <p:cNvSpPr/>
              <p:nvPr/>
            </p:nvSpPr>
            <p:spPr bwMode="auto">
              <a:xfrm>
                <a:off x="11551961" y="2630718"/>
                <a:ext cx="70251" cy="920519"/>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9" name="Rectangle 88">
                <a:extLst>
                  <a:ext uri="{FF2B5EF4-FFF2-40B4-BE49-F238E27FC236}">
                    <a16:creationId xmlns:a16="http://schemas.microsoft.com/office/drawing/2014/main" id="{5078020E-6174-61CC-410F-CB62660EBFEA}"/>
                  </a:ext>
                </a:extLst>
              </p:cNvPr>
              <p:cNvSpPr/>
              <p:nvPr/>
            </p:nvSpPr>
            <p:spPr bwMode="auto">
              <a:xfrm>
                <a:off x="11463061" y="2630719"/>
                <a:ext cx="70251" cy="839555"/>
              </a:xfrm>
              <a:prstGeom prst="rect">
                <a:avLst/>
              </a:prstGeom>
              <a:solidFill>
                <a:schemeClr val="accent4"/>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0" name="Rectangle 89">
                <a:extLst>
                  <a:ext uri="{FF2B5EF4-FFF2-40B4-BE49-F238E27FC236}">
                    <a16:creationId xmlns:a16="http://schemas.microsoft.com/office/drawing/2014/main" id="{E1B47843-F932-E143-EB2B-252831ABF055}"/>
                  </a:ext>
                </a:extLst>
              </p:cNvPr>
              <p:cNvSpPr/>
              <p:nvPr/>
            </p:nvSpPr>
            <p:spPr bwMode="auto">
              <a:xfrm>
                <a:off x="11645621" y="2630718"/>
                <a:ext cx="70251" cy="920519"/>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1" name="Rectangle 90">
                <a:extLst>
                  <a:ext uri="{FF2B5EF4-FFF2-40B4-BE49-F238E27FC236}">
                    <a16:creationId xmlns:a16="http://schemas.microsoft.com/office/drawing/2014/main" id="{EEE48E51-2F17-A2E7-2D2A-A15FCA905236}"/>
                  </a:ext>
                </a:extLst>
              </p:cNvPr>
              <p:cNvSpPr/>
              <p:nvPr/>
            </p:nvSpPr>
            <p:spPr bwMode="auto">
              <a:xfrm>
                <a:off x="11744048" y="2630718"/>
                <a:ext cx="70251" cy="920519"/>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2" name="Rectangle 91">
                <a:extLst>
                  <a:ext uri="{FF2B5EF4-FFF2-40B4-BE49-F238E27FC236}">
                    <a16:creationId xmlns:a16="http://schemas.microsoft.com/office/drawing/2014/main" id="{702CEF87-8919-562B-B16D-EEF8D39AA05A}"/>
                  </a:ext>
                </a:extLst>
              </p:cNvPr>
              <p:cNvSpPr/>
              <p:nvPr/>
            </p:nvSpPr>
            <p:spPr bwMode="auto">
              <a:xfrm>
                <a:off x="8254718" y="2630725"/>
                <a:ext cx="70251" cy="296625"/>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 name="Rectangle 92">
                <a:extLst>
                  <a:ext uri="{FF2B5EF4-FFF2-40B4-BE49-F238E27FC236}">
                    <a16:creationId xmlns:a16="http://schemas.microsoft.com/office/drawing/2014/main" id="{5515BA13-29A5-DB1B-A850-B4D65DD7545D}"/>
                  </a:ext>
                </a:extLst>
              </p:cNvPr>
              <p:cNvSpPr/>
              <p:nvPr/>
            </p:nvSpPr>
            <p:spPr bwMode="auto">
              <a:xfrm>
                <a:off x="7975316" y="2630726"/>
                <a:ext cx="70251" cy="229950"/>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 name="Rectangle 93">
                <a:extLst>
                  <a:ext uri="{FF2B5EF4-FFF2-40B4-BE49-F238E27FC236}">
                    <a16:creationId xmlns:a16="http://schemas.microsoft.com/office/drawing/2014/main" id="{79288D0C-9D2E-F856-C85A-F540A7E775A9}"/>
                  </a:ext>
                </a:extLst>
              </p:cNvPr>
              <p:cNvSpPr/>
              <p:nvPr/>
            </p:nvSpPr>
            <p:spPr bwMode="auto">
              <a:xfrm>
                <a:off x="7881654" y="2630726"/>
                <a:ext cx="70251" cy="229950"/>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 name="Rectangle 94">
                <a:extLst>
                  <a:ext uri="{FF2B5EF4-FFF2-40B4-BE49-F238E27FC236}">
                    <a16:creationId xmlns:a16="http://schemas.microsoft.com/office/drawing/2014/main" id="{D7C39E50-5787-F689-5D1F-12607B0198C1}"/>
                  </a:ext>
                </a:extLst>
              </p:cNvPr>
              <p:cNvSpPr/>
              <p:nvPr/>
            </p:nvSpPr>
            <p:spPr bwMode="auto">
              <a:xfrm>
                <a:off x="7792754" y="2630726"/>
                <a:ext cx="70251" cy="229950"/>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6" name="Rectangle 95">
                <a:extLst>
                  <a:ext uri="{FF2B5EF4-FFF2-40B4-BE49-F238E27FC236}">
                    <a16:creationId xmlns:a16="http://schemas.microsoft.com/office/drawing/2014/main" id="{65992AE5-48A2-A674-183C-E556B70D7A21}"/>
                  </a:ext>
                </a:extLst>
              </p:cNvPr>
              <p:cNvSpPr/>
              <p:nvPr/>
            </p:nvSpPr>
            <p:spPr bwMode="auto">
              <a:xfrm>
                <a:off x="7699091" y="2630726"/>
                <a:ext cx="70251" cy="212487"/>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7" name="Rectangle 96">
                <a:extLst>
                  <a:ext uri="{FF2B5EF4-FFF2-40B4-BE49-F238E27FC236}">
                    <a16:creationId xmlns:a16="http://schemas.microsoft.com/office/drawing/2014/main" id="{6B6862A3-0935-3140-7EAB-E98D50E32CCA}"/>
                  </a:ext>
                </a:extLst>
              </p:cNvPr>
              <p:cNvSpPr/>
              <p:nvPr/>
            </p:nvSpPr>
            <p:spPr bwMode="auto">
              <a:xfrm>
                <a:off x="7611778" y="2630727"/>
                <a:ext cx="70251" cy="202962"/>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8" name="Rectangle 97">
                <a:extLst>
                  <a:ext uri="{FF2B5EF4-FFF2-40B4-BE49-F238E27FC236}">
                    <a16:creationId xmlns:a16="http://schemas.microsoft.com/office/drawing/2014/main" id="{9989C583-06A8-155C-912D-4AD201575BA9}"/>
                  </a:ext>
                </a:extLst>
              </p:cNvPr>
              <p:cNvSpPr/>
              <p:nvPr/>
            </p:nvSpPr>
            <p:spPr bwMode="auto">
              <a:xfrm>
                <a:off x="7519703" y="2630727"/>
                <a:ext cx="70251" cy="193436"/>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9" name="Rectangle 98">
                <a:extLst>
                  <a:ext uri="{FF2B5EF4-FFF2-40B4-BE49-F238E27FC236}">
                    <a16:creationId xmlns:a16="http://schemas.microsoft.com/office/drawing/2014/main" id="{E0D7A4F9-F697-9158-8B19-75F9339BB551}"/>
                  </a:ext>
                </a:extLst>
              </p:cNvPr>
              <p:cNvSpPr/>
              <p:nvPr/>
            </p:nvSpPr>
            <p:spPr bwMode="auto">
              <a:xfrm>
                <a:off x="7426041" y="2630727"/>
                <a:ext cx="70251" cy="191848"/>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0" name="Rectangle 99">
                <a:extLst>
                  <a:ext uri="{FF2B5EF4-FFF2-40B4-BE49-F238E27FC236}">
                    <a16:creationId xmlns:a16="http://schemas.microsoft.com/office/drawing/2014/main" id="{6C510A3A-9A31-46EF-811A-16261F2DBDD9}"/>
                  </a:ext>
                </a:extLst>
              </p:cNvPr>
              <p:cNvSpPr/>
              <p:nvPr/>
            </p:nvSpPr>
            <p:spPr bwMode="auto">
              <a:xfrm>
                <a:off x="7329204" y="2630727"/>
                <a:ext cx="70251" cy="179148"/>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1" name="Rectangle 100">
                <a:extLst>
                  <a:ext uri="{FF2B5EF4-FFF2-40B4-BE49-F238E27FC236}">
                    <a16:creationId xmlns:a16="http://schemas.microsoft.com/office/drawing/2014/main" id="{921A1249-FE5F-01BA-F6CE-3DE5B78BF276}"/>
                  </a:ext>
                </a:extLst>
              </p:cNvPr>
              <p:cNvSpPr/>
              <p:nvPr/>
            </p:nvSpPr>
            <p:spPr bwMode="auto">
              <a:xfrm>
                <a:off x="7240304" y="2630727"/>
                <a:ext cx="70251" cy="164861"/>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2" name="Rectangle 101">
                <a:extLst>
                  <a:ext uri="{FF2B5EF4-FFF2-40B4-BE49-F238E27FC236}">
                    <a16:creationId xmlns:a16="http://schemas.microsoft.com/office/drawing/2014/main" id="{27793D65-D020-5F20-997D-182BDC325FB9}"/>
                  </a:ext>
                </a:extLst>
              </p:cNvPr>
              <p:cNvSpPr/>
              <p:nvPr/>
            </p:nvSpPr>
            <p:spPr bwMode="auto">
              <a:xfrm>
                <a:off x="7151404" y="2630727"/>
                <a:ext cx="70251" cy="155336"/>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3" name="Rectangle 102">
                <a:extLst>
                  <a:ext uri="{FF2B5EF4-FFF2-40B4-BE49-F238E27FC236}">
                    <a16:creationId xmlns:a16="http://schemas.microsoft.com/office/drawing/2014/main" id="{EF47956E-B6D9-233C-7B68-CC3DE89986D1}"/>
                  </a:ext>
                </a:extLst>
              </p:cNvPr>
              <p:cNvSpPr/>
              <p:nvPr/>
            </p:nvSpPr>
            <p:spPr bwMode="auto">
              <a:xfrm>
                <a:off x="7054567" y="2630727"/>
                <a:ext cx="70251" cy="148986"/>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4" name="Rectangle 103">
                <a:extLst>
                  <a:ext uri="{FF2B5EF4-FFF2-40B4-BE49-F238E27FC236}">
                    <a16:creationId xmlns:a16="http://schemas.microsoft.com/office/drawing/2014/main" id="{9211D36F-268F-34F4-5778-2ECE17849E09}"/>
                  </a:ext>
                </a:extLst>
              </p:cNvPr>
              <p:cNvSpPr/>
              <p:nvPr/>
            </p:nvSpPr>
            <p:spPr bwMode="auto">
              <a:xfrm>
                <a:off x="6960905" y="2630727"/>
                <a:ext cx="70251" cy="134698"/>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5" name="Rectangle 104">
                <a:extLst>
                  <a:ext uri="{FF2B5EF4-FFF2-40B4-BE49-F238E27FC236}">
                    <a16:creationId xmlns:a16="http://schemas.microsoft.com/office/drawing/2014/main" id="{A7D5DA38-6482-4FF6-9F43-87DDBDF4697E}"/>
                  </a:ext>
                </a:extLst>
              </p:cNvPr>
              <p:cNvSpPr/>
              <p:nvPr/>
            </p:nvSpPr>
            <p:spPr bwMode="auto">
              <a:xfrm>
                <a:off x="6870417" y="2630727"/>
                <a:ext cx="70251" cy="53736"/>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6" name="Rectangle 105">
                <a:extLst>
                  <a:ext uri="{FF2B5EF4-FFF2-40B4-BE49-F238E27FC236}">
                    <a16:creationId xmlns:a16="http://schemas.microsoft.com/office/drawing/2014/main" id="{6D32188A-8074-399A-44A3-4D85C1DFE373}"/>
                  </a:ext>
                </a:extLst>
              </p:cNvPr>
              <p:cNvSpPr/>
              <p:nvPr/>
            </p:nvSpPr>
            <p:spPr bwMode="auto">
              <a:xfrm>
                <a:off x="6778342" y="2630727"/>
                <a:ext cx="70251" cy="45719"/>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7" name="Rectangle 106">
                <a:extLst>
                  <a:ext uri="{FF2B5EF4-FFF2-40B4-BE49-F238E27FC236}">
                    <a16:creationId xmlns:a16="http://schemas.microsoft.com/office/drawing/2014/main" id="{C446C674-755B-E932-21F5-916FEF8DD757}"/>
                  </a:ext>
                </a:extLst>
              </p:cNvPr>
              <p:cNvSpPr/>
              <p:nvPr/>
            </p:nvSpPr>
            <p:spPr bwMode="auto">
              <a:xfrm>
                <a:off x="6694205" y="2630727"/>
                <a:ext cx="70251" cy="45719"/>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13" name="Group 12">
              <a:extLst>
                <a:ext uri="{FF2B5EF4-FFF2-40B4-BE49-F238E27FC236}">
                  <a16:creationId xmlns:a16="http://schemas.microsoft.com/office/drawing/2014/main" id="{09746B7A-4F25-70C3-FCAF-C9437C68D028}"/>
                </a:ext>
              </a:extLst>
            </p:cNvPr>
            <p:cNvGrpSpPr/>
            <p:nvPr/>
          </p:nvGrpSpPr>
          <p:grpSpPr>
            <a:xfrm>
              <a:off x="6439258" y="1611329"/>
              <a:ext cx="63738" cy="1853315"/>
              <a:chOff x="6395897" y="1681711"/>
              <a:chExt cx="164249" cy="1853315"/>
            </a:xfrm>
          </p:grpSpPr>
          <p:cxnSp>
            <p:nvCxnSpPr>
              <p:cNvPr id="41" name="Straight Connector 40">
                <a:extLst>
                  <a:ext uri="{FF2B5EF4-FFF2-40B4-BE49-F238E27FC236}">
                    <a16:creationId xmlns:a16="http://schemas.microsoft.com/office/drawing/2014/main" id="{549DF2AF-AB4F-4009-5D7C-7445D81293CF}"/>
                  </a:ext>
                </a:extLst>
              </p:cNvPr>
              <p:cNvCxnSpPr/>
              <p:nvPr/>
            </p:nvCxnSpPr>
            <p:spPr bwMode="auto">
              <a:xfrm>
                <a:off x="6395897" y="3535026"/>
                <a:ext cx="164249" cy="0"/>
              </a:xfrm>
              <a:prstGeom prst="line">
                <a:avLst/>
              </a:prstGeom>
              <a:noFill/>
              <a:ln w="28575" cap="flat" cmpd="sng" algn="ctr">
                <a:solidFill>
                  <a:srgbClr val="000000"/>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A0F204DE-C098-8AB2-DCDD-3E00582E8889}"/>
                  </a:ext>
                </a:extLst>
              </p:cNvPr>
              <p:cNvCxnSpPr/>
              <p:nvPr/>
            </p:nvCxnSpPr>
            <p:spPr bwMode="auto">
              <a:xfrm>
                <a:off x="6395897" y="3349693"/>
                <a:ext cx="164249" cy="0"/>
              </a:xfrm>
              <a:prstGeom prst="line">
                <a:avLst/>
              </a:prstGeom>
              <a:noFill/>
              <a:ln w="28575" cap="flat" cmpd="sng" algn="ctr">
                <a:solidFill>
                  <a:srgbClr val="000000"/>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6F3EC87F-66A6-59A5-4E5E-C85959FE8555}"/>
                  </a:ext>
                </a:extLst>
              </p:cNvPr>
              <p:cNvCxnSpPr/>
              <p:nvPr/>
            </p:nvCxnSpPr>
            <p:spPr bwMode="auto">
              <a:xfrm>
                <a:off x="6395897" y="3164362"/>
                <a:ext cx="164249" cy="0"/>
              </a:xfrm>
              <a:prstGeom prst="line">
                <a:avLst/>
              </a:prstGeom>
              <a:noFill/>
              <a:ln w="28575" cap="flat" cmpd="sng" algn="ctr">
                <a:solidFill>
                  <a:srgbClr val="000000"/>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6F7F1211-1C1F-CF08-0672-D06767104AD9}"/>
                  </a:ext>
                </a:extLst>
              </p:cNvPr>
              <p:cNvCxnSpPr/>
              <p:nvPr/>
            </p:nvCxnSpPr>
            <p:spPr bwMode="auto">
              <a:xfrm>
                <a:off x="6395897" y="2979031"/>
                <a:ext cx="164249" cy="0"/>
              </a:xfrm>
              <a:prstGeom prst="line">
                <a:avLst/>
              </a:prstGeom>
              <a:noFill/>
              <a:ln w="28575" cap="flat" cmpd="sng" algn="ctr">
                <a:solidFill>
                  <a:srgbClr val="000000"/>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65F86BFA-4272-1BCB-D9E4-5F1D0ED3572D}"/>
                  </a:ext>
                </a:extLst>
              </p:cNvPr>
              <p:cNvCxnSpPr/>
              <p:nvPr/>
            </p:nvCxnSpPr>
            <p:spPr bwMode="auto">
              <a:xfrm>
                <a:off x="6395897" y="2793700"/>
                <a:ext cx="164249" cy="0"/>
              </a:xfrm>
              <a:prstGeom prst="line">
                <a:avLst/>
              </a:prstGeom>
              <a:noFill/>
              <a:ln w="28575" cap="flat" cmpd="sng" algn="ctr">
                <a:solidFill>
                  <a:srgbClr val="000000"/>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2ABBD6FC-E682-6C48-5074-4304A5F89297}"/>
                  </a:ext>
                </a:extLst>
              </p:cNvPr>
              <p:cNvCxnSpPr/>
              <p:nvPr/>
            </p:nvCxnSpPr>
            <p:spPr bwMode="auto">
              <a:xfrm>
                <a:off x="6395897" y="2423037"/>
                <a:ext cx="164249" cy="0"/>
              </a:xfrm>
              <a:prstGeom prst="line">
                <a:avLst/>
              </a:prstGeom>
              <a:noFill/>
              <a:ln w="28575" cap="flat" cmpd="sng" algn="ctr">
                <a:solidFill>
                  <a:srgbClr val="000000"/>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09D6A600-5FF2-317E-8F55-41B7C96FF9BD}"/>
                  </a:ext>
                </a:extLst>
              </p:cNvPr>
              <p:cNvCxnSpPr/>
              <p:nvPr/>
            </p:nvCxnSpPr>
            <p:spPr bwMode="auto">
              <a:xfrm>
                <a:off x="6395897" y="2237705"/>
                <a:ext cx="164249" cy="0"/>
              </a:xfrm>
              <a:prstGeom prst="line">
                <a:avLst/>
              </a:prstGeom>
              <a:noFill/>
              <a:ln w="28575" cap="flat" cmpd="sng" algn="ctr">
                <a:solidFill>
                  <a:srgbClr val="000000"/>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5F5F4901-73B1-639D-3CE5-79287EEF0BAE}"/>
                  </a:ext>
                </a:extLst>
              </p:cNvPr>
              <p:cNvCxnSpPr/>
              <p:nvPr/>
            </p:nvCxnSpPr>
            <p:spPr bwMode="auto">
              <a:xfrm>
                <a:off x="6395897" y="2052373"/>
                <a:ext cx="164249" cy="0"/>
              </a:xfrm>
              <a:prstGeom prst="line">
                <a:avLst/>
              </a:prstGeom>
              <a:noFill/>
              <a:ln w="28575" cap="flat" cmpd="sng" algn="ctr">
                <a:solidFill>
                  <a:srgbClr val="000000"/>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D1CD2A7A-50E9-09A1-C639-5874C3C79C3E}"/>
                  </a:ext>
                </a:extLst>
              </p:cNvPr>
              <p:cNvCxnSpPr/>
              <p:nvPr/>
            </p:nvCxnSpPr>
            <p:spPr bwMode="auto">
              <a:xfrm>
                <a:off x="6395897" y="1867042"/>
                <a:ext cx="164249" cy="0"/>
              </a:xfrm>
              <a:prstGeom prst="line">
                <a:avLst/>
              </a:prstGeom>
              <a:noFill/>
              <a:ln w="28575" cap="flat" cmpd="sng" algn="ctr">
                <a:solidFill>
                  <a:srgbClr val="000000"/>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D5BE761F-EDD3-F217-46B9-3879C1C44FFB}"/>
                  </a:ext>
                </a:extLst>
              </p:cNvPr>
              <p:cNvCxnSpPr/>
              <p:nvPr/>
            </p:nvCxnSpPr>
            <p:spPr bwMode="auto">
              <a:xfrm>
                <a:off x="6395897" y="1681711"/>
                <a:ext cx="164249" cy="0"/>
              </a:xfrm>
              <a:prstGeom prst="line">
                <a:avLst/>
              </a:prstGeom>
              <a:noFill/>
              <a:ln w="28575" cap="flat" cmpd="sng" algn="ctr">
                <a:solidFill>
                  <a:srgbClr val="000000"/>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19A5ED54-3300-FDF2-B055-97AA4816CB14}"/>
                  </a:ext>
                </a:extLst>
              </p:cNvPr>
              <p:cNvCxnSpPr/>
              <p:nvPr/>
            </p:nvCxnSpPr>
            <p:spPr bwMode="auto">
              <a:xfrm>
                <a:off x="6395897" y="2610146"/>
                <a:ext cx="164249" cy="0"/>
              </a:xfrm>
              <a:prstGeom prst="line">
                <a:avLst/>
              </a:prstGeom>
              <a:noFill/>
              <a:ln w="28575" cap="flat" cmpd="sng" algn="ctr">
                <a:solidFill>
                  <a:srgbClr val="000000"/>
                </a:solidFill>
                <a:prstDash val="solid"/>
                <a:round/>
                <a:headEnd type="none" w="med" len="med"/>
                <a:tailEnd type="none" w="med" len="med"/>
              </a:ln>
              <a:effectLst/>
            </p:spPr>
          </p:cxnSp>
        </p:grpSp>
        <p:sp>
          <p:nvSpPr>
            <p:cNvPr id="14" name="TextBox 13">
              <a:extLst>
                <a:ext uri="{FF2B5EF4-FFF2-40B4-BE49-F238E27FC236}">
                  <a16:creationId xmlns:a16="http://schemas.microsoft.com/office/drawing/2014/main" id="{B1B25829-3E4F-AA91-F5AD-A0247358EBD2}"/>
                </a:ext>
              </a:extLst>
            </p:cNvPr>
            <p:cNvSpPr txBox="1"/>
            <p:nvPr/>
          </p:nvSpPr>
          <p:spPr>
            <a:xfrm>
              <a:off x="6551903" y="1529816"/>
              <a:ext cx="5205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Phase II GEOMETRY Mono-1: Best Tumor Response With Capmatinib in Tx-Naive </a:t>
              </a:r>
              <a:r>
                <a:rPr kumimoji="0" lang="en-US" sz="16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MET</a:t>
              </a: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ex14+ Adv NSCLC (n = 57)</a:t>
              </a:r>
              <a:endParaRPr kumimoji="0" lang="en-US" sz="1600" b="1"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64BE2A1A-E283-4D74-6737-FB537A7C6028}"/>
                </a:ext>
              </a:extLst>
            </p:cNvPr>
            <p:cNvSpPr txBox="1"/>
            <p:nvPr/>
          </p:nvSpPr>
          <p:spPr bwMode="auto">
            <a:xfrm rot="16200000">
              <a:off x="4998652" y="2262649"/>
              <a:ext cx="19888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Best % Change From Baseline</a:t>
              </a:r>
            </a:p>
          </p:txBody>
        </p:sp>
        <p:cxnSp>
          <p:nvCxnSpPr>
            <p:cNvPr id="16" name="Straight Connector 15">
              <a:extLst>
                <a:ext uri="{FF2B5EF4-FFF2-40B4-BE49-F238E27FC236}">
                  <a16:creationId xmlns:a16="http://schemas.microsoft.com/office/drawing/2014/main" id="{9ACD8C00-7EDE-0ADF-EF3C-E623C05BB02A}"/>
                </a:ext>
              </a:extLst>
            </p:cNvPr>
            <p:cNvCxnSpPr>
              <a:cxnSpLocks/>
            </p:cNvCxnSpPr>
            <p:nvPr/>
          </p:nvCxnSpPr>
          <p:spPr bwMode="auto">
            <a:xfrm>
              <a:off x="6497169" y="1599223"/>
              <a:ext cx="0" cy="1895416"/>
            </a:xfrm>
            <a:prstGeom prst="line">
              <a:avLst/>
            </a:prstGeom>
            <a:noFill/>
            <a:ln w="28575" cap="flat" cmpd="sng" algn="ctr">
              <a:solidFill>
                <a:srgbClr val="000000"/>
              </a:solidFill>
              <a:prstDash val="solid"/>
              <a:round/>
              <a:headEnd type="none" w="med" len="med"/>
              <a:tailEnd type="none" w="med" len="med"/>
            </a:ln>
            <a:effectLst/>
          </p:spPr>
        </p:cxnSp>
        <p:sp>
          <p:nvSpPr>
            <p:cNvPr id="20" name="TextBox 19">
              <a:extLst>
                <a:ext uri="{FF2B5EF4-FFF2-40B4-BE49-F238E27FC236}">
                  <a16:creationId xmlns:a16="http://schemas.microsoft.com/office/drawing/2014/main" id="{F5B4EB03-25BD-EC4B-A49D-6B9CE93D461B}"/>
                </a:ext>
              </a:extLst>
            </p:cNvPr>
            <p:cNvSpPr txBox="1"/>
            <p:nvPr/>
          </p:nvSpPr>
          <p:spPr bwMode="auto">
            <a:xfrm>
              <a:off x="8162738" y="3305507"/>
              <a:ext cx="17780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still on treatment.</a:t>
              </a:r>
            </a:p>
          </p:txBody>
        </p:sp>
        <p:grpSp>
          <p:nvGrpSpPr>
            <p:cNvPr id="21" name="Group 20">
              <a:extLst>
                <a:ext uri="{FF2B5EF4-FFF2-40B4-BE49-F238E27FC236}">
                  <a16:creationId xmlns:a16="http://schemas.microsoft.com/office/drawing/2014/main" id="{27176705-5CEE-60EB-92F4-1113DA3E51AF}"/>
                </a:ext>
              </a:extLst>
            </p:cNvPr>
            <p:cNvGrpSpPr/>
            <p:nvPr/>
          </p:nvGrpSpPr>
          <p:grpSpPr>
            <a:xfrm>
              <a:off x="6687423" y="2865699"/>
              <a:ext cx="498876" cy="830997"/>
              <a:chOff x="6744573" y="2936081"/>
              <a:chExt cx="498876" cy="830997"/>
            </a:xfrm>
          </p:grpSpPr>
          <p:sp>
            <p:nvSpPr>
              <p:cNvPr id="37" name="TextBox 36">
                <a:extLst>
                  <a:ext uri="{FF2B5EF4-FFF2-40B4-BE49-F238E27FC236}">
                    <a16:creationId xmlns:a16="http://schemas.microsoft.com/office/drawing/2014/main" id="{57B4DE6E-27FF-0EE1-4AAB-AEDF9C204B69}"/>
                  </a:ext>
                </a:extLst>
              </p:cNvPr>
              <p:cNvSpPr txBox="1"/>
              <p:nvPr/>
            </p:nvSpPr>
            <p:spPr bwMode="auto">
              <a:xfrm>
                <a:off x="6837569" y="2936081"/>
                <a:ext cx="4058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0" dirty="0">
                    <a:solidFill>
                      <a:srgbClr val="000000"/>
                    </a:solidFill>
                    <a:latin typeface="Calibri" panose="020F0502020204030204" pitchFamily="34" charset="0"/>
                  </a:rPr>
                  <a:t>PR</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0" dirty="0">
                    <a:solidFill>
                      <a:srgbClr val="000000"/>
                    </a:solidFill>
                    <a:latin typeface="Calibri" panose="020F0502020204030204" pitchFamily="34" charset="0"/>
                  </a:rPr>
                  <a:t>SD</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8" name="Rectangle 37">
                <a:extLst>
                  <a:ext uri="{FF2B5EF4-FFF2-40B4-BE49-F238E27FC236}">
                    <a16:creationId xmlns:a16="http://schemas.microsoft.com/office/drawing/2014/main" id="{0298288D-D1A1-AE90-74CC-E57247C3AAEE}"/>
                  </a:ext>
                </a:extLst>
              </p:cNvPr>
              <p:cNvSpPr/>
              <p:nvPr/>
            </p:nvSpPr>
            <p:spPr bwMode="auto">
              <a:xfrm>
                <a:off x="6744573" y="3042205"/>
                <a:ext cx="131912" cy="131912"/>
              </a:xfrm>
              <a:prstGeom prst="rect">
                <a:avLst/>
              </a:prstGeom>
              <a:solidFill>
                <a:schemeClr val="accent4"/>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9" name="Rectangle 38">
                <a:extLst>
                  <a:ext uri="{FF2B5EF4-FFF2-40B4-BE49-F238E27FC236}">
                    <a16:creationId xmlns:a16="http://schemas.microsoft.com/office/drawing/2014/main" id="{2525024F-BF86-85B2-258D-D64CC5176A12}"/>
                  </a:ext>
                </a:extLst>
              </p:cNvPr>
              <p:cNvSpPr/>
              <p:nvPr/>
            </p:nvSpPr>
            <p:spPr bwMode="auto">
              <a:xfrm>
                <a:off x="6744573" y="3271717"/>
                <a:ext cx="131912" cy="131912"/>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0" name="Rectangle 39">
                <a:extLst>
                  <a:ext uri="{FF2B5EF4-FFF2-40B4-BE49-F238E27FC236}">
                    <a16:creationId xmlns:a16="http://schemas.microsoft.com/office/drawing/2014/main" id="{E6B371C8-0D39-44E2-8D71-3015628AE8D6}"/>
                  </a:ext>
                </a:extLst>
              </p:cNvPr>
              <p:cNvSpPr/>
              <p:nvPr/>
            </p:nvSpPr>
            <p:spPr bwMode="auto">
              <a:xfrm>
                <a:off x="6744573" y="3506370"/>
                <a:ext cx="131912" cy="131912"/>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22" name="TextBox 21">
              <a:extLst>
                <a:ext uri="{FF2B5EF4-FFF2-40B4-BE49-F238E27FC236}">
                  <a16:creationId xmlns:a16="http://schemas.microsoft.com/office/drawing/2014/main" id="{C4982711-EFC6-7408-4F34-EACA73568E57}"/>
                </a:ext>
              </a:extLst>
            </p:cNvPr>
            <p:cNvSpPr txBox="1"/>
            <p:nvPr/>
          </p:nvSpPr>
          <p:spPr bwMode="auto">
            <a:xfrm>
              <a:off x="8000830" y="235479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23" name="TextBox 22">
              <a:extLst>
                <a:ext uri="{FF2B5EF4-FFF2-40B4-BE49-F238E27FC236}">
                  <a16:creationId xmlns:a16="http://schemas.microsoft.com/office/drawing/2014/main" id="{8D870304-38EF-EAA3-763D-CC3872938B48}"/>
                </a:ext>
              </a:extLst>
            </p:cNvPr>
            <p:cNvSpPr txBox="1"/>
            <p:nvPr/>
          </p:nvSpPr>
          <p:spPr bwMode="auto">
            <a:xfrm>
              <a:off x="8457609" y="235479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24" name="TextBox 23">
              <a:extLst>
                <a:ext uri="{FF2B5EF4-FFF2-40B4-BE49-F238E27FC236}">
                  <a16:creationId xmlns:a16="http://schemas.microsoft.com/office/drawing/2014/main" id="{FB924F80-C90D-D76B-7549-9DDC3D2B675A}"/>
                </a:ext>
              </a:extLst>
            </p:cNvPr>
            <p:cNvSpPr txBox="1"/>
            <p:nvPr/>
          </p:nvSpPr>
          <p:spPr bwMode="auto">
            <a:xfrm>
              <a:off x="9020564" y="235479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25" name="TextBox 24">
              <a:extLst>
                <a:ext uri="{FF2B5EF4-FFF2-40B4-BE49-F238E27FC236}">
                  <a16:creationId xmlns:a16="http://schemas.microsoft.com/office/drawing/2014/main" id="{018B4CF5-4676-AE16-A71D-181C1AFA8294}"/>
                </a:ext>
              </a:extLst>
            </p:cNvPr>
            <p:cNvSpPr txBox="1"/>
            <p:nvPr/>
          </p:nvSpPr>
          <p:spPr bwMode="auto">
            <a:xfrm>
              <a:off x="9100783" y="235479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26" name="TextBox 25">
              <a:extLst>
                <a:ext uri="{FF2B5EF4-FFF2-40B4-BE49-F238E27FC236}">
                  <a16:creationId xmlns:a16="http://schemas.microsoft.com/office/drawing/2014/main" id="{311ACDEB-3652-5254-C315-9A2FE48D6AC3}"/>
                </a:ext>
              </a:extLst>
            </p:cNvPr>
            <p:cNvSpPr txBox="1"/>
            <p:nvPr/>
          </p:nvSpPr>
          <p:spPr bwMode="auto">
            <a:xfrm>
              <a:off x="9565716" y="235479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27" name="TextBox 26">
              <a:extLst>
                <a:ext uri="{FF2B5EF4-FFF2-40B4-BE49-F238E27FC236}">
                  <a16:creationId xmlns:a16="http://schemas.microsoft.com/office/drawing/2014/main" id="{2E9CACE5-A49D-2F5B-4D31-AB1F71FD225D}"/>
                </a:ext>
              </a:extLst>
            </p:cNvPr>
            <p:cNvSpPr txBox="1"/>
            <p:nvPr/>
          </p:nvSpPr>
          <p:spPr bwMode="auto">
            <a:xfrm>
              <a:off x="9838766" y="235479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2C448743-F1D2-0B59-915C-F369786C0E97}"/>
                </a:ext>
              </a:extLst>
            </p:cNvPr>
            <p:cNvSpPr txBox="1"/>
            <p:nvPr/>
          </p:nvSpPr>
          <p:spPr bwMode="auto">
            <a:xfrm>
              <a:off x="10662966" y="235479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29" name="TextBox 28">
              <a:extLst>
                <a:ext uri="{FF2B5EF4-FFF2-40B4-BE49-F238E27FC236}">
                  <a16:creationId xmlns:a16="http://schemas.microsoft.com/office/drawing/2014/main" id="{6136714D-DB08-A5EC-607A-ADC7335831D5}"/>
                </a:ext>
              </a:extLst>
            </p:cNvPr>
            <p:cNvSpPr txBox="1"/>
            <p:nvPr/>
          </p:nvSpPr>
          <p:spPr bwMode="auto">
            <a:xfrm>
              <a:off x="11123341" y="235479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30" name="TextBox 29">
              <a:extLst>
                <a:ext uri="{FF2B5EF4-FFF2-40B4-BE49-F238E27FC236}">
                  <a16:creationId xmlns:a16="http://schemas.microsoft.com/office/drawing/2014/main" id="{193D83F7-6297-1251-4DD4-14B114192A4E}"/>
                </a:ext>
              </a:extLst>
            </p:cNvPr>
            <p:cNvSpPr txBox="1"/>
            <p:nvPr/>
          </p:nvSpPr>
          <p:spPr bwMode="auto">
            <a:xfrm>
              <a:off x="11217003" y="235479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31" name="TextBox 30">
              <a:extLst>
                <a:ext uri="{FF2B5EF4-FFF2-40B4-BE49-F238E27FC236}">
                  <a16:creationId xmlns:a16="http://schemas.microsoft.com/office/drawing/2014/main" id="{B9DC7012-5B3A-7B86-BDF6-2AF6ADCB6AA3}"/>
                </a:ext>
              </a:extLst>
            </p:cNvPr>
            <p:cNvSpPr txBox="1"/>
            <p:nvPr/>
          </p:nvSpPr>
          <p:spPr bwMode="auto">
            <a:xfrm>
              <a:off x="11305903" y="235479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32" name="TextBox 31">
              <a:extLst>
                <a:ext uri="{FF2B5EF4-FFF2-40B4-BE49-F238E27FC236}">
                  <a16:creationId xmlns:a16="http://schemas.microsoft.com/office/drawing/2014/main" id="{F18B998D-64BF-1AD4-BBE9-4B6FD138A0C0}"/>
                </a:ext>
              </a:extLst>
            </p:cNvPr>
            <p:cNvSpPr txBox="1"/>
            <p:nvPr/>
          </p:nvSpPr>
          <p:spPr bwMode="auto">
            <a:xfrm>
              <a:off x="11493228" y="235479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grpSp>
          <p:nvGrpSpPr>
            <p:cNvPr id="33" name="Group 32">
              <a:extLst>
                <a:ext uri="{FF2B5EF4-FFF2-40B4-BE49-F238E27FC236}">
                  <a16:creationId xmlns:a16="http://schemas.microsoft.com/office/drawing/2014/main" id="{E97549D5-EBC0-3F6E-E87C-45E59769903F}"/>
                </a:ext>
              </a:extLst>
            </p:cNvPr>
            <p:cNvGrpSpPr/>
            <p:nvPr/>
          </p:nvGrpSpPr>
          <p:grpSpPr>
            <a:xfrm>
              <a:off x="6498528" y="2351603"/>
              <a:ext cx="5401469" cy="465708"/>
              <a:chOff x="6547420" y="2420762"/>
              <a:chExt cx="4792308" cy="465708"/>
            </a:xfrm>
          </p:grpSpPr>
          <p:cxnSp>
            <p:nvCxnSpPr>
              <p:cNvPr id="34" name="Straight Connector 33">
                <a:extLst>
                  <a:ext uri="{FF2B5EF4-FFF2-40B4-BE49-F238E27FC236}">
                    <a16:creationId xmlns:a16="http://schemas.microsoft.com/office/drawing/2014/main" id="{0487C2D1-753C-ECF2-3507-9BDE40E9A80C}"/>
                  </a:ext>
                </a:extLst>
              </p:cNvPr>
              <p:cNvCxnSpPr>
                <a:cxnSpLocks/>
              </p:cNvCxnSpPr>
              <p:nvPr/>
            </p:nvCxnSpPr>
            <p:spPr bwMode="auto">
              <a:xfrm>
                <a:off x="6547420" y="2610811"/>
                <a:ext cx="4705571" cy="0"/>
              </a:xfrm>
              <a:prstGeom prst="line">
                <a:avLst/>
              </a:prstGeom>
              <a:noFill/>
              <a:ln w="28575" cap="flat" cmpd="sng" algn="ctr">
                <a:solidFill>
                  <a:srgbClr val="00000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F0B2AD71-4AB5-676A-B56D-27980C5D4D2E}"/>
                  </a:ext>
                </a:extLst>
              </p:cNvPr>
              <p:cNvCxnSpPr>
                <a:cxnSpLocks/>
              </p:cNvCxnSpPr>
              <p:nvPr/>
            </p:nvCxnSpPr>
            <p:spPr bwMode="auto">
              <a:xfrm>
                <a:off x="6547420" y="2420762"/>
                <a:ext cx="4792308" cy="0"/>
              </a:xfrm>
              <a:prstGeom prst="line">
                <a:avLst/>
              </a:prstGeom>
              <a:noFill/>
              <a:ln w="28575" cap="flat" cmpd="sng" algn="ctr">
                <a:solidFill>
                  <a:srgbClr val="000000"/>
                </a:solidFill>
                <a:prstDash val="dash"/>
                <a:round/>
                <a:headEnd type="none" w="med" len="med"/>
                <a:tailEnd type="none" w="med" len="med"/>
              </a:ln>
              <a:effectLst/>
            </p:spPr>
          </p:cxnSp>
          <p:cxnSp>
            <p:nvCxnSpPr>
              <p:cNvPr id="36" name="Straight Connector 35">
                <a:extLst>
                  <a:ext uri="{FF2B5EF4-FFF2-40B4-BE49-F238E27FC236}">
                    <a16:creationId xmlns:a16="http://schemas.microsoft.com/office/drawing/2014/main" id="{959E9B71-E8D8-2899-81D5-AAB4E6B6AFD0}"/>
                  </a:ext>
                </a:extLst>
              </p:cNvPr>
              <p:cNvCxnSpPr>
                <a:cxnSpLocks/>
              </p:cNvCxnSpPr>
              <p:nvPr/>
            </p:nvCxnSpPr>
            <p:spPr bwMode="auto">
              <a:xfrm>
                <a:off x="6547420" y="2886470"/>
                <a:ext cx="4792308" cy="0"/>
              </a:xfrm>
              <a:prstGeom prst="line">
                <a:avLst/>
              </a:prstGeom>
              <a:noFill/>
              <a:ln w="28575" cap="flat" cmpd="sng" algn="ctr">
                <a:solidFill>
                  <a:srgbClr val="000000"/>
                </a:solidFill>
                <a:prstDash val="dash"/>
                <a:round/>
                <a:headEnd type="none" w="med" len="med"/>
                <a:tailEnd type="none" w="med" len="med"/>
              </a:ln>
              <a:effectLst/>
            </p:spPr>
          </p:cxnSp>
        </p:grpSp>
      </p:grpSp>
      <p:grpSp>
        <p:nvGrpSpPr>
          <p:cNvPr id="119" name="Group 118">
            <a:extLst>
              <a:ext uri="{FF2B5EF4-FFF2-40B4-BE49-F238E27FC236}">
                <a16:creationId xmlns:a16="http://schemas.microsoft.com/office/drawing/2014/main" id="{8E1A8728-E796-B2D7-9033-DBE9FD0630AB}"/>
              </a:ext>
            </a:extLst>
          </p:cNvPr>
          <p:cNvGrpSpPr/>
          <p:nvPr/>
        </p:nvGrpSpPr>
        <p:grpSpPr>
          <a:xfrm>
            <a:off x="5726185" y="3696642"/>
            <a:ext cx="6191318" cy="2980730"/>
            <a:chOff x="5726185" y="3696642"/>
            <a:chExt cx="6191318" cy="2980730"/>
          </a:xfrm>
        </p:grpSpPr>
        <p:grpSp>
          <p:nvGrpSpPr>
            <p:cNvPr id="120" name="Group 119">
              <a:extLst>
                <a:ext uri="{FF2B5EF4-FFF2-40B4-BE49-F238E27FC236}">
                  <a16:creationId xmlns:a16="http://schemas.microsoft.com/office/drawing/2014/main" id="{438DB00E-5E4F-11C6-FC5C-7792D91CD3EB}"/>
                </a:ext>
              </a:extLst>
            </p:cNvPr>
            <p:cNvGrpSpPr/>
            <p:nvPr/>
          </p:nvGrpSpPr>
          <p:grpSpPr>
            <a:xfrm>
              <a:off x="6047750" y="4798490"/>
              <a:ext cx="508495" cy="1759263"/>
              <a:chOff x="5318308" y="3211153"/>
              <a:chExt cx="508495" cy="1027150"/>
            </a:xfrm>
          </p:grpSpPr>
          <p:sp>
            <p:nvSpPr>
              <p:cNvPr id="213" name="TextBox 212">
                <a:extLst>
                  <a:ext uri="{FF2B5EF4-FFF2-40B4-BE49-F238E27FC236}">
                    <a16:creationId xmlns:a16="http://schemas.microsoft.com/office/drawing/2014/main" id="{C336F8A4-CB65-19A0-D250-ADF3E7901D04}"/>
                  </a:ext>
                </a:extLst>
              </p:cNvPr>
              <p:cNvSpPr txBox="1"/>
              <p:nvPr/>
            </p:nvSpPr>
            <p:spPr bwMode="auto">
              <a:xfrm>
                <a:off x="5318308" y="3961304"/>
                <a:ext cx="508495"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214" name="TextBox 213">
                <a:extLst>
                  <a:ext uri="{FF2B5EF4-FFF2-40B4-BE49-F238E27FC236}">
                    <a16:creationId xmlns:a16="http://schemas.microsoft.com/office/drawing/2014/main" id="{58ADB9AE-3C78-071E-CE48-4B0C85757051}"/>
                  </a:ext>
                </a:extLst>
              </p:cNvPr>
              <p:cNvSpPr txBox="1"/>
              <p:nvPr/>
            </p:nvSpPr>
            <p:spPr bwMode="auto">
              <a:xfrm>
                <a:off x="5391852" y="3762734"/>
                <a:ext cx="424105"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215" name="TextBox 214">
                <a:extLst>
                  <a:ext uri="{FF2B5EF4-FFF2-40B4-BE49-F238E27FC236}">
                    <a16:creationId xmlns:a16="http://schemas.microsoft.com/office/drawing/2014/main" id="{F62109F6-0B65-340F-4206-56ECDF118606}"/>
                  </a:ext>
                </a:extLst>
              </p:cNvPr>
              <p:cNvSpPr txBox="1"/>
              <p:nvPr/>
            </p:nvSpPr>
            <p:spPr bwMode="auto">
              <a:xfrm>
                <a:off x="5391852" y="3583777"/>
                <a:ext cx="424105"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216" name="TextBox 215">
                <a:extLst>
                  <a:ext uri="{FF2B5EF4-FFF2-40B4-BE49-F238E27FC236}">
                    <a16:creationId xmlns:a16="http://schemas.microsoft.com/office/drawing/2014/main" id="{0EFF822D-9DE1-02B3-8E06-C939F93550FF}"/>
                  </a:ext>
                </a:extLst>
              </p:cNvPr>
              <p:cNvSpPr txBox="1"/>
              <p:nvPr/>
            </p:nvSpPr>
            <p:spPr bwMode="auto">
              <a:xfrm>
                <a:off x="5391852" y="3397465"/>
                <a:ext cx="424105"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217" name="TextBox 216">
                <a:extLst>
                  <a:ext uri="{FF2B5EF4-FFF2-40B4-BE49-F238E27FC236}">
                    <a16:creationId xmlns:a16="http://schemas.microsoft.com/office/drawing/2014/main" id="{CC154F34-C709-D354-60F9-FC93ECA9F7E8}"/>
                  </a:ext>
                </a:extLst>
              </p:cNvPr>
              <p:cNvSpPr txBox="1"/>
              <p:nvPr/>
            </p:nvSpPr>
            <p:spPr bwMode="auto">
              <a:xfrm>
                <a:off x="5391852" y="3211153"/>
                <a:ext cx="424105"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grpSp>
        <p:sp>
          <p:nvSpPr>
            <p:cNvPr id="121" name="TextBox 120">
              <a:extLst>
                <a:ext uri="{FF2B5EF4-FFF2-40B4-BE49-F238E27FC236}">
                  <a16:creationId xmlns:a16="http://schemas.microsoft.com/office/drawing/2014/main" id="{79720E7A-3E49-F9C2-D7AE-D724AB915234}"/>
                </a:ext>
              </a:extLst>
            </p:cNvPr>
            <p:cNvSpPr txBox="1"/>
            <p:nvPr/>
          </p:nvSpPr>
          <p:spPr bwMode="auto">
            <a:xfrm rot="16200000">
              <a:off x="4497430" y="4925397"/>
              <a:ext cx="2980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Best % Change in Sum of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Target Lesion Diameters</a:t>
              </a:r>
            </a:p>
          </p:txBody>
        </p:sp>
        <p:sp>
          <p:nvSpPr>
            <p:cNvPr id="122" name="TextBox 121">
              <a:extLst>
                <a:ext uri="{FF2B5EF4-FFF2-40B4-BE49-F238E27FC236}">
                  <a16:creationId xmlns:a16="http://schemas.microsoft.com/office/drawing/2014/main" id="{90A0FC2F-84B1-D253-B7FA-52ECDF209A8D}"/>
                </a:ext>
              </a:extLst>
            </p:cNvPr>
            <p:cNvSpPr txBox="1"/>
            <p:nvPr/>
          </p:nvSpPr>
          <p:spPr>
            <a:xfrm>
              <a:off x="6393527" y="3701398"/>
              <a:ext cx="535481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Phase II VISION: Best Tumor Response With Tepotinib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Tx-Naive </a:t>
              </a:r>
              <a:r>
                <a:rPr kumimoji="0" lang="en-US" sz="16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MET</a:t>
              </a: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ex14+ Adv NSCLC (n = 69)</a:t>
              </a:r>
              <a:endParaRPr kumimoji="0" lang="en-US" sz="1600" b="1"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123" name="Group 122">
              <a:extLst>
                <a:ext uri="{FF2B5EF4-FFF2-40B4-BE49-F238E27FC236}">
                  <a16:creationId xmlns:a16="http://schemas.microsoft.com/office/drawing/2014/main" id="{C07B113C-21CD-C66F-92CE-2C97EEF279C3}"/>
                </a:ext>
              </a:extLst>
            </p:cNvPr>
            <p:cNvGrpSpPr/>
            <p:nvPr/>
          </p:nvGrpSpPr>
          <p:grpSpPr>
            <a:xfrm>
              <a:off x="6168026" y="4127434"/>
              <a:ext cx="362819" cy="826381"/>
              <a:chOff x="5374043" y="4911341"/>
              <a:chExt cx="362819" cy="465763"/>
            </a:xfrm>
          </p:grpSpPr>
          <p:sp>
            <p:nvSpPr>
              <p:cNvPr id="211" name="TextBox 210">
                <a:extLst>
                  <a:ext uri="{FF2B5EF4-FFF2-40B4-BE49-F238E27FC236}">
                    <a16:creationId xmlns:a16="http://schemas.microsoft.com/office/drawing/2014/main" id="{4AE1A08C-057D-7128-2F0F-DD8213F4A5F6}"/>
                  </a:ext>
                </a:extLst>
              </p:cNvPr>
              <p:cNvSpPr txBox="1"/>
              <p:nvPr/>
            </p:nvSpPr>
            <p:spPr bwMode="auto">
              <a:xfrm>
                <a:off x="5452491" y="5100105"/>
                <a:ext cx="218181"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12" name="TextBox 211">
                <a:extLst>
                  <a:ext uri="{FF2B5EF4-FFF2-40B4-BE49-F238E27FC236}">
                    <a16:creationId xmlns:a16="http://schemas.microsoft.com/office/drawing/2014/main" id="{D6F3FCDE-13B3-6B15-DB50-E2850322BD36}"/>
                  </a:ext>
                </a:extLst>
              </p:cNvPr>
              <p:cNvSpPr txBox="1"/>
              <p:nvPr/>
            </p:nvSpPr>
            <p:spPr bwMode="auto">
              <a:xfrm>
                <a:off x="5374043" y="4911341"/>
                <a:ext cx="362819"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grpSp>
        <p:grpSp>
          <p:nvGrpSpPr>
            <p:cNvPr id="124" name="Group 123">
              <a:extLst>
                <a:ext uri="{FF2B5EF4-FFF2-40B4-BE49-F238E27FC236}">
                  <a16:creationId xmlns:a16="http://schemas.microsoft.com/office/drawing/2014/main" id="{E71E80D9-4EE0-2F29-A3AE-4CFE8DC2F6FA}"/>
                </a:ext>
              </a:extLst>
            </p:cNvPr>
            <p:cNvGrpSpPr/>
            <p:nvPr/>
          </p:nvGrpSpPr>
          <p:grpSpPr>
            <a:xfrm>
              <a:off x="6428419" y="4283259"/>
              <a:ext cx="95498" cy="1939871"/>
              <a:chOff x="6499715" y="2429947"/>
              <a:chExt cx="573742" cy="1118804"/>
            </a:xfrm>
          </p:grpSpPr>
          <p:grpSp>
            <p:nvGrpSpPr>
              <p:cNvPr id="202" name="Group 201">
                <a:extLst>
                  <a:ext uri="{FF2B5EF4-FFF2-40B4-BE49-F238E27FC236}">
                    <a16:creationId xmlns:a16="http://schemas.microsoft.com/office/drawing/2014/main" id="{0B1C2B6D-C136-3074-0A90-C8583946DB18}"/>
                  </a:ext>
                </a:extLst>
              </p:cNvPr>
              <p:cNvGrpSpPr/>
              <p:nvPr/>
            </p:nvGrpSpPr>
            <p:grpSpPr>
              <a:xfrm>
                <a:off x="6499715" y="2800350"/>
                <a:ext cx="573742" cy="748401"/>
                <a:chOff x="12484518" y="2522773"/>
                <a:chExt cx="54043" cy="1210518"/>
              </a:xfrm>
            </p:grpSpPr>
            <p:cxnSp>
              <p:nvCxnSpPr>
                <p:cNvPr id="206" name="Straight Connector 205">
                  <a:extLst>
                    <a:ext uri="{FF2B5EF4-FFF2-40B4-BE49-F238E27FC236}">
                      <a16:creationId xmlns:a16="http://schemas.microsoft.com/office/drawing/2014/main" id="{E10A014A-CEE8-09FB-D8D7-4D9BF69A145F}"/>
                    </a:ext>
                  </a:extLst>
                </p:cNvPr>
                <p:cNvCxnSpPr/>
                <p:nvPr/>
              </p:nvCxnSpPr>
              <p:spPr bwMode="auto">
                <a:xfrm>
                  <a:off x="12484518" y="2522773"/>
                  <a:ext cx="54043" cy="0"/>
                </a:xfrm>
                <a:prstGeom prst="line">
                  <a:avLst/>
                </a:prstGeom>
                <a:noFill/>
                <a:ln w="28575" cap="flat" cmpd="sng" algn="ctr">
                  <a:solidFill>
                    <a:srgbClr val="000000"/>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CBBF4A01-B8C3-94B4-B391-46D43C12C0F7}"/>
                    </a:ext>
                  </a:extLst>
                </p:cNvPr>
                <p:cNvCxnSpPr/>
                <p:nvPr/>
              </p:nvCxnSpPr>
              <p:spPr bwMode="auto">
                <a:xfrm>
                  <a:off x="12484518" y="2825403"/>
                  <a:ext cx="54043" cy="0"/>
                </a:xfrm>
                <a:prstGeom prst="line">
                  <a:avLst/>
                </a:prstGeom>
                <a:noFill/>
                <a:ln w="28575" cap="flat" cmpd="sng" algn="ctr">
                  <a:solidFill>
                    <a:srgbClr val="000000"/>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0168393C-3D74-F5CB-C2B6-35B49A7401AA}"/>
                    </a:ext>
                  </a:extLst>
                </p:cNvPr>
                <p:cNvCxnSpPr/>
                <p:nvPr/>
              </p:nvCxnSpPr>
              <p:spPr bwMode="auto">
                <a:xfrm>
                  <a:off x="12484518" y="3128033"/>
                  <a:ext cx="54043" cy="0"/>
                </a:xfrm>
                <a:prstGeom prst="line">
                  <a:avLst/>
                </a:prstGeom>
                <a:noFill/>
                <a:ln w="28575" cap="flat" cmpd="sng" algn="ctr">
                  <a:solidFill>
                    <a:srgbClr val="000000"/>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8DDCB4C5-2613-6560-8F0F-452CADFB4B0D}"/>
                    </a:ext>
                  </a:extLst>
                </p:cNvPr>
                <p:cNvCxnSpPr/>
                <p:nvPr/>
              </p:nvCxnSpPr>
              <p:spPr bwMode="auto">
                <a:xfrm>
                  <a:off x="12484518" y="3430663"/>
                  <a:ext cx="54043" cy="0"/>
                </a:xfrm>
                <a:prstGeom prst="line">
                  <a:avLst/>
                </a:prstGeom>
                <a:noFill/>
                <a:ln w="28575" cap="flat" cmpd="sng" algn="ctr">
                  <a:solidFill>
                    <a:srgbClr val="000000"/>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1CE390DF-E7FC-64DF-7772-E8AD8C162776}"/>
                    </a:ext>
                  </a:extLst>
                </p:cNvPr>
                <p:cNvCxnSpPr/>
                <p:nvPr/>
              </p:nvCxnSpPr>
              <p:spPr bwMode="auto">
                <a:xfrm>
                  <a:off x="12484518" y="3733291"/>
                  <a:ext cx="54043" cy="0"/>
                </a:xfrm>
                <a:prstGeom prst="line">
                  <a:avLst/>
                </a:prstGeom>
                <a:noFill/>
                <a:ln w="28575" cap="flat" cmpd="sng" algn="ctr">
                  <a:solidFill>
                    <a:srgbClr val="000000"/>
                  </a:solidFill>
                  <a:prstDash val="solid"/>
                  <a:round/>
                  <a:headEnd type="none" w="med" len="med"/>
                  <a:tailEnd type="none" w="med" len="med"/>
                </a:ln>
                <a:effectLst/>
              </p:spPr>
            </p:cxnSp>
          </p:grpSp>
          <p:grpSp>
            <p:nvGrpSpPr>
              <p:cNvPr id="203" name="Group 202">
                <a:extLst>
                  <a:ext uri="{FF2B5EF4-FFF2-40B4-BE49-F238E27FC236}">
                    <a16:creationId xmlns:a16="http://schemas.microsoft.com/office/drawing/2014/main" id="{B1A13273-129D-4FF7-B3F5-7334C3C584D7}"/>
                  </a:ext>
                </a:extLst>
              </p:cNvPr>
              <p:cNvGrpSpPr/>
              <p:nvPr/>
            </p:nvGrpSpPr>
            <p:grpSpPr>
              <a:xfrm>
                <a:off x="6499715" y="2429947"/>
                <a:ext cx="573742" cy="182994"/>
                <a:chOff x="12484518" y="3733291"/>
                <a:chExt cx="54043" cy="295988"/>
              </a:xfrm>
            </p:grpSpPr>
            <p:cxnSp>
              <p:nvCxnSpPr>
                <p:cNvPr id="204" name="Straight Connector 203">
                  <a:extLst>
                    <a:ext uri="{FF2B5EF4-FFF2-40B4-BE49-F238E27FC236}">
                      <a16:creationId xmlns:a16="http://schemas.microsoft.com/office/drawing/2014/main" id="{CF2DCD4E-2620-4303-C81A-24FBAE742DC4}"/>
                    </a:ext>
                  </a:extLst>
                </p:cNvPr>
                <p:cNvCxnSpPr/>
                <p:nvPr/>
              </p:nvCxnSpPr>
              <p:spPr bwMode="auto">
                <a:xfrm>
                  <a:off x="12484518" y="3733291"/>
                  <a:ext cx="54043" cy="0"/>
                </a:xfrm>
                <a:prstGeom prst="line">
                  <a:avLst/>
                </a:prstGeom>
                <a:noFill/>
                <a:ln w="28575" cap="flat" cmpd="sng" algn="ctr">
                  <a:solidFill>
                    <a:srgbClr val="000000"/>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63BEACAC-9676-9471-A0FA-F44001970020}"/>
                    </a:ext>
                  </a:extLst>
                </p:cNvPr>
                <p:cNvCxnSpPr/>
                <p:nvPr/>
              </p:nvCxnSpPr>
              <p:spPr bwMode="auto">
                <a:xfrm>
                  <a:off x="12484518" y="4029279"/>
                  <a:ext cx="54043" cy="0"/>
                </a:xfrm>
                <a:prstGeom prst="line">
                  <a:avLst/>
                </a:prstGeom>
                <a:noFill/>
                <a:ln w="28575" cap="flat" cmpd="sng" algn="ctr">
                  <a:solidFill>
                    <a:srgbClr val="000000"/>
                  </a:solidFill>
                  <a:prstDash val="solid"/>
                  <a:round/>
                  <a:headEnd type="none" w="med" len="med"/>
                  <a:tailEnd type="none" w="med" len="med"/>
                </a:ln>
                <a:effectLst/>
              </p:spPr>
            </p:cxnSp>
          </p:grpSp>
        </p:grpSp>
        <p:cxnSp>
          <p:nvCxnSpPr>
            <p:cNvPr id="125" name="Straight Connector 124">
              <a:extLst>
                <a:ext uri="{FF2B5EF4-FFF2-40B4-BE49-F238E27FC236}">
                  <a16:creationId xmlns:a16="http://schemas.microsoft.com/office/drawing/2014/main" id="{8FDCF32A-E71D-44FD-1537-A792577C416E}"/>
                </a:ext>
              </a:extLst>
            </p:cNvPr>
            <p:cNvCxnSpPr>
              <a:cxnSpLocks/>
            </p:cNvCxnSpPr>
            <p:nvPr/>
          </p:nvCxnSpPr>
          <p:spPr bwMode="auto">
            <a:xfrm>
              <a:off x="6513271" y="4127434"/>
              <a:ext cx="0" cy="2112435"/>
            </a:xfrm>
            <a:prstGeom prst="line">
              <a:avLst/>
            </a:prstGeom>
            <a:noFill/>
            <a:ln w="28575" cap="flat" cmpd="sng" algn="ctr">
              <a:solidFill>
                <a:srgbClr val="000000"/>
              </a:solidFill>
              <a:prstDash val="solid"/>
              <a:round/>
              <a:headEnd type="none" w="med" len="med"/>
              <a:tailEnd type="none" w="med" len="med"/>
            </a:ln>
            <a:effectLst/>
          </p:spPr>
        </p:cxnSp>
        <p:grpSp>
          <p:nvGrpSpPr>
            <p:cNvPr id="126" name="Group 125">
              <a:extLst>
                <a:ext uri="{FF2B5EF4-FFF2-40B4-BE49-F238E27FC236}">
                  <a16:creationId xmlns:a16="http://schemas.microsoft.com/office/drawing/2014/main" id="{2F095520-62E7-4D61-75B6-9E0C864F879C}"/>
                </a:ext>
              </a:extLst>
            </p:cNvPr>
            <p:cNvGrpSpPr/>
            <p:nvPr/>
          </p:nvGrpSpPr>
          <p:grpSpPr>
            <a:xfrm>
              <a:off x="6697198" y="5060791"/>
              <a:ext cx="1100131" cy="1569660"/>
              <a:chOff x="6744573" y="2891631"/>
              <a:chExt cx="1100131" cy="1569660"/>
            </a:xfrm>
          </p:grpSpPr>
          <p:sp>
            <p:nvSpPr>
              <p:cNvPr id="196" name="TextBox 195">
                <a:extLst>
                  <a:ext uri="{FF2B5EF4-FFF2-40B4-BE49-F238E27FC236}">
                    <a16:creationId xmlns:a16="http://schemas.microsoft.com/office/drawing/2014/main" id="{F2FDC271-6407-7F1F-E3AF-F3076DA9E29C}"/>
                  </a:ext>
                </a:extLst>
              </p:cNvPr>
              <p:cNvSpPr txBox="1"/>
              <p:nvPr/>
            </p:nvSpPr>
            <p:spPr bwMode="auto">
              <a:xfrm>
                <a:off x="6837569" y="2891631"/>
                <a:ext cx="10071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BOR (IRC)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NE</a:t>
                </a:r>
              </a:p>
            </p:txBody>
          </p:sp>
          <p:sp>
            <p:nvSpPr>
              <p:cNvPr id="197" name="Rectangle 196">
                <a:extLst>
                  <a:ext uri="{FF2B5EF4-FFF2-40B4-BE49-F238E27FC236}">
                    <a16:creationId xmlns:a16="http://schemas.microsoft.com/office/drawing/2014/main" id="{8D1E6642-BBEF-45A7-E0C1-3B1C82EF8239}"/>
                  </a:ext>
                </a:extLst>
              </p:cNvPr>
              <p:cNvSpPr/>
              <p:nvPr/>
            </p:nvSpPr>
            <p:spPr bwMode="auto">
              <a:xfrm>
                <a:off x="6744573" y="3482558"/>
                <a:ext cx="131912" cy="131912"/>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8" name="Rectangle 197">
                <a:extLst>
                  <a:ext uri="{FF2B5EF4-FFF2-40B4-BE49-F238E27FC236}">
                    <a16:creationId xmlns:a16="http://schemas.microsoft.com/office/drawing/2014/main" id="{375DC3A6-44CF-8722-0B88-07FF84A38FAF}"/>
                  </a:ext>
                </a:extLst>
              </p:cNvPr>
              <p:cNvSpPr/>
              <p:nvPr/>
            </p:nvSpPr>
            <p:spPr bwMode="auto">
              <a:xfrm>
                <a:off x="6744573" y="3725861"/>
                <a:ext cx="131912" cy="131912"/>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9" name="Rectangle 198">
                <a:extLst>
                  <a:ext uri="{FF2B5EF4-FFF2-40B4-BE49-F238E27FC236}">
                    <a16:creationId xmlns:a16="http://schemas.microsoft.com/office/drawing/2014/main" id="{B104806E-45FA-3BF1-4E95-D017531F5925}"/>
                  </a:ext>
                </a:extLst>
              </p:cNvPr>
              <p:cNvSpPr/>
              <p:nvPr/>
            </p:nvSpPr>
            <p:spPr bwMode="auto">
              <a:xfrm>
                <a:off x="6744573" y="3239255"/>
                <a:ext cx="131912" cy="131912"/>
              </a:xfrm>
              <a:prstGeom prst="rect">
                <a:avLst/>
              </a:prstGeom>
              <a:solidFill>
                <a:schemeClr val="accent4"/>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0" name="Rectangle 199">
                <a:extLst>
                  <a:ext uri="{FF2B5EF4-FFF2-40B4-BE49-F238E27FC236}">
                    <a16:creationId xmlns:a16="http://schemas.microsoft.com/office/drawing/2014/main" id="{DD3DD228-7A03-25A2-A2D1-F7D5716F60F5}"/>
                  </a:ext>
                </a:extLst>
              </p:cNvPr>
              <p:cNvSpPr/>
              <p:nvPr/>
            </p:nvSpPr>
            <p:spPr bwMode="auto">
              <a:xfrm>
                <a:off x="6744573" y="3969164"/>
                <a:ext cx="131912" cy="131912"/>
              </a:xfrm>
              <a:prstGeom prst="rect">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1" name="Rectangle 200">
                <a:extLst>
                  <a:ext uri="{FF2B5EF4-FFF2-40B4-BE49-F238E27FC236}">
                    <a16:creationId xmlns:a16="http://schemas.microsoft.com/office/drawing/2014/main" id="{E25D3957-28BC-FF80-04C7-01B5D4F298BB}"/>
                  </a:ext>
                </a:extLst>
              </p:cNvPr>
              <p:cNvSpPr/>
              <p:nvPr/>
            </p:nvSpPr>
            <p:spPr bwMode="auto">
              <a:xfrm>
                <a:off x="6744573" y="4212465"/>
                <a:ext cx="131912" cy="131912"/>
              </a:xfrm>
              <a:prstGeom prst="rect">
                <a:avLst/>
              </a:prstGeom>
              <a:solidFill>
                <a:schemeClr val="accent5"/>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127" name="Rectangle 126">
              <a:extLst>
                <a:ext uri="{FF2B5EF4-FFF2-40B4-BE49-F238E27FC236}">
                  <a16:creationId xmlns:a16="http://schemas.microsoft.com/office/drawing/2014/main" id="{0D9798A2-9C7F-EF4E-770A-D85D48C21DEE}"/>
                </a:ext>
              </a:extLst>
            </p:cNvPr>
            <p:cNvSpPr/>
            <p:nvPr/>
          </p:nvSpPr>
          <p:spPr bwMode="auto">
            <a:xfrm>
              <a:off x="7219242" y="4609630"/>
              <a:ext cx="48849" cy="229332"/>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8" name="Rectangle 127">
              <a:extLst>
                <a:ext uri="{FF2B5EF4-FFF2-40B4-BE49-F238E27FC236}">
                  <a16:creationId xmlns:a16="http://schemas.microsoft.com/office/drawing/2014/main" id="{B05AEE09-216C-C22E-07ED-F35F1D2D4FAC}"/>
                </a:ext>
              </a:extLst>
            </p:cNvPr>
            <p:cNvSpPr/>
            <p:nvPr/>
          </p:nvSpPr>
          <p:spPr bwMode="auto">
            <a:xfrm>
              <a:off x="7528444" y="4609629"/>
              <a:ext cx="49709" cy="285403"/>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9" name="Rectangle 128">
              <a:extLst>
                <a:ext uri="{FF2B5EF4-FFF2-40B4-BE49-F238E27FC236}">
                  <a16:creationId xmlns:a16="http://schemas.microsoft.com/office/drawing/2014/main" id="{0EC54345-BA86-A427-C008-975A6B3F9A9B}"/>
                </a:ext>
              </a:extLst>
            </p:cNvPr>
            <p:cNvSpPr/>
            <p:nvPr/>
          </p:nvSpPr>
          <p:spPr bwMode="auto">
            <a:xfrm>
              <a:off x="7685470" y="4609629"/>
              <a:ext cx="52650" cy="313979"/>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0" name="Rectangle 129">
              <a:extLst>
                <a:ext uri="{FF2B5EF4-FFF2-40B4-BE49-F238E27FC236}">
                  <a16:creationId xmlns:a16="http://schemas.microsoft.com/office/drawing/2014/main" id="{4DFBAD31-09A1-C562-D282-26945674371A}"/>
                </a:ext>
              </a:extLst>
            </p:cNvPr>
            <p:cNvSpPr/>
            <p:nvPr/>
          </p:nvSpPr>
          <p:spPr bwMode="auto">
            <a:xfrm>
              <a:off x="6989688" y="4609630"/>
              <a:ext cx="45719" cy="107603"/>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1" name="Rectangle 130">
              <a:extLst>
                <a:ext uri="{FF2B5EF4-FFF2-40B4-BE49-F238E27FC236}">
                  <a16:creationId xmlns:a16="http://schemas.microsoft.com/office/drawing/2014/main" id="{44A7766A-892B-2730-AFA5-C15A98D045CD}"/>
                </a:ext>
              </a:extLst>
            </p:cNvPr>
            <p:cNvSpPr/>
            <p:nvPr/>
          </p:nvSpPr>
          <p:spPr bwMode="auto">
            <a:xfrm>
              <a:off x="6913170" y="4609631"/>
              <a:ext cx="45719" cy="66328"/>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2" name="Rectangle 131">
              <a:extLst>
                <a:ext uri="{FF2B5EF4-FFF2-40B4-BE49-F238E27FC236}">
                  <a16:creationId xmlns:a16="http://schemas.microsoft.com/office/drawing/2014/main" id="{F45A22AA-D92F-EE5C-84E3-7F438FF567B6}"/>
                </a:ext>
              </a:extLst>
            </p:cNvPr>
            <p:cNvSpPr/>
            <p:nvPr/>
          </p:nvSpPr>
          <p:spPr bwMode="auto">
            <a:xfrm>
              <a:off x="7768919" y="4609629"/>
              <a:ext cx="52650" cy="313979"/>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3" name="Rectangle 132">
              <a:extLst>
                <a:ext uri="{FF2B5EF4-FFF2-40B4-BE49-F238E27FC236}">
                  <a16:creationId xmlns:a16="http://schemas.microsoft.com/office/drawing/2014/main" id="{B7A1CFA0-1FE7-2400-6F6D-8374E8D0265D}"/>
                </a:ext>
              </a:extLst>
            </p:cNvPr>
            <p:cNvSpPr/>
            <p:nvPr/>
          </p:nvSpPr>
          <p:spPr bwMode="auto">
            <a:xfrm>
              <a:off x="7852368" y="4609629"/>
              <a:ext cx="49475" cy="323504"/>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4" name="Rectangle 133">
              <a:extLst>
                <a:ext uri="{FF2B5EF4-FFF2-40B4-BE49-F238E27FC236}">
                  <a16:creationId xmlns:a16="http://schemas.microsoft.com/office/drawing/2014/main" id="{9562E381-013E-BC74-DB45-C2BD28DED62E}"/>
                </a:ext>
              </a:extLst>
            </p:cNvPr>
            <p:cNvSpPr/>
            <p:nvPr/>
          </p:nvSpPr>
          <p:spPr bwMode="auto">
            <a:xfrm>
              <a:off x="7932642" y="4609629"/>
              <a:ext cx="52650" cy="330051"/>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5" name="Rectangle 134">
              <a:extLst>
                <a:ext uri="{FF2B5EF4-FFF2-40B4-BE49-F238E27FC236}">
                  <a16:creationId xmlns:a16="http://schemas.microsoft.com/office/drawing/2014/main" id="{D7D9F0FA-CCB0-21C3-D384-5586D88274CE}"/>
                </a:ext>
              </a:extLst>
            </p:cNvPr>
            <p:cNvSpPr/>
            <p:nvPr/>
          </p:nvSpPr>
          <p:spPr bwMode="auto">
            <a:xfrm>
              <a:off x="8016091" y="4609629"/>
              <a:ext cx="52650" cy="339911"/>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6" name="Rectangle 135">
              <a:extLst>
                <a:ext uri="{FF2B5EF4-FFF2-40B4-BE49-F238E27FC236}">
                  <a16:creationId xmlns:a16="http://schemas.microsoft.com/office/drawing/2014/main" id="{39C77E88-A25B-985B-15FF-2BB0ED3662F6}"/>
                </a:ext>
              </a:extLst>
            </p:cNvPr>
            <p:cNvSpPr/>
            <p:nvPr/>
          </p:nvSpPr>
          <p:spPr bwMode="auto">
            <a:xfrm>
              <a:off x="8176058" y="4609629"/>
              <a:ext cx="48006" cy="383829"/>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7" name="Rectangle 136">
              <a:extLst>
                <a:ext uri="{FF2B5EF4-FFF2-40B4-BE49-F238E27FC236}">
                  <a16:creationId xmlns:a16="http://schemas.microsoft.com/office/drawing/2014/main" id="{33CDA6E5-1EDF-91FE-5007-07642820C4AF}"/>
                </a:ext>
              </a:extLst>
            </p:cNvPr>
            <p:cNvSpPr/>
            <p:nvPr/>
          </p:nvSpPr>
          <p:spPr bwMode="auto">
            <a:xfrm>
              <a:off x="8485634" y="4609629"/>
              <a:ext cx="45719" cy="439391"/>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8" name="Rectangle 137">
              <a:extLst>
                <a:ext uri="{FF2B5EF4-FFF2-40B4-BE49-F238E27FC236}">
                  <a16:creationId xmlns:a16="http://schemas.microsoft.com/office/drawing/2014/main" id="{24748251-4DA8-1C8E-1AFE-7D2418B28EC3}"/>
                </a:ext>
              </a:extLst>
            </p:cNvPr>
            <p:cNvSpPr/>
            <p:nvPr/>
          </p:nvSpPr>
          <p:spPr bwMode="auto">
            <a:xfrm>
              <a:off x="8562152" y="4609629"/>
              <a:ext cx="45719" cy="447329"/>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9" name="Rectangle 138">
              <a:extLst>
                <a:ext uri="{FF2B5EF4-FFF2-40B4-BE49-F238E27FC236}">
                  <a16:creationId xmlns:a16="http://schemas.microsoft.com/office/drawing/2014/main" id="{548CE497-8237-8DF6-2B71-60942969A8FE}"/>
                </a:ext>
              </a:extLst>
            </p:cNvPr>
            <p:cNvSpPr/>
            <p:nvPr/>
          </p:nvSpPr>
          <p:spPr bwMode="auto">
            <a:xfrm>
              <a:off x="8638670" y="4609629"/>
              <a:ext cx="45719" cy="452091"/>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0" name="Rectangle 139">
              <a:extLst>
                <a:ext uri="{FF2B5EF4-FFF2-40B4-BE49-F238E27FC236}">
                  <a16:creationId xmlns:a16="http://schemas.microsoft.com/office/drawing/2014/main" id="{BDF65BA7-714C-D392-E474-F135637E16F7}"/>
                </a:ext>
              </a:extLst>
            </p:cNvPr>
            <p:cNvSpPr/>
            <p:nvPr/>
          </p:nvSpPr>
          <p:spPr bwMode="auto">
            <a:xfrm>
              <a:off x="8715188" y="4609629"/>
              <a:ext cx="45719" cy="477491"/>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1" name="Rectangle 140">
              <a:extLst>
                <a:ext uri="{FF2B5EF4-FFF2-40B4-BE49-F238E27FC236}">
                  <a16:creationId xmlns:a16="http://schemas.microsoft.com/office/drawing/2014/main" id="{EC30CC90-59A6-6A37-748E-830DBF8DA1DE}"/>
                </a:ext>
              </a:extLst>
            </p:cNvPr>
            <p:cNvSpPr/>
            <p:nvPr/>
          </p:nvSpPr>
          <p:spPr bwMode="auto">
            <a:xfrm>
              <a:off x="8791706" y="4609629"/>
              <a:ext cx="45719" cy="493366"/>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2" name="Rectangle 141">
              <a:extLst>
                <a:ext uri="{FF2B5EF4-FFF2-40B4-BE49-F238E27FC236}">
                  <a16:creationId xmlns:a16="http://schemas.microsoft.com/office/drawing/2014/main" id="{5E4DB1C2-FC8A-F98F-EF49-330F18CA1173}"/>
                </a:ext>
              </a:extLst>
            </p:cNvPr>
            <p:cNvSpPr/>
            <p:nvPr/>
          </p:nvSpPr>
          <p:spPr bwMode="auto">
            <a:xfrm>
              <a:off x="9885646" y="4609629"/>
              <a:ext cx="45719" cy="823566"/>
            </a:xfrm>
            <a:prstGeom prst="rect">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3" name="Rectangle 142">
              <a:extLst>
                <a:ext uri="{FF2B5EF4-FFF2-40B4-BE49-F238E27FC236}">
                  <a16:creationId xmlns:a16="http://schemas.microsoft.com/office/drawing/2014/main" id="{61415214-B114-6459-7B55-ED394CFCF70C}"/>
                </a:ext>
              </a:extLst>
            </p:cNvPr>
            <p:cNvSpPr/>
            <p:nvPr/>
          </p:nvSpPr>
          <p:spPr bwMode="auto">
            <a:xfrm>
              <a:off x="10432540" y="4609628"/>
              <a:ext cx="45719" cy="929929"/>
            </a:xfrm>
            <a:prstGeom prst="rect">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4" name="Rectangle 143">
              <a:extLst>
                <a:ext uri="{FF2B5EF4-FFF2-40B4-BE49-F238E27FC236}">
                  <a16:creationId xmlns:a16="http://schemas.microsoft.com/office/drawing/2014/main" id="{B07F9EBA-BEFA-855D-2E4A-F628C68246F4}"/>
                </a:ext>
              </a:extLst>
            </p:cNvPr>
            <p:cNvSpPr/>
            <p:nvPr/>
          </p:nvSpPr>
          <p:spPr bwMode="auto">
            <a:xfrm>
              <a:off x="10509058" y="4609628"/>
              <a:ext cx="45719" cy="929929"/>
            </a:xfrm>
            <a:prstGeom prst="rect">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5" name="Rectangle 144">
              <a:extLst>
                <a:ext uri="{FF2B5EF4-FFF2-40B4-BE49-F238E27FC236}">
                  <a16:creationId xmlns:a16="http://schemas.microsoft.com/office/drawing/2014/main" id="{1705AD91-BA4A-FBC5-8E05-8449B307F382}"/>
                </a:ext>
              </a:extLst>
            </p:cNvPr>
            <p:cNvSpPr/>
            <p:nvPr/>
          </p:nvSpPr>
          <p:spPr bwMode="auto">
            <a:xfrm>
              <a:off x="11134083" y="4609628"/>
              <a:ext cx="45719" cy="1069630"/>
            </a:xfrm>
            <a:prstGeom prst="rect">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6" name="Rectangle 145">
              <a:extLst>
                <a:ext uri="{FF2B5EF4-FFF2-40B4-BE49-F238E27FC236}">
                  <a16:creationId xmlns:a16="http://schemas.microsoft.com/office/drawing/2014/main" id="{28866FEC-1362-0382-149E-7355B0EF9B50}"/>
                </a:ext>
              </a:extLst>
            </p:cNvPr>
            <p:cNvSpPr/>
            <p:nvPr/>
          </p:nvSpPr>
          <p:spPr bwMode="auto">
            <a:xfrm>
              <a:off x="11538437" y="4609627"/>
              <a:ext cx="45719" cy="1460156"/>
            </a:xfrm>
            <a:prstGeom prst="rect">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7" name="Rectangle 146">
              <a:extLst>
                <a:ext uri="{FF2B5EF4-FFF2-40B4-BE49-F238E27FC236}">
                  <a16:creationId xmlns:a16="http://schemas.microsoft.com/office/drawing/2014/main" id="{02D1314F-C036-7AE2-1851-5B6362BD4A8F}"/>
                </a:ext>
              </a:extLst>
            </p:cNvPr>
            <p:cNvSpPr/>
            <p:nvPr/>
          </p:nvSpPr>
          <p:spPr bwMode="auto">
            <a:xfrm>
              <a:off x="8409116" y="4609629"/>
              <a:ext cx="45719" cy="421929"/>
            </a:xfrm>
            <a:prstGeom prst="rect">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8" name="Rectangle 147">
              <a:extLst>
                <a:ext uri="{FF2B5EF4-FFF2-40B4-BE49-F238E27FC236}">
                  <a16:creationId xmlns:a16="http://schemas.microsoft.com/office/drawing/2014/main" id="{4CF1E078-7487-A252-07B4-C85685954E19}"/>
                </a:ext>
              </a:extLst>
            </p:cNvPr>
            <p:cNvSpPr/>
            <p:nvPr/>
          </p:nvSpPr>
          <p:spPr bwMode="auto">
            <a:xfrm>
              <a:off x="8254863" y="4607651"/>
              <a:ext cx="45719" cy="402879"/>
            </a:xfrm>
            <a:prstGeom prst="rect">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9" name="Rectangle 148">
              <a:extLst>
                <a:ext uri="{FF2B5EF4-FFF2-40B4-BE49-F238E27FC236}">
                  <a16:creationId xmlns:a16="http://schemas.microsoft.com/office/drawing/2014/main" id="{B6D6C6F4-04AA-5F5C-7EBE-BFDA2807D809}"/>
                </a:ext>
              </a:extLst>
            </p:cNvPr>
            <p:cNvSpPr/>
            <p:nvPr/>
          </p:nvSpPr>
          <p:spPr bwMode="auto">
            <a:xfrm>
              <a:off x="7615397" y="4607652"/>
              <a:ext cx="45719" cy="306432"/>
            </a:xfrm>
            <a:prstGeom prst="rect">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0" name="Rectangle 149">
              <a:extLst>
                <a:ext uri="{FF2B5EF4-FFF2-40B4-BE49-F238E27FC236}">
                  <a16:creationId xmlns:a16="http://schemas.microsoft.com/office/drawing/2014/main" id="{C4967A48-4081-04DD-0109-A1D2EEA7EC58}"/>
                </a:ext>
              </a:extLst>
            </p:cNvPr>
            <p:cNvSpPr/>
            <p:nvPr/>
          </p:nvSpPr>
          <p:spPr bwMode="auto">
            <a:xfrm>
              <a:off x="7298890" y="4609629"/>
              <a:ext cx="45719" cy="239365"/>
            </a:xfrm>
            <a:prstGeom prst="rect">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1" name="Rectangle 150">
              <a:extLst>
                <a:ext uri="{FF2B5EF4-FFF2-40B4-BE49-F238E27FC236}">
                  <a16:creationId xmlns:a16="http://schemas.microsoft.com/office/drawing/2014/main" id="{0A5FE787-2C6B-40D0-2CB3-826307BFC028}"/>
                </a:ext>
              </a:extLst>
            </p:cNvPr>
            <p:cNvSpPr/>
            <p:nvPr/>
          </p:nvSpPr>
          <p:spPr bwMode="auto">
            <a:xfrm>
              <a:off x="7149169" y="4609630"/>
              <a:ext cx="45719" cy="123478"/>
            </a:xfrm>
            <a:prstGeom prst="rect">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2" name="Rectangle 151">
              <a:extLst>
                <a:ext uri="{FF2B5EF4-FFF2-40B4-BE49-F238E27FC236}">
                  <a16:creationId xmlns:a16="http://schemas.microsoft.com/office/drawing/2014/main" id="{A9D237F8-740B-3C73-2BA4-7DD45BB4BE92}"/>
                </a:ext>
              </a:extLst>
            </p:cNvPr>
            <p:cNvSpPr/>
            <p:nvPr/>
          </p:nvSpPr>
          <p:spPr bwMode="auto">
            <a:xfrm>
              <a:off x="6613543" y="4236220"/>
              <a:ext cx="45719" cy="369911"/>
            </a:xfrm>
            <a:prstGeom prst="rect">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3" name="Rectangle 152">
              <a:extLst>
                <a:ext uri="{FF2B5EF4-FFF2-40B4-BE49-F238E27FC236}">
                  <a16:creationId xmlns:a16="http://schemas.microsoft.com/office/drawing/2014/main" id="{9E5F01B8-4FA0-7B22-1EFE-F1DC2D01DC11}"/>
                </a:ext>
              </a:extLst>
            </p:cNvPr>
            <p:cNvSpPr/>
            <p:nvPr/>
          </p:nvSpPr>
          <p:spPr bwMode="auto">
            <a:xfrm>
              <a:off x="6690061" y="4498786"/>
              <a:ext cx="45719" cy="103537"/>
            </a:xfrm>
            <a:prstGeom prst="rect">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4" name="Rectangle 153">
              <a:extLst>
                <a:ext uri="{FF2B5EF4-FFF2-40B4-BE49-F238E27FC236}">
                  <a16:creationId xmlns:a16="http://schemas.microsoft.com/office/drawing/2014/main" id="{BE54EFF2-3E9B-EEFA-A76E-11A3BB9C31B0}"/>
                </a:ext>
              </a:extLst>
            </p:cNvPr>
            <p:cNvSpPr/>
            <p:nvPr/>
          </p:nvSpPr>
          <p:spPr bwMode="auto">
            <a:xfrm>
              <a:off x="6760134" y="4533083"/>
              <a:ext cx="45719" cy="70729"/>
            </a:xfrm>
            <a:prstGeom prst="rect">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5" name="Rectangle 154">
              <a:extLst>
                <a:ext uri="{FF2B5EF4-FFF2-40B4-BE49-F238E27FC236}">
                  <a16:creationId xmlns:a16="http://schemas.microsoft.com/office/drawing/2014/main" id="{57F0F7AF-E256-70B4-AE94-8A07C1B4B865}"/>
                </a:ext>
              </a:extLst>
            </p:cNvPr>
            <p:cNvSpPr/>
            <p:nvPr/>
          </p:nvSpPr>
          <p:spPr bwMode="auto">
            <a:xfrm>
              <a:off x="6836652" y="4558093"/>
              <a:ext cx="45719" cy="45719"/>
            </a:xfrm>
            <a:prstGeom prst="rect">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6" name="Rectangle 155">
              <a:extLst>
                <a:ext uri="{FF2B5EF4-FFF2-40B4-BE49-F238E27FC236}">
                  <a16:creationId xmlns:a16="http://schemas.microsoft.com/office/drawing/2014/main" id="{83B02FCF-1D44-8760-AC1E-4DB395FEEF85}"/>
                </a:ext>
              </a:extLst>
            </p:cNvPr>
            <p:cNvSpPr/>
            <p:nvPr/>
          </p:nvSpPr>
          <p:spPr bwMode="auto">
            <a:xfrm>
              <a:off x="7066206" y="4609630"/>
              <a:ext cx="45719" cy="107603"/>
            </a:xfrm>
            <a:prstGeom prst="rect">
              <a:avLst/>
            </a:prstGeom>
            <a:solidFill>
              <a:schemeClr val="accent5"/>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7" name="Rectangle 156">
              <a:extLst>
                <a:ext uri="{FF2B5EF4-FFF2-40B4-BE49-F238E27FC236}">
                  <a16:creationId xmlns:a16="http://schemas.microsoft.com/office/drawing/2014/main" id="{FC8E8495-E311-BD11-87B1-D07EAF504497}"/>
                </a:ext>
              </a:extLst>
            </p:cNvPr>
            <p:cNvSpPr/>
            <p:nvPr/>
          </p:nvSpPr>
          <p:spPr bwMode="auto">
            <a:xfrm>
              <a:off x="7375408" y="4609630"/>
              <a:ext cx="45719" cy="247303"/>
            </a:xfrm>
            <a:prstGeom prst="rect">
              <a:avLst/>
            </a:prstGeom>
            <a:solidFill>
              <a:schemeClr val="accent5"/>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8" name="Rectangle 157">
              <a:extLst>
                <a:ext uri="{FF2B5EF4-FFF2-40B4-BE49-F238E27FC236}">
                  <a16:creationId xmlns:a16="http://schemas.microsoft.com/office/drawing/2014/main" id="{81EEDAEE-5338-471A-1FF8-DB73C747239A}"/>
                </a:ext>
              </a:extLst>
            </p:cNvPr>
            <p:cNvSpPr/>
            <p:nvPr/>
          </p:nvSpPr>
          <p:spPr bwMode="auto">
            <a:xfrm>
              <a:off x="7451926" y="4609630"/>
              <a:ext cx="45719" cy="253653"/>
            </a:xfrm>
            <a:prstGeom prst="rect">
              <a:avLst/>
            </a:prstGeom>
            <a:solidFill>
              <a:schemeClr val="accent5"/>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9" name="Rectangle 158">
              <a:extLst>
                <a:ext uri="{FF2B5EF4-FFF2-40B4-BE49-F238E27FC236}">
                  <a16:creationId xmlns:a16="http://schemas.microsoft.com/office/drawing/2014/main" id="{8A12D21B-CCF8-F71E-C604-28D5E619692B}"/>
                </a:ext>
              </a:extLst>
            </p:cNvPr>
            <p:cNvSpPr/>
            <p:nvPr/>
          </p:nvSpPr>
          <p:spPr bwMode="auto">
            <a:xfrm>
              <a:off x="8099540" y="4609630"/>
              <a:ext cx="45719" cy="377478"/>
            </a:xfrm>
            <a:prstGeom prst="rect">
              <a:avLst/>
            </a:prstGeom>
            <a:solidFill>
              <a:schemeClr val="accent5"/>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0" name="Rectangle 159">
              <a:extLst>
                <a:ext uri="{FF2B5EF4-FFF2-40B4-BE49-F238E27FC236}">
                  <a16:creationId xmlns:a16="http://schemas.microsoft.com/office/drawing/2014/main" id="{5DD24513-F547-DB16-6745-8D95EA6223A3}"/>
                </a:ext>
              </a:extLst>
            </p:cNvPr>
            <p:cNvSpPr/>
            <p:nvPr/>
          </p:nvSpPr>
          <p:spPr bwMode="auto">
            <a:xfrm>
              <a:off x="8331381" y="4609629"/>
              <a:ext cx="46936" cy="410815"/>
            </a:xfrm>
            <a:prstGeom prst="rect">
              <a:avLst/>
            </a:prstGeom>
            <a:solidFill>
              <a:schemeClr val="accent5"/>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1" name="Rectangle 160">
              <a:extLst>
                <a:ext uri="{FF2B5EF4-FFF2-40B4-BE49-F238E27FC236}">
                  <a16:creationId xmlns:a16="http://schemas.microsoft.com/office/drawing/2014/main" id="{0ECD2B0F-7B92-7855-1AA4-3BEBE20E1482}"/>
                </a:ext>
              </a:extLst>
            </p:cNvPr>
            <p:cNvSpPr/>
            <p:nvPr/>
          </p:nvSpPr>
          <p:spPr bwMode="auto">
            <a:xfrm>
              <a:off x="8868224" y="4609629"/>
              <a:ext cx="52227" cy="523529"/>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2" name="Rectangle 161">
              <a:extLst>
                <a:ext uri="{FF2B5EF4-FFF2-40B4-BE49-F238E27FC236}">
                  <a16:creationId xmlns:a16="http://schemas.microsoft.com/office/drawing/2014/main" id="{3703144B-9E3F-7D1A-052A-A203477A7229}"/>
                </a:ext>
              </a:extLst>
            </p:cNvPr>
            <p:cNvSpPr/>
            <p:nvPr/>
          </p:nvSpPr>
          <p:spPr bwMode="auto">
            <a:xfrm>
              <a:off x="8951250" y="4609629"/>
              <a:ext cx="52227" cy="523529"/>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3" name="Rectangle 162">
              <a:extLst>
                <a:ext uri="{FF2B5EF4-FFF2-40B4-BE49-F238E27FC236}">
                  <a16:creationId xmlns:a16="http://schemas.microsoft.com/office/drawing/2014/main" id="{53D76B9D-5874-6078-B81A-466BDDED03C2}"/>
                </a:ext>
              </a:extLst>
            </p:cNvPr>
            <p:cNvSpPr/>
            <p:nvPr/>
          </p:nvSpPr>
          <p:spPr bwMode="auto">
            <a:xfrm>
              <a:off x="9034276" y="4609629"/>
              <a:ext cx="48399" cy="545220"/>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4" name="Rectangle 163">
              <a:extLst>
                <a:ext uri="{FF2B5EF4-FFF2-40B4-BE49-F238E27FC236}">
                  <a16:creationId xmlns:a16="http://schemas.microsoft.com/office/drawing/2014/main" id="{3E5D348B-D6C0-D49E-1CD8-F7B060C92919}"/>
                </a:ext>
              </a:extLst>
            </p:cNvPr>
            <p:cNvSpPr/>
            <p:nvPr/>
          </p:nvSpPr>
          <p:spPr bwMode="auto">
            <a:xfrm>
              <a:off x="9113474" y="4609628"/>
              <a:ext cx="45719" cy="574329"/>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5" name="Rectangle 164">
              <a:extLst>
                <a:ext uri="{FF2B5EF4-FFF2-40B4-BE49-F238E27FC236}">
                  <a16:creationId xmlns:a16="http://schemas.microsoft.com/office/drawing/2014/main" id="{7188F23D-8137-8BC3-AB78-B16A886A6D1A}"/>
                </a:ext>
              </a:extLst>
            </p:cNvPr>
            <p:cNvSpPr/>
            <p:nvPr/>
          </p:nvSpPr>
          <p:spPr bwMode="auto">
            <a:xfrm>
              <a:off x="9189992" y="4609628"/>
              <a:ext cx="45719" cy="593380"/>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6" name="Rectangle 165">
              <a:extLst>
                <a:ext uri="{FF2B5EF4-FFF2-40B4-BE49-F238E27FC236}">
                  <a16:creationId xmlns:a16="http://schemas.microsoft.com/office/drawing/2014/main" id="{E3A3FA29-39DF-F374-D422-4BA667AFA7F9}"/>
                </a:ext>
              </a:extLst>
            </p:cNvPr>
            <p:cNvSpPr/>
            <p:nvPr/>
          </p:nvSpPr>
          <p:spPr bwMode="auto">
            <a:xfrm>
              <a:off x="9266510" y="4609628"/>
              <a:ext cx="47467" cy="606080"/>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7" name="Rectangle 166">
              <a:extLst>
                <a:ext uri="{FF2B5EF4-FFF2-40B4-BE49-F238E27FC236}">
                  <a16:creationId xmlns:a16="http://schemas.microsoft.com/office/drawing/2014/main" id="{7128D7CD-F407-D662-A3DE-40A9A9C94942}"/>
                </a:ext>
              </a:extLst>
            </p:cNvPr>
            <p:cNvSpPr/>
            <p:nvPr/>
          </p:nvSpPr>
          <p:spPr bwMode="auto">
            <a:xfrm>
              <a:off x="9344776" y="4609628"/>
              <a:ext cx="47467" cy="629892"/>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8" name="Rectangle 167">
              <a:extLst>
                <a:ext uri="{FF2B5EF4-FFF2-40B4-BE49-F238E27FC236}">
                  <a16:creationId xmlns:a16="http://schemas.microsoft.com/office/drawing/2014/main" id="{6ECFFF7C-F642-4519-B77A-7CCD4252A523}"/>
                </a:ext>
              </a:extLst>
            </p:cNvPr>
            <p:cNvSpPr/>
            <p:nvPr/>
          </p:nvSpPr>
          <p:spPr bwMode="auto">
            <a:xfrm>
              <a:off x="9423042" y="4609628"/>
              <a:ext cx="47467" cy="629892"/>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9" name="Rectangle 168">
              <a:extLst>
                <a:ext uri="{FF2B5EF4-FFF2-40B4-BE49-F238E27FC236}">
                  <a16:creationId xmlns:a16="http://schemas.microsoft.com/office/drawing/2014/main" id="{61B55503-5CA9-5467-F51F-9C0458A03D14}"/>
                </a:ext>
              </a:extLst>
            </p:cNvPr>
            <p:cNvSpPr/>
            <p:nvPr/>
          </p:nvSpPr>
          <p:spPr bwMode="auto">
            <a:xfrm>
              <a:off x="9501308" y="4609627"/>
              <a:ext cx="47467" cy="641005"/>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0" name="Rectangle 169">
              <a:extLst>
                <a:ext uri="{FF2B5EF4-FFF2-40B4-BE49-F238E27FC236}">
                  <a16:creationId xmlns:a16="http://schemas.microsoft.com/office/drawing/2014/main" id="{36C07C3D-F72F-643E-2C82-3F318213FA25}"/>
                </a:ext>
              </a:extLst>
            </p:cNvPr>
            <p:cNvSpPr/>
            <p:nvPr/>
          </p:nvSpPr>
          <p:spPr bwMode="auto">
            <a:xfrm>
              <a:off x="9579574" y="4609627"/>
              <a:ext cx="45719" cy="645767"/>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1" name="Rectangle 170">
              <a:extLst>
                <a:ext uri="{FF2B5EF4-FFF2-40B4-BE49-F238E27FC236}">
                  <a16:creationId xmlns:a16="http://schemas.microsoft.com/office/drawing/2014/main" id="{B2FC1F5E-9A2C-C032-E38B-66FCD67502E7}"/>
                </a:ext>
              </a:extLst>
            </p:cNvPr>
            <p:cNvSpPr/>
            <p:nvPr/>
          </p:nvSpPr>
          <p:spPr bwMode="auto">
            <a:xfrm>
              <a:off x="9656092" y="4609628"/>
              <a:ext cx="45719" cy="699742"/>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2" name="Rectangle 171">
              <a:extLst>
                <a:ext uri="{FF2B5EF4-FFF2-40B4-BE49-F238E27FC236}">
                  <a16:creationId xmlns:a16="http://schemas.microsoft.com/office/drawing/2014/main" id="{05438024-FD47-6105-6217-D2BCEADFCBDD}"/>
                </a:ext>
              </a:extLst>
            </p:cNvPr>
            <p:cNvSpPr/>
            <p:nvPr/>
          </p:nvSpPr>
          <p:spPr bwMode="auto">
            <a:xfrm>
              <a:off x="9732610" y="4609627"/>
              <a:ext cx="45719" cy="741017"/>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3" name="Rectangle 172">
              <a:extLst>
                <a:ext uri="{FF2B5EF4-FFF2-40B4-BE49-F238E27FC236}">
                  <a16:creationId xmlns:a16="http://schemas.microsoft.com/office/drawing/2014/main" id="{7C5282BF-D701-B3D5-D052-68DCD466C5E1}"/>
                </a:ext>
              </a:extLst>
            </p:cNvPr>
            <p:cNvSpPr/>
            <p:nvPr/>
          </p:nvSpPr>
          <p:spPr bwMode="auto">
            <a:xfrm>
              <a:off x="9809128" y="4609627"/>
              <a:ext cx="45719" cy="814043"/>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4" name="Rectangle 173">
              <a:extLst>
                <a:ext uri="{FF2B5EF4-FFF2-40B4-BE49-F238E27FC236}">
                  <a16:creationId xmlns:a16="http://schemas.microsoft.com/office/drawing/2014/main" id="{FA6DF304-97F8-E330-E593-41D403E13525}"/>
                </a:ext>
              </a:extLst>
            </p:cNvPr>
            <p:cNvSpPr/>
            <p:nvPr/>
          </p:nvSpPr>
          <p:spPr bwMode="auto">
            <a:xfrm>
              <a:off x="9962164" y="4609629"/>
              <a:ext cx="45719" cy="823566"/>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5" name="Rectangle 174">
              <a:extLst>
                <a:ext uri="{FF2B5EF4-FFF2-40B4-BE49-F238E27FC236}">
                  <a16:creationId xmlns:a16="http://schemas.microsoft.com/office/drawing/2014/main" id="{558AC45A-1CDA-6D4B-8AC6-68A2849E664F}"/>
                </a:ext>
              </a:extLst>
            </p:cNvPr>
            <p:cNvSpPr/>
            <p:nvPr/>
          </p:nvSpPr>
          <p:spPr bwMode="auto">
            <a:xfrm>
              <a:off x="10038682" y="4609628"/>
              <a:ext cx="49475" cy="839441"/>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6" name="Rectangle 175">
              <a:extLst>
                <a:ext uri="{FF2B5EF4-FFF2-40B4-BE49-F238E27FC236}">
                  <a16:creationId xmlns:a16="http://schemas.microsoft.com/office/drawing/2014/main" id="{EF984D2B-3301-6893-E04D-518D99D31BF0}"/>
                </a:ext>
              </a:extLst>
            </p:cNvPr>
            <p:cNvSpPr/>
            <p:nvPr/>
          </p:nvSpPr>
          <p:spPr bwMode="auto">
            <a:xfrm>
              <a:off x="10118956" y="4609628"/>
              <a:ext cx="49475" cy="839441"/>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7" name="Rectangle 176">
              <a:extLst>
                <a:ext uri="{FF2B5EF4-FFF2-40B4-BE49-F238E27FC236}">
                  <a16:creationId xmlns:a16="http://schemas.microsoft.com/office/drawing/2014/main" id="{D5E04D3E-1244-6637-5500-18E9A59503CF}"/>
                </a:ext>
              </a:extLst>
            </p:cNvPr>
            <p:cNvSpPr/>
            <p:nvPr/>
          </p:nvSpPr>
          <p:spPr bwMode="auto">
            <a:xfrm>
              <a:off x="10199230" y="4609628"/>
              <a:ext cx="49475" cy="839441"/>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8" name="Rectangle 177">
              <a:extLst>
                <a:ext uri="{FF2B5EF4-FFF2-40B4-BE49-F238E27FC236}">
                  <a16:creationId xmlns:a16="http://schemas.microsoft.com/office/drawing/2014/main" id="{824F2E69-3DF9-C2BD-86C1-956B480F47ED}"/>
                </a:ext>
              </a:extLst>
            </p:cNvPr>
            <p:cNvSpPr/>
            <p:nvPr/>
          </p:nvSpPr>
          <p:spPr bwMode="auto">
            <a:xfrm>
              <a:off x="10279504" y="4609628"/>
              <a:ext cx="45719" cy="885480"/>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9" name="Rectangle 178">
              <a:extLst>
                <a:ext uri="{FF2B5EF4-FFF2-40B4-BE49-F238E27FC236}">
                  <a16:creationId xmlns:a16="http://schemas.microsoft.com/office/drawing/2014/main" id="{FE3F2CDD-D669-A1D5-A41A-34DE14E77FEF}"/>
                </a:ext>
              </a:extLst>
            </p:cNvPr>
            <p:cNvSpPr/>
            <p:nvPr/>
          </p:nvSpPr>
          <p:spPr bwMode="auto">
            <a:xfrm>
              <a:off x="10356022" y="4609627"/>
              <a:ext cx="45719" cy="906117"/>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0" name="Rectangle 179">
              <a:extLst>
                <a:ext uri="{FF2B5EF4-FFF2-40B4-BE49-F238E27FC236}">
                  <a16:creationId xmlns:a16="http://schemas.microsoft.com/office/drawing/2014/main" id="{2EE205C9-527C-3154-EDD2-9F8CE6053279}"/>
                </a:ext>
              </a:extLst>
            </p:cNvPr>
            <p:cNvSpPr/>
            <p:nvPr/>
          </p:nvSpPr>
          <p:spPr bwMode="auto">
            <a:xfrm>
              <a:off x="10585576" y="4609628"/>
              <a:ext cx="45719" cy="964685"/>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1" name="Rectangle 180">
              <a:extLst>
                <a:ext uri="{FF2B5EF4-FFF2-40B4-BE49-F238E27FC236}">
                  <a16:creationId xmlns:a16="http://schemas.microsoft.com/office/drawing/2014/main" id="{27C97F39-C7D9-FA41-AD8D-1ABBAD98E3A6}"/>
                </a:ext>
              </a:extLst>
            </p:cNvPr>
            <p:cNvSpPr/>
            <p:nvPr/>
          </p:nvSpPr>
          <p:spPr bwMode="auto">
            <a:xfrm>
              <a:off x="10662094" y="4609628"/>
              <a:ext cx="45719" cy="964685"/>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2" name="Rectangle 181">
              <a:extLst>
                <a:ext uri="{FF2B5EF4-FFF2-40B4-BE49-F238E27FC236}">
                  <a16:creationId xmlns:a16="http://schemas.microsoft.com/office/drawing/2014/main" id="{6A1B9CC5-E02F-90B6-5C3B-471115AC4183}"/>
                </a:ext>
              </a:extLst>
            </p:cNvPr>
            <p:cNvSpPr/>
            <p:nvPr/>
          </p:nvSpPr>
          <p:spPr bwMode="auto">
            <a:xfrm>
              <a:off x="10738612" y="4609628"/>
              <a:ext cx="50343" cy="998192"/>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3" name="Rectangle 182">
              <a:extLst>
                <a:ext uri="{FF2B5EF4-FFF2-40B4-BE49-F238E27FC236}">
                  <a16:creationId xmlns:a16="http://schemas.microsoft.com/office/drawing/2014/main" id="{D26EE3D6-96A0-1349-992C-E67C68720830}"/>
                </a:ext>
              </a:extLst>
            </p:cNvPr>
            <p:cNvSpPr/>
            <p:nvPr/>
          </p:nvSpPr>
          <p:spPr bwMode="auto">
            <a:xfrm>
              <a:off x="10819754" y="4609627"/>
              <a:ext cx="45720" cy="1020417"/>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4" name="Rectangle 183">
              <a:extLst>
                <a:ext uri="{FF2B5EF4-FFF2-40B4-BE49-F238E27FC236}">
                  <a16:creationId xmlns:a16="http://schemas.microsoft.com/office/drawing/2014/main" id="{3DE9F686-324B-FB53-BC8E-601A5F8FD802}"/>
                </a:ext>
              </a:extLst>
            </p:cNvPr>
            <p:cNvSpPr/>
            <p:nvPr/>
          </p:nvSpPr>
          <p:spPr bwMode="auto">
            <a:xfrm>
              <a:off x="10972791" y="4609627"/>
              <a:ext cx="48412" cy="1029943"/>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5" name="Rectangle 184">
              <a:extLst>
                <a:ext uri="{FF2B5EF4-FFF2-40B4-BE49-F238E27FC236}">
                  <a16:creationId xmlns:a16="http://schemas.microsoft.com/office/drawing/2014/main" id="{47869E51-ABD4-DD83-B3AA-BAA381F5081D}"/>
                </a:ext>
              </a:extLst>
            </p:cNvPr>
            <p:cNvSpPr/>
            <p:nvPr/>
          </p:nvSpPr>
          <p:spPr bwMode="auto">
            <a:xfrm>
              <a:off x="10896273" y="4609627"/>
              <a:ext cx="45719" cy="1029943"/>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6" name="Rectangle 185">
              <a:extLst>
                <a:ext uri="{FF2B5EF4-FFF2-40B4-BE49-F238E27FC236}">
                  <a16:creationId xmlns:a16="http://schemas.microsoft.com/office/drawing/2014/main" id="{45513E00-EB6B-2CE9-5647-1CB148F25223}"/>
                </a:ext>
              </a:extLst>
            </p:cNvPr>
            <p:cNvSpPr/>
            <p:nvPr/>
          </p:nvSpPr>
          <p:spPr bwMode="auto">
            <a:xfrm>
              <a:off x="11052002" y="4609627"/>
              <a:ext cx="51282" cy="1028356"/>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7" name="Rectangle 186">
              <a:extLst>
                <a:ext uri="{FF2B5EF4-FFF2-40B4-BE49-F238E27FC236}">
                  <a16:creationId xmlns:a16="http://schemas.microsoft.com/office/drawing/2014/main" id="{C2140520-2464-C13E-C0C4-5488305EE123}"/>
                </a:ext>
              </a:extLst>
            </p:cNvPr>
            <p:cNvSpPr/>
            <p:nvPr/>
          </p:nvSpPr>
          <p:spPr bwMode="auto">
            <a:xfrm>
              <a:off x="11293788" y="4609627"/>
              <a:ext cx="52250" cy="1133590"/>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8" name="Rectangle 187">
              <a:extLst>
                <a:ext uri="{FF2B5EF4-FFF2-40B4-BE49-F238E27FC236}">
                  <a16:creationId xmlns:a16="http://schemas.microsoft.com/office/drawing/2014/main" id="{996B31E4-2C4F-7BD5-55AE-87051F5978CC}"/>
                </a:ext>
              </a:extLst>
            </p:cNvPr>
            <p:cNvSpPr/>
            <p:nvPr/>
          </p:nvSpPr>
          <p:spPr bwMode="auto">
            <a:xfrm>
              <a:off x="11210601" y="4609627"/>
              <a:ext cx="52388" cy="1083918"/>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9" name="Rectangle 188">
              <a:extLst>
                <a:ext uri="{FF2B5EF4-FFF2-40B4-BE49-F238E27FC236}">
                  <a16:creationId xmlns:a16="http://schemas.microsoft.com/office/drawing/2014/main" id="{DC839F5E-B70E-F3E2-82BF-7F0694C720F5}"/>
                </a:ext>
              </a:extLst>
            </p:cNvPr>
            <p:cNvSpPr/>
            <p:nvPr/>
          </p:nvSpPr>
          <p:spPr bwMode="auto">
            <a:xfrm>
              <a:off x="11376837" y="4609627"/>
              <a:ext cx="48412" cy="1199806"/>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0" name="Rectangle 189">
              <a:extLst>
                <a:ext uri="{FF2B5EF4-FFF2-40B4-BE49-F238E27FC236}">
                  <a16:creationId xmlns:a16="http://schemas.microsoft.com/office/drawing/2014/main" id="{36C0AAE3-75C3-D7C3-0AD0-CDB7129705B2}"/>
                </a:ext>
              </a:extLst>
            </p:cNvPr>
            <p:cNvSpPr/>
            <p:nvPr/>
          </p:nvSpPr>
          <p:spPr bwMode="auto">
            <a:xfrm>
              <a:off x="11456048" y="4609627"/>
              <a:ext cx="51590" cy="1407768"/>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1" name="Rectangle 190">
              <a:extLst>
                <a:ext uri="{FF2B5EF4-FFF2-40B4-BE49-F238E27FC236}">
                  <a16:creationId xmlns:a16="http://schemas.microsoft.com/office/drawing/2014/main" id="{028ACE29-D26F-F7FC-C879-0A4E372691F2}"/>
                </a:ext>
              </a:extLst>
            </p:cNvPr>
            <p:cNvSpPr/>
            <p:nvPr/>
          </p:nvSpPr>
          <p:spPr bwMode="auto">
            <a:xfrm>
              <a:off x="11614948" y="4609627"/>
              <a:ext cx="50343" cy="1553818"/>
            </a:xfrm>
            <a:prstGeom prst="rect">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92" name="Group 191">
              <a:extLst>
                <a:ext uri="{FF2B5EF4-FFF2-40B4-BE49-F238E27FC236}">
                  <a16:creationId xmlns:a16="http://schemas.microsoft.com/office/drawing/2014/main" id="{34C16369-F397-68AF-9C60-8513420432E9}"/>
                </a:ext>
              </a:extLst>
            </p:cNvPr>
            <p:cNvGrpSpPr/>
            <p:nvPr/>
          </p:nvGrpSpPr>
          <p:grpSpPr>
            <a:xfrm>
              <a:off x="6516034" y="4281299"/>
              <a:ext cx="5401469" cy="796780"/>
              <a:chOff x="6547420" y="2019013"/>
              <a:chExt cx="4792308" cy="1465414"/>
            </a:xfrm>
          </p:grpSpPr>
          <p:cxnSp>
            <p:nvCxnSpPr>
              <p:cNvPr id="193" name="Straight Connector 192">
                <a:extLst>
                  <a:ext uri="{FF2B5EF4-FFF2-40B4-BE49-F238E27FC236}">
                    <a16:creationId xmlns:a16="http://schemas.microsoft.com/office/drawing/2014/main" id="{4514C7F9-95C3-863E-EB29-3227F11E17C1}"/>
                  </a:ext>
                </a:extLst>
              </p:cNvPr>
              <p:cNvCxnSpPr>
                <a:cxnSpLocks/>
              </p:cNvCxnSpPr>
              <p:nvPr/>
            </p:nvCxnSpPr>
            <p:spPr bwMode="auto">
              <a:xfrm>
                <a:off x="6547420" y="2610810"/>
                <a:ext cx="4705571" cy="0"/>
              </a:xfrm>
              <a:prstGeom prst="line">
                <a:avLst/>
              </a:prstGeom>
              <a:noFill/>
              <a:ln w="28575" cap="flat" cmpd="sng" algn="ctr">
                <a:solidFill>
                  <a:srgbClr val="000000"/>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4235058D-3692-FD56-E8C8-63917DB35612}"/>
                  </a:ext>
                </a:extLst>
              </p:cNvPr>
              <p:cNvCxnSpPr>
                <a:cxnSpLocks/>
              </p:cNvCxnSpPr>
              <p:nvPr/>
            </p:nvCxnSpPr>
            <p:spPr bwMode="auto">
              <a:xfrm>
                <a:off x="6547420" y="2019013"/>
                <a:ext cx="4792308" cy="0"/>
              </a:xfrm>
              <a:prstGeom prst="line">
                <a:avLst/>
              </a:prstGeom>
              <a:noFill/>
              <a:ln w="28575" cap="flat" cmpd="sng" algn="ctr">
                <a:solidFill>
                  <a:srgbClr val="000000"/>
                </a:solidFill>
                <a:prstDash val="dash"/>
                <a:round/>
                <a:headEnd type="none" w="med" len="med"/>
                <a:tailEnd type="none" w="med" len="med"/>
              </a:ln>
              <a:effectLst/>
            </p:spPr>
          </p:cxnSp>
          <p:cxnSp>
            <p:nvCxnSpPr>
              <p:cNvPr id="195" name="Straight Connector 194">
                <a:extLst>
                  <a:ext uri="{FF2B5EF4-FFF2-40B4-BE49-F238E27FC236}">
                    <a16:creationId xmlns:a16="http://schemas.microsoft.com/office/drawing/2014/main" id="{D640633E-484E-F49C-52A2-333F8B132960}"/>
                  </a:ext>
                </a:extLst>
              </p:cNvPr>
              <p:cNvCxnSpPr>
                <a:cxnSpLocks/>
              </p:cNvCxnSpPr>
              <p:nvPr/>
            </p:nvCxnSpPr>
            <p:spPr bwMode="auto">
              <a:xfrm>
                <a:off x="6547420" y="3484427"/>
                <a:ext cx="4792308" cy="0"/>
              </a:xfrm>
              <a:prstGeom prst="line">
                <a:avLst/>
              </a:prstGeom>
              <a:noFill/>
              <a:ln w="28575" cap="flat" cmpd="sng" algn="ctr">
                <a:solidFill>
                  <a:srgbClr val="000000"/>
                </a:solidFill>
                <a:prstDash val="dash"/>
                <a:round/>
                <a:headEnd type="none" w="med" len="med"/>
                <a:tailEnd type="none" w="med" len="med"/>
              </a:ln>
              <a:effectLst/>
            </p:spPr>
          </p:cxnSp>
        </p:grpSp>
      </p:grpSp>
    </p:spTree>
    <p:extLst>
      <p:ext uri="{BB962C8B-B14F-4D97-AF65-F5344CB8AC3E}">
        <p14:creationId xmlns:p14="http://schemas.microsoft.com/office/powerpoint/2010/main" val="1934053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E1ADE93-F242-493E-A0A5-BCE8366B9801}"/>
              </a:ext>
            </a:extLst>
          </p:cNvPr>
          <p:cNvSpPr>
            <a:spLocks noGrp="1" noChangeArrowheads="1"/>
          </p:cNvSpPr>
          <p:nvPr>
            <p:ph type="title"/>
          </p:nvPr>
        </p:nvSpPr>
        <p:spPr/>
        <p:txBody>
          <a:bodyPr/>
          <a:lstStyle/>
          <a:p>
            <a:pPr eaLnBrk="1" hangingPunct="1"/>
            <a:r>
              <a:rPr lang="en-US" altLang="en-US" dirty="0"/>
              <a:t>About These Slides</a:t>
            </a:r>
          </a:p>
        </p:txBody>
      </p:sp>
      <p:sp>
        <p:nvSpPr>
          <p:cNvPr id="26627" name="Rectangle 4">
            <a:extLst>
              <a:ext uri="{FF2B5EF4-FFF2-40B4-BE49-F238E27FC236}">
                <a16:creationId xmlns:a16="http://schemas.microsoft.com/office/drawing/2014/main" id="{627830F4-E071-4AE8-8343-0B4C4AA4AAAE}"/>
              </a:ext>
            </a:extLst>
          </p:cNvPr>
          <p:cNvSpPr>
            <a:spLocks noGrp="1" noChangeArrowheads="1"/>
          </p:cNvSpPr>
          <p:nvPr>
            <p:ph idx="1"/>
          </p:nvPr>
        </p:nvSpPr>
        <p:spPr/>
        <p:txBody>
          <a:bodyPr/>
          <a:lstStyle/>
          <a:p>
            <a:pPr marL="346075" indent="-346075">
              <a:buSzPts val="2400"/>
              <a:defRPr/>
            </a:pPr>
            <a:r>
              <a:rPr lang="en-US" altLang="en-US" dirty="0"/>
              <a:t>Please feel free to use, update, and share some or all of these slides in your noncommercial presentations to colleagues or patients</a:t>
            </a:r>
          </a:p>
          <a:p>
            <a:pPr eaLnBrk="1" hangingPunct="1">
              <a:defRPr/>
            </a:pPr>
            <a:r>
              <a:rPr lang="en-US" altLang="en-US" dirty="0"/>
              <a:t>When using our slides, please retain the source attribution:</a:t>
            </a:r>
            <a:br>
              <a:rPr lang="en-US" altLang="en-US" dirty="0"/>
            </a:br>
            <a:br>
              <a:rPr lang="en-US" altLang="en-US" dirty="0"/>
            </a:br>
            <a:endParaRPr lang="en-US" altLang="en-US" dirty="0"/>
          </a:p>
          <a:p>
            <a:pPr eaLnBrk="1" hangingPunct="1">
              <a:defRPr/>
            </a:pPr>
            <a:endParaRPr lang="en-US" altLang="en-US" sz="2000" dirty="0"/>
          </a:p>
          <a:p>
            <a:pPr eaLnBrk="1" hangingPunct="1">
              <a:defRPr/>
            </a:pPr>
            <a:r>
              <a:rPr lang="en-GB" dirty="0"/>
              <a:t>These slides may not be published, posted online, or used in commercial presentations without permission. </a:t>
            </a:r>
            <a:r>
              <a:rPr lang="en-US" dirty="0"/>
              <a:t>Please contact </a:t>
            </a:r>
            <a:r>
              <a:rPr lang="en-US" dirty="0">
                <a:hlinkClick r:id="rId3"/>
              </a:rPr>
              <a:t>permissions@clinicaloptions.com</a:t>
            </a:r>
            <a:r>
              <a:rPr lang="en-US" dirty="0"/>
              <a:t> for details</a:t>
            </a:r>
          </a:p>
        </p:txBody>
      </p:sp>
      <p:grpSp>
        <p:nvGrpSpPr>
          <p:cNvPr id="2" name="Group 1">
            <a:extLst>
              <a:ext uri="{FF2B5EF4-FFF2-40B4-BE49-F238E27FC236}">
                <a16:creationId xmlns:a16="http://schemas.microsoft.com/office/drawing/2014/main" id="{7231FD6C-77AC-441B-8659-B8C17CCBBFFF}"/>
              </a:ext>
            </a:extLst>
          </p:cNvPr>
          <p:cNvGrpSpPr/>
          <p:nvPr/>
        </p:nvGrpSpPr>
        <p:grpSpPr>
          <a:xfrm>
            <a:off x="4156075" y="3332497"/>
            <a:ext cx="3479671" cy="613720"/>
            <a:chOff x="4156075" y="3332497"/>
            <a:chExt cx="3479671" cy="613720"/>
          </a:xfrm>
        </p:grpSpPr>
        <p:pic>
          <p:nvPicPr>
            <p:cNvPr id="10" name="Picture 9" descr="A picture containing text, ax, wheel&#10;&#10;Description automatically generated">
              <a:extLst>
                <a:ext uri="{FF2B5EF4-FFF2-40B4-BE49-F238E27FC236}">
                  <a16:creationId xmlns:a16="http://schemas.microsoft.com/office/drawing/2014/main" id="{F1D6D4D7-827C-42C1-9418-36DA1FEAF2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4132" y="3332497"/>
              <a:ext cx="793750" cy="260449"/>
            </a:xfrm>
            <a:prstGeom prst="rect">
              <a:avLst/>
            </a:prstGeom>
          </p:spPr>
        </p:pic>
        <p:sp>
          <p:nvSpPr>
            <p:cNvPr id="9" name="Rectangle 7">
              <a:extLst>
                <a:ext uri="{FF2B5EF4-FFF2-40B4-BE49-F238E27FC236}">
                  <a16:creationId xmlns:a16="http://schemas.microsoft.com/office/drawing/2014/main" id="{7A461AF3-35F7-4400-ABFE-FB7268368A0C}"/>
                </a:ext>
              </a:extLst>
            </p:cNvPr>
            <p:cNvSpPr>
              <a:spLocks noChangeArrowheads="1"/>
            </p:cNvSpPr>
            <p:nvPr/>
          </p:nvSpPr>
          <p:spPr bwMode="auto">
            <a:xfrm>
              <a:off x="4156075" y="3546107"/>
              <a:ext cx="34796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20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5"/>
                </a:rPr>
                <a:t>clinicaloptions.com</a:t>
              </a:r>
              <a:endParaRPr kumimoji="0" lang="en-US" altLang="en-US" sz="20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p14="http://schemas.microsoft.com/office/powerpoint/2010/main" val="1534096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9BBB8-2875-42CD-F155-80AC5B7E366D}"/>
              </a:ext>
            </a:extLst>
          </p:cNvPr>
          <p:cNvSpPr>
            <a:spLocks noGrp="1"/>
          </p:cNvSpPr>
          <p:nvPr>
            <p:ph type="title"/>
          </p:nvPr>
        </p:nvSpPr>
        <p:spPr/>
        <p:txBody>
          <a:bodyPr/>
          <a:lstStyle/>
          <a:p>
            <a:r>
              <a:rPr lang="en-US" dirty="0"/>
              <a:t>RET Receptor Tyrosine Kinase and </a:t>
            </a:r>
            <a:r>
              <a:rPr lang="en-US" i="1" dirty="0"/>
              <a:t>RET </a:t>
            </a:r>
            <a:r>
              <a:rPr lang="en-US" dirty="0"/>
              <a:t>Fusions in NSCLC</a:t>
            </a:r>
          </a:p>
        </p:txBody>
      </p:sp>
      <p:sp>
        <p:nvSpPr>
          <p:cNvPr id="6" name="Content Placeholder 2">
            <a:extLst>
              <a:ext uri="{FF2B5EF4-FFF2-40B4-BE49-F238E27FC236}">
                <a16:creationId xmlns:a16="http://schemas.microsoft.com/office/drawing/2014/main" id="{CE96357A-C669-9226-21B4-5E112E8ACB07}"/>
              </a:ext>
            </a:extLst>
          </p:cNvPr>
          <p:cNvSpPr txBox="1">
            <a:spLocks/>
          </p:cNvSpPr>
          <p:nvPr/>
        </p:nvSpPr>
        <p:spPr>
          <a:xfrm>
            <a:off x="601821" y="1510730"/>
            <a:ext cx="4666126" cy="4678738"/>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2200" kern="0" dirty="0"/>
              <a:t>Normal role in neural, genitourinary development</a:t>
            </a:r>
          </a:p>
          <a:p>
            <a:r>
              <a:rPr lang="en-US" sz="2200" kern="0" dirty="0"/>
              <a:t>In cancer, </a:t>
            </a:r>
            <a:r>
              <a:rPr lang="en-US" sz="2200" i="1" kern="0" dirty="0"/>
              <a:t>RET</a:t>
            </a:r>
            <a:r>
              <a:rPr lang="en-US" sz="2200" kern="0" dirty="0"/>
              <a:t> gene rearrangements give rise to chimeric, cytosolic proteins with constitutively active RET kinase domain</a:t>
            </a:r>
          </a:p>
          <a:p>
            <a:pPr lvl="1"/>
            <a:r>
              <a:rPr lang="en-US" sz="2000" kern="0" dirty="0"/>
              <a:t>1%-2% of nonsquamous NSCLC</a:t>
            </a:r>
            <a:endParaRPr lang="en-US" sz="2000" kern="0" baseline="30000" dirty="0"/>
          </a:p>
          <a:p>
            <a:pPr lvl="1"/>
            <a:r>
              <a:rPr lang="en-US" sz="2000" kern="0" dirty="0"/>
              <a:t>10%-20% of papillary thyroid carcinoma</a:t>
            </a:r>
          </a:p>
          <a:p>
            <a:r>
              <a:rPr lang="en-US" sz="2200" kern="0" dirty="0"/>
              <a:t>Majority of </a:t>
            </a:r>
            <a:r>
              <a:rPr lang="en-US" sz="2200" i="1" kern="0" dirty="0"/>
              <a:t>RET</a:t>
            </a:r>
            <a:r>
              <a:rPr lang="en-US" sz="2200" kern="0" dirty="0"/>
              <a:t> fusions can be detected by DNA NGS but increased sensitivity with RNA NGS</a:t>
            </a:r>
          </a:p>
          <a:p>
            <a:endParaRPr lang="en-US" sz="2200" kern="0" dirty="0"/>
          </a:p>
          <a:p>
            <a:pPr lvl="1"/>
            <a:endParaRPr lang="en-US" sz="2200" kern="0" dirty="0"/>
          </a:p>
          <a:p>
            <a:pPr lvl="1"/>
            <a:endParaRPr lang="en-US" sz="2200" kern="0" dirty="0"/>
          </a:p>
          <a:p>
            <a:endParaRPr lang="en-US" sz="2200" kern="0" dirty="0"/>
          </a:p>
          <a:p>
            <a:endParaRPr lang="en-US" sz="2200" kern="0" dirty="0"/>
          </a:p>
        </p:txBody>
      </p:sp>
      <p:sp>
        <p:nvSpPr>
          <p:cNvPr id="7" name="Text Box 15">
            <a:extLst>
              <a:ext uri="{FF2B5EF4-FFF2-40B4-BE49-F238E27FC236}">
                <a16:creationId xmlns:a16="http://schemas.microsoft.com/office/drawing/2014/main" id="{1D48A56E-4C10-B730-9847-1C5E7732E0FE}"/>
              </a:ext>
            </a:extLst>
          </p:cNvPr>
          <p:cNvSpPr txBox="1">
            <a:spLocks noChangeArrowheads="1"/>
          </p:cNvSpPr>
          <p:nvPr/>
        </p:nvSpPr>
        <p:spPr bwMode="auto">
          <a:xfrm>
            <a:off x="412751" y="6204249"/>
            <a:ext cx="6728324"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Gautschi. JCO. 2017;13:1403. Ferrara. J Thorac Oncol. 2018;13:27. Kato. Clin Cancer Res. 2017;23:1988. Wang . JCO. 2012;30:4352. </a:t>
            </a:r>
            <a:r>
              <a:rPr kumimoji="0" lang="fr-FR"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Airaksinen. Nature Rev Neuroscience. 2002;3:383. </a:t>
            </a:r>
            <a:endPar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37AF9E5A-4008-7FA5-DEAB-C4B047CF64DB}"/>
              </a:ext>
            </a:extLst>
          </p:cNvPr>
          <p:cNvSpPr txBox="1"/>
          <p:nvPr/>
        </p:nvSpPr>
        <p:spPr bwMode="auto">
          <a:xfrm>
            <a:off x="9346112" y="2279086"/>
            <a:ext cx="2488502" cy="1323439"/>
          </a:xfrm>
          <a:prstGeom prst="rect">
            <a:avLst/>
          </a:prstGeom>
          <a:noFill/>
          <a:ln w="28575">
            <a:solidFill>
              <a:schemeClr val="accent3"/>
            </a:solidFill>
          </a:ln>
          <a:extLst>
            <a:ext uri="{909E8E84-426E-40dd-AFC4-6F175D3DCCD1}">
              <a14:hiddenFill xmlns="" xmlns:a14="http://schemas.microsoft.com/office/drawing/2010/main">
                <a:solidFill>
                  <a:srgbClr val="FFFFFF"/>
                </a:solidFill>
              </a14:hiddenFill>
            </a:ext>
          </a:extLst>
        </p:spPr>
        <p:txBody>
          <a:bodyPr wrap="square" rtlCol="0">
            <a:spAutoFit/>
          </a:bodyPr>
          <a:lstStyle>
            <a:defPPr>
              <a:defRPr lang="en-US"/>
            </a:defPPr>
            <a:lvl1pPr>
              <a:lnSpc>
                <a:spcPct val="100000"/>
              </a:lnSpc>
              <a:spcBef>
                <a:spcPts val="0"/>
              </a:spcBef>
              <a:buClrTx/>
              <a:buFontTx/>
              <a:buNone/>
              <a:defRPr>
                <a:solidFill>
                  <a:schemeClr val="accent3"/>
                </a:solidFill>
                <a:latin typeface="Calibri" panose="020F0502020204030204" pitchFamily="34" charset="0"/>
              </a:defRPr>
            </a:lvl1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Heterodimerization of ligand–coreceptor complex and RET leads to autophosphorylation and downstream activation</a:t>
            </a:r>
          </a:p>
        </p:txBody>
      </p:sp>
      <p:cxnSp>
        <p:nvCxnSpPr>
          <p:cNvPr id="9" name="Straight Arrow Connector 8">
            <a:extLst>
              <a:ext uri="{FF2B5EF4-FFF2-40B4-BE49-F238E27FC236}">
                <a16:creationId xmlns:a16="http://schemas.microsoft.com/office/drawing/2014/main" id="{52E31EA6-BEA4-2072-E792-40C0BFDCFF8C}"/>
              </a:ext>
            </a:extLst>
          </p:cNvPr>
          <p:cNvCxnSpPr>
            <a:cxnSpLocks/>
          </p:cNvCxnSpPr>
          <p:nvPr/>
        </p:nvCxnSpPr>
        <p:spPr bwMode="auto">
          <a:xfrm>
            <a:off x="9511734" y="5319860"/>
            <a:ext cx="375876" cy="0"/>
          </a:xfrm>
          <a:prstGeom prst="straightConnector1">
            <a:avLst/>
          </a:prstGeom>
          <a:noFill/>
          <a:ln w="28575" cap="flat" cmpd="sng" algn="ctr">
            <a:solidFill>
              <a:schemeClr val="bg1"/>
            </a:solidFill>
            <a:prstDash val="solid"/>
            <a:round/>
            <a:headEnd type="none" w="med" len="med"/>
            <a:tailEnd type="triangle"/>
          </a:ln>
          <a:effectLst/>
        </p:spPr>
      </p:cxnSp>
      <p:sp>
        <p:nvSpPr>
          <p:cNvPr id="10" name="TextBox 9">
            <a:extLst>
              <a:ext uri="{FF2B5EF4-FFF2-40B4-BE49-F238E27FC236}">
                <a16:creationId xmlns:a16="http://schemas.microsoft.com/office/drawing/2014/main" id="{1DC5B295-B5EB-C3EE-62F5-2B45EEB35BC3}"/>
              </a:ext>
            </a:extLst>
          </p:cNvPr>
          <p:cNvSpPr txBox="1"/>
          <p:nvPr/>
        </p:nvSpPr>
        <p:spPr bwMode="auto">
          <a:xfrm>
            <a:off x="5538044" y="4456540"/>
            <a:ext cx="623450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Most Common </a:t>
            </a: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RET</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Translocation in Lung Adenocarcinoma: KIF5B-RET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11" name="Group 154">
            <a:extLst>
              <a:ext uri="{FF2B5EF4-FFF2-40B4-BE49-F238E27FC236}">
                <a16:creationId xmlns:a16="http://schemas.microsoft.com/office/drawing/2014/main" id="{562B7C3A-CCE9-7722-6C52-4AF89BBB6EBE}"/>
              </a:ext>
            </a:extLst>
          </p:cNvPr>
          <p:cNvGrpSpPr>
            <a:grpSpLocks/>
          </p:cNvGrpSpPr>
          <p:nvPr/>
        </p:nvGrpSpPr>
        <p:grpSpPr bwMode="auto">
          <a:xfrm>
            <a:off x="7990355" y="2792304"/>
            <a:ext cx="74257" cy="156061"/>
            <a:chOff x="5021753" y="2927868"/>
            <a:chExt cx="83398" cy="175731"/>
          </a:xfrm>
          <a:solidFill>
            <a:schemeClr val="tx2"/>
          </a:solidFill>
        </p:grpSpPr>
        <p:sp>
          <p:nvSpPr>
            <p:cNvPr id="12" name="Oval 155">
              <a:extLst>
                <a:ext uri="{FF2B5EF4-FFF2-40B4-BE49-F238E27FC236}">
                  <a16:creationId xmlns:a16="http://schemas.microsoft.com/office/drawing/2014/main" id="{DC1FCAD0-3F64-C687-6D7D-8578FA620444}"/>
                </a:ext>
              </a:extLst>
            </p:cNvPr>
            <p:cNvSpPr>
              <a:spLocks noChangeArrowheads="1"/>
            </p:cNvSpPr>
            <p:nvPr/>
          </p:nvSpPr>
          <p:spPr bwMode="auto">
            <a:xfrm rot="-711073">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Freeform 156">
              <a:extLst>
                <a:ext uri="{FF2B5EF4-FFF2-40B4-BE49-F238E27FC236}">
                  <a16:creationId xmlns:a16="http://schemas.microsoft.com/office/drawing/2014/main" id="{3FDD3864-B3A6-081C-B226-B64E227D7A0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Freeform 157">
              <a:extLst>
                <a:ext uri="{FF2B5EF4-FFF2-40B4-BE49-F238E27FC236}">
                  <a16:creationId xmlns:a16="http://schemas.microsoft.com/office/drawing/2014/main" id="{106541F2-338C-0C2B-2DAE-52CF134AFD4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5" name="Group 14">
            <a:extLst>
              <a:ext uri="{FF2B5EF4-FFF2-40B4-BE49-F238E27FC236}">
                <a16:creationId xmlns:a16="http://schemas.microsoft.com/office/drawing/2014/main" id="{83F40BC8-3961-5013-34B8-F6CF496E5004}"/>
              </a:ext>
            </a:extLst>
          </p:cNvPr>
          <p:cNvGrpSpPr/>
          <p:nvPr/>
        </p:nvGrpSpPr>
        <p:grpSpPr>
          <a:xfrm>
            <a:off x="7351400" y="2779460"/>
            <a:ext cx="739856" cy="342098"/>
            <a:chOff x="4295189" y="4354258"/>
            <a:chExt cx="830838" cy="384167"/>
          </a:xfrm>
        </p:grpSpPr>
        <p:grpSp>
          <p:nvGrpSpPr>
            <p:cNvPr id="16" name="Group 142">
              <a:extLst>
                <a:ext uri="{FF2B5EF4-FFF2-40B4-BE49-F238E27FC236}">
                  <a16:creationId xmlns:a16="http://schemas.microsoft.com/office/drawing/2014/main" id="{4D9C4B38-51A7-D91D-29AF-A181FCCB4E6C}"/>
                </a:ext>
              </a:extLst>
            </p:cNvPr>
            <p:cNvGrpSpPr>
              <a:grpSpLocks/>
            </p:cNvGrpSpPr>
            <p:nvPr/>
          </p:nvGrpSpPr>
          <p:grpSpPr bwMode="auto">
            <a:xfrm>
              <a:off x="4295189" y="4360197"/>
              <a:ext cx="83389" cy="175252"/>
              <a:chOff x="5021753" y="2927868"/>
              <a:chExt cx="83398" cy="175731"/>
            </a:xfrm>
            <a:solidFill>
              <a:schemeClr val="tx2"/>
            </a:solidFill>
          </p:grpSpPr>
          <p:sp>
            <p:nvSpPr>
              <p:cNvPr id="84" name="Oval 143">
                <a:extLst>
                  <a:ext uri="{FF2B5EF4-FFF2-40B4-BE49-F238E27FC236}">
                    <a16:creationId xmlns:a16="http://schemas.microsoft.com/office/drawing/2014/main" id="{D5E86F0E-16F1-A9A8-5BBC-F2347EB6AAF9}"/>
                  </a:ext>
                </a:extLst>
              </p:cNvPr>
              <p:cNvSpPr>
                <a:spLocks noChangeArrowheads="1"/>
              </p:cNvSpPr>
              <p:nvPr/>
            </p:nvSpPr>
            <p:spPr bwMode="auto">
              <a:xfrm rot="-711073">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5" name="Freeform 144">
                <a:extLst>
                  <a:ext uri="{FF2B5EF4-FFF2-40B4-BE49-F238E27FC236}">
                    <a16:creationId xmlns:a16="http://schemas.microsoft.com/office/drawing/2014/main" id="{F9B2799E-493F-BF8D-D128-2DFFDA9C176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6" name="Freeform 145">
                <a:extLst>
                  <a:ext uri="{FF2B5EF4-FFF2-40B4-BE49-F238E27FC236}">
                    <a16:creationId xmlns:a16="http://schemas.microsoft.com/office/drawing/2014/main" id="{34DA07D8-047B-B4EE-1F7C-D907F657019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0" name="Group 146">
              <a:extLst>
                <a:ext uri="{FF2B5EF4-FFF2-40B4-BE49-F238E27FC236}">
                  <a16:creationId xmlns:a16="http://schemas.microsoft.com/office/drawing/2014/main" id="{2C930A91-EF0F-833B-0813-F578A9F25C2A}"/>
                </a:ext>
              </a:extLst>
            </p:cNvPr>
            <p:cNvGrpSpPr>
              <a:grpSpLocks/>
            </p:cNvGrpSpPr>
            <p:nvPr/>
          </p:nvGrpSpPr>
          <p:grpSpPr bwMode="auto">
            <a:xfrm>
              <a:off x="4390490" y="4354258"/>
              <a:ext cx="83389" cy="175252"/>
              <a:chOff x="5021753" y="2927868"/>
              <a:chExt cx="83398" cy="175731"/>
            </a:xfrm>
            <a:solidFill>
              <a:schemeClr val="tx2"/>
            </a:solidFill>
          </p:grpSpPr>
          <p:sp>
            <p:nvSpPr>
              <p:cNvPr id="81" name="Oval 147">
                <a:extLst>
                  <a:ext uri="{FF2B5EF4-FFF2-40B4-BE49-F238E27FC236}">
                    <a16:creationId xmlns:a16="http://schemas.microsoft.com/office/drawing/2014/main" id="{45DBE20E-FD49-8E20-BB24-E7125EB534D5}"/>
                  </a:ext>
                </a:extLst>
              </p:cNvPr>
              <p:cNvSpPr>
                <a:spLocks noChangeArrowheads="1"/>
              </p:cNvSpPr>
              <p:nvPr/>
            </p:nvSpPr>
            <p:spPr bwMode="auto">
              <a:xfrm rot="-711073">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2" name="Freeform 148">
                <a:extLst>
                  <a:ext uri="{FF2B5EF4-FFF2-40B4-BE49-F238E27FC236}">
                    <a16:creationId xmlns:a16="http://schemas.microsoft.com/office/drawing/2014/main" id="{08645E93-7EF0-8431-F69C-263C91844B3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3" name="Freeform 149">
                <a:extLst>
                  <a:ext uri="{FF2B5EF4-FFF2-40B4-BE49-F238E27FC236}">
                    <a16:creationId xmlns:a16="http://schemas.microsoft.com/office/drawing/2014/main" id="{321D49AB-42F3-8140-478C-548D60C6F72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1" name="Group 150">
              <a:extLst>
                <a:ext uri="{FF2B5EF4-FFF2-40B4-BE49-F238E27FC236}">
                  <a16:creationId xmlns:a16="http://schemas.microsoft.com/office/drawing/2014/main" id="{5EFD2111-9124-7B86-35A8-4BD39581DB00}"/>
                </a:ext>
              </a:extLst>
            </p:cNvPr>
            <p:cNvGrpSpPr>
              <a:grpSpLocks/>
            </p:cNvGrpSpPr>
            <p:nvPr/>
          </p:nvGrpSpPr>
          <p:grpSpPr bwMode="auto">
            <a:xfrm>
              <a:off x="4482814" y="4360198"/>
              <a:ext cx="83389" cy="175252"/>
              <a:chOff x="5021753" y="2927868"/>
              <a:chExt cx="83398" cy="175731"/>
            </a:xfrm>
            <a:solidFill>
              <a:schemeClr val="tx2"/>
            </a:solidFill>
          </p:grpSpPr>
          <p:sp>
            <p:nvSpPr>
              <p:cNvPr id="78" name="Oval 151">
                <a:extLst>
                  <a:ext uri="{FF2B5EF4-FFF2-40B4-BE49-F238E27FC236}">
                    <a16:creationId xmlns:a16="http://schemas.microsoft.com/office/drawing/2014/main" id="{FE0CE484-0975-2C11-591E-9B737337B4C5}"/>
                  </a:ext>
                </a:extLst>
              </p:cNvPr>
              <p:cNvSpPr>
                <a:spLocks noChangeArrowheads="1"/>
              </p:cNvSpPr>
              <p:nvPr/>
            </p:nvSpPr>
            <p:spPr bwMode="auto">
              <a:xfrm rot="-711073">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9" name="Freeform 152">
                <a:extLst>
                  <a:ext uri="{FF2B5EF4-FFF2-40B4-BE49-F238E27FC236}">
                    <a16:creationId xmlns:a16="http://schemas.microsoft.com/office/drawing/2014/main" id="{BD70840C-D2D6-2AB0-0BFA-86D18050154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0" name="Freeform 153">
                <a:extLst>
                  <a:ext uri="{FF2B5EF4-FFF2-40B4-BE49-F238E27FC236}">
                    <a16:creationId xmlns:a16="http://schemas.microsoft.com/office/drawing/2014/main" id="{C6F1A96F-73C8-92CD-6084-A37CCC551EA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2" name="Group 154">
              <a:extLst>
                <a:ext uri="{FF2B5EF4-FFF2-40B4-BE49-F238E27FC236}">
                  <a16:creationId xmlns:a16="http://schemas.microsoft.com/office/drawing/2014/main" id="{22833774-F118-B424-D29F-B9EE5E667BC3}"/>
                </a:ext>
              </a:extLst>
            </p:cNvPr>
            <p:cNvGrpSpPr>
              <a:grpSpLocks/>
            </p:cNvGrpSpPr>
            <p:nvPr/>
          </p:nvGrpSpPr>
          <p:grpSpPr bwMode="auto">
            <a:xfrm>
              <a:off x="4572159" y="4357228"/>
              <a:ext cx="83389" cy="175252"/>
              <a:chOff x="5021753" y="2927868"/>
              <a:chExt cx="83398" cy="175731"/>
            </a:xfrm>
            <a:solidFill>
              <a:schemeClr val="tx2"/>
            </a:solidFill>
          </p:grpSpPr>
          <p:sp>
            <p:nvSpPr>
              <p:cNvPr id="75" name="Oval 155">
                <a:extLst>
                  <a:ext uri="{FF2B5EF4-FFF2-40B4-BE49-F238E27FC236}">
                    <a16:creationId xmlns:a16="http://schemas.microsoft.com/office/drawing/2014/main" id="{72F65818-8ABB-B4D3-53E5-B177B0D07925}"/>
                  </a:ext>
                </a:extLst>
              </p:cNvPr>
              <p:cNvSpPr>
                <a:spLocks noChangeArrowheads="1"/>
              </p:cNvSpPr>
              <p:nvPr/>
            </p:nvSpPr>
            <p:spPr bwMode="auto">
              <a:xfrm rot="-711073">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6" name="Freeform 156">
                <a:extLst>
                  <a:ext uri="{FF2B5EF4-FFF2-40B4-BE49-F238E27FC236}">
                    <a16:creationId xmlns:a16="http://schemas.microsoft.com/office/drawing/2014/main" id="{E25D3C90-72A8-E495-7A06-E9B49058979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7" name="Freeform 157">
                <a:extLst>
                  <a:ext uri="{FF2B5EF4-FFF2-40B4-BE49-F238E27FC236}">
                    <a16:creationId xmlns:a16="http://schemas.microsoft.com/office/drawing/2014/main" id="{1048F93E-7D7C-38CE-2767-3097C5DE0FB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3" name="Group 158">
              <a:extLst>
                <a:ext uri="{FF2B5EF4-FFF2-40B4-BE49-F238E27FC236}">
                  <a16:creationId xmlns:a16="http://schemas.microsoft.com/office/drawing/2014/main" id="{54C8F897-7DB0-AB15-ABE1-6C8C3148A767}"/>
                </a:ext>
              </a:extLst>
            </p:cNvPr>
            <p:cNvGrpSpPr>
              <a:grpSpLocks/>
            </p:cNvGrpSpPr>
            <p:nvPr/>
          </p:nvGrpSpPr>
          <p:grpSpPr bwMode="auto">
            <a:xfrm>
              <a:off x="4664482" y="4360198"/>
              <a:ext cx="83389" cy="175252"/>
              <a:chOff x="5021753" y="2927868"/>
              <a:chExt cx="83398" cy="175731"/>
            </a:xfrm>
            <a:solidFill>
              <a:schemeClr val="tx2"/>
            </a:solidFill>
          </p:grpSpPr>
          <p:sp>
            <p:nvSpPr>
              <p:cNvPr id="72" name="Oval 159">
                <a:extLst>
                  <a:ext uri="{FF2B5EF4-FFF2-40B4-BE49-F238E27FC236}">
                    <a16:creationId xmlns:a16="http://schemas.microsoft.com/office/drawing/2014/main" id="{F44D14C2-2A95-2925-5C45-E8782E34D565}"/>
                  </a:ext>
                </a:extLst>
              </p:cNvPr>
              <p:cNvSpPr>
                <a:spLocks noChangeArrowheads="1"/>
              </p:cNvSpPr>
              <p:nvPr/>
            </p:nvSpPr>
            <p:spPr bwMode="auto">
              <a:xfrm rot="-711073">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3" name="Freeform 160">
                <a:extLst>
                  <a:ext uri="{FF2B5EF4-FFF2-40B4-BE49-F238E27FC236}">
                    <a16:creationId xmlns:a16="http://schemas.microsoft.com/office/drawing/2014/main" id="{3685A68E-E270-9344-5212-936074E3E17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4" name="Freeform 161">
                <a:extLst>
                  <a:ext uri="{FF2B5EF4-FFF2-40B4-BE49-F238E27FC236}">
                    <a16:creationId xmlns:a16="http://schemas.microsoft.com/office/drawing/2014/main" id="{F6DEC687-2F5F-AE1F-A1CB-56BE5E4B4BB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4" name="Group 219">
              <a:extLst>
                <a:ext uri="{FF2B5EF4-FFF2-40B4-BE49-F238E27FC236}">
                  <a16:creationId xmlns:a16="http://schemas.microsoft.com/office/drawing/2014/main" id="{A501DCCF-ECC4-F13C-8099-5CA31E4697D1}"/>
                </a:ext>
              </a:extLst>
            </p:cNvPr>
            <p:cNvGrpSpPr>
              <a:grpSpLocks/>
            </p:cNvGrpSpPr>
            <p:nvPr/>
          </p:nvGrpSpPr>
          <p:grpSpPr bwMode="auto">
            <a:xfrm>
              <a:off x="4941914" y="4366636"/>
              <a:ext cx="83389" cy="175252"/>
              <a:chOff x="5021753" y="2927868"/>
              <a:chExt cx="83398" cy="175731"/>
            </a:xfrm>
            <a:solidFill>
              <a:schemeClr val="tx2"/>
            </a:solidFill>
          </p:grpSpPr>
          <p:sp>
            <p:nvSpPr>
              <p:cNvPr id="69" name="Oval 220">
                <a:extLst>
                  <a:ext uri="{FF2B5EF4-FFF2-40B4-BE49-F238E27FC236}">
                    <a16:creationId xmlns:a16="http://schemas.microsoft.com/office/drawing/2014/main" id="{2C06B86F-E07C-ED4F-835E-BFAF0ECBBB88}"/>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0" name="Freeform 221">
                <a:extLst>
                  <a:ext uri="{FF2B5EF4-FFF2-40B4-BE49-F238E27FC236}">
                    <a16:creationId xmlns:a16="http://schemas.microsoft.com/office/drawing/2014/main" id="{11BB0FFE-6432-B106-5FAF-78FB3CE7F33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1" name="Freeform 222">
                <a:extLst>
                  <a:ext uri="{FF2B5EF4-FFF2-40B4-BE49-F238E27FC236}">
                    <a16:creationId xmlns:a16="http://schemas.microsoft.com/office/drawing/2014/main" id="{421CF1EC-C32E-1CBC-17D5-7B2A67FE3D4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5" name="Group 223">
              <a:extLst>
                <a:ext uri="{FF2B5EF4-FFF2-40B4-BE49-F238E27FC236}">
                  <a16:creationId xmlns:a16="http://schemas.microsoft.com/office/drawing/2014/main" id="{FE9174D4-E677-D46E-D31B-E1FE1C7F02C9}"/>
                </a:ext>
              </a:extLst>
            </p:cNvPr>
            <p:cNvGrpSpPr>
              <a:grpSpLocks/>
            </p:cNvGrpSpPr>
            <p:nvPr/>
          </p:nvGrpSpPr>
          <p:grpSpPr bwMode="auto">
            <a:xfrm>
              <a:off x="4852570" y="4366636"/>
              <a:ext cx="83389" cy="175252"/>
              <a:chOff x="5021753" y="2927868"/>
              <a:chExt cx="83398" cy="175731"/>
            </a:xfrm>
            <a:solidFill>
              <a:schemeClr val="tx2"/>
            </a:solidFill>
          </p:grpSpPr>
          <p:sp>
            <p:nvSpPr>
              <p:cNvPr id="66" name="Oval 224">
                <a:extLst>
                  <a:ext uri="{FF2B5EF4-FFF2-40B4-BE49-F238E27FC236}">
                    <a16:creationId xmlns:a16="http://schemas.microsoft.com/office/drawing/2014/main" id="{1DD0172D-7111-A806-51DA-9B6E19E42C9F}"/>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7" name="Freeform 225">
                <a:extLst>
                  <a:ext uri="{FF2B5EF4-FFF2-40B4-BE49-F238E27FC236}">
                    <a16:creationId xmlns:a16="http://schemas.microsoft.com/office/drawing/2014/main" id="{0D462BB9-155C-52AB-EA7E-950B01F8BEC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8" name="Freeform 226">
                <a:extLst>
                  <a:ext uri="{FF2B5EF4-FFF2-40B4-BE49-F238E27FC236}">
                    <a16:creationId xmlns:a16="http://schemas.microsoft.com/office/drawing/2014/main" id="{7DE469E6-32FB-79F9-FAB7-022975A5EFF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6" name="Group 227">
              <a:extLst>
                <a:ext uri="{FF2B5EF4-FFF2-40B4-BE49-F238E27FC236}">
                  <a16:creationId xmlns:a16="http://schemas.microsoft.com/office/drawing/2014/main" id="{DC4E00FD-DEEC-CDD6-950F-24B3A7BAB881}"/>
                </a:ext>
              </a:extLst>
            </p:cNvPr>
            <p:cNvGrpSpPr>
              <a:grpSpLocks/>
            </p:cNvGrpSpPr>
            <p:nvPr/>
          </p:nvGrpSpPr>
          <p:grpSpPr bwMode="auto">
            <a:xfrm>
              <a:off x="4757268" y="4366636"/>
              <a:ext cx="83389" cy="175252"/>
              <a:chOff x="5021753" y="2927868"/>
              <a:chExt cx="83398" cy="175731"/>
            </a:xfrm>
            <a:solidFill>
              <a:schemeClr val="tx2"/>
            </a:solidFill>
          </p:grpSpPr>
          <p:sp>
            <p:nvSpPr>
              <p:cNvPr id="63" name="Oval 228">
                <a:extLst>
                  <a:ext uri="{FF2B5EF4-FFF2-40B4-BE49-F238E27FC236}">
                    <a16:creationId xmlns:a16="http://schemas.microsoft.com/office/drawing/2014/main" id="{23308C0C-0F6E-8648-A90F-02E6AF2F6EF5}"/>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4" name="Freeform 229">
                <a:extLst>
                  <a:ext uri="{FF2B5EF4-FFF2-40B4-BE49-F238E27FC236}">
                    <a16:creationId xmlns:a16="http://schemas.microsoft.com/office/drawing/2014/main" id="{5CA660A2-1070-37D4-30B7-E7537477418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5" name="Freeform 230">
                <a:extLst>
                  <a:ext uri="{FF2B5EF4-FFF2-40B4-BE49-F238E27FC236}">
                    <a16:creationId xmlns:a16="http://schemas.microsoft.com/office/drawing/2014/main" id="{E5231965-0F0C-B5A0-767C-4D1FA5B8D3B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7" name="Group 303">
              <a:extLst>
                <a:ext uri="{FF2B5EF4-FFF2-40B4-BE49-F238E27FC236}">
                  <a16:creationId xmlns:a16="http://schemas.microsoft.com/office/drawing/2014/main" id="{6DB26578-D53B-4C97-C66D-A64A10201108}"/>
                </a:ext>
              </a:extLst>
            </p:cNvPr>
            <p:cNvGrpSpPr>
              <a:grpSpLocks/>
            </p:cNvGrpSpPr>
            <p:nvPr/>
          </p:nvGrpSpPr>
          <p:grpSpPr bwMode="auto">
            <a:xfrm rot="10800000" flipH="1">
              <a:off x="4296147" y="4551787"/>
              <a:ext cx="83389" cy="175252"/>
              <a:chOff x="5021753" y="2927868"/>
              <a:chExt cx="83398" cy="175731"/>
            </a:xfrm>
            <a:solidFill>
              <a:schemeClr val="tx2"/>
            </a:solidFill>
          </p:grpSpPr>
          <p:sp>
            <p:nvSpPr>
              <p:cNvPr id="60" name="Oval 304">
                <a:extLst>
                  <a:ext uri="{FF2B5EF4-FFF2-40B4-BE49-F238E27FC236}">
                    <a16:creationId xmlns:a16="http://schemas.microsoft.com/office/drawing/2014/main" id="{5B47DEC8-CA8B-941C-F9B4-6693343A046F}"/>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1" name="Freeform 305">
                <a:extLst>
                  <a:ext uri="{FF2B5EF4-FFF2-40B4-BE49-F238E27FC236}">
                    <a16:creationId xmlns:a16="http://schemas.microsoft.com/office/drawing/2014/main" id="{9830B383-8397-709E-7059-E38EBF96181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2" name="Freeform 306">
                <a:extLst>
                  <a:ext uri="{FF2B5EF4-FFF2-40B4-BE49-F238E27FC236}">
                    <a16:creationId xmlns:a16="http://schemas.microsoft.com/office/drawing/2014/main" id="{C81C238F-E7FE-B484-9B9E-9BEE27E6F02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8" name="Group 307">
              <a:extLst>
                <a:ext uri="{FF2B5EF4-FFF2-40B4-BE49-F238E27FC236}">
                  <a16:creationId xmlns:a16="http://schemas.microsoft.com/office/drawing/2014/main" id="{4ECEE38A-9BA4-A6D9-4130-4AC1DC2854F2}"/>
                </a:ext>
              </a:extLst>
            </p:cNvPr>
            <p:cNvGrpSpPr>
              <a:grpSpLocks/>
            </p:cNvGrpSpPr>
            <p:nvPr/>
          </p:nvGrpSpPr>
          <p:grpSpPr bwMode="auto">
            <a:xfrm rot="10800000" flipH="1">
              <a:off x="4388469" y="4548818"/>
              <a:ext cx="83389" cy="175252"/>
              <a:chOff x="5021753" y="2927868"/>
              <a:chExt cx="83398" cy="175731"/>
            </a:xfrm>
            <a:solidFill>
              <a:schemeClr val="tx2"/>
            </a:solidFill>
          </p:grpSpPr>
          <p:sp>
            <p:nvSpPr>
              <p:cNvPr id="57" name="Oval 308">
                <a:extLst>
                  <a:ext uri="{FF2B5EF4-FFF2-40B4-BE49-F238E27FC236}">
                    <a16:creationId xmlns:a16="http://schemas.microsoft.com/office/drawing/2014/main" id="{9987914B-2567-2503-97D9-3FC348A28961}"/>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8" name="Freeform 309">
                <a:extLst>
                  <a:ext uri="{FF2B5EF4-FFF2-40B4-BE49-F238E27FC236}">
                    <a16:creationId xmlns:a16="http://schemas.microsoft.com/office/drawing/2014/main" id="{B4DA98DD-047A-AE17-2782-D269F3635B1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9" name="Freeform 310">
                <a:extLst>
                  <a:ext uri="{FF2B5EF4-FFF2-40B4-BE49-F238E27FC236}">
                    <a16:creationId xmlns:a16="http://schemas.microsoft.com/office/drawing/2014/main" id="{E711885C-751E-B31A-4CC3-2E2BBF21586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9" name="Group 311">
              <a:extLst>
                <a:ext uri="{FF2B5EF4-FFF2-40B4-BE49-F238E27FC236}">
                  <a16:creationId xmlns:a16="http://schemas.microsoft.com/office/drawing/2014/main" id="{0BA64E32-892D-F8BC-66B7-7EE9775BC607}"/>
                </a:ext>
              </a:extLst>
            </p:cNvPr>
            <p:cNvGrpSpPr>
              <a:grpSpLocks/>
            </p:cNvGrpSpPr>
            <p:nvPr/>
          </p:nvGrpSpPr>
          <p:grpSpPr bwMode="auto">
            <a:xfrm rot="10800000" flipH="1">
              <a:off x="4477816" y="4554759"/>
              <a:ext cx="83389" cy="175252"/>
              <a:chOff x="5021753" y="2927868"/>
              <a:chExt cx="83398" cy="175731"/>
            </a:xfrm>
            <a:solidFill>
              <a:schemeClr val="tx2"/>
            </a:solidFill>
          </p:grpSpPr>
          <p:sp>
            <p:nvSpPr>
              <p:cNvPr id="54" name="Oval 312">
                <a:extLst>
                  <a:ext uri="{FF2B5EF4-FFF2-40B4-BE49-F238E27FC236}">
                    <a16:creationId xmlns:a16="http://schemas.microsoft.com/office/drawing/2014/main" id="{1D552B36-AEAE-4B09-87B9-8707B0272008}"/>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 name="Freeform 313">
                <a:extLst>
                  <a:ext uri="{FF2B5EF4-FFF2-40B4-BE49-F238E27FC236}">
                    <a16:creationId xmlns:a16="http://schemas.microsoft.com/office/drawing/2014/main" id="{19430D74-A4CE-0271-D017-592CA11F9D6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6" name="Freeform 314">
                <a:extLst>
                  <a:ext uri="{FF2B5EF4-FFF2-40B4-BE49-F238E27FC236}">
                    <a16:creationId xmlns:a16="http://schemas.microsoft.com/office/drawing/2014/main" id="{7DE0C807-2F35-753E-D7ED-A60C560612D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0" name="Group 316">
              <a:extLst>
                <a:ext uri="{FF2B5EF4-FFF2-40B4-BE49-F238E27FC236}">
                  <a16:creationId xmlns:a16="http://schemas.microsoft.com/office/drawing/2014/main" id="{D4DB6870-03BD-56AF-498C-5A7DE978F841}"/>
                </a:ext>
              </a:extLst>
            </p:cNvPr>
            <p:cNvGrpSpPr>
              <a:grpSpLocks/>
            </p:cNvGrpSpPr>
            <p:nvPr/>
          </p:nvGrpSpPr>
          <p:grpSpPr bwMode="auto">
            <a:xfrm rot="10800000" flipH="1">
              <a:off x="4570636" y="4558224"/>
              <a:ext cx="83389" cy="175252"/>
              <a:chOff x="5021753" y="2927868"/>
              <a:chExt cx="83398" cy="175731"/>
            </a:xfrm>
            <a:solidFill>
              <a:schemeClr val="tx2"/>
            </a:solidFill>
          </p:grpSpPr>
          <p:sp>
            <p:nvSpPr>
              <p:cNvPr id="51" name="Oval 317">
                <a:extLst>
                  <a:ext uri="{FF2B5EF4-FFF2-40B4-BE49-F238E27FC236}">
                    <a16:creationId xmlns:a16="http://schemas.microsoft.com/office/drawing/2014/main" id="{3E3DA038-2F26-5400-DCEE-DF58FEC44773}"/>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2" name="Freeform 318">
                <a:extLst>
                  <a:ext uri="{FF2B5EF4-FFF2-40B4-BE49-F238E27FC236}">
                    <a16:creationId xmlns:a16="http://schemas.microsoft.com/office/drawing/2014/main" id="{7175661A-08C2-5FA4-0067-256111F0E9A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3" name="Freeform 319">
                <a:extLst>
                  <a:ext uri="{FF2B5EF4-FFF2-40B4-BE49-F238E27FC236}">
                    <a16:creationId xmlns:a16="http://schemas.microsoft.com/office/drawing/2014/main" id="{3DFB074A-DEF2-88AC-95CA-6318C6B36E0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1" name="Group 320">
              <a:extLst>
                <a:ext uri="{FF2B5EF4-FFF2-40B4-BE49-F238E27FC236}">
                  <a16:creationId xmlns:a16="http://schemas.microsoft.com/office/drawing/2014/main" id="{933280EA-C895-6B35-7F22-B4D1C692A998}"/>
                </a:ext>
              </a:extLst>
            </p:cNvPr>
            <p:cNvGrpSpPr>
              <a:grpSpLocks/>
            </p:cNvGrpSpPr>
            <p:nvPr/>
          </p:nvGrpSpPr>
          <p:grpSpPr bwMode="auto">
            <a:xfrm rot="10800000" flipH="1">
              <a:off x="4663453" y="4555749"/>
              <a:ext cx="83389" cy="175252"/>
              <a:chOff x="5021753" y="2927868"/>
              <a:chExt cx="83398" cy="175731"/>
            </a:xfrm>
            <a:solidFill>
              <a:schemeClr val="tx2"/>
            </a:solidFill>
          </p:grpSpPr>
          <p:sp>
            <p:nvSpPr>
              <p:cNvPr id="48" name="Oval 321">
                <a:extLst>
                  <a:ext uri="{FF2B5EF4-FFF2-40B4-BE49-F238E27FC236}">
                    <a16:creationId xmlns:a16="http://schemas.microsoft.com/office/drawing/2014/main" id="{33FA7840-3AA7-AF7D-F087-97BA995522F8}"/>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9" name="Freeform 322">
                <a:extLst>
                  <a:ext uri="{FF2B5EF4-FFF2-40B4-BE49-F238E27FC236}">
                    <a16:creationId xmlns:a16="http://schemas.microsoft.com/office/drawing/2014/main" id="{BF989313-327E-F0EC-9992-BB32468DB490}"/>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0" name="Freeform 323">
                <a:extLst>
                  <a:ext uri="{FF2B5EF4-FFF2-40B4-BE49-F238E27FC236}">
                    <a16:creationId xmlns:a16="http://schemas.microsoft.com/office/drawing/2014/main" id="{721FD3D6-8449-046F-4C0E-70CC310745A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2" name="Group 376">
              <a:extLst>
                <a:ext uri="{FF2B5EF4-FFF2-40B4-BE49-F238E27FC236}">
                  <a16:creationId xmlns:a16="http://schemas.microsoft.com/office/drawing/2014/main" id="{2C909B4B-4EF0-9887-BAB8-F9C59E088BAA}"/>
                </a:ext>
              </a:extLst>
            </p:cNvPr>
            <p:cNvGrpSpPr>
              <a:grpSpLocks/>
            </p:cNvGrpSpPr>
            <p:nvPr/>
          </p:nvGrpSpPr>
          <p:grpSpPr bwMode="auto">
            <a:xfrm rot="11349086" flipH="1">
              <a:off x="5042638" y="4563173"/>
              <a:ext cx="83389" cy="175252"/>
              <a:chOff x="5021753" y="2927868"/>
              <a:chExt cx="83398" cy="175731"/>
            </a:xfrm>
            <a:solidFill>
              <a:schemeClr val="tx2"/>
            </a:solidFill>
          </p:grpSpPr>
          <p:sp>
            <p:nvSpPr>
              <p:cNvPr id="45" name="Oval 377">
                <a:extLst>
                  <a:ext uri="{FF2B5EF4-FFF2-40B4-BE49-F238E27FC236}">
                    <a16:creationId xmlns:a16="http://schemas.microsoft.com/office/drawing/2014/main" id="{00189D40-6757-B819-7BE5-9FBE15777727}"/>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6" name="Freeform 378">
                <a:extLst>
                  <a:ext uri="{FF2B5EF4-FFF2-40B4-BE49-F238E27FC236}">
                    <a16:creationId xmlns:a16="http://schemas.microsoft.com/office/drawing/2014/main" id="{C5F62FF2-4DFE-C695-959A-B8872E55F41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 name="Freeform 379">
                <a:extLst>
                  <a:ext uri="{FF2B5EF4-FFF2-40B4-BE49-F238E27FC236}">
                    <a16:creationId xmlns:a16="http://schemas.microsoft.com/office/drawing/2014/main" id="{2B9AFD1B-5E7C-DDDA-C8D8-EB139A45CB8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 name="Group 380">
              <a:extLst>
                <a:ext uri="{FF2B5EF4-FFF2-40B4-BE49-F238E27FC236}">
                  <a16:creationId xmlns:a16="http://schemas.microsoft.com/office/drawing/2014/main" id="{53211122-F563-EEE8-BD10-09006B1FCB75}"/>
                </a:ext>
              </a:extLst>
            </p:cNvPr>
            <p:cNvGrpSpPr>
              <a:grpSpLocks/>
            </p:cNvGrpSpPr>
            <p:nvPr/>
          </p:nvGrpSpPr>
          <p:grpSpPr bwMode="auto">
            <a:xfrm rot="11349086" flipH="1">
              <a:off x="4953294" y="4563173"/>
              <a:ext cx="83389" cy="175252"/>
              <a:chOff x="5021753" y="2927868"/>
              <a:chExt cx="83398" cy="175731"/>
            </a:xfrm>
            <a:solidFill>
              <a:schemeClr val="tx2"/>
            </a:solidFill>
          </p:grpSpPr>
          <p:sp>
            <p:nvSpPr>
              <p:cNvPr id="42" name="Oval 381">
                <a:extLst>
                  <a:ext uri="{FF2B5EF4-FFF2-40B4-BE49-F238E27FC236}">
                    <a16:creationId xmlns:a16="http://schemas.microsoft.com/office/drawing/2014/main" id="{55287AFB-F934-84A5-9084-DE8D28A36AA1}"/>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Freeform 382">
                <a:extLst>
                  <a:ext uri="{FF2B5EF4-FFF2-40B4-BE49-F238E27FC236}">
                    <a16:creationId xmlns:a16="http://schemas.microsoft.com/office/drawing/2014/main" id="{76B18589-59C8-2F33-C91E-341D4F8E43C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4" name="Freeform 383">
                <a:extLst>
                  <a:ext uri="{FF2B5EF4-FFF2-40B4-BE49-F238E27FC236}">
                    <a16:creationId xmlns:a16="http://schemas.microsoft.com/office/drawing/2014/main" id="{A0509DB3-ADC1-719C-B5F2-F63EDE167AD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4" name="Group 384">
              <a:extLst>
                <a:ext uri="{FF2B5EF4-FFF2-40B4-BE49-F238E27FC236}">
                  <a16:creationId xmlns:a16="http://schemas.microsoft.com/office/drawing/2014/main" id="{DF3FC160-7AC2-5908-4410-C02E054F77D0}"/>
                </a:ext>
              </a:extLst>
            </p:cNvPr>
            <p:cNvGrpSpPr>
              <a:grpSpLocks/>
            </p:cNvGrpSpPr>
            <p:nvPr/>
          </p:nvGrpSpPr>
          <p:grpSpPr bwMode="auto">
            <a:xfrm rot="11349086" flipH="1">
              <a:off x="4863950" y="4563173"/>
              <a:ext cx="83389" cy="175252"/>
              <a:chOff x="5021753" y="2927868"/>
              <a:chExt cx="83398" cy="175731"/>
            </a:xfrm>
            <a:solidFill>
              <a:schemeClr val="tx2"/>
            </a:solidFill>
          </p:grpSpPr>
          <p:sp>
            <p:nvSpPr>
              <p:cNvPr id="39" name="Oval 385">
                <a:extLst>
                  <a:ext uri="{FF2B5EF4-FFF2-40B4-BE49-F238E27FC236}">
                    <a16:creationId xmlns:a16="http://schemas.microsoft.com/office/drawing/2014/main" id="{B4C77CA7-A938-D87D-5DE9-45B52495D62C}"/>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 name="Freeform 386">
                <a:extLst>
                  <a:ext uri="{FF2B5EF4-FFF2-40B4-BE49-F238E27FC236}">
                    <a16:creationId xmlns:a16="http://schemas.microsoft.com/office/drawing/2014/main" id="{05557EB3-7B73-5F3C-83BC-6746D38B587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 name="Freeform 387">
                <a:extLst>
                  <a:ext uri="{FF2B5EF4-FFF2-40B4-BE49-F238E27FC236}">
                    <a16:creationId xmlns:a16="http://schemas.microsoft.com/office/drawing/2014/main" id="{0DAFD224-48FF-E981-D4E7-9D4DACB2899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5" name="Group 388">
              <a:extLst>
                <a:ext uri="{FF2B5EF4-FFF2-40B4-BE49-F238E27FC236}">
                  <a16:creationId xmlns:a16="http://schemas.microsoft.com/office/drawing/2014/main" id="{47E6D016-EA9A-900B-FA96-AFAD538623F6}"/>
                </a:ext>
              </a:extLst>
            </p:cNvPr>
            <p:cNvGrpSpPr>
              <a:grpSpLocks/>
            </p:cNvGrpSpPr>
            <p:nvPr/>
          </p:nvGrpSpPr>
          <p:grpSpPr bwMode="auto">
            <a:xfrm rot="11349086" flipH="1">
              <a:off x="4765670" y="4563173"/>
              <a:ext cx="83389" cy="175252"/>
              <a:chOff x="5021753" y="2927868"/>
              <a:chExt cx="83398" cy="175731"/>
            </a:xfrm>
            <a:solidFill>
              <a:schemeClr val="tx2"/>
            </a:solidFill>
          </p:grpSpPr>
          <p:sp>
            <p:nvSpPr>
              <p:cNvPr id="36" name="Oval 389">
                <a:extLst>
                  <a:ext uri="{FF2B5EF4-FFF2-40B4-BE49-F238E27FC236}">
                    <a16:creationId xmlns:a16="http://schemas.microsoft.com/office/drawing/2014/main" id="{F62483C1-71B9-8F87-7B3B-FEAB1668EDF9}"/>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 name="Freeform 390">
                <a:extLst>
                  <a:ext uri="{FF2B5EF4-FFF2-40B4-BE49-F238E27FC236}">
                    <a16:creationId xmlns:a16="http://schemas.microsoft.com/office/drawing/2014/main" id="{92912545-01A8-4505-8782-D9DE98C1437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 name="Freeform 391">
                <a:extLst>
                  <a:ext uri="{FF2B5EF4-FFF2-40B4-BE49-F238E27FC236}">
                    <a16:creationId xmlns:a16="http://schemas.microsoft.com/office/drawing/2014/main" id="{F9C40E4D-97A8-6EEF-5AFE-C4A890F20B5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grpSp>
        <p:nvGrpSpPr>
          <p:cNvPr id="87" name="Group 86">
            <a:extLst>
              <a:ext uri="{FF2B5EF4-FFF2-40B4-BE49-F238E27FC236}">
                <a16:creationId xmlns:a16="http://schemas.microsoft.com/office/drawing/2014/main" id="{06908F41-3EF9-5B58-93D0-B5EBD2EFADD4}"/>
              </a:ext>
            </a:extLst>
          </p:cNvPr>
          <p:cNvGrpSpPr/>
          <p:nvPr/>
        </p:nvGrpSpPr>
        <p:grpSpPr>
          <a:xfrm>
            <a:off x="8009519" y="2779456"/>
            <a:ext cx="377087" cy="337691"/>
            <a:chOff x="5034238" y="4039002"/>
            <a:chExt cx="423458" cy="379218"/>
          </a:xfrm>
        </p:grpSpPr>
        <p:sp>
          <p:nvSpPr>
            <p:cNvPr id="88" name="Oval 216">
              <a:extLst>
                <a:ext uri="{FF2B5EF4-FFF2-40B4-BE49-F238E27FC236}">
                  <a16:creationId xmlns:a16="http://schemas.microsoft.com/office/drawing/2014/main" id="{A72ECD14-AC49-5577-06DE-18CA66D2B433}"/>
                </a:ext>
              </a:extLst>
            </p:cNvPr>
            <p:cNvSpPr>
              <a:spLocks noChangeArrowheads="1"/>
            </p:cNvSpPr>
            <p:nvPr/>
          </p:nvSpPr>
          <p:spPr bwMode="auto">
            <a:xfrm rot="335885">
              <a:off x="5034238" y="4366636"/>
              <a:ext cx="83389" cy="51535"/>
            </a:xfrm>
            <a:prstGeom prst="ellipse">
              <a:avLst/>
            </a:prstGeom>
            <a:solidFill>
              <a:schemeClr val="tx2"/>
            </a:solid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89" name="Group 142">
              <a:extLst>
                <a:ext uri="{FF2B5EF4-FFF2-40B4-BE49-F238E27FC236}">
                  <a16:creationId xmlns:a16="http://schemas.microsoft.com/office/drawing/2014/main" id="{CB582774-EAEB-494D-8FB2-50169F99DAFC}"/>
                </a:ext>
              </a:extLst>
            </p:cNvPr>
            <p:cNvGrpSpPr>
              <a:grpSpLocks/>
            </p:cNvGrpSpPr>
            <p:nvPr/>
          </p:nvGrpSpPr>
          <p:grpSpPr bwMode="auto">
            <a:xfrm>
              <a:off x="5097337" y="4044941"/>
              <a:ext cx="83389" cy="175252"/>
              <a:chOff x="5021753" y="2927868"/>
              <a:chExt cx="83398" cy="175731"/>
            </a:xfrm>
            <a:solidFill>
              <a:schemeClr val="tx2"/>
            </a:solidFill>
          </p:grpSpPr>
          <p:sp>
            <p:nvSpPr>
              <p:cNvPr id="118" name="Oval 143">
                <a:extLst>
                  <a:ext uri="{FF2B5EF4-FFF2-40B4-BE49-F238E27FC236}">
                    <a16:creationId xmlns:a16="http://schemas.microsoft.com/office/drawing/2014/main" id="{63E54A84-4DA3-DB0D-6B0B-02A8E7DC25FA}"/>
                  </a:ext>
                </a:extLst>
              </p:cNvPr>
              <p:cNvSpPr>
                <a:spLocks noChangeArrowheads="1"/>
              </p:cNvSpPr>
              <p:nvPr/>
            </p:nvSpPr>
            <p:spPr bwMode="auto">
              <a:xfrm rot="-711073">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9" name="Freeform 144">
                <a:extLst>
                  <a:ext uri="{FF2B5EF4-FFF2-40B4-BE49-F238E27FC236}">
                    <a16:creationId xmlns:a16="http://schemas.microsoft.com/office/drawing/2014/main" id="{491FB428-9E88-8053-70DC-7EE604C5824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0" name="Freeform 145">
                <a:extLst>
                  <a:ext uri="{FF2B5EF4-FFF2-40B4-BE49-F238E27FC236}">
                    <a16:creationId xmlns:a16="http://schemas.microsoft.com/office/drawing/2014/main" id="{8438DF3C-B79B-623F-B455-19CD122443E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90" name="Group 146">
              <a:extLst>
                <a:ext uri="{FF2B5EF4-FFF2-40B4-BE49-F238E27FC236}">
                  <a16:creationId xmlns:a16="http://schemas.microsoft.com/office/drawing/2014/main" id="{295DA916-8BC2-AF5E-EB4B-41FB7AE55EED}"/>
                </a:ext>
              </a:extLst>
            </p:cNvPr>
            <p:cNvGrpSpPr>
              <a:grpSpLocks/>
            </p:cNvGrpSpPr>
            <p:nvPr/>
          </p:nvGrpSpPr>
          <p:grpSpPr bwMode="auto">
            <a:xfrm>
              <a:off x="5192638" y="4039002"/>
              <a:ext cx="83389" cy="175252"/>
              <a:chOff x="5021753" y="2927868"/>
              <a:chExt cx="83398" cy="175731"/>
            </a:xfrm>
            <a:solidFill>
              <a:schemeClr val="tx2"/>
            </a:solidFill>
          </p:grpSpPr>
          <p:sp>
            <p:nvSpPr>
              <p:cNvPr id="115" name="Oval 147">
                <a:extLst>
                  <a:ext uri="{FF2B5EF4-FFF2-40B4-BE49-F238E27FC236}">
                    <a16:creationId xmlns:a16="http://schemas.microsoft.com/office/drawing/2014/main" id="{895171AB-3918-E7D3-EB0E-3F56514C3705}"/>
                  </a:ext>
                </a:extLst>
              </p:cNvPr>
              <p:cNvSpPr>
                <a:spLocks noChangeArrowheads="1"/>
              </p:cNvSpPr>
              <p:nvPr/>
            </p:nvSpPr>
            <p:spPr bwMode="auto">
              <a:xfrm rot="-711073">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6" name="Freeform 148">
                <a:extLst>
                  <a:ext uri="{FF2B5EF4-FFF2-40B4-BE49-F238E27FC236}">
                    <a16:creationId xmlns:a16="http://schemas.microsoft.com/office/drawing/2014/main" id="{245DA2C2-06EB-B844-B9AF-A845364D30E0}"/>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7" name="Freeform 149">
                <a:extLst>
                  <a:ext uri="{FF2B5EF4-FFF2-40B4-BE49-F238E27FC236}">
                    <a16:creationId xmlns:a16="http://schemas.microsoft.com/office/drawing/2014/main" id="{9BBCDEF1-9660-FF11-0BD9-A11786A430A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91" name="Group 150">
              <a:extLst>
                <a:ext uri="{FF2B5EF4-FFF2-40B4-BE49-F238E27FC236}">
                  <a16:creationId xmlns:a16="http://schemas.microsoft.com/office/drawing/2014/main" id="{07BFB65D-AB95-4253-D22F-306CFD6E0F50}"/>
                </a:ext>
              </a:extLst>
            </p:cNvPr>
            <p:cNvGrpSpPr>
              <a:grpSpLocks/>
            </p:cNvGrpSpPr>
            <p:nvPr/>
          </p:nvGrpSpPr>
          <p:grpSpPr bwMode="auto">
            <a:xfrm>
              <a:off x="5284962" y="4044942"/>
              <a:ext cx="83389" cy="175252"/>
              <a:chOff x="5021753" y="2927868"/>
              <a:chExt cx="83398" cy="175731"/>
            </a:xfrm>
            <a:solidFill>
              <a:schemeClr val="tx2"/>
            </a:solidFill>
          </p:grpSpPr>
          <p:sp>
            <p:nvSpPr>
              <p:cNvPr id="112" name="Oval 151">
                <a:extLst>
                  <a:ext uri="{FF2B5EF4-FFF2-40B4-BE49-F238E27FC236}">
                    <a16:creationId xmlns:a16="http://schemas.microsoft.com/office/drawing/2014/main" id="{BFC8AE9C-0A67-05CC-C27D-10AA1733013C}"/>
                  </a:ext>
                </a:extLst>
              </p:cNvPr>
              <p:cNvSpPr>
                <a:spLocks noChangeArrowheads="1"/>
              </p:cNvSpPr>
              <p:nvPr/>
            </p:nvSpPr>
            <p:spPr bwMode="auto">
              <a:xfrm rot="-711073">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3" name="Freeform 152">
                <a:extLst>
                  <a:ext uri="{FF2B5EF4-FFF2-40B4-BE49-F238E27FC236}">
                    <a16:creationId xmlns:a16="http://schemas.microsoft.com/office/drawing/2014/main" id="{A4975404-11BD-32ED-BF07-61567DBE610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4" name="Freeform 153">
                <a:extLst>
                  <a:ext uri="{FF2B5EF4-FFF2-40B4-BE49-F238E27FC236}">
                    <a16:creationId xmlns:a16="http://schemas.microsoft.com/office/drawing/2014/main" id="{CC2EBE29-E235-EAAF-9A00-057BA4EE1D0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92" name="Group 154">
              <a:extLst>
                <a:ext uri="{FF2B5EF4-FFF2-40B4-BE49-F238E27FC236}">
                  <a16:creationId xmlns:a16="http://schemas.microsoft.com/office/drawing/2014/main" id="{174D06C5-BE8F-7EA5-6E94-8924C800DCD8}"/>
                </a:ext>
              </a:extLst>
            </p:cNvPr>
            <p:cNvGrpSpPr>
              <a:grpSpLocks/>
            </p:cNvGrpSpPr>
            <p:nvPr/>
          </p:nvGrpSpPr>
          <p:grpSpPr bwMode="auto">
            <a:xfrm>
              <a:off x="5374307" y="4041972"/>
              <a:ext cx="83389" cy="175252"/>
              <a:chOff x="5021753" y="2927868"/>
              <a:chExt cx="83398" cy="175731"/>
            </a:xfrm>
            <a:solidFill>
              <a:schemeClr val="tx2"/>
            </a:solidFill>
          </p:grpSpPr>
          <p:sp>
            <p:nvSpPr>
              <p:cNvPr id="109" name="Oval 155">
                <a:extLst>
                  <a:ext uri="{FF2B5EF4-FFF2-40B4-BE49-F238E27FC236}">
                    <a16:creationId xmlns:a16="http://schemas.microsoft.com/office/drawing/2014/main" id="{62329A49-8346-216A-7FC7-0508019EFE5B}"/>
                  </a:ext>
                </a:extLst>
              </p:cNvPr>
              <p:cNvSpPr>
                <a:spLocks noChangeArrowheads="1"/>
              </p:cNvSpPr>
              <p:nvPr/>
            </p:nvSpPr>
            <p:spPr bwMode="auto">
              <a:xfrm rot="-711073">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0" name="Freeform 156">
                <a:extLst>
                  <a:ext uri="{FF2B5EF4-FFF2-40B4-BE49-F238E27FC236}">
                    <a16:creationId xmlns:a16="http://schemas.microsoft.com/office/drawing/2014/main" id="{E9A4DF37-67AE-DC5E-8147-7B5F8767D1E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1" name="Freeform 157">
                <a:extLst>
                  <a:ext uri="{FF2B5EF4-FFF2-40B4-BE49-F238E27FC236}">
                    <a16:creationId xmlns:a16="http://schemas.microsoft.com/office/drawing/2014/main" id="{7D1FA5D6-2743-0575-0BEB-94156020F350}"/>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93" name="Group 303">
              <a:extLst>
                <a:ext uri="{FF2B5EF4-FFF2-40B4-BE49-F238E27FC236}">
                  <a16:creationId xmlns:a16="http://schemas.microsoft.com/office/drawing/2014/main" id="{B1A5A6AE-4DB9-981A-0017-96696E0E8FCF}"/>
                </a:ext>
              </a:extLst>
            </p:cNvPr>
            <p:cNvGrpSpPr>
              <a:grpSpLocks/>
            </p:cNvGrpSpPr>
            <p:nvPr/>
          </p:nvGrpSpPr>
          <p:grpSpPr bwMode="auto">
            <a:xfrm rot="10800000" flipH="1">
              <a:off x="5098295" y="4236531"/>
              <a:ext cx="83389" cy="175252"/>
              <a:chOff x="5021753" y="2927868"/>
              <a:chExt cx="83398" cy="175731"/>
            </a:xfrm>
            <a:solidFill>
              <a:schemeClr val="tx2"/>
            </a:solidFill>
          </p:grpSpPr>
          <p:sp>
            <p:nvSpPr>
              <p:cNvPr id="106" name="Oval 304">
                <a:extLst>
                  <a:ext uri="{FF2B5EF4-FFF2-40B4-BE49-F238E27FC236}">
                    <a16:creationId xmlns:a16="http://schemas.microsoft.com/office/drawing/2014/main" id="{A4532B6A-FDF7-4C63-F2A9-21EF3AFD021E}"/>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7" name="Freeform 305">
                <a:extLst>
                  <a:ext uri="{FF2B5EF4-FFF2-40B4-BE49-F238E27FC236}">
                    <a16:creationId xmlns:a16="http://schemas.microsoft.com/office/drawing/2014/main" id="{FF33F822-E6E5-A6EA-A717-3F70451F79F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8" name="Freeform 306">
                <a:extLst>
                  <a:ext uri="{FF2B5EF4-FFF2-40B4-BE49-F238E27FC236}">
                    <a16:creationId xmlns:a16="http://schemas.microsoft.com/office/drawing/2014/main" id="{D68367BE-1E2E-4DC6-CF80-9A547A202E7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94" name="Group 307">
              <a:extLst>
                <a:ext uri="{FF2B5EF4-FFF2-40B4-BE49-F238E27FC236}">
                  <a16:creationId xmlns:a16="http://schemas.microsoft.com/office/drawing/2014/main" id="{B554A89E-B0B8-8352-F40F-92AEB047A648}"/>
                </a:ext>
              </a:extLst>
            </p:cNvPr>
            <p:cNvGrpSpPr>
              <a:grpSpLocks/>
            </p:cNvGrpSpPr>
            <p:nvPr/>
          </p:nvGrpSpPr>
          <p:grpSpPr bwMode="auto">
            <a:xfrm rot="10800000" flipH="1">
              <a:off x="5190617" y="4233562"/>
              <a:ext cx="83389" cy="175252"/>
              <a:chOff x="5021753" y="2927868"/>
              <a:chExt cx="83398" cy="175731"/>
            </a:xfrm>
            <a:solidFill>
              <a:schemeClr val="tx2"/>
            </a:solidFill>
          </p:grpSpPr>
          <p:sp>
            <p:nvSpPr>
              <p:cNvPr id="103" name="Oval 308">
                <a:extLst>
                  <a:ext uri="{FF2B5EF4-FFF2-40B4-BE49-F238E27FC236}">
                    <a16:creationId xmlns:a16="http://schemas.microsoft.com/office/drawing/2014/main" id="{467351F9-9DC5-ECBC-DE6D-B96ACB1D6A3E}"/>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4" name="Freeform 309">
                <a:extLst>
                  <a:ext uri="{FF2B5EF4-FFF2-40B4-BE49-F238E27FC236}">
                    <a16:creationId xmlns:a16="http://schemas.microsoft.com/office/drawing/2014/main" id="{0E6655BA-56BB-19EC-080F-3CFF0C983F2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5" name="Freeform 310">
                <a:extLst>
                  <a:ext uri="{FF2B5EF4-FFF2-40B4-BE49-F238E27FC236}">
                    <a16:creationId xmlns:a16="http://schemas.microsoft.com/office/drawing/2014/main" id="{29829ABD-9EB3-3C34-C881-E74B59E147F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95" name="Group 311">
              <a:extLst>
                <a:ext uri="{FF2B5EF4-FFF2-40B4-BE49-F238E27FC236}">
                  <a16:creationId xmlns:a16="http://schemas.microsoft.com/office/drawing/2014/main" id="{049F4D78-CD5C-E4FD-921E-5A54B31880F3}"/>
                </a:ext>
              </a:extLst>
            </p:cNvPr>
            <p:cNvGrpSpPr>
              <a:grpSpLocks/>
            </p:cNvGrpSpPr>
            <p:nvPr/>
          </p:nvGrpSpPr>
          <p:grpSpPr bwMode="auto">
            <a:xfrm rot="10800000" flipH="1">
              <a:off x="5279964" y="4239503"/>
              <a:ext cx="83389" cy="175252"/>
              <a:chOff x="5021753" y="2927868"/>
              <a:chExt cx="83398" cy="175731"/>
            </a:xfrm>
            <a:solidFill>
              <a:schemeClr val="tx2"/>
            </a:solidFill>
          </p:grpSpPr>
          <p:sp>
            <p:nvSpPr>
              <p:cNvPr id="100" name="Oval 312">
                <a:extLst>
                  <a:ext uri="{FF2B5EF4-FFF2-40B4-BE49-F238E27FC236}">
                    <a16:creationId xmlns:a16="http://schemas.microsoft.com/office/drawing/2014/main" id="{0746474C-1F71-752A-0581-E997132F1350}"/>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1" name="Freeform 313">
                <a:extLst>
                  <a:ext uri="{FF2B5EF4-FFF2-40B4-BE49-F238E27FC236}">
                    <a16:creationId xmlns:a16="http://schemas.microsoft.com/office/drawing/2014/main" id="{887DC503-D298-A15B-4695-2CE0E846DF2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2" name="Freeform 314">
                <a:extLst>
                  <a:ext uri="{FF2B5EF4-FFF2-40B4-BE49-F238E27FC236}">
                    <a16:creationId xmlns:a16="http://schemas.microsoft.com/office/drawing/2014/main" id="{E30A7CE5-6D2E-6A23-8B98-7E0070F4DFA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96" name="Group 316">
              <a:extLst>
                <a:ext uri="{FF2B5EF4-FFF2-40B4-BE49-F238E27FC236}">
                  <a16:creationId xmlns:a16="http://schemas.microsoft.com/office/drawing/2014/main" id="{C6962202-3867-1D16-F1C6-0C06D9AA1608}"/>
                </a:ext>
              </a:extLst>
            </p:cNvPr>
            <p:cNvGrpSpPr>
              <a:grpSpLocks/>
            </p:cNvGrpSpPr>
            <p:nvPr/>
          </p:nvGrpSpPr>
          <p:grpSpPr bwMode="auto">
            <a:xfrm rot="10800000" flipH="1">
              <a:off x="5372784" y="4242968"/>
              <a:ext cx="83389" cy="175252"/>
              <a:chOff x="5021753" y="2927868"/>
              <a:chExt cx="83398" cy="175731"/>
            </a:xfrm>
            <a:solidFill>
              <a:schemeClr val="tx2"/>
            </a:solidFill>
          </p:grpSpPr>
          <p:sp>
            <p:nvSpPr>
              <p:cNvPr id="97" name="Oval 317">
                <a:extLst>
                  <a:ext uri="{FF2B5EF4-FFF2-40B4-BE49-F238E27FC236}">
                    <a16:creationId xmlns:a16="http://schemas.microsoft.com/office/drawing/2014/main" id="{95AE63CD-CA50-7FA8-0489-2B24EF425E40}"/>
                  </a:ext>
                </a:extLst>
              </p:cNvPr>
              <p:cNvSpPr>
                <a:spLocks noChangeArrowheads="1"/>
              </p:cNvSpPr>
              <p:nvPr/>
            </p:nvSpPr>
            <p:spPr bwMode="auto">
              <a:xfrm rot="335885">
                <a:off x="5021753" y="2927868"/>
                <a:ext cx="83398" cy="51676"/>
              </a:xfrm>
              <a:prstGeom prst="ellipse">
                <a:avLst/>
              </a:prstGeom>
              <a:grpFill/>
              <a:ln>
                <a:solidFill>
                  <a:schemeClr val="tx2"/>
                </a:solidFill>
              </a:ln>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8" name="Freeform 318">
                <a:extLst>
                  <a:ext uri="{FF2B5EF4-FFF2-40B4-BE49-F238E27FC236}">
                    <a16:creationId xmlns:a16="http://schemas.microsoft.com/office/drawing/2014/main" id="{CA263A59-DA44-0390-CC95-C66E1601860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9" name="Freeform 319">
                <a:extLst>
                  <a:ext uri="{FF2B5EF4-FFF2-40B4-BE49-F238E27FC236}">
                    <a16:creationId xmlns:a16="http://schemas.microsoft.com/office/drawing/2014/main" id="{9D44F69D-B35B-EB0A-74C5-0CD682D0694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lgn="ctr">
                <a:solidFill>
                  <a:schemeClr val="tx2"/>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grpSp>
        <p:nvGrpSpPr>
          <p:cNvPr id="121" name="Group 120">
            <a:extLst>
              <a:ext uri="{FF2B5EF4-FFF2-40B4-BE49-F238E27FC236}">
                <a16:creationId xmlns:a16="http://schemas.microsoft.com/office/drawing/2014/main" id="{26BE4927-3BC1-C320-729E-3F33AB206E5A}"/>
              </a:ext>
            </a:extLst>
          </p:cNvPr>
          <p:cNvGrpSpPr/>
          <p:nvPr/>
        </p:nvGrpSpPr>
        <p:grpSpPr>
          <a:xfrm>
            <a:off x="6821278" y="2779460"/>
            <a:ext cx="559322" cy="334738"/>
            <a:chOff x="3699904" y="4083047"/>
            <a:chExt cx="628108" cy="375901"/>
          </a:xfrm>
        </p:grpSpPr>
        <p:grpSp>
          <p:nvGrpSpPr>
            <p:cNvPr id="122" name="Group 215">
              <a:extLst>
                <a:ext uri="{FF2B5EF4-FFF2-40B4-BE49-F238E27FC236}">
                  <a16:creationId xmlns:a16="http://schemas.microsoft.com/office/drawing/2014/main" id="{9CA74D76-8408-EE2C-B609-13EFE70E1684}"/>
                </a:ext>
              </a:extLst>
            </p:cNvPr>
            <p:cNvGrpSpPr>
              <a:grpSpLocks/>
            </p:cNvGrpSpPr>
            <p:nvPr/>
          </p:nvGrpSpPr>
          <p:grpSpPr bwMode="auto">
            <a:xfrm>
              <a:off x="3699904" y="4083047"/>
              <a:ext cx="83389" cy="175252"/>
              <a:chOff x="5021753" y="2927868"/>
              <a:chExt cx="83398" cy="175731"/>
            </a:xfrm>
          </p:grpSpPr>
          <p:sp>
            <p:nvSpPr>
              <p:cNvPr id="175" name="Oval 216">
                <a:extLst>
                  <a:ext uri="{FF2B5EF4-FFF2-40B4-BE49-F238E27FC236}">
                    <a16:creationId xmlns:a16="http://schemas.microsoft.com/office/drawing/2014/main" id="{EEC8390C-6028-232E-37B0-DC2CAD2A5373}"/>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6" name="Freeform 217">
                <a:extLst>
                  <a:ext uri="{FF2B5EF4-FFF2-40B4-BE49-F238E27FC236}">
                    <a16:creationId xmlns:a16="http://schemas.microsoft.com/office/drawing/2014/main" id="{01B3D6F5-A820-5691-D6AC-BFE0348BEEE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7" name="Freeform 218">
                <a:extLst>
                  <a:ext uri="{FF2B5EF4-FFF2-40B4-BE49-F238E27FC236}">
                    <a16:creationId xmlns:a16="http://schemas.microsoft.com/office/drawing/2014/main" id="{6CD1BB33-78E1-5E2B-ABC9-A59A4B0CA5F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23" name="Group 376">
              <a:extLst>
                <a:ext uri="{FF2B5EF4-FFF2-40B4-BE49-F238E27FC236}">
                  <a16:creationId xmlns:a16="http://schemas.microsoft.com/office/drawing/2014/main" id="{0CD49AD7-BC78-62E9-343E-76D041FB3BC7}"/>
                </a:ext>
              </a:extLst>
            </p:cNvPr>
            <p:cNvGrpSpPr>
              <a:grpSpLocks/>
            </p:cNvGrpSpPr>
            <p:nvPr/>
          </p:nvGrpSpPr>
          <p:grpSpPr bwMode="auto">
            <a:xfrm rot="11349086" flipH="1">
              <a:off x="3708304" y="4279584"/>
              <a:ext cx="83389" cy="175252"/>
              <a:chOff x="5021753" y="2927868"/>
              <a:chExt cx="83398" cy="175731"/>
            </a:xfrm>
          </p:grpSpPr>
          <p:sp>
            <p:nvSpPr>
              <p:cNvPr id="172" name="Oval 377">
                <a:extLst>
                  <a:ext uri="{FF2B5EF4-FFF2-40B4-BE49-F238E27FC236}">
                    <a16:creationId xmlns:a16="http://schemas.microsoft.com/office/drawing/2014/main" id="{F1F9433D-6DB9-D148-5C17-A299151AA593}"/>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3" name="Freeform 378">
                <a:extLst>
                  <a:ext uri="{FF2B5EF4-FFF2-40B4-BE49-F238E27FC236}">
                    <a16:creationId xmlns:a16="http://schemas.microsoft.com/office/drawing/2014/main" id="{E4BDFEFA-9AEE-EBC9-3076-762FF4A2565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4" name="Freeform 379">
                <a:extLst>
                  <a:ext uri="{FF2B5EF4-FFF2-40B4-BE49-F238E27FC236}">
                    <a16:creationId xmlns:a16="http://schemas.microsoft.com/office/drawing/2014/main" id="{FD0924FD-6539-2772-847F-9128213A5C1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24" name="Group 215">
              <a:extLst>
                <a:ext uri="{FF2B5EF4-FFF2-40B4-BE49-F238E27FC236}">
                  <a16:creationId xmlns:a16="http://schemas.microsoft.com/office/drawing/2014/main" id="{323C6FCF-BE75-074F-763C-38A8F6A5016A}"/>
                </a:ext>
              </a:extLst>
            </p:cNvPr>
            <p:cNvGrpSpPr>
              <a:grpSpLocks/>
            </p:cNvGrpSpPr>
            <p:nvPr/>
          </p:nvGrpSpPr>
          <p:grpSpPr bwMode="auto">
            <a:xfrm>
              <a:off x="4054812" y="4087159"/>
              <a:ext cx="83389" cy="175252"/>
              <a:chOff x="5021753" y="2927868"/>
              <a:chExt cx="83398" cy="175731"/>
            </a:xfrm>
          </p:grpSpPr>
          <p:sp>
            <p:nvSpPr>
              <p:cNvPr id="169" name="Oval 216">
                <a:extLst>
                  <a:ext uri="{FF2B5EF4-FFF2-40B4-BE49-F238E27FC236}">
                    <a16:creationId xmlns:a16="http://schemas.microsoft.com/office/drawing/2014/main" id="{2774EB39-03F4-7CF7-8EB8-8CDF5149BFC1}"/>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0" name="Freeform 217">
                <a:extLst>
                  <a:ext uri="{FF2B5EF4-FFF2-40B4-BE49-F238E27FC236}">
                    <a16:creationId xmlns:a16="http://schemas.microsoft.com/office/drawing/2014/main" id="{E90E1767-B218-67F0-87B1-C1B323C5E2F0}"/>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1" name="Freeform 218">
                <a:extLst>
                  <a:ext uri="{FF2B5EF4-FFF2-40B4-BE49-F238E27FC236}">
                    <a16:creationId xmlns:a16="http://schemas.microsoft.com/office/drawing/2014/main" id="{C9925938-E6A0-EA75-1484-46659B9EF26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25" name="Group 219">
              <a:extLst>
                <a:ext uri="{FF2B5EF4-FFF2-40B4-BE49-F238E27FC236}">
                  <a16:creationId xmlns:a16="http://schemas.microsoft.com/office/drawing/2014/main" id="{8E53CB75-311B-DFF2-FF62-BE123E8CD1F9}"/>
                </a:ext>
              </a:extLst>
            </p:cNvPr>
            <p:cNvGrpSpPr>
              <a:grpSpLocks/>
            </p:cNvGrpSpPr>
            <p:nvPr/>
          </p:nvGrpSpPr>
          <p:grpSpPr bwMode="auto">
            <a:xfrm>
              <a:off x="3962488" y="4087159"/>
              <a:ext cx="83389" cy="175252"/>
              <a:chOff x="5021753" y="2927868"/>
              <a:chExt cx="83398" cy="175731"/>
            </a:xfrm>
          </p:grpSpPr>
          <p:sp>
            <p:nvSpPr>
              <p:cNvPr id="166" name="Oval 220">
                <a:extLst>
                  <a:ext uri="{FF2B5EF4-FFF2-40B4-BE49-F238E27FC236}">
                    <a16:creationId xmlns:a16="http://schemas.microsoft.com/office/drawing/2014/main" id="{A3187C33-2146-72D7-7CB0-3662889D7AAF}"/>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7" name="Freeform 221">
                <a:extLst>
                  <a:ext uri="{FF2B5EF4-FFF2-40B4-BE49-F238E27FC236}">
                    <a16:creationId xmlns:a16="http://schemas.microsoft.com/office/drawing/2014/main" id="{85A79E28-A6FC-2B95-96C5-1EE479FAA20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8" name="Freeform 222">
                <a:extLst>
                  <a:ext uri="{FF2B5EF4-FFF2-40B4-BE49-F238E27FC236}">
                    <a16:creationId xmlns:a16="http://schemas.microsoft.com/office/drawing/2014/main" id="{F3DC50AA-621A-4219-4A48-0D06D41FB9A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26" name="Group 223">
              <a:extLst>
                <a:ext uri="{FF2B5EF4-FFF2-40B4-BE49-F238E27FC236}">
                  <a16:creationId xmlns:a16="http://schemas.microsoft.com/office/drawing/2014/main" id="{066C9C21-8869-056A-4563-305ABBE4C863}"/>
                </a:ext>
              </a:extLst>
            </p:cNvPr>
            <p:cNvGrpSpPr>
              <a:grpSpLocks/>
            </p:cNvGrpSpPr>
            <p:nvPr/>
          </p:nvGrpSpPr>
          <p:grpSpPr bwMode="auto">
            <a:xfrm>
              <a:off x="3873143" y="4087159"/>
              <a:ext cx="83389" cy="175252"/>
              <a:chOff x="5021753" y="2927868"/>
              <a:chExt cx="83398" cy="175731"/>
            </a:xfrm>
          </p:grpSpPr>
          <p:sp>
            <p:nvSpPr>
              <p:cNvPr id="163" name="Oval 224">
                <a:extLst>
                  <a:ext uri="{FF2B5EF4-FFF2-40B4-BE49-F238E27FC236}">
                    <a16:creationId xmlns:a16="http://schemas.microsoft.com/office/drawing/2014/main" id="{D23B3F3E-87D7-0240-9E61-0034BABB87BA}"/>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4" name="Freeform 225">
                <a:extLst>
                  <a:ext uri="{FF2B5EF4-FFF2-40B4-BE49-F238E27FC236}">
                    <a16:creationId xmlns:a16="http://schemas.microsoft.com/office/drawing/2014/main" id="{A7053864-358D-B8E1-1705-14E2931E2A9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5" name="Freeform 226">
                <a:extLst>
                  <a:ext uri="{FF2B5EF4-FFF2-40B4-BE49-F238E27FC236}">
                    <a16:creationId xmlns:a16="http://schemas.microsoft.com/office/drawing/2014/main" id="{4506AAA3-775C-1F08-BA79-C0D6F751088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27" name="Group 227">
              <a:extLst>
                <a:ext uri="{FF2B5EF4-FFF2-40B4-BE49-F238E27FC236}">
                  <a16:creationId xmlns:a16="http://schemas.microsoft.com/office/drawing/2014/main" id="{33B23550-AB38-0DE9-0BA0-B64B4B453EB7}"/>
                </a:ext>
              </a:extLst>
            </p:cNvPr>
            <p:cNvGrpSpPr>
              <a:grpSpLocks/>
            </p:cNvGrpSpPr>
            <p:nvPr/>
          </p:nvGrpSpPr>
          <p:grpSpPr bwMode="auto">
            <a:xfrm>
              <a:off x="3777842" y="4087159"/>
              <a:ext cx="83389" cy="175252"/>
              <a:chOff x="5021753" y="2927868"/>
              <a:chExt cx="83398" cy="175731"/>
            </a:xfrm>
          </p:grpSpPr>
          <p:sp>
            <p:nvSpPr>
              <p:cNvPr id="160" name="Oval 228">
                <a:extLst>
                  <a:ext uri="{FF2B5EF4-FFF2-40B4-BE49-F238E27FC236}">
                    <a16:creationId xmlns:a16="http://schemas.microsoft.com/office/drawing/2014/main" id="{8E32EEA3-4EAA-C38D-92DB-97B08A21F344}"/>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1" name="Freeform 229">
                <a:extLst>
                  <a:ext uri="{FF2B5EF4-FFF2-40B4-BE49-F238E27FC236}">
                    <a16:creationId xmlns:a16="http://schemas.microsoft.com/office/drawing/2014/main" id="{604E374E-ED49-9506-6074-09CC4F3E4BD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2" name="Freeform 230">
                <a:extLst>
                  <a:ext uri="{FF2B5EF4-FFF2-40B4-BE49-F238E27FC236}">
                    <a16:creationId xmlns:a16="http://schemas.microsoft.com/office/drawing/2014/main" id="{BDF49E7D-EEC5-CE50-F8A3-8AA49938BE2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28" name="Group 376">
              <a:extLst>
                <a:ext uri="{FF2B5EF4-FFF2-40B4-BE49-F238E27FC236}">
                  <a16:creationId xmlns:a16="http://schemas.microsoft.com/office/drawing/2014/main" id="{9B5A5E62-4B36-84E5-B2D5-1A65AD8D75C8}"/>
                </a:ext>
              </a:extLst>
            </p:cNvPr>
            <p:cNvGrpSpPr>
              <a:grpSpLocks/>
            </p:cNvGrpSpPr>
            <p:nvPr/>
          </p:nvGrpSpPr>
          <p:grpSpPr bwMode="auto">
            <a:xfrm rot="11349086" flipH="1">
              <a:off x="4063212" y="4283696"/>
              <a:ext cx="83389" cy="175252"/>
              <a:chOff x="5021753" y="2927868"/>
              <a:chExt cx="83398" cy="175731"/>
            </a:xfrm>
          </p:grpSpPr>
          <p:sp>
            <p:nvSpPr>
              <p:cNvPr id="157" name="Oval 377">
                <a:extLst>
                  <a:ext uri="{FF2B5EF4-FFF2-40B4-BE49-F238E27FC236}">
                    <a16:creationId xmlns:a16="http://schemas.microsoft.com/office/drawing/2014/main" id="{6737E649-E55E-C175-1057-A1D4489394D9}"/>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8" name="Freeform 378">
                <a:extLst>
                  <a:ext uri="{FF2B5EF4-FFF2-40B4-BE49-F238E27FC236}">
                    <a16:creationId xmlns:a16="http://schemas.microsoft.com/office/drawing/2014/main" id="{1C57B8B5-737D-B2B0-934E-581E53EB645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9" name="Freeform 379">
                <a:extLst>
                  <a:ext uri="{FF2B5EF4-FFF2-40B4-BE49-F238E27FC236}">
                    <a16:creationId xmlns:a16="http://schemas.microsoft.com/office/drawing/2014/main" id="{398B944C-CDBE-AA4B-8F16-E87891C8B00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29" name="Group 380">
              <a:extLst>
                <a:ext uri="{FF2B5EF4-FFF2-40B4-BE49-F238E27FC236}">
                  <a16:creationId xmlns:a16="http://schemas.microsoft.com/office/drawing/2014/main" id="{14CC68DA-9F1C-F573-8A1E-898E91BC8023}"/>
                </a:ext>
              </a:extLst>
            </p:cNvPr>
            <p:cNvGrpSpPr>
              <a:grpSpLocks/>
            </p:cNvGrpSpPr>
            <p:nvPr/>
          </p:nvGrpSpPr>
          <p:grpSpPr bwMode="auto">
            <a:xfrm rot="11349086" flipH="1">
              <a:off x="3973869" y="4283696"/>
              <a:ext cx="83389" cy="175252"/>
              <a:chOff x="5021753" y="2927868"/>
              <a:chExt cx="83398" cy="175731"/>
            </a:xfrm>
          </p:grpSpPr>
          <p:sp>
            <p:nvSpPr>
              <p:cNvPr id="154" name="Oval 381">
                <a:extLst>
                  <a:ext uri="{FF2B5EF4-FFF2-40B4-BE49-F238E27FC236}">
                    <a16:creationId xmlns:a16="http://schemas.microsoft.com/office/drawing/2014/main" id="{063AEA0B-68A5-CED2-3988-284FD17CA66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5" name="Freeform 382">
                <a:extLst>
                  <a:ext uri="{FF2B5EF4-FFF2-40B4-BE49-F238E27FC236}">
                    <a16:creationId xmlns:a16="http://schemas.microsoft.com/office/drawing/2014/main" id="{EB63C0E7-57A7-66BD-806D-15DB62DEA7C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6" name="Freeform 383">
                <a:extLst>
                  <a:ext uri="{FF2B5EF4-FFF2-40B4-BE49-F238E27FC236}">
                    <a16:creationId xmlns:a16="http://schemas.microsoft.com/office/drawing/2014/main" id="{9D012BB3-0531-FF18-0BA9-ED898841D2F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30" name="Group 384">
              <a:extLst>
                <a:ext uri="{FF2B5EF4-FFF2-40B4-BE49-F238E27FC236}">
                  <a16:creationId xmlns:a16="http://schemas.microsoft.com/office/drawing/2014/main" id="{E2B8833B-2136-13BC-6EC0-0F394D5675D5}"/>
                </a:ext>
              </a:extLst>
            </p:cNvPr>
            <p:cNvGrpSpPr>
              <a:grpSpLocks/>
            </p:cNvGrpSpPr>
            <p:nvPr/>
          </p:nvGrpSpPr>
          <p:grpSpPr bwMode="auto">
            <a:xfrm rot="11349086" flipH="1">
              <a:off x="3884524" y="4283696"/>
              <a:ext cx="83389" cy="175252"/>
              <a:chOff x="5021753" y="2927868"/>
              <a:chExt cx="83398" cy="175731"/>
            </a:xfrm>
          </p:grpSpPr>
          <p:sp>
            <p:nvSpPr>
              <p:cNvPr id="151" name="Oval 385">
                <a:extLst>
                  <a:ext uri="{FF2B5EF4-FFF2-40B4-BE49-F238E27FC236}">
                    <a16:creationId xmlns:a16="http://schemas.microsoft.com/office/drawing/2014/main" id="{70B4436A-C84D-A3E5-0B3A-811AE0156331}"/>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2" name="Freeform 386">
                <a:extLst>
                  <a:ext uri="{FF2B5EF4-FFF2-40B4-BE49-F238E27FC236}">
                    <a16:creationId xmlns:a16="http://schemas.microsoft.com/office/drawing/2014/main" id="{E0DCFB1D-C35B-809C-FB21-EC73BEF99A0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3" name="Freeform 387">
                <a:extLst>
                  <a:ext uri="{FF2B5EF4-FFF2-40B4-BE49-F238E27FC236}">
                    <a16:creationId xmlns:a16="http://schemas.microsoft.com/office/drawing/2014/main" id="{BF59D2C5-2F71-78A4-9B98-C3352F6BB52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31" name="Group 388">
              <a:extLst>
                <a:ext uri="{FF2B5EF4-FFF2-40B4-BE49-F238E27FC236}">
                  <a16:creationId xmlns:a16="http://schemas.microsoft.com/office/drawing/2014/main" id="{A6C81610-388F-DB61-516A-9ADB959AF863}"/>
                </a:ext>
              </a:extLst>
            </p:cNvPr>
            <p:cNvGrpSpPr>
              <a:grpSpLocks/>
            </p:cNvGrpSpPr>
            <p:nvPr/>
          </p:nvGrpSpPr>
          <p:grpSpPr bwMode="auto">
            <a:xfrm rot="11349086" flipH="1">
              <a:off x="3786244" y="4283696"/>
              <a:ext cx="83389" cy="175252"/>
              <a:chOff x="5021753" y="2927868"/>
              <a:chExt cx="83398" cy="175731"/>
            </a:xfrm>
          </p:grpSpPr>
          <p:sp>
            <p:nvSpPr>
              <p:cNvPr id="148" name="Oval 389">
                <a:extLst>
                  <a:ext uri="{FF2B5EF4-FFF2-40B4-BE49-F238E27FC236}">
                    <a16:creationId xmlns:a16="http://schemas.microsoft.com/office/drawing/2014/main" id="{66B319BD-09A4-4780-20F3-B14CA804411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9" name="Freeform 390">
                <a:extLst>
                  <a:ext uri="{FF2B5EF4-FFF2-40B4-BE49-F238E27FC236}">
                    <a16:creationId xmlns:a16="http://schemas.microsoft.com/office/drawing/2014/main" id="{9C6DFB53-DFC9-E4F6-B4DF-367FDF36D11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0" name="Freeform 391">
                <a:extLst>
                  <a:ext uri="{FF2B5EF4-FFF2-40B4-BE49-F238E27FC236}">
                    <a16:creationId xmlns:a16="http://schemas.microsoft.com/office/drawing/2014/main" id="{4872217C-ACAC-F588-AD9A-2C67DFAFCD2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32" name="Group 219">
              <a:extLst>
                <a:ext uri="{FF2B5EF4-FFF2-40B4-BE49-F238E27FC236}">
                  <a16:creationId xmlns:a16="http://schemas.microsoft.com/office/drawing/2014/main" id="{CD147EC9-7B8F-31CD-E80A-890F72820C6D}"/>
                </a:ext>
              </a:extLst>
            </p:cNvPr>
            <p:cNvGrpSpPr>
              <a:grpSpLocks/>
            </p:cNvGrpSpPr>
            <p:nvPr/>
          </p:nvGrpSpPr>
          <p:grpSpPr bwMode="auto">
            <a:xfrm>
              <a:off x="4233243" y="4086853"/>
              <a:ext cx="83389" cy="175252"/>
              <a:chOff x="5021753" y="2927868"/>
              <a:chExt cx="83398" cy="175731"/>
            </a:xfrm>
          </p:grpSpPr>
          <p:sp>
            <p:nvSpPr>
              <p:cNvPr id="145" name="Oval 220">
                <a:extLst>
                  <a:ext uri="{FF2B5EF4-FFF2-40B4-BE49-F238E27FC236}">
                    <a16:creationId xmlns:a16="http://schemas.microsoft.com/office/drawing/2014/main" id="{0D3E7E57-0205-F1C1-751B-3A4D1054A112}"/>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6" name="Freeform 221">
                <a:extLst>
                  <a:ext uri="{FF2B5EF4-FFF2-40B4-BE49-F238E27FC236}">
                    <a16:creationId xmlns:a16="http://schemas.microsoft.com/office/drawing/2014/main" id="{D3319B54-1E81-A1C9-B012-4907591E969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7" name="Freeform 222">
                <a:extLst>
                  <a:ext uri="{FF2B5EF4-FFF2-40B4-BE49-F238E27FC236}">
                    <a16:creationId xmlns:a16="http://schemas.microsoft.com/office/drawing/2014/main" id="{EDA6E467-9D5A-EED8-C381-13B990FB252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33" name="Group 223">
              <a:extLst>
                <a:ext uri="{FF2B5EF4-FFF2-40B4-BE49-F238E27FC236}">
                  <a16:creationId xmlns:a16="http://schemas.microsoft.com/office/drawing/2014/main" id="{07393C21-C3C9-3FAF-B944-536893CDF249}"/>
                </a:ext>
              </a:extLst>
            </p:cNvPr>
            <p:cNvGrpSpPr>
              <a:grpSpLocks/>
            </p:cNvGrpSpPr>
            <p:nvPr/>
          </p:nvGrpSpPr>
          <p:grpSpPr bwMode="auto">
            <a:xfrm>
              <a:off x="4143898" y="4086853"/>
              <a:ext cx="83389" cy="175252"/>
              <a:chOff x="5021753" y="2927868"/>
              <a:chExt cx="83398" cy="175731"/>
            </a:xfrm>
          </p:grpSpPr>
          <p:sp>
            <p:nvSpPr>
              <p:cNvPr id="142" name="Oval 224">
                <a:extLst>
                  <a:ext uri="{FF2B5EF4-FFF2-40B4-BE49-F238E27FC236}">
                    <a16:creationId xmlns:a16="http://schemas.microsoft.com/office/drawing/2014/main" id="{8D12FA73-CAC6-9C15-1CC5-AA549034ABD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3" name="Freeform 225">
                <a:extLst>
                  <a:ext uri="{FF2B5EF4-FFF2-40B4-BE49-F238E27FC236}">
                    <a16:creationId xmlns:a16="http://schemas.microsoft.com/office/drawing/2014/main" id="{7F1BBCCB-98B7-560B-F9CF-0997419FA77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4" name="Freeform 226">
                <a:extLst>
                  <a:ext uri="{FF2B5EF4-FFF2-40B4-BE49-F238E27FC236}">
                    <a16:creationId xmlns:a16="http://schemas.microsoft.com/office/drawing/2014/main" id="{65A09A0E-4025-2F37-1F53-9A519DEDD5A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34" name="Group 380">
              <a:extLst>
                <a:ext uri="{FF2B5EF4-FFF2-40B4-BE49-F238E27FC236}">
                  <a16:creationId xmlns:a16="http://schemas.microsoft.com/office/drawing/2014/main" id="{0A88C44A-180A-D2D1-18E6-E19B3ABF356E}"/>
                </a:ext>
              </a:extLst>
            </p:cNvPr>
            <p:cNvGrpSpPr>
              <a:grpSpLocks/>
            </p:cNvGrpSpPr>
            <p:nvPr/>
          </p:nvGrpSpPr>
          <p:grpSpPr bwMode="auto">
            <a:xfrm rot="11349086" flipH="1">
              <a:off x="4244623" y="4283391"/>
              <a:ext cx="83389" cy="175252"/>
              <a:chOff x="5021753" y="2927868"/>
              <a:chExt cx="83398" cy="175731"/>
            </a:xfrm>
          </p:grpSpPr>
          <p:sp>
            <p:nvSpPr>
              <p:cNvPr id="139" name="Oval 381">
                <a:extLst>
                  <a:ext uri="{FF2B5EF4-FFF2-40B4-BE49-F238E27FC236}">
                    <a16:creationId xmlns:a16="http://schemas.microsoft.com/office/drawing/2014/main" id="{B1FBF8ED-820B-0A3D-4BB7-2E79F98485E5}"/>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0" name="Freeform 382">
                <a:extLst>
                  <a:ext uri="{FF2B5EF4-FFF2-40B4-BE49-F238E27FC236}">
                    <a16:creationId xmlns:a16="http://schemas.microsoft.com/office/drawing/2014/main" id="{622B6FAF-18DA-A8A1-C904-DBC15CA2096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1" name="Freeform 383">
                <a:extLst>
                  <a:ext uri="{FF2B5EF4-FFF2-40B4-BE49-F238E27FC236}">
                    <a16:creationId xmlns:a16="http://schemas.microsoft.com/office/drawing/2014/main" id="{D7F8F30F-CCA7-73F9-5D54-1878D23CAFA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35" name="Group 384">
              <a:extLst>
                <a:ext uri="{FF2B5EF4-FFF2-40B4-BE49-F238E27FC236}">
                  <a16:creationId xmlns:a16="http://schemas.microsoft.com/office/drawing/2014/main" id="{7870AB7C-D5D6-D39B-7206-4A5EFEBC2448}"/>
                </a:ext>
              </a:extLst>
            </p:cNvPr>
            <p:cNvGrpSpPr>
              <a:grpSpLocks/>
            </p:cNvGrpSpPr>
            <p:nvPr/>
          </p:nvGrpSpPr>
          <p:grpSpPr bwMode="auto">
            <a:xfrm rot="11349086" flipH="1">
              <a:off x="4155277" y="4283391"/>
              <a:ext cx="83389" cy="175252"/>
              <a:chOff x="5021753" y="2927868"/>
              <a:chExt cx="83398" cy="175731"/>
            </a:xfrm>
          </p:grpSpPr>
          <p:sp>
            <p:nvSpPr>
              <p:cNvPr id="136" name="Oval 385">
                <a:extLst>
                  <a:ext uri="{FF2B5EF4-FFF2-40B4-BE49-F238E27FC236}">
                    <a16:creationId xmlns:a16="http://schemas.microsoft.com/office/drawing/2014/main" id="{C881DE56-894B-3EC2-0B40-32F1CF6BA8F1}"/>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7" name="Freeform 386">
                <a:extLst>
                  <a:ext uri="{FF2B5EF4-FFF2-40B4-BE49-F238E27FC236}">
                    <a16:creationId xmlns:a16="http://schemas.microsoft.com/office/drawing/2014/main" id="{49009676-4E0D-CF49-46AC-3C2C0A64293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8" name="Freeform 387">
                <a:extLst>
                  <a:ext uri="{FF2B5EF4-FFF2-40B4-BE49-F238E27FC236}">
                    <a16:creationId xmlns:a16="http://schemas.microsoft.com/office/drawing/2014/main" id="{E0FE2D2A-DA16-C6EC-8D45-A5CD0CE8637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sp>
        <p:nvSpPr>
          <p:cNvPr id="178" name="TextBox 177">
            <a:extLst>
              <a:ext uri="{FF2B5EF4-FFF2-40B4-BE49-F238E27FC236}">
                <a16:creationId xmlns:a16="http://schemas.microsoft.com/office/drawing/2014/main" id="{985AD629-94DA-0285-B18C-29968D687091}"/>
              </a:ext>
            </a:extLst>
          </p:cNvPr>
          <p:cNvSpPr txBox="1"/>
          <p:nvPr/>
        </p:nvSpPr>
        <p:spPr bwMode="auto">
          <a:xfrm>
            <a:off x="6244348" y="1247872"/>
            <a:ext cx="143176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Wild-type RET</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9" name="TextBox 178">
            <a:extLst>
              <a:ext uri="{FF2B5EF4-FFF2-40B4-BE49-F238E27FC236}">
                <a16:creationId xmlns:a16="http://schemas.microsoft.com/office/drawing/2014/main" id="{C234C87D-FBCF-FCF3-07DF-B5AD60858622}"/>
              </a:ext>
            </a:extLst>
          </p:cNvPr>
          <p:cNvSpPr txBox="1"/>
          <p:nvPr/>
        </p:nvSpPr>
        <p:spPr bwMode="auto">
          <a:xfrm>
            <a:off x="6359417" y="3129088"/>
            <a:ext cx="113047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Lipid raft</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180" name="Group 179">
            <a:extLst>
              <a:ext uri="{FF2B5EF4-FFF2-40B4-BE49-F238E27FC236}">
                <a16:creationId xmlns:a16="http://schemas.microsoft.com/office/drawing/2014/main" id="{AC8BEE6C-A8DD-FD31-F1F2-B9EDB1B224E2}"/>
              </a:ext>
            </a:extLst>
          </p:cNvPr>
          <p:cNvGrpSpPr/>
          <p:nvPr/>
        </p:nvGrpSpPr>
        <p:grpSpPr>
          <a:xfrm>
            <a:off x="7615099" y="1844222"/>
            <a:ext cx="500991" cy="1232900"/>
            <a:chOff x="10396542" y="2445123"/>
            <a:chExt cx="589636" cy="1501611"/>
          </a:xfrm>
        </p:grpSpPr>
        <p:cxnSp>
          <p:nvCxnSpPr>
            <p:cNvPr id="181" name="Straight Connector 180">
              <a:extLst>
                <a:ext uri="{FF2B5EF4-FFF2-40B4-BE49-F238E27FC236}">
                  <a16:creationId xmlns:a16="http://schemas.microsoft.com/office/drawing/2014/main" id="{2956A88D-9137-3DD8-3111-623DCC3195B3}"/>
                </a:ext>
              </a:extLst>
            </p:cNvPr>
            <p:cNvCxnSpPr/>
            <p:nvPr/>
          </p:nvCxnSpPr>
          <p:spPr bwMode="auto">
            <a:xfrm>
              <a:off x="10848859" y="2679655"/>
              <a:ext cx="0" cy="697206"/>
            </a:xfrm>
            <a:prstGeom prst="line">
              <a:avLst/>
            </a:prstGeom>
            <a:noFill/>
            <a:ln w="12700" cap="flat" cmpd="sng" algn="ctr">
              <a:solidFill>
                <a:schemeClr val="accent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F1AB7B85-0029-2933-789C-ADE90355E693}"/>
                </a:ext>
              </a:extLst>
            </p:cNvPr>
            <p:cNvCxnSpPr/>
            <p:nvPr/>
          </p:nvCxnSpPr>
          <p:spPr bwMode="auto">
            <a:xfrm>
              <a:off x="10533861" y="2704708"/>
              <a:ext cx="0" cy="697206"/>
            </a:xfrm>
            <a:prstGeom prst="line">
              <a:avLst/>
            </a:prstGeom>
            <a:noFill/>
            <a:ln w="12700" cap="flat" cmpd="sng" algn="ctr">
              <a:solidFill>
                <a:schemeClr val="accent3"/>
              </a:solidFill>
              <a:prstDash val="solid"/>
              <a:round/>
              <a:headEnd type="none" w="med" len="med"/>
              <a:tailEnd type="none" w="med" len="med"/>
            </a:ln>
            <a:effectLst/>
          </p:spPr>
        </p:cxnSp>
        <p:grpSp>
          <p:nvGrpSpPr>
            <p:cNvPr id="183" name="Group 182">
              <a:extLst>
                <a:ext uri="{FF2B5EF4-FFF2-40B4-BE49-F238E27FC236}">
                  <a16:creationId xmlns:a16="http://schemas.microsoft.com/office/drawing/2014/main" id="{E930265D-DA0B-8DA4-37EE-2F83D02FE27A}"/>
                </a:ext>
              </a:extLst>
            </p:cNvPr>
            <p:cNvGrpSpPr/>
            <p:nvPr/>
          </p:nvGrpSpPr>
          <p:grpSpPr>
            <a:xfrm>
              <a:off x="10396542" y="2445123"/>
              <a:ext cx="589636" cy="1501611"/>
              <a:chOff x="11569355" y="2888870"/>
              <a:chExt cx="589636" cy="1501611"/>
            </a:xfrm>
          </p:grpSpPr>
          <p:grpSp>
            <p:nvGrpSpPr>
              <p:cNvPr id="184" name="Group 183">
                <a:extLst>
                  <a:ext uri="{FF2B5EF4-FFF2-40B4-BE49-F238E27FC236}">
                    <a16:creationId xmlns:a16="http://schemas.microsoft.com/office/drawing/2014/main" id="{ABC7D244-9A5F-783C-5921-23E0B94F9CB7}"/>
                  </a:ext>
                </a:extLst>
              </p:cNvPr>
              <p:cNvGrpSpPr/>
              <p:nvPr/>
            </p:nvGrpSpPr>
            <p:grpSpPr>
              <a:xfrm>
                <a:off x="11569355" y="2897492"/>
                <a:ext cx="346038" cy="1492989"/>
                <a:chOff x="3097402" y="2551266"/>
                <a:chExt cx="346038" cy="1492989"/>
              </a:xfrm>
            </p:grpSpPr>
            <p:sp>
              <p:nvSpPr>
                <p:cNvPr id="191" name="Rounded Rectangle 388">
                  <a:extLst>
                    <a:ext uri="{FF2B5EF4-FFF2-40B4-BE49-F238E27FC236}">
                      <a16:creationId xmlns:a16="http://schemas.microsoft.com/office/drawing/2014/main" id="{FB52F172-BCDB-CC13-D6AC-4BACC24DCBEB}"/>
                    </a:ext>
                  </a:extLst>
                </p:cNvPr>
                <p:cNvSpPr/>
                <p:nvPr/>
              </p:nvSpPr>
              <p:spPr bwMode="auto">
                <a:xfrm rot="5400000" flipH="1">
                  <a:off x="3051841" y="2596827"/>
                  <a:ext cx="365760" cy="274638"/>
                </a:xfrm>
                <a:prstGeom prst="roundRect">
                  <a:avLst>
                    <a:gd name="adj" fmla="val 29710"/>
                  </a:avLst>
                </a:prstGeom>
                <a:gradFill flip="none" rotWithShape="1">
                  <a:gsLst>
                    <a:gs pos="0">
                      <a:schemeClr val="accent3">
                        <a:lumMod val="20000"/>
                        <a:lumOff val="80000"/>
                      </a:schemeClr>
                    </a:gs>
                    <a:gs pos="100000">
                      <a:schemeClr val="accent3"/>
                    </a:gs>
                    <a:gs pos="49000">
                      <a:schemeClr val="accent3">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endParaRPr kumimoji="0" lang="en-US" sz="1200" b="1"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192" name="Rounded Rectangle 388">
                  <a:extLst>
                    <a:ext uri="{FF2B5EF4-FFF2-40B4-BE49-F238E27FC236}">
                      <a16:creationId xmlns:a16="http://schemas.microsoft.com/office/drawing/2014/main" id="{B9A374F2-EFB7-0CCF-866D-D30CC38CF669}"/>
                    </a:ext>
                  </a:extLst>
                </p:cNvPr>
                <p:cNvSpPr/>
                <p:nvPr/>
              </p:nvSpPr>
              <p:spPr bwMode="auto">
                <a:xfrm rot="5400000" flipH="1">
                  <a:off x="3051841" y="2974642"/>
                  <a:ext cx="365760" cy="274638"/>
                </a:xfrm>
                <a:prstGeom prst="roundRect">
                  <a:avLst>
                    <a:gd name="adj" fmla="val 29710"/>
                  </a:avLst>
                </a:prstGeom>
                <a:gradFill flip="none" rotWithShape="1">
                  <a:gsLst>
                    <a:gs pos="0">
                      <a:schemeClr val="accent3">
                        <a:lumMod val="20000"/>
                        <a:lumOff val="80000"/>
                      </a:schemeClr>
                    </a:gs>
                    <a:gs pos="100000">
                      <a:schemeClr val="accent3"/>
                    </a:gs>
                    <a:gs pos="49000">
                      <a:schemeClr val="accent3">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193" name="Rounded Rectangle 388">
                  <a:extLst>
                    <a:ext uri="{FF2B5EF4-FFF2-40B4-BE49-F238E27FC236}">
                      <a16:creationId xmlns:a16="http://schemas.microsoft.com/office/drawing/2014/main" id="{C42FADF9-7DDB-B3EA-123E-7940CE41C2FB}"/>
                    </a:ext>
                  </a:extLst>
                </p:cNvPr>
                <p:cNvSpPr/>
                <p:nvPr/>
              </p:nvSpPr>
              <p:spPr bwMode="auto">
                <a:xfrm rot="5400000" flipH="1">
                  <a:off x="3051841" y="3364940"/>
                  <a:ext cx="365760" cy="249671"/>
                </a:xfrm>
                <a:prstGeom prst="roundRect">
                  <a:avLst>
                    <a:gd name="adj" fmla="val 29710"/>
                  </a:avLst>
                </a:prstGeom>
                <a:gradFill flip="none" rotWithShape="1">
                  <a:gsLst>
                    <a:gs pos="0">
                      <a:schemeClr val="accent3">
                        <a:lumMod val="20000"/>
                        <a:lumOff val="80000"/>
                      </a:schemeClr>
                    </a:gs>
                    <a:gs pos="100000">
                      <a:schemeClr val="accent3"/>
                    </a:gs>
                    <a:gs pos="49000">
                      <a:schemeClr val="accent3">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194" name="Freeform 137">
                  <a:extLst>
                    <a:ext uri="{FF2B5EF4-FFF2-40B4-BE49-F238E27FC236}">
                      <a16:creationId xmlns:a16="http://schemas.microsoft.com/office/drawing/2014/main" id="{DFC574B1-7A1C-AEA1-F6CE-7DE8765B0737}"/>
                    </a:ext>
                  </a:extLst>
                </p:cNvPr>
                <p:cNvSpPr>
                  <a:spLocks/>
                </p:cNvSpPr>
                <p:nvPr/>
              </p:nvSpPr>
              <p:spPr bwMode="auto">
                <a:xfrm rot="20762565">
                  <a:off x="3189001" y="3678495"/>
                  <a:ext cx="91440" cy="365760"/>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38100" algn="ctr">
                  <a:solidFill>
                    <a:schemeClr val="accent3"/>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5" name="Rounded Rectangle 388">
                  <a:extLst>
                    <a:ext uri="{FF2B5EF4-FFF2-40B4-BE49-F238E27FC236}">
                      <a16:creationId xmlns:a16="http://schemas.microsoft.com/office/drawing/2014/main" id="{09FD2445-4001-78EA-BEB4-8D2267BC622C}"/>
                    </a:ext>
                  </a:extLst>
                </p:cNvPr>
                <p:cNvSpPr/>
                <p:nvPr/>
              </p:nvSpPr>
              <p:spPr bwMode="auto">
                <a:xfrm rot="2901098" flipH="1">
                  <a:off x="3260560" y="2646598"/>
                  <a:ext cx="182880" cy="182880"/>
                </a:xfrm>
                <a:prstGeom prst="roundRect">
                  <a:avLst>
                    <a:gd name="adj" fmla="val 29710"/>
                  </a:avLst>
                </a:prstGeom>
                <a:gradFill flip="none" rotWithShape="1">
                  <a:gsLst>
                    <a:gs pos="0">
                      <a:schemeClr val="accent5">
                        <a:lumMod val="20000"/>
                        <a:lumOff val="80000"/>
                      </a:schemeClr>
                    </a:gs>
                    <a:gs pos="19000">
                      <a:schemeClr val="accent3">
                        <a:lumMod val="20000"/>
                        <a:lumOff val="80000"/>
                      </a:schemeClr>
                    </a:gs>
                    <a:gs pos="100000">
                      <a:schemeClr val="accent3"/>
                    </a:gs>
                  </a:gsLst>
                  <a:lin ang="5400000" scaled="1"/>
                  <a:tileRect/>
                </a:gra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DCDCF">
                        <a:lumMod val="10000"/>
                      </a:srgbClr>
                    </a:solidFill>
                    <a:effectLst/>
                    <a:uLnTx/>
                    <a:uFillTx/>
                    <a:latin typeface="Arial"/>
                    <a:ea typeface="+mn-ea"/>
                    <a:cs typeface="+mn-cs"/>
                  </a:endParaRPr>
                </a:p>
              </p:txBody>
            </p:sp>
          </p:grpSp>
          <p:grpSp>
            <p:nvGrpSpPr>
              <p:cNvPr id="185" name="Group 184">
                <a:extLst>
                  <a:ext uri="{FF2B5EF4-FFF2-40B4-BE49-F238E27FC236}">
                    <a16:creationId xmlns:a16="http://schemas.microsoft.com/office/drawing/2014/main" id="{93D39789-5EA2-5FDA-A9D0-ACFC28140BD6}"/>
                  </a:ext>
                </a:extLst>
              </p:cNvPr>
              <p:cNvGrpSpPr/>
              <p:nvPr/>
            </p:nvGrpSpPr>
            <p:grpSpPr>
              <a:xfrm>
                <a:off x="11827073" y="2888870"/>
                <a:ext cx="331918" cy="1492989"/>
                <a:chOff x="3040122" y="2551266"/>
                <a:chExt cx="331918" cy="1492989"/>
              </a:xfrm>
            </p:grpSpPr>
            <p:sp>
              <p:nvSpPr>
                <p:cNvPr id="186" name="Rounded Rectangle 388">
                  <a:extLst>
                    <a:ext uri="{FF2B5EF4-FFF2-40B4-BE49-F238E27FC236}">
                      <a16:creationId xmlns:a16="http://schemas.microsoft.com/office/drawing/2014/main" id="{1252B4AE-2A94-7244-D4A4-3BD2A997C699}"/>
                    </a:ext>
                  </a:extLst>
                </p:cNvPr>
                <p:cNvSpPr/>
                <p:nvPr/>
              </p:nvSpPr>
              <p:spPr bwMode="auto">
                <a:xfrm rot="5400000" flipH="1">
                  <a:off x="3051841" y="2596827"/>
                  <a:ext cx="365760" cy="274638"/>
                </a:xfrm>
                <a:prstGeom prst="roundRect">
                  <a:avLst>
                    <a:gd name="adj" fmla="val 29710"/>
                  </a:avLst>
                </a:prstGeom>
                <a:gradFill flip="none" rotWithShape="1">
                  <a:gsLst>
                    <a:gs pos="0">
                      <a:schemeClr val="accent3">
                        <a:lumMod val="20000"/>
                        <a:lumOff val="80000"/>
                      </a:schemeClr>
                    </a:gs>
                    <a:gs pos="100000">
                      <a:schemeClr val="accent3"/>
                    </a:gs>
                    <a:gs pos="49000">
                      <a:schemeClr val="accent3">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endParaRPr kumimoji="0" lang="en-US" sz="1200" b="1"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187" name="Rounded Rectangle 388">
                  <a:extLst>
                    <a:ext uri="{FF2B5EF4-FFF2-40B4-BE49-F238E27FC236}">
                      <a16:creationId xmlns:a16="http://schemas.microsoft.com/office/drawing/2014/main" id="{3454B584-FFAC-29B5-9E7A-FDDFF19725CC}"/>
                    </a:ext>
                  </a:extLst>
                </p:cNvPr>
                <p:cNvSpPr/>
                <p:nvPr/>
              </p:nvSpPr>
              <p:spPr bwMode="auto">
                <a:xfrm rot="18804202" flipH="1">
                  <a:off x="3040122" y="2655945"/>
                  <a:ext cx="182880" cy="182880"/>
                </a:xfrm>
                <a:prstGeom prst="roundRect">
                  <a:avLst>
                    <a:gd name="adj" fmla="val 29710"/>
                  </a:avLst>
                </a:prstGeom>
                <a:gradFill flip="none" rotWithShape="1">
                  <a:gsLst>
                    <a:gs pos="0">
                      <a:schemeClr val="accent5">
                        <a:lumMod val="20000"/>
                        <a:lumOff val="80000"/>
                      </a:schemeClr>
                    </a:gs>
                    <a:gs pos="19000">
                      <a:schemeClr val="accent3">
                        <a:lumMod val="20000"/>
                        <a:lumOff val="80000"/>
                      </a:schemeClr>
                    </a:gs>
                    <a:gs pos="100000">
                      <a:schemeClr val="accent3"/>
                    </a:gs>
                  </a:gsLst>
                  <a:lin ang="5400000" scaled="1"/>
                  <a:tileRect/>
                </a:gra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188" name="Rounded Rectangle 388">
                  <a:extLst>
                    <a:ext uri="{FF2B5EF4-FFF2-40B4-BE49-F238E27FC236}">
                      <a16:creationId xmlns:a16="http://schemas.microsoft.com/office/drawing/2014/main" id="{30576DD8-ABB4-8086-4E39-E666214791DC}"/>
                    </a:ext>
                  </a:extLst>
                </p:cNvPr>
                <p:cNvSpPr/>
                <p:nvPr/>
              </p:nvSpPr>
              <p:spPr bwMode="auto">
                <a:xfrm rot="5400000" flipH="1">
                  <a:off x="3051841" y="2974642"/>
                  <a:ext cx="365760" cy="274638"/>
                </a:xfrm>
                <a:prstGeom prst="roundRect">
                  <a:avLst>
                    <a:gd name="adj" fmla="val 29710"/>
                  </a:avLst>
                </a:prstGeom>
                <a:gradFill flip="none" rotWithShape="1">
                  <a:gsLst>
                    <a:gs pos="0">
                      <a:schemeClr val="accent3">
                        <a:lumMod val="20000"/>
                        <a:lumOff val="80000"/>
                      </a:schemeClr>
                    </a:gs>
                    <a:gs pos="100000">
                      <a:schemeClr val="accent3"/>
                    </a:gs>
                    <a:gs pos="49000">
                      <a:schemeClr val="accent3">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189" name="Rounded Rectangle 388">
                  <a:extLst>
                    <a:ext uri="{FF2B5EF4-FFF2-40B4-BE49-F238E27FC236}">
                      <a16:creationId xmlns:a16="http://schemas.microsoft.com/office/drawing/2014/main" id="{9C815653-9D42-95DC-A4CA-9C23296EFE0B}"/>
                    </a:ext>
                  </a:extLst>
                </p:cNvPr>
                <p:cNvSpPr/>
                <p:nvPr/>
              </p:nvSpPr>
              <p:spPr bwMode="auto">
                <a:xfrm rot="5400000" flipH="1">
                  <a:off x="3051841" y="3364940"/>
                  <a:ext cx="365760" cy="249671"/>
                </a:xfrm>
                <a:prstGeom prst="roundRect">
                  <a:avLst>
                    <a:gd name="adj" fmla="val 29710"/>
                  </a:avLst>
                </a:prstGeom>
                <a:gradFill flip="none" rotWithShape="1">
                  <a:gsLst>
                    <a:gs pos="0">
                      <a:schemeClr val="accent3">
                        <a:lumMod val="20000"/>
                        <a:lumOff val="80000"/>
                      </a:schemeClr>
                    </a:gs>
                    <a:gs pos="100000">
                      <a:schemeClr val="accent3"/>
                    </a:gs>
                    <a:gs pos="49000">
                      <a:schemeClr val="accent3">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DCDCF">
                        <a:lumMod val="10000"/>
                      </a:srgbClr>
                    </a:solidFill>
                    <a:effectLst/>
                    <a:uLnTx/>
                    <a:uFillTx/>
                    <a:latin typeface="Arial"/>
                    <a:ea typeface="+mn-ea"/>
                    <a:cs typeface="+mn-cs"/>
                  </a:endParaRPr>
                </a:p>
              </p:txBody>
            </p:sp>
            <p:sp>
              <p:nvSpPr>
                <p:cNvPr id="190" name="Freeform 137">
                  <a:extLst>
                    <a:ext uri="{FF2B5EF4-FFF2-40B4-BE49-F238E27FC236}">
                      <a16:creationId xmlns:a16="http://schemas.microsoft.com/office/drawing/2014/main" id="{30E0AE62-1337-297E-8D6B-CE82BFC56805}"/>
                    </a:ext>
                  </a:extLst>
                </p:cNvPr>
                <p:cNvSpPr>
                  <a:spLocks/>
                </p:cNvSpPr>
                <p:nvPr/>
              </p:nvSpPr>
              <p:spPr bwMode="auto">
                <a:xfrm rot="20762565">
                  <a:off x="3189001" y="3678495"/>
                  <a:ext cx="91440" cy="365760"/>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38100" algn="ctr">
                  <a:solidFill>
                    <a:schemeClr val="accent3"/>
                  </a:solidFill>
                  <a:round/>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grpSp>
      <p:grpSp>
        <p:nvGrpSpPr>
          <p:cNvPr id="196" name="Group 195">
            <a:extLst>
              <a:ext uri="{FF2B5EF4-FFF2-40B4-BE49-F238E27FC236}">
                <a16:creationId xmlns:a16="http://schemas.microsoft.com/office/drawing/2014/main" id="{D7C032A2-A8F6-0295-A618-BB876787E93D}"/>
              </a:ext>
            </a:extLst>
          </p:cNvPr>
          <p:cNvGrpSpPr/>
          <p:nvPr/>
        </p:nvGrpSpPr>
        <p:grpSpPr>
          <a:xfrm>
            <a:off x="7239978" y="1399211"/>
            <a:ext cx="623430" cy="2913564"/>
            <a:chOff x="3817982" y="2405990"/>
            <a:chExt cx="623430" cy="2913564"/>
          </a:xfrm>
        </p:grpSpPr>
        <p:sp>
          <p:nvSpPr>
            <p:cNvPr id="197" name="Freeform: Shape 196">
              <a:extLst>
                <a:ext uri="{FF2B5EF4-FFF2-40B4-BE49-F238E27FC236}">
                  <a16:creationId xmlns:a16="http://schemas.microsoft.com/office/drawing/2014/main" id="{1AECEEF1-8A26-7004-7FF5-2225856C1A3F}"/>
                </a:ext>
              </a:extLst>
            </p:cNvPr>
            <p:cNvSpPr/>
            <p:nvPr/>
          </p:nvSpPr>
          <p:spPr bwMode="auto">
            <a:xfrm>
              <a:off x="3817982" y="4198236"/>
              <a:ext cx="134220" cy="134220"/>
            </a:xfrm>
            <a:custGeom>
              <a:avLst/>
              <a:gdLst>
                <a:gd name="connsiteX0" fmla="*/ 0 w 150725"/>
                <a:gd name="connsiteY0" fmla="*/ 150725 h 150725"/>
                <a:gd name="connsiteX1" fmla="*/ 150725 w 150725"/>
                <a:gd name="connsiteY1" fmla="*/ 150725 h 150725"/>
                <a:gd name="connsiteX2" fmla="*/ 150725 w 150725"/>
                <a:gd name="connsiteY2" fmla="*/ 0 h 150725"/>
              </a:gdLst>
              <a:ahLst/>
              <a:cxnLst>
                <a:cxn ang="0">
                  <a:pos x="connsiteX0" y="connsiteY0"/>
                </a:cxn>
                <a:cxn ang="0">
                  <a:pos x="connsiteX1" y="connsiteY1"/>
                </a:cxn>
                <a:cxn ang="0">
                  <a:pos x="connsiteX2" y="connsiteY2"/>
                </a:cxn>
              </a:cxnLst>
              <a:rect l="l" t="t" r="r" b="b"/>
              <a:pathLst>
                <a:path w="150725" h="150725">
                  <a:moveTo>
                    <a:pt x="0" y="150725"/>
                  </a:moveTo>
                  <a:lnTo>
                    <a:pt x="150725" y="150725"/>
                  </a:lnTo>
                  <a:lnTo>
                    <a:pt x="150725" y="0"/>
                  </a:lnTo>
                </a:path>
              </a:pathLst>
            </a:custGeom>
            <a:noFill/>
            <a:ln w="19050">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8" name="Rounded Rectangle 388">
              <a:extLst>
                <a:ext uri="{FF2B5EF4-FFF2-40B4-BE49-F238E27FC236}">
                  <a16:creationId xmlns:a16="http://schemas.microsoft.com/office/drawing/2014/main" id="{293AA03C-6453-1FCB-BF47-870CE60B3492}"/>
                </a:ext>
              </a:extLst>
            </p:cNvPr>
            <p:cNvSpPr/>
            <p:nvPr/>
          </p:nvSpPr>
          <p:spPr bwMode="auto">
            <a:xfrm rot="10800000" flipH="1">
              <a:off x="4013245" y="3281670"/>
              <a:ext cx="233080" cy="450462"/>
            </a:xfrm>
            <a:prstGeom prst="roundRect">
              <a:avLst>
                <a:gd name="adj" fmla="val 2971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199" name="Rounded Rectangle 46">
              <a:extLst>
                <a:ext uri="{FF2B5EF4-FFF2-40B4-BE49-F238E27FC236}">
                  <a16:creationId xmlns:a16="http://schemas.microsoft.com/office/drawing/2014/main" id="{FFBA248B-26C5-75C3-3D14-6B0B646015F7}"/>
                </a:ext>
              </a:extLst>
            </p:cNvPr>
            <p:cNvSpPr/>
            <p:nvPr/>
          </p:nvSpPr>
          <p:spPr bwMode="auto">
            <a:xfrm>
              <a:off x="4065949" y="3736506"/>
              <a:ext cx="140280" cy="450462"/>
            </a:xfrm>
            <a:prstGeom prst="roundRect">
              <a:avLst>
                <a:gd name="adj" fmla="val 50000"/>
              </a:avLst>
            </a:prstGeom>
            <a:gradFill flip="none" rotWithShape="1">
              <a:gsLst>
                <a:gs pos="0">
                  <a:schemeClr val="accent2">
                    <a:lumMod val="75000"/>
                  </a:schemeClr>
                </a:gs>
                <a:gs pos="50000">
                  <a:schemeClr val="tx2">
                    <a:lumMod val="9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200" name="Group 199">
              <a:extLst>
                <a:ext uri="{FF2B5EF4-FFF2-40B4-BE49-F238E27FC236}">
                  <a16:creationId xmlns:a16="http://schemas.microsoft.com/office/drawing/2014/main" id="{36EAE22F-88CF-6575-C7AA-95EA2DDC1C33}"/>
                </a:ext>
              </a:extLst>
            </p:cNvPr>
            <p:cNvGrpSpPr/>
            <p:nvPr/>
          </p:nvGrpSpPr>
          <p:grpSpPr>
            <a:xfrm>
              <a:off x="4050596" y="2405990"/>
              <a:ext cx="390816" cy="868513"/>
              <a:chOff x="-298950" y="1466656"/>
              <a:chExt cx="459967" cy="1057806"/>
            </a:xfrm>
          </p:grpSpPr>
          <p:sp>
            <p:nvSpPr>
              <p:cNvPr id="204" name="Rounded Rectangle 46">
                <a:extLst>
                  <a:ext uri="{FF2B5EF4-FFF2-40B4-BE49-F238E27FC236}">
                    <a16:creationId xmlns:a16="http://schemas.microsoft.com/office/drawing/2014/main" id="{7C5F741B-4E3E-945D-4F44-58B41E258D98}"/>
                  </a:ext>
                </a:extLst>
              </p:cNvPr>
              <p:cNvSpPr/>
              <p:nvPr/>
            </p:nvSpPr>
            <p:spPr bwMode="auto">
              <a:xfrm>
                <a:off x="-298950" y="2250142"/>
                <a:ext cx="182880" cy="274320"/>
              </a:xfrm>
              <a:prstGeom prst="roundRect">
                <a:avLst>
                  <a:gd name="adj" fmla="val 5000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05" name="Rounded Rectangle 46">
                <a:extLst>
                  <a:ext uri="{FF2B5EF4-FFF2-40B4-BE49-F238E27FC236}">
                    <a16:creationId xmlns:a16="http://schemas.microsoft.com/office/drawing/2014/main" id="{ADA9A32C-4C0F-A3FC-B2E6-B795D115782B}"/>
                  </a:ext>
                </a:extLst>
              </p:cNvPr>
              <p:cNvSpPr/>
              <p:nvPr/>
            </p:nvSpPr>
            <p:spPr bwMode="auto">
              <a:xfrm>
                <a:off x="-295430" y="1965249"/>
                <a:ext cx="182880" cy="274320"/>
              </a:xfrm>
              <a:prstGeom prst="roundRect">
                <a:avLst>
                  <a:gd name="adj" fmla="val 5000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06" name="Rounded Rectangle 46">
                <a:extLst>
                  <a:ext uri="{FF2B5EF4-FFF2-40B4-BE49-F238E27FC236}">
                    <a16:creationId xmlns:a16="http://schemas.microsoft.com/office/drawing/2014/main" id="{89B86360-0EFA-7D6F-425C-7FB031AD29A6}"/>
                  </a:ext>
                </a:extLst>
              </p:cNvPr>
              <p:cNvSpPr/>
              <p:nvPr/>
            </p:nvSpPr>
            <p:spPr bwMode="auto">
              <a:xfrm rot="1875866">
                <a:off x="-182918" y="1705197"/>
                <a:ext cx="182880" cy="274320"/>
              </a:xfrm>
              <a:prstGeom prst="roundRect">
                <a:avLst>
                  <a:gd name="adj" fmla="val 5000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07" name="Rounded Rectangle 46">
                <a:extLst>
                  <a:ext uri="{FF2B5EF4-FFF2-40B4-BE49-F238E27FC236}">
                    <a16:creationId xmlns:a16="http://schemas.microsoft.com/office/drawing/2014/main" id="{BBCE7640-3238-5840-8AC8-F2AC8CF5E9AE}"/>
                  </a:ext>
                </a:extLst>
              </p:cNvPr>
              <p:cNvSpPr/>
              <p:nvPr/>
            </p:nvSpPr>
            <p:spPr bwMode="auto">
              <a:xfrm rot="1715352">
                <a:off x="-21863" y="1466656"/>
                <a:ext cx="182880" cy="274320"/>
              </a:xfrm>
              <a:prstGeom prst="roundRect">
                <a:avLst>
                  <a:gd name="adj" fmla="val 5000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sp>
          <p:nvSpPr>
            <p:cNvPr id="201" name="Rounded Rectangle 388">
              <a:extLst>
                <a:ext uri="{FF2B5EF4-FFF2-40B4-BE49-F238E27FC236}">
                  <a16:creationId xmlns:a16="http://schemas.microsoft.com/office/drawing/2014/main" id="{FE6663C4-F200-8B29-531C-0D997DBD4D48}"/>
                </a:ext>
              </a:extLst>
            </p:cNvPr>
            <p:cNvSpPr/>
            <p:nvPr/>
          </p:nvSpPr>
          <p:spPr bwMode="auto">
            <a:xfrm rot="10800000" flipH="1">
              <a:off x="4021039" y="4343554"/>
              <a:ext cx="233080" cy="976000"/>
            </a:xfrm>
            <a:prstGeom prst="roundRect">
              <a:avLst>
                <a:gd name="adj" fmla="val 2971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02" name="Rounded Rectangle 388">
              <a:extLst>
                <a:ext uri="{FF2B5EF4-FFF2-40B4-BE49-F238E27FC236}">
                  <a16:creationId xmlns:a16="http://schemas.microsoft.com/office/drawing/2014/main" id="{1145CADA-452E-0F4B-D69E-58EA16CA0EBA}"/>
                </a:ext>
              </a:extLst>
            </p:cNvPr>
            <p:cNvSpPr/>
            <p:nvPr/>
          </p:nvSpPr>
          <p:spPr bwMode="auto">
            <a:xfrm rot="10800000" flipH="1">
              <a:off x="4021039" y="4194964"/>
              <a:ext cx="233080" cy="976000"/>
            </a:xfrm>
            <a:prstGeom prst="roundRect">
              <a:avLst>
                <a:gd name="adj" fmla="val 2971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03" name="Oval 202">
              <a:extLst>
                <a:ext uri="{FF2B5EF4-FFF2-40B4-BE49-F238E27FC236}">
                  <a16:creationId xmlns:a16="http://schemas.microsoft.com/office/drawing/2014/main" id="{383950EF-D739-730D-BCF1-1C56A679094A}"/>
                </a:ext>
              </a:extLst>
            </p:cNvPr>
            <p:cNvSpPr/>
            <p:nvPr/>
          </p:nvSpPr>
          <p:spPr bwMode="auto">
            <a:xfrm>
              <a:off x="3836402" y="4627610"/>
              <a:ext cx="233080" cy="225231"/>
            </a:xfrm>
            <a:prstGeom prst="ellipse">
              <a:avLst/>
            </a:prstGeom>
            <a:solidFill>
              <a:schemeClr val="accent1"/>
            </a:solidFill>
            <a:ln w="0">
              <a:solidFill>
                <a:schemeClr val="bg1"/>
              </a:solidFill>
              <a:miter lim="800000"/>
              <a:headEnd/>
              <a:tailEnd/>
            </a:ln>
          </p:spPr>
          <p:txBody>
            <a:bodyPr rtlCol="0" anchor="ctr" anchorCtr="0"/>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a:t>
              </a:r>
            </a:p>
          </p:txBody>
        </p:sp>
      </p:grpSp>
      <p:grpSp>
        <p:nvGrpSpPr>
          <p:cNvPr id="208" name="Group 207">
            <a:extLst>
              <a:ext uri="{FF2B5EF4-FFF2-40B4-BE49-F238E27FC236}">
                <a16:creationId xmlns:a16="http://schemas.microsoft.com/office/drawing/2014/main" id="{4E4ABCC5-552C-3D00-2D29-7A269529BD58}"/>
              </a:ext>
            </a:extLst>
          </p:cNvPr>
          <p:cNvGrpSpPr/>
          <p:nvPr/>
        </p:nvGrpSpPr>
        <p:grpSpPr>
          <a:xfrm>
            <a:off x="7899845" y="1412409"/>
            <a:ext cx="587932" cy="2908699"/>
            <a:chOff x="10589185" y="1809759"/>
            <a:chExt cx="691960" cy="3542653"/>
          </a:xfrm>
        </p:grpSpPr>
        <p:sp>
          <p:nvSpPr>
            <p:cNvPr id="209" name="Rounded Rectangle 388">
              <a:extLst>
                <a:ext uri="{FF2B5EF4-FFF2-40B4-BE49-F238E27FC236}">
                  <a16:creationId xmlns:a16="http://schemas.microsoft.com/office/drawing/2014/main" id="{6C8EB327-3DF7-31D9-05CC-9DB0A524D13A}"/>
                </a:ext>
              </a:extLst>
            </p:cNvPr>
            <p:cNvSpPr/>
            <p:nvPr/>
          </p:nvSpPr>
          <p:spPr bwMode="auto">
            <a:xfrm rot="10800000" flipH="1">
              <a:off x="10777695" y="2860220"/>
              <a:ext cx="274320" cy="548640"/>
            </a:xfrm>
            <a:prstGeom prst="roundRect">
              <a:avLst>
                <a:gd name="adj" fmla="val 2971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10" name="Rounded Rectangle 46">
              <a:extLst>
                <a:ext uri="{FF2B5EF4-FFF2-40B4-BE49-F238E27FC236}">
                  <a16:creationId xmlns:a16="http://schemas.microsoft.com/office/drawing/2014/main" id="{52DF4037-C98A-2D98-56DC-FC784FCC0B0E}"/>
                </a:ext>
              </a:extLst>
            </p:cNvPr>
            <p:cNvSpPr/>
            <p:nvPr/>
          </p:nvSpPr>
          <p:spPr bwMode="auto">
            <a:xfrm>
              <a:off x="10839726" y="3414189"/>
              <a:ext cx="165100" cy="548640"/>
            </a:xfrm>
            <a:prstGeom prst="roundRect">
              <a:avLst>
                <a:gd name="adj" fmla="val 50000"/>
              </a:avLst>
            </a:prstGeom>
            <a:gradFill flip="none" rotWithShape="1">
              <a:gsLst>
                <a:gs pos="0">
                  <a:schemeClr val="accent2">
                    <a:lumMod val="75000"/>
                  </a:schemeClr>
                </a:gs>
                <a:gs pos="50000">
                  <a:schemeClr val="tx2">
                    <a:lumMod val="9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211" name="Group 210">
              <a:extLst>
                <a:ext uri="{FF2B5EF4-FFF2-40B4-BE49-F238E27FC236}">
                  <a16:creationId xmlns:a16="http://schemas.microsoft.com/office/drawing/2014/main" id="{F2245343-3C6D-5564-AED3-F795F773C681}"/>
                </a:ext>
              </a:extLst>
            </p:cNvPr>
            <p:cNvGrpSpPr/>
            <p:nvPr/>
          </p:nvGrpSpPr>
          <p:grpSpPr>
            <a:xfrm>
              <a:off x="10589185" y="1809759"/>
              <a:ext cx="418442" cy="1069522"/>
              <a:chOff x="-530992" y="1454940"/>
              <a:chExt cx="418442" cy="1069522"/>
            </a:xfrm>
          </p:grpSpPr>
          <p:sp>
            <p:nvSpPr>
              <p:cNvPr id="215" name="Rounded Rectangle 46">
                <a:extLst>
                  <a:ext uri="{FF2B5EF4-FFF2-40B4-BE49-F238E27FC236}">
                    <a16:creationId xmlns:a16="http://schemas.microsoft.com/office/drawing/2014/main" id="{93CA71F9-7A2D-4BD5-8845-BE62EDCD2F86}"/>
                  </a:ext>
                </a:extLst>
              </p:cNvPr>
              <p:cNvSpPr/>
              <p:nvPr/>
            </p:nvSpPr>
            <p:spPr bwMode="auto">
              <a:xfrm>
                <a:off x="-298950" y="2250142"/>
                <a:ext cx="182880" cy="274320"/>
              </a:xfrm>
              <a:prstGeom prst="roundRect">
                <a:avLst>
                  <a:gd name="adj" fmla="val 5000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16" name="Rounded Rectangle 46">
                <a:extLst>
                  <a:ext uri="{FF2B5EF4-FFF2-40B4-BE49-F238E27FC236}">
                    <a16:creationId xmlns:a16="http://schemas.microsoft.com/office/drawing/2014/main" id="{1ACE0D7B-0DC7-C8F0-950A-5CF92A2C2461}"/>
                  </a:ext>
                </a:extLst>
              </p:cNvPr>
              <p:cNvSpPr/>
              <p:nvPr/>
            </p:nvSpPr>
            <p:spPr bwMode="auto">
              <a:xfrm>
                <a:off x="-295430" y="1965249"/>
                <a:ext cx="182880" cy="274320"/>
              </a:xfrm>
              <a:prstGeom prst="roundRect">
                <a:avLst>
                  <a:gd name="adj" fmla="val 5000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17" name="Rounded Rectangle 46">
                <a:extLst>
                  <a:ext uri="{FF2B5EF4-FFF2-40B4-BE49-F238E27FC236}">
                    <a16:creationId xmlns:a16="http://schemas.microsoft.com/office/drawing/2014/main" id="{2369D005-8435-860D-FBB0-B20001340BE4}"/>
                  </a:ext>
                </a:extLst>
              </p:cNvPr>
              <p:cNvSpPr/>
              <p:nvPr/>
            </p:nvSpPr>
            <p:spPr bwMode="auto">
              <a:xfrm rot="19610833">
                <a:off x="-371891" y="1689801"/>
                <a:ext cx="182880" cy="274320"/>
              </a:xfrm>
              <a:prstGeom prst="roundRect">
                <a:avLst>
                  <a:gd name="adj" fmla="val 5000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18" name="Rounded Rectangle 46">
                <a:extLst>
                  <a:ext uri="{FF2B5EF4-FFF2-40B4-BE49-F238E27FC236}">
                    <a16:creationId xmlns:a16="http://schemas.microsoft.com/office/drawing/2014/main" id="{C01E7AA9-5931-8D14-00F3-EA378E358C6E}"/>
                  </a:ext>
                </a:extLst>
              </p:cNvPr>
              <p:cNvSpPr/>
              <p:nvPr/>
            </p:nvSpPr>
            <p:spPr bwMode="auto">
              <a:xfrm rot="19710891">
                <a:off x="-530992" y="1454940"/>
                <a:ext cx="182880" cy="274320"/>
              </a:xfrm>
              <a:prstGeom prst="roundRect">
                <a:avLst>
                  <a:gd name="adj" fmla="val 5000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sp>
          <p:nvSpPr>
            <p:cNvPr id="212" name="Rounded Rectangle 388">
              <a:extLst>
                <a:ext uri="{FF2B5EF4-FFF2-40B4-BE49-F238E27FC236}">
                  <a16:creationId xmlns:a16="http://schemas.microsoft.com/office/drawing/2014/main" id="{9C827DAB-C562-6B8B-69C3-499F15CD8F33}"/>
                </a:ext>
              </a:extLst>
            </p:cNvPr>
            <p:cNvSpPr/>
            <p:nvPr/>
          </p:nvSpPr>
          <p:spPr bwMode="auto">
            <a:xfrm rot="10800000" flipH="1">
              <a:off x="10786869" y="4163692"/>
              <a:ext cx="274320" cy="1188720"/>
            </a:xfrm>
            <a:prstGeom prst="roundRect">
              <a:avLst>
                <a:gd name="adj" fmla="val 2971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13" name="Rounded Rectangle 388">
              <a:extLst>
                <a:ext uri="{FF2B5EF4-FFF2-40B4-BE49-F238E27FC236}">
                  <a16:creationId xmlns:a16="http://schemas.microsoft.com/office/drawing/2014/main" id="{90F049EA-CD0F-7E97-1152-5F893339219B}"/>
                </a:ext>
              </a:extLst>
            </p:cNvPr>
            <p:cNvSpPr/>
            <p:nvPr/>
          </p:nvSpPr>
          <p:spPr bwMode="auto">
            <a:xfrm rot="10800000" flipH="1">
              <a:off x="10786873" y="3970018"/>
              <a:ext cx="274320" cy="1188720"/>
            </a:xfrm>
            <a:prstGeom prst="roundRect">
              <a:avLst>
                <a:gd name="adj" fmla="val 2971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14" name="Oval 213">
              <a:extLst>
                <a:ext uri="{FF2B5EF4-FFF2-40B4-BE49-F238E27FC236}">
                  <a16:creationId xmlns:a16="http://schemas.microsoft.com/office/drawing/2014/main" id="{CAA873E6-2344-BAC2-580E-4E90F87A3877}"/>
                </a:ext>
              </a:extLst>
            </p:cNvPr>
            <p:cNvSpPr/>
            <p:nvPr/>
          </p:nvSpPr>
          <p:spPr bwMode="auto">
            <a:xfrm>
              <a:off x="11006825" y="4483732"/>
              <a:ext cx="274320" cy="274320"/>
            </a:xfrm>
            <a:prstGeom prst="ellipse">
              <a:avLst/>
            </a:prstGeom>
            <a:solidFill>
              <a:schemeClr val="accent1"/>
            </a:solidFill>
            <a:ln w="0">
              <a:solidFill>
                <a:schemeClr val="bg1"/>
              </a:solidFill>
              <a:miter lim="800000"/>
              <a:headEnd/>
              <a:tailEnd/>
            </a:ln>
          </p:spPr>
          <p:txBody>
            <a:bodyPr rtlCol="0" anchor="ctr" anchorCtr="0"/>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a:t>
              </a:r>
            </a:p>
          </p:txBody>
        </p:sp>
      </p:grpSp>
      <p:grpSp>
        <p:nvGrpSpPr>
          <p:cNvPr id="219" name="Group 218">
            <a:extLst>
              <a:ext uri="{FF2B5EF4-FFF2-40B4-BE49-F238E27FC236}">
                <a16:creationId xmlns:a16="http://schemas.microsoft.com/office/drawing/2014/main" id="{1C116A5B-F62F-3D29-8A67-2B5885661F69}"/>
              </a:ext>
            </a:extLst>
          </p:cNvPr>
          <p:cNvGrpSpPr/>
          <p:nvPr/>
        </p:nvGrpSpPr>
        <p:grpSpPr>
          <a:xfrm>
            <a:off x="8393993" y="2779618"/>
            <a:ext cx="889499" cy="340471"/>
            <a:chOff x="5465601" y="4044942"/>
            <a:chExt cx="998893" cy="382339"/>
          </a:xfrm>
        </p:grpSpPr>
        <p:grpSp>
          <p:nvGrpSpPr>
            <p:cNvPr id="220" name="Group 158">
              <a:extLst>
                <a:ext uri="{FF2B5EF4-FFF2-40B4-BE49-F238E27FC236}">
                  <a16:creationId xmlns:a16="http://schemas.microsoft.com/office/drawing/2014/main" id="{0A6A0D91-09A2-5ADF-32EA-45B251E02452}"/>
                </a:ext>
              </a:extLst>
            </p:cNvPr>
            <p:cNvGrpSpPr>
              <a:grpSpLocks/>
            </p:cNvGrpSpPr>
            <p:nvPr/>
          </p:nvGrpSpPr>
          <p:grpSpPr bwMode="auto">
            <a:xfrm>
              <a:off x="5466630" y="4044942"/>
              <a:ext cx="83389" cy="175252"/>
              <a:chOff x="5021753" y="2927868"/>
              <a:chExt cx="83398" cy="175731"/>
            </a:xfrm>
          </p:grpSpPr>
          <p:sp>
            <p:nvSpPr>
              <p:cNvPr id="306" name="Oval 159">
                <a:extLst>
                  <a:ext uri="{FF2B5EF4-FFF2-40B4-BE49-F238E27FC236}">
                    <a16:creationId xmlns:a16="http://schemas.microsoft.com/office/drawing/2014/main" id="{0E65B362-2E6B-CB45-DFCB-140C778A7A95}"/>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7" name="Freeform 160">
                <a:extLst>
                  <a:ext uri="{FF2B5EF4-FFF2-40B4-BE49-F238E27FC236}">
                    <a16:creationId xmlns:a16="http://schemas.microsoft.com/office/drawing/2014/main" id="{564C6944-203E-DDE7-1AD3-894D6AE71CB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8" name="Freeform 161">
                <a:extLst>
                  <a:ext uri="{FF2B5EF4-FFF2-40B4-BE49-F238E27FC236}">
                    <a16:creationId xmlns:a16="http://schemas.microsoft.com/office/drawing/2014/main" id="{CAD86C39-A156-DAAB-F2DC-46ADA140A41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21" name="Group 320">
              <a:extLst>
                <a:ext uri="{FF2B5EF4-FFF2-40B4-BE49-F238E27FC236}">
                  <a16:creationId xmlns:a16="http://schemas.microsoft.com/office/drawing/2014/main" id="{0756773C-DF21-E9F5-E691-4F39EA5A5D17}"/>
                </a:ext>
              </a:extLst>
            </p:cNvPr>
            <p:cNvGrpSpPr>
              <a:grpSpLocks/>
            </p:cNvGrpSpPr>
            <p:nvPr/>
          </p:nvGrpSpPr>
          <p:grpSpPr bwMode="auto">
            <a:xfrm rot="10800000" flipH="1">
              <a:off x="5465601" y="4240493"/>
              <a:ext cx="83389" cy="175252"/>
              <a:chOff x="5021753" y="2927868"/>
              <a:chExt cx="83398" cy="175731"/>
            </a:xfrm>
          </p:grpSpPr>
          <p:sp>
            <p:nvSpPr>
              <p:cNvPr id="303" name="Oval 321">
                <a:extLst>
                  <a:ext uri="{FF2B5EF4-FFF2-40B4-BE49-F238E27FC236}">
                    <a16:creationId xmlns:a16="http://schemas.microsoft.com/office/drawing/2014/main" id="{E8DCEF88-CD78-911C-D303-52173E0EF934}"/>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4" name="Freeform 322">
                <a:extLst>
                  <a:ext uri="{FF2B5EF4-FFF2-40B4-BE49-F238E27FC236}">
                    <a16:creationId xmlns:a16="http://schemas.microsoft.com/office/drawing/2014/main" id="{A86F2D30-B396-B66B-88EC-EA9EF6431EB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5" name="Freeform 323">
                <a:extLst>
                  <a:ext uri="{FF2B5EF4-FFF2-40B4-BE49-F238E27FC236}">
                    <a16:creationId xmlns:a16="http://schemas.microsoft.com/office/drawing/2014/main" id="{45D5830D-6BC9-D54A-1AEB-F8230B8A51D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22" name="Group 221">
              <a:extLst>
                <a:ext uri="{FF2B5EF4-FFF2-40B4-BE49-F238E27FC236}">
                  <a16:creationId xmlns:a16="http://schemas.microsoft.com/office/drawing/2014/main" id="{9C3512B6-C0BD-4246-82EF-8E36E06BEB69}"/>
                </a:ext>
              </a:extLst>
            </p:cNvPr>
            <p:cNvGrpSpPr/>
            <p:nvPr/>
          </p:nvGrpSpPr>
          <p:grpSpPr>
            <a:xfrm>
              <a:off x="5559416" y="4051380"/>
              <a:ext cx="905078" cy="375901"/>
              <a:chOff x="5559416" y="4051380"/>
              <a:chExt cx="905078" cy="375901"/>
            </a:xfrm>
          </p:grpSpPr>
          <p:grpSp>
            <p:nvGrpSpPr>
              <p:cNvPr id="223" name="Group 215">
                <a:extLst>
                  <a:ext uri="{FF2B5EF4-FFF2-40B4-BE49-F238E27FC236}">
                    <a16:creationId xmlns:a16="http://schemas.microsoft.com/office/drawing/2014/main" id="{4F43E7B1-ABD1-2DA6-C6D6-EBC17269D4F3}"/>
                  </a:ext>
                </a:extLst>
              </p:cNvPr>
              <p:cNvGrpSpPr>
                <a:grpSpLocks/>
              </p:cNvGrpSpPr>
              <p:nvPr/>
            </p:nvGrpSpPr>
            <p:grpSpPr bwMode="auto">
              <a:xfrm>
                <a:off x="5836386" y="4051380"/>
                <a:ext cx="83389" cy="175252"/>
                <a:chOff x="5021753" y="2927868"/>
                <a:chExt cx="83398" cy="175731"/>
              </a:xfrm>
            </p:grpSpPr>
            <p:sp>
              <p:nvSpPr>
                <p:cNvPr id="300" name="Oval 216">
                  <a:extLst>
                    <a:ext uri="{FF2B5EF4-FFF2-40B4-BE49-F238E27FC236}">
                      <a16:creationId xmlns:a16="http://schemas.microsoft.com/office/drawing/2014/main" id="{73697D9D-4010-0CD6-390A-B6F889C93AD6}"/>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1" name="Freeform 217">
                  <a:extLst>
                    <a:ext uri="{FF2B5EF4-FFF2-40B4-BE49-F238E27FC236}">
                      <a16:creationId xmlns:a16="http://schemas.microsoft.com/office/drawing/2014/main" id="{AF511C57-9366-3823-5DAA-983D3ED345D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2" name="Freeform 218">
                  <a:extLst>
                    <a:ext uri="{FF2B5EF4-FFF2-40B4-BE49-F238E27FC236}">
                      <a16:creationId xmlns:a16="http://schemas.microsoft.com/office/drawing/2014/main" id="{B8B8BD11-86EA-1E74-8C97-0BC171674AE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24" name="Group 219">
                <a:extLst>
                  <a:ext uri="{FF2B5EF4-FFF2-40B4-BE49-F238E27FC236}">
                    <a16:creationId xmlns:a16="http://schemas.microsoft.com/office/drawing/2014/main" id="{57F5D449-C255-EBB3-7071-42FAF739600E}"/>
                  </a:ext>
                </a:extLst>
              </p:cNvPr>
              <p:cNvGrpSpPr>
                <a:grpSpLocks/>
              </p:cNvGrpSpPr>
              <p:nvPr/>
            </p:nvGrpSpPr>
            <p:grpSpPr bwMode="auto">
              <a:xfrm>
                <a:off x="5744062" y="4051380"/>
                <a:ext cx="83389" cy="175252"/>
                <a:chOff x="5021753" y="2927868"/>
                <a:chExt cx="83398" cy="175731"/>
              </a:xfrm>
            </p:grpSpPr>
            <p:sp>
              <p:nvSpPr>
                <p:cNvPr id="297" name="Oval 220">
                  <a:extLst>
                    <a:ext uri="{FF2B5EF4-FFF2-40B4-BE49-F238E27FC236}">
                      <a16:creationId xmlns:a16="http://schemas.microsoft.com/office/drawing/2014/main" id="{74AC6B58-34F8-302D-C5A0-D595B756968C}"/>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8" name="Freeform 221">
                  <a:extLst>
                    <a:ext uri="{FF2B5EF4-FFF2-40B4-BE49-F238E27FC236}">
                      <a16:creationId xmlns:a16="http://schemas.microsoft.com/office/drawing/2014/main" id="{AF26D395-0D9D-0BE1-E24D-6F58842E551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9" name="Freeform 222">
                  <a:extLst>
                    <a:ext uri="{FF2B5EF4-FFF2-40B4-BE49-F238E27FC236}">
                      <a16:creationId xmlns:a16="http://schemas.microsoft.com/office/drawing/2014/main" id="{85040234-47B6-051B-E427-9622F3DF0FE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25" name="Group 223">
                <a:extLst>
                  <a:ext uri="{FF2B5EF4-FFF2-40B4-BE49-F238E27FC236}">
                    <a16:creationId xmlns:a16="http://schemas.microsoft.com/office/drawing/2014/main" id="{F3809DCF-75AE-81BF-FA2F-E7C2D1D29A96}"/>
                  </a:ext>
                </a:extLst>
              </p:cNvPr>
              <p:cNvGrpSpPr>
                <a:grpSpLocks/>
              </p:cNvGrpSpPr>
              <p:nvPr/>
            </p:nvGrpSpPr>
            <p:grpSpPr bwMode="auto">
              <a:xfrm>
                <a:off x="5654718" y="4051380"/>
                <a:ext cx="83389" cy="175252"/>
                <a:chOff x="5021753" y="2927868"/>
                <a:chExt cx="83398" cy="175731"/>
              </a:xfrm>
            </p:grpSpPr>
            <p:sp>
              <p:nvSpPr>
                <p:cNvPr id="294" name="Oval 224">
                  <a:extLst>
                    <a:ext uri="{FF2B5EF4-FFF2-40B4-BE49-F238E27FC236}">
                      <a16:creationId xmlns:a16="http://schemas.microsoft.com/office/drawing/2014/main" id="{C22F4A69-624F-9607-E9BA-0E085C0857C7}"/>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5" name="Freeform 225">
                  <a:extLst>
                    <a:ext uri="{FF2B5EF4-FFF2-40B4-BE49-F238E27FC236}">
                      <a16:creationId xmlns:a16="http://schemas.microsoft.com/office/drawing/2014/main" id="{0729974C-34FE-EFA5-3387-3D5AB68D092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6" name="Freeform 226">
                  <a:extLst>
                    <a:ext uri="{FF2B5EF4-FFF2-40B4-BE49-F238E27FC236}">
                      <a16:creationId xmlns:a16="http://schemas.microsoft.com/office/drawing/2014/main" id="{74B3B9CC-D475-1043-B994-C606E9259C0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26" name="Group 227">
                <a:extLst>
                  <a:ext uri="{FF2B5EF4-FFF2-40B4-BE49-F238E27FC236}">
                    <a16:creationId xmlns:a16="http://schemas.microsoft.com/office/drawing/2014/main" id="{266980DB-C511-C114-73BB-ADC5D1DD6353}"/>
                  </a:ext>
                </a:extLst>
              </p:cNvPr>
              <p:cNvGrpSpPr>
                <a:grpSpLocks/>
              </p:cNvGrpSpPr>
              <p:nvPr/>
            </p:nvGrpSpPr>
            <p:grpSpPr bwMode="auto">
              <a:xfrm>
                <a:off x="5559416" y="4051380"/>
                <a:ext cx="83389" cy="175252"/>
                <a:chOff x="5021753" y="2927868"/>
                <a:chExt cx="83398" cy="175731"/>
              </a:xfrm>
            </p:grpSpPr>
            <p:sp>
              <p:nvSpPr>
                <p:cNvPr id="291" name="Oval 228">
                  <a:extLst>
                    <a:ext uri="{FF2B5EF4-FFF2-40B4-BE49-F238E27FC236}">
                      <a16:creationId xmlns:a16="http://schemas.microsoft.com/office/drawing/2014/main" id="{4B5E3048-FBDE-6379-1463-F9F3DF430A31}"/>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2" name="Freeform 229">
                  <a:extLst>
                    <a:ext uri="{FF2B5EF4-FFF2-40B4-BE49-F238E27FC236}">
                      <a16:creationId xmlns:a16="http://schemas.microsoft.com/office/drawing/2014/main" id="{7228ED47-FE30-90D3-3316-357437FCC7E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3" name="Freeform 230">
                  <a:extLst>
                    <a:ext uri="{FF2B5EF4-FFF2-40B4-BE49-F238E27FC236}">
                      <a16:creationId xmlns:a16="http://schemas.microsoft.com/office/drawing/2014/main" id="{D80A3F03-3A28-EF91-2C70-D3B2C6D8FDB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27" name="Group 376">
                <a:extLst>
                  <a:ext uri="{FF2B5EF4-FFF2-40B4-BE49-F238E27FC236}">
                    <a16:creationId xmlns:a16="http://schemas.microsoft.com/office/drawing/2014/main" id="{5A07829E-2535-0454-EE46-CF656A81D1FF}"/>
                  </a:ext>
                </a:extLst>
              </p:cNvPr>
              <p:cNvGrpSpPr>
                <a:grpSpLocks/>
              </p:cNvGrpSpPr>
              <p:nvPr/>
            </p:nvGrpSpPr>
            <p:grpSpPr bwMode="auto">
              <a:xfrm rot="11349086" flipH="1">
                <a:off x="5844786" y="4247917"/>
                <a:ext cx="83389" cy="175252"/>
                <a:chOff x="5021753" y="2927868"/>
                <a:chExt cx="83398" cy="175731"/>
              </a:xfrm>
            </p:grpSpPr>
            <p:sp>
              <p:nvSpPr>
                <p:cNvPr id="288" name="Oval 377">
                  <a:extLst>
                    <a:ext uri="{FF2B5EF4-FFF2-40B4-BE49-F238E27FC236}">
                      <a16:creationId xmlns:a16="http://schemas.microsoft.com/office/drawing/2014/main" id="{02C06506-91D3-0FA0-A0A3-D0B61D7EA38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9" name="Freeform 378">
                  <a:extLst>
                    <a:ext uri="{FF2B5EF4-FFF2-40B4-BE49-F238E27FC236}">
                      <a16:creationId xmlns:a16="http://schemas.microsoft.com/office/drawing/2014/main" id="{EEC7BDF4-739D-7174-FF67-A3FD5C16201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0" name="Freeform 379">
                  <a:extLst>
                    <a:ext uri="{FF2B5EF4-FFF2-40B4-BE49-F238E27FC236}">
                      <a16:creationId xmlns:a16="http://schemas.microsoft.com/office/drawing/2014/main" id="{C2CE2511-F938-4BD0-24AB-2AA4A8D7F90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28" name="Group 380">
                <a:extLst>
                  <a:ext uri="{FF2B5EF4-FFF2-40B4-BE49-F238E27FC236}">
                    <a16:creationId xmlns:a16="http://schemas.microsoft.com/office/drawing/2014/main" id="{7ACFA1B8-6F8B-1554-39AE-EF34172CF81A}"/>
                  </a:ext>
                </a:extLst>
              </p:cNvPr>
              <p:cNvGrpSpPr>
                <a:grpSpLocks/>
              </p:cNvGrpSpPr>
              <p:nvPr/>
            </p:nvGrpSpPr>
            <p:grpSpPr bwMode="auto">
              <a:xfrm rot="11349086" flipH="1">
                <a:off x="5755442" y="4247917"/>
                <a:ext cx="83389" cy="175252"/>
                <a:chOff x="5021753" y="2927868"/>
                <a:chExt cx="83398" cy="175731"/>
              </a:xfrm>
            </p:grpSpPr>
            <p:sp>
              <p:nvSpPr>
                <p:cNvPr id="285" name="Oval 381">
                  <a:extLst>
                    <a:ext uri="{FF2B5EF4-FFF2-40B4-BE49-F238E27FC236}">
                      <a16:creationId xmlns:a16="http://schemas.microsoft.com/office/drawing/2014/main" id="{CFE16F54-37DF-F92D-A157-5388CF83783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6" name="Freeform 382">
                  <a:extLst>
                    <a:ext uri="{FF2B5EF4-FFF2-40B4-BE49-F238E27FC236}">
                      <a16:creationId xmlns:a16="http://schemas.microsoft.com/office/drawing/2014/main" id="{D4CE7FC4-8C07-EFA3-7BB8-1C682AEF0E2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7" name="Freeform 383">
                  <a:extLst>
                    <a:ext uri="{FF2B5EF4-FFF2-40B4-BE49-F238E27FC236}">
                      <a16:creationId xmlns:a16="http://schemas.microsoft.com/office/drawing/2014/main" id="{8087F834-4037-0DE2-6CAA-93D1CF14CC9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29" name="Group 384">
                <a:extLst>
                  <a:ext uri="{FF2B5EF4-FFF2-40B4-BE49-F238E27FC236}">
                    <a16:creationId xmlns:a16="http://schemas.microsoft.com/office/drawing/2014/main" id="{3E0317F7-F53E-41F6-907D-620A12234B21}"/>
                  </a:ext>
                </a:extLst>
              </p:cNvPr>
              <p:cNvGrpSpPr>
                <a:grpSpLocks/>
              </p:cNvGrpSpPr>
              <p:nvPr/>
            </p:nvGrpSpPr>
            <p:grpSpPr bwMode="auto">
              <a:xfrm rot="11349086" flipH="1">
                <a:off x="5666098" y="4247917"/>
                <a:ext cx="83389" cy="175252"/>
                <a:chOff x="5021753" y="2927868"/>
                <a:chExt cx="83398" cy="175731"/>
              </a:xfrm>
            </p:grpSpPr>
            <p:sp>
              <p:nvSpPr>
                <p:cNvPr id="282" name="Oval 385">
                  <a:extLst>
                    <a:ext uri="{FF2B5EF4-FFF2-40B4-BE49-F238E27FC236}">
                      <a16:creationId xmlns:a16="http://schemas.microsoft.com/office/drawing/2014/main" id="{4A548AB7-5E59-0F8F-3B42-0B97735BAFB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3" name="Freeform 386">
                  <a:extLst>
                    <a:ext uri="{FF2B5EF4-FFF2-40B4-BE49-F238E27FC236}">
                      <a16:creationId xmlns:a16="http://schemas.microsoft.com/office/drawing/2014/main" id="{CC82AFEA-A010-32E1-A72C-AFC38A8199C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4" name="Freeform 387">
                  <a:extLst>
                    <a:ext uri="{FF2B5EF4-FFF2-40B4-BE49-F238E27FC236}">
                      <a16:creationId xmlns:a16="http://schemas.microsoft.com/office/drawing/2014/main" id="{730040D4-37DA-219E-DF34-A9F79300BAD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30" name="Group 388">
                <a:extLst>
                  <a:ext uri="{FF2B5EF4-FFF2-40B4-BE49-F238E27FC236}">
                    <a16:creationId xmlns:a16="http://schemas.microsoft.com/office/drawing/2014/main" id="{3E01474F-7F32-621E-0FDF-8350021B1610}"/>
                  </a:ext>
                </a:extLst>
              </p:cNvPr>
              <p:cNvGrpSpPr>
                <a:grpSpLocks/>
              </p:cNvGrpSpPr>
              <p:nvPr/>
            </p:nvGrpSpPr>
            <p:grpSpPr bwMode="auto">
              <a:xfrm rot="11349086" flipH="1">
                <a:off x="5567818" y="4247917"/>
                <a:ext cx="83389" cy="175252"/>
                <a:chOff x="5021753" y="2927868"/>
                <a:chExt cx="83398" cy="175731"/>
              </a:xfrm>
            </p:grpSpPr>
            <p:sp>
              <p:nvSpPr>
                <p:cNvPr id="279" name="Oval 389">
                  <a:extLst>
                    <a:ext uri="{FF2B5EF4-FFF2-40B4-BE49-F238E27FC236}">
                      <a16:creationId xmlns:a16="http://schemas.microsoft.com/office/drawing/2014/main" id="{B30B989E-19DB-0A92-90EC-565B07B074F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0" name="Freeform 390">
                  <a:extLst>
                    <a:ext uri="{FF2B5EF4-FFF2-40B4-BE49-F238E27FC236}">
                      <a16:creationId xmlns:a16="http://schemas.microsoft.com/office/drawing/2014/main" id="{33FD4A2B-5ACF-D5B8-FBD2-855DABA4E86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1" name="Freeform 391">
                  <a:extLst>
                    <a:ext uri="{FF2B5EF4-FFF2-40B4-BE49-F238E27FC236}">
                      <a16:creationId xmlns:a16="http://schemas.microsoft.com/office/drawing/2014/main" id="{0A7F7864-3066-A3F5-E86F-FBA2656237D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31" name="Group 215">
                <a:extLst>
                  <a:ext uri="{FF2B5EF4-FFF2-40B4-BE49-F238E27FC236}">
                    <a16:creationId xmlns:a16="http://schemas.microsoft.com/office/drawing/2014/main" id="{CB67B0B9-2157-35BF-7E62-E3CB5178D758}"/>
                  </a:ext>
                </a:extLst>
              </p:cNvPr>
              <p:cNvGrpSpPr>
                <a:grpSpLocks/>
              </p:cNvGrpSpPr>
              <p:nvPr/>
            </p:nvGrpSpPr>
            <p:grpSpPr bwMode="auto">
              <a:xfrm>
                <a:off x="6191294" y="4055492"/>
                <a:ext cx="83389" cy="175252"/>
                <a:chOff x="5021753" y="2927868"/>
                <a:chExt cx="83398" cy="175731"/>
              </a:xfrm>
            </p:grpSpPr>
            <p:sp>
              <p:nvSpPr>
                <p:cNvPr id="276" name="Oval 216">
                  <a:extLst>
                    <a:ext uri="{FF2B5EF4-FFF2-40B4-BE49-F238E27FC236}">
                      <a16:creationId xmlns:a16="http://schemas.microsoft.com/office/drawing/2014/main" id="{98DA64C1-C0AE-C07D-2887-BD046A5CDA35}"/>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7" name="Freeform 217">
                  <a:extLst>
                    <a:ext uri="{FF2B5EF4-FFF2-40B4-BE49-F238E27FC236}">
                      <a16:creationId xmlns:a16="http://schemas.microsoft.com/office/drawing/2014/main" id="{D8494CB9-62E1-6218-B1F8-1D25420273A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8" name="Freeform 218">
                  <a:extLst>
                    <a:ext uri="{FF2B5EF4-FFF2-40B4-BE49-F238E27FC236}">
                      <a16:creationId xmlns:a16="http://schemas.microsoft.com/office/drawing/2014/main" id="{AECA9E74-0E02-D1A4-7EA9-804C09E7122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32" name="Group 219">
                <a:extLst>
                  <a:ext uri="{FF2B5EF4-FFF2-40B4-BE49-F238E27FC236}">
                    <a16:creationId xmlns:a16="http://schemas.microsoft.com/office/drawing/2014/main" id="{61AE8046-F354-4D02-DA23-3DFFAE73F9C9}"/>
                  </a:ext>
                </a:extLst>
              </p:cNvPr>
              <p:cNvGrpSpPr>
                <a:grpSpLocks/>
              </p:cNvGrpSpPr>
              <p:nvPr/>
            </p:nvGrpSpPr>
            <p:grpSpPr bwMode="auto">
              <a:xfrm>
                <a:off x="6098970" y="4055492"/>
                <a:ext cx="83389" cy="175252"/>
                <a:chOff x="5021753" y="2927868"/>
                <a:chExt cx="83398" cy="175731"/>
              </a:xfrm>
            </p:grpSpPr>
            <p:sp>
              <p:nvSpPr>
                <p:cNvPr id="273" name="Oval 220">
                  <a:extLst>
                    <a:ext uri="{FF2B5EF4-FFF2-40B4-BE49-F238E27FC236}">
                      <a16:creationId xmlns:a16="http://schemas.microsoft.com/office/drawing/2014/main" id="{6CC85B30-A3B0-ACD0-F4B5-9025FF428FF9}"/>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4" name="Freeform 221">
                  <a:extLst>
                    <a:ext uri="{FF2B5EF4-FFF2-40B4-BE49-F238E27FC236}">
                      <a16:creationId xmlns:a16="http://schemas.microsoft.com/office/drawing/2014/main" id="{68B191F9-A516-948F-A591-2EBDF6F82D8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5" name="Freeform 222">
                  <a:extLst>
                    <a:ext uri="{FF2B5EF4-FFF2-40B4-BE49-F238E27FC236}">
                      <a16:creationId xmlns:a16="http://schemas.microsoft.com/office/drawing/2014/main" id="{2BF6DBEF-F63E-EF15-9339-C60331A755B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33" name="Group 223">
                <a:extLst>
                  <a:ext uri="{FF2B5EF4-FFF2-40B4-BE49-F238E27FC236}">
                    <a16:creationId xmlns:a16="http://schemas.microsoft.com/office/drawing/2014/main" id="{5B375A8E-72A6-807E-239A-CFD8D9E965B1}"/>
                  </a:ext>
                </a:extLst>
              </p:cNvPr>
              <p:cNvGrpSpPr>
                <a:grpSpLocks/>
              </p:cNvGrpSpPr>
              <p:nvPr/>
            </p:nvGrpSpPr>
            <p:grpSpPr bwMode="auto">
              <a:xfrm>
                <a:off x="6009625" y="4055492"/>
                <a:ext cx="83389" cy="175252"/>
                <a:chOff x="5021753" y="2927868"/>
                <a:chExt cx="83398" cy="175731"/>
              </a:xfrm>
            </p:grpSpPr>
            <p:sp>
              <p:nvSpPr>
                <p:cNvPr id="270" name="Oval 224">
                  <a:extLst>
                    <a:ext uri="{FF2B5EF4-FFF2-40B4-BE49-F238E27FC236}">
                      <a16:creationId xmlns:a16="http://schemas.microsoft.com/office/drawing/2014/main" id="{4016399F-EE62-D3EE-B44B-FB255E00AEF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1" name="Freeform 225">
                  <a:extLst>
                    <a:ext uri="{FF2B5EF4-FFF2-40B4-BE49-F238E27FC236}">
                      <a16:creationId xmlns:a16="http://schemas.microsoft.com/office/drawing/2014/main" id="{3D8FF599-797E-8F61-439B-0E7754169E4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2" name="Freeform 226">
                  <a:extLst>
                    <a:ext uri="{FF2B5EF4-FFF2-40B4-BE49-F238E27FC236}">
                      <a16:creationId xmlns:a16="http://schemas.microsoft.com/office/drawing/2014/main" id="{24C9EAB1-9D8E-7F59-6EBB-AF7C62C1A4E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34" name="Group 227">
                <a:extLst>
                  <a:ext uri="{FF2B5EF4-FFF2-40B4-BE49-F238E27FC236}">
                    <a16:creationId xmlns:a16="http://schemas.microsoft.com/office/drawing/2014/main" id="{C099AB18-471E-C1F0-B700-18D409DA3A90}"/>
                  </a:ext>
                </a:extLst>
              </p:cNvPr>
              <p:cNvGrpSpPr>
                <a:grpSpLocks/>
              </p:cNvGrpSpPr>
              <p:nvPr/>
            </p:nvGrpSpPr>
            <p:grpSpPr bwMode="auto">
              <a:xfrm>
                <a:off x="5914324" y="4055492"/>
                <a:ext cx="83389" cy="175252"/>
                <a:chOff x="5021753" y="2927868"/>
                <a:chExt cx="83398" cy="175731"/>
              </a:xfrm>
            </p:grpSpPr>
            <p:sp>
              <p:nvSpPr>
                <p:cNvPr id="267" name="Oval 228">
                  <a:extLst>
                    <a:ext uri="{FF2B5EF4-FFF2-40B4-BE49-F238E27FC236}">
                      <a16:creationId xmlns:a16="http://schemas.microsoft.com/office/drawing/2014/main" id="{255E8612-7393-A5B9-22F4-F4633198998B}"/>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8" name="Freeform 229">
                  <a:extLst>
                    <a:ext uri="{FF2B5EF4-FFF2-40B4-BE49-F238E27FC236}">
                      <a16:creationId xmlns:a16="http://schemas.microsoft.com/office/drawing/2014/main" id="{029BD896-9084-F2FC-3E1D-D16AC8DFE40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9" name="Freeform 230">
                  <a:extLst>
                    <a:ext uri="{FF2B5EF4-FFF2-40B4-BE49-F238E27FC236}">
                      <a16:creationId xmlns:a16="http://schemas.microsoft.com/office/drawing/2014/main" id="{F22AD19B-7EF0-191E-9F80-ACAB36FE721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35" name="Group 376">
                <a:extLst>
                  <a:ext uri="{FF2B5EF4-FFF2-40B4-BE49-F238E27FC236}">
                    <a16:creationId xmlns:a16="http://schemas.microsoft.com/office/drawing/2014/main" id="{0A497820-7A4C-B7BB-F3D7-CBFB652B4841}"/>
                  </a:ext>
                </a:extLst>
              </p:cNvPr>
              <p:cNvGrpSpPr>
                <a:grpSpLocks/>
              </p:cNvGrpSpPr>
              <p:nvPr/>
            </p:nvGrpSpPr>
            <p:grpSpPr bwMode="auto">
              <a:xfrm rot="11349086" flipH="1">
                <a:off x="6199694" y="4252029"/>
                <a:ext cx="83389" cy="175252"/>
                <a:chOff x="5021753" y="2927868"/>
                <a:chExt cx="83398" cy="175731"/>
              </a:xfrm>
            </p:grpSpPr>
            <p:sp>
              <p:nvSpPr>
                <p:cNvPr id="264" name="Oval 377">
                  <a:extLst>
                    <a:ext uri="{FF2B5EF4-FFF2-40B4-BE49-F238E27FC236}">
                      <a16:creationId xmlns:a16="http://schemas.microsoft.com/office/drawing/2014/main" id="{82F8AB47-26EF-CDAD-635D-F981E8765D3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5" name="Freeform 378">
                  <a:extLst>
                    <a:ext uri="{FF2B5EF4-FFF2-40B4-BE49-F238E27FC236}">
                      <a16:creationId xmlns:a16="http://schemas.microsoft.com/office/drawing/2014/main" id="{D45C529E-50D5-27DD-C3C8-C5DEE71A0575}"/>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6" name="Freeform 379">
                  <a:extLst>
                    <a:ext uri="{FF2B5EF4-FFF2-40B4-BE49-F238E27FC236}">
                      <a16:creationId xmlns:a16="http://schemas.microsoft.com/office/drawing/2014/main" id="{3F26B4F1-A27A-E217-AC59-3A960837A28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36" name="Group 380">
                <a:extLst>
                  <a:ext uri="{FF2B5EF4-FFF2-40B4-BE49-F238E27FC236}">
                    <a16:creationId xmlns:a16="http://schemas.microsoft.com/office/drawing/2014/main" id="{F9A0E47E-ACCC-5D89-6934-268725A8CE01}"/>
                  </a:ext>
                </a:extLst>
              </p:cNvPr>
              <p:cNvGrpSpPr>
                <a:grpSpLocks/>
              </p:cNvGrpSpPr>
              <p:nvPr/>
            </p:nvGrpSpPr>
            <p:grpSpPr bwMode="auto">
              <a:xfrm rot="11349086" flipH="1">
                <a:off x="6110351" y="4252029"/>
                <a:ext cx="83389" cy="175252"/>
                <a:chOff x="5021753" y="2927868"/>
                <a:chExt cx="83398" cy="175731"/>
              </a:xfrm>
            </p:grpSpPr>
            <p:sp>
              <p:nvSpPr>
                <p:cNvPr id="261" name="Oval 381">
                  <a:extLst>
                    <a:ext uri="{FF2B5EF4-FFF2-40B4-BE49-F238E27FC236}">
                      <a16:creationId xmlns:a16="http://schemas.microsoft.com/office/drawing/2014/main" id="{FF6A50AD-C615-EFB8-5435-E0F5F9E1F6C9}"/>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2" name="Freeform 382">
                  <a:extLst>
                    <a:ext uri="{FF2B5EF4-FFF2-40B4-BE49-F238E27FC236}">
                      <a16:creationId xmlns:a16="http://schemas.microsoft.com/office/drawing/2014/main" id="{153B4744-61D8-C620-CB71-8816991BE13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3" name="Freeform 383">
                  <a:extLst>
                    <a:ext uri="{FF2B5EF4-FFF2-40B4-BE49-F238E27FC236}">
                      <a16:creationId xmlns:a16="http://schemas.microsoft.com/office/drawing/2014/main" id="{0219C94F-EEEC-8869-7389-6C2FD690F86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37" name="Group 384">
                <a:extLst>
                  <a:ext uri="{FF2B5EF4-FFF2-40B4-BE49-F238E27FC236}">
                    <a16:creationId xmlns:a16="http://schemas.microsoft.com/office/drawing/2014/main" id="{82F63F93-51B1-9995-31BF-635E57998C0A}"/>
                  </a:ext>
                </a:extLst>
              </p:cNvPr>
              <p:cNvGrpSpPr>
                <a:grpSpLocks/>
              </p:cNvGrpSpPr>
              <p:nvPr/>
            </p:nvGrpSpPr>
            <p:grpSpPr bwMode="auto">
              <a:xfrm rot="11349086" flipH="1">
                <a:off x="6021006" y="4252029"/>
                <a:ext cx="83389" cy="175252"/>
                <a:chOff x="5021753" y="2927868"/>
                <a:chExt cx="83398" cy="175731"/>
              </a:xfrm>
            </p:grpSpPr>
            <p:sp>
              <p:nvSpPr>
                <p:cNvPr id="258" name="Oval 385">
                  <a:extLst>
                    <a:ext uri="{FF2B5EF4-FFF2-40B4-BE49-F238E27FC236}">
                      <a16:creationId xmlns:a16="http://schemas.microsoft.com/office/drawing/2014/main" id="{3B939BCC-AF39-BA47-668D-FB9286A7F98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9" name="Freeform 386">
                  <a:extLst>
                    <a:ext uri="{FF2B5EF4-FFF2-40B4-BE49-F238E27FC236}">
                      <a16:creationId xmlns:a16="http://schemas.microsoft.com/office/drawing/2014/main" id="{EBF10490-26CE-212D-2244-B28E5F6EBA9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0" name="Freeform 387">
                  <a:extLst>
                    <a:ext uri="{FF2B5EF4-FFF2-40B4-BE49-F238E27FC236}">
                      <a16:creationId xmlns:a16="http://schemas.microsoft.com/office/drawing/2014/main" id="{D0FB88DC-4569-47AB-2B47-321C07D6028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38" name="Group 388">
                <a:extLst>
                  <a:ext uri="{FF2B5EF4-FFF2-40B4-BE49-F238E27FC236}">
                    <a16:creationId xmlns:a16="http://schemas.microsoft.com/office/drawing/2014/main" id="{8254F645-0EC8-EFC6-86DA-149DF68833A0}"/>
                  </a:ext>
                </a:extLst>
              </p:cNvPr>
              <p:cNvGrpSpPr>
                <a:grpSpLocks/>
              </p:cNvGrpSpPr>
              <p:nvPr/>
            </p:nvGrpSpPr>
            <p:grpSpPr bwMode="auto">
              <a:xfrm rot="11349086" flipH="1">
                <a:off x="5922726" y="4252029"/>
                <a:ext cx="83389" cy="175252"/>
                <a:chOff x="5021753" y="2927868"/>
                <a:chExt cx="83398" cy="175731"/>
              </a:xfrm>
            </p:grpSpPr>
            <p:sp>
              <p:nvSpPr>
                <p:cNvPr id="255" name="Oval 389">
                  <a:extLst>
                    <a:ext uri="{FF2B5EF4-FFF2-40B4-BE49-F238E27FC236}">
                      <a16:creationId xmlns:a16="http://schemas.microsoft.com/office/drawing/2014/main" id="{0487394A-6113-4A1E-72F0-0C7CF108F1EB}"/>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6" name="Freeform 390">
                  <a:extLst>
                    <a:ext uri="{FF2B5EF4-FFF2-40B4-BE49-F238E27FC236}">
                      <a16:creationId xmlns:a16="http://schemas.microsoft.com/office/drawing/2014/main" id="{D63E3B2B-A18C-2810-DF74-AA076370CCC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7" name="Freeform 391">
                  <a:extLst>
                    <a:ext uri="{FF2B5EF4-FFF2-40B4-BE49-F238E27FC236}">
                      <a16:creationId xmlns:a16="http://schemas.microsoft.com/office/drawing/2014/main" id="{9F93C3F1-75C0-7D12-586A-01157984806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39" name="Group 219">
                <a:extLst>
                  <a:ext uri="{FF2B5EF4-FFF2-40B4-BE49-F238E27FC236}">
                    <a16:creationId xmlns:a16="http://schemas.microsoft.com/office/drawing/2014/main" id="{617701B7-81F4-EAAC-3010-31EFF1C92D08}"/>
                  </a:ext>
                </a:extLst>
              </p:cNvPr>
              <p:cNvGrpSpPr>
                <a:grpSpLocks/>
              </p:cNvGrpSpPr>
              <p:nvPr/>
            </p:nvGrpSpPr>
            <p:grpSpPr bwMode="auto">
              <a:xfrm>
                <a:off x="6369725" y="4055186"/>
                <a:ext cx="83389" cy="175252"/>
                <a:chOff x="5021753" y="2927868"/>
                <a:chExt cx="83398" cy="175731"/>
              </a:xfrm>
            </p:grpSpPr>
            <p:sp>
              <p:nvSpPr>
                <p:cNvPr id="252" name="Oval 251">
                  <a:extLst>
                    <a:ext uri="{FF2B5EF4-FFF2-40B4-BE49-F238E27FC236}">
                      <a16:creationId xmlns:a16="http://schemas.microsoft.com/office/drawing/2014/main" id="{92E0F995-E130-F0CF-76DE-DBAB39084E84}"/>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3" name="Freeform 221">
                  <a:extLst>
                    <a:ext uri="{FF2B5EF4-FFF2-40B4-BE49-F238E27FC236}">
                      <a16:creationId xmlns:a16="http://schemas.microsoft.com/office/drawing/2014/main" id="{D7C0D95A-EAFE-6270-9C27-6DCE73B2E7D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4" name="Freeform 222">
                  <a:extLst>
                    <a:ext uri="{FF2B5EF4-FFF2-40B4-BE49-F238E27FC236}">
                      <a16:creationId xmlns:a16="http://schemas.microsoft.com/office/drawing/2014/main" id="{127B5B77-D7EF-FD9D-54C6-7EA35F25CC4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40" name="Group 223">
                <a:extLst>
                  <a:ext uri="{FF2B5EF4-FFF2-40B4-BE49-F238E27FC236}">
                    <a16:creationId xmlns:a16="http://schemas.microsoft.com/office/drawing/2014/main" id="{EB5086A6-AB19-CC9F-BFBD-04175494811A}"/>
                  </a:ext>
                </a:extLst>
              </p:cNvPr>
              <p:cNvGrpSpPr>
                <a:grpSpLocks/>
              </p:cNvGrpSpPr>
              <p:nvPr/>
            </p:nvGrpSpPr>
            <p:grpSpPr bwMode="auto">
              <a:xfrm>
                <a:off x="6280380" y="4055186"/>
                <a:ext cx="83389" cy="175252"/>
                <a:chOff x="5021753" y="2927868"/>
                <a:chExt cx="83398" cy="175731"/>
              </a:xfrm>
            </p:grpSpPr>
            <p:sp>
              <p:nvSpPr>
                <p:cNvPr id="249" name="Oval 224">
                  <a:extLst>
                    <a:ext uri="{FF2B5EF4-FFF2-40B4-BE49-F238E27FC236}">
                      <a16:creationId xmlns:a16="http://schemas.microsoft.com/office/drawing/2014/main" id="{FCEC56BE-A474-0908-43B7-7282D863CCB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0" name="Freeform 225">
                  <a:extLst>
                    <a:ext uri="{FF2B5EF4-FFF2-40B4-BE49-F238E27FC236}">
                      <a16:creationId xmlns:a16="http://schemas.microsoft.com/office/drawing/2014/main" id="{3476F088-43DD-14B2-57DC-4625B15FBA2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1" name="Freeform 226">
                  <a:extLst>
                    <a:ext uri="{FF2B5EF4-FFF2-40B4-BE49-F238E27FC236}">
                      <a16:creationId xmlns:a16="http://schemas.microsoft.com/office/drawing/2014/main" id="{9CDD8A3C-826A-EBF5-B93A-22228411496D}"/>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41" name="Group 380">
                <a:extLst>
                  <a:ext uri="{FF2B5EF4-FFF2-40B4-BE49-F238E27FC236}">
                    <a16:creationId xmlns:a16="http://schemas.microsoft.com/office/drawing/2014/main" id="{4D51207B-3E89-D256-6847-CB74B0A23EE5}"/>
                  </a:ext>
                </a:extLst>
              </p:cNvPr>
              <p:cNvGrpSpPr>
                <a:grpSpLocks/>
              </p:cNvGrpSpPr>
              <p:nvPr/>
            </p:nvGrpSpPr>
            <p:grpSpPr bwMode="auto">
              <a:xfrm rot="11349086" flipH="1">
                <a:off x="6381105" y="4251724"/>
                <a:ext cx="83389" cy="175252"/>
                <a:chOff x="5021753" y="2927868"/>
                <a:chExt cx="83398" cy="175731"/>
              </a:xfrm>
            </p:grpSpPr>
            <p:sp>
              <p:nvSpPr>
                <p:cNvPr id="246" name="Oval 381">
                  <a:extLst>
                    <a:ext uri="{FF2B5EF4-FFF2-40B4-BE49-F238E27FC236}">
                      <a16:creationId xmlns:a16="http://schemas.microsoft.com/office/drawing/2014/main" id="{CD40EB60-A634-E42A-16BD-BC9AE5DDC687}"/>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7" name="Freeform 382">
                  <a:extLst>
                    <a:ext uri="{FF2B5EF4-FFF2-40B4-BE49-F238E27FC236}">
                      <a16:creationId xmlns:a16="http://schemas.microsoft.com/office/drawing/2014/main" id="{E6E55787-0EDD-CF29-34FD-6B3F25E0871C}"/>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8" name="Freeform 383">
                  <a:extLst>
                    <a:ext uri="{FF2B5EF4-FFF2-40B4-BE49-F238E27FC236}">
                      <a16:creationId xmlns:a16="http://schemas.microsoft.com/office/drawing/2014/main" id="{15D97B23-7B48-3B4B-FE31-9E72F0DA124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42" name="Group 384">
                <a:extLst>
                  <a:ext uri="{FF2B5EF4-FFF2-40B4-BE49-F238E27FC236}">
                    <a16:creationId xmlns:a16="http://schemas.microsoft.com/office/drawing/2014/main" id="{F14B7A6F-6856-2E97-6688-D80EF581CD8C}"/>
                  </a:ext>
                </a:extLst>
              </p:cNvPr>
              <p:cNvGrpSpPr>
                <a:grpSpLocks/>
              </p:cNvGrpSpPr>
              <p:nvPr/>
            </p:nvGrpSpPr>
            <p:grpSpPr bwMode="auto">
              <a:xfrm rot="11349086" flipH="1">
                <a:off x="6291759" y="4251724"/>
                <a:ext cx="83389" cy="175252"/>
                <a:chOff x="5021753" y="2927868"/>
                <a:chExt cx="83398" cy="175731"/>
              </a:xfrm>
            </p:grpSpPr>
            <p:sp>
              <p:nvSpPr>
                <p:cNvPr id="243" name="Oval 385">
                  <a:extLst>
                    <a:ext uri="{FF2B5EF4-FFF2-40B4-BE49-F238E27FC236}">
                      <a16:creationId xmlns:a16="http://schemas.microsoft.com/office/drawing/2014/main" id="{E60A530C-DCD9-6CB1-2548-919D7E7DE477}"/>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4" name="Freeform 386">
                  <a:extLst>
                    <a:ext uri="{FF2B5EF4-FFF2-40B4-BE49-F238E27FC236}">
                      <a16:creationId xmlns:a16="http://schemas.microsoft.com/office/drawing/2014/main" id="{3BE6A75B-3327-04DC-4125-C619B81BA23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5" name="Freeform 387">
                  <a:extLst>
                    <a:ext uri="{FF2B5EF4-FFF2-40B4-BE49-F238E27FC236}">
                      <a16:creationId xmlns:a16="http://schemas.microsoft.com/office/drawing/2014/main" id="{59711F9C-9F19-4F61-B9BD-47C2B3C2198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grpSp>
      <p:sp>
        <p:nvSpPr>
          <p:cNvPr id="309" name="TextBox 308">
            <a:extLst>
              <a:ext uri="{FF2B5EF4-FFF2-40B4-BE49-F238E27FC236}">
                <a16:creationId xmlns:a16="http://schemas.microsoft.com/office/drawing/2014/main" id="{9911FDA2-5B93-9227-63E5-93AA1113C5DC}"/>
              </a:ext>
            </a:extLst>
          </p:cNvPr>
          <p:cNvSpPr txBox="1"/>
          <p:nvPr/>
        </p:nvSpPr>
        <p:spPr bwMode="auto">
          <a:xfrm>
            <a:off x="8352769" y="1341600"/>
            <a:ext cx="113172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GFR</a:t>
            </a:r>
            <a:r>
              <a:rPr kumimoji="0" lang="el-G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α</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family</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receptors/</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GDNF family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ligands</a:t>
            </a:r>
          </a:p>
        </p:txBody>
      </p:sp>
      <p:grpSp>
        <p:nvGrpSpPr>
          <p:cNvPr id="310" name="Group 309">
            <a:extLst>
              <a:ext uri="{FF2B5EF4-FFF2-40B4-BE49-F238E27FC236}">
                <a16:creationId xmlns:a16="http://schemas.microsoft.com/office/drawing/2014/main" id="{7698A415-9D48-A34C-CE90-110AC4C433C3}"/>
              </a:ext>
            </a:extLst>
          </p:cNvPr>
          <p:cNvGrpSpPr/>
          <p:nvPr/>
        </p:nvGrpSpPr>
        <p:grpSpPr>
          <a:xfrm>
            <a:off x="10329435" y="5418526"/>
            <a:ext cx="1110105" cy="695084"/>
            <a:chOff x="9758499" y="5178448"/>
            <a:chExt cx="1288699" cy="806909"/>
          </a:xfrm>
        </p:grpSpPr>
        <p:grpSp>
          <p:nvGrpSpPr>
            <p:cNvPr id="311" name="Group 310">
              <a:extLst>
                <a:ext uri="{FF2B5EF4-FFF2-40B4-BE49-F238E27FC236}">
                  <a16:creationId xmlns:a16="http://schemas.microsoft.com/office/drawing/2014/main" id="{929CCFA0-5AC3-6E14-5021-6C16BD2BCD95}"/>
                </a:ext>
              </a:extLst>
            </p:cNvPr>
            <p:cNvGrpSpPr/>
            <p:nvPr/>
          </p:nvGrpSpPr>
          <p:grpSpPr>
            <a:xfrm rot="17100000">
              <a:off x="10252322" y="5051240"/>
              <a:ext cx="220181" cy="1207827"/>
              <a:chOff x="10285096" y="5647406"/>
              <a:chExt cx="220181" cy="1207827"/>
            </a:xfrm>
          </p:grpSpPr>
          <p:sp>
            <p:nvSpPr>
              <p:cNvPr id="318" name="Rounded Rectangle 388">
                <a:extLst>
                  <a:ext uri="{FF2B5EF4-FFF2-40B4-BE49-F238E27FC236}">
                    <a16:creationId xmlns:a16="http://schemas.microsoft.com/office/drawing/2014/main" id="{1066CABB-FE67-F9C2-CBE0-EEA2ADB97F5F}"/>
                  </a:ext>
                </a:extLst>
              </p:cNvPr>
              <p:cNvSpPr/>
              <p:nvPr/>
            </p:nvSpPr>
            <p:spPr bwMode="auto">
              <a:xfrm rot="10800000" flipH="1">
                <a:off x="10285096" y="5647406"/>
                <a:ext cx="220181" cy="865949"/>
              </a:xfrm>
              <a:prstGeom prst="roundRect">
                <a:avLst>
                  <a:gd name="adj" fmla="val 29710"/>
                </a:avLst>
              </a:prstGeom>
              <a:gradFill flip="none" rotWithShape="1">
                <a:gsLst>
                  <a:gs pos="0">
                    <a:schemeClr val="accent6"/>
                  </a:gs>
                  <a:gs pos="50000">
                    <a:schemeClr val="accent6">
                      <a:lumMod val="20000"/>
                      <a:lumOff val="80000"/>
                    </a:schemeClr>
                  </a:gs>
                  <a:gs pos="100000">
                    <a:schemeClr val="bg2"/>
                  </a:gs>
                  <a:gs pos="97000">
                    <a:schemeClr val="accent6"/>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319" name="Rounded Rectangle 388">
                <a:extLst>
                  <a:ext uri="{FF2B5EF4-FFF2-40B4-BE49-F238E27FC236}">
                    <a16:creationId xmlns:a16="http://schemas.microsoft.com/office/drawing/2014/main" id="{476F4718-EC5F-192D-1AC6-3B34A90BE9F0}"/>
                  </a:ext>
                </a:extLst>
              </p:cNvPr>
              <p:cNvSpPr/>
              <p:nvPr/>
            </p:nvSpPr>
            <p:spPr bwMode="auto">
              <a:xfrm rot="10800000" flipH="1">
                <a:off x="10290616" y="6139519"/>
                <a:ext cx="209140" cy="715714"/>
              </a:xfrm>
              <a:prstGeom prst="roundRect">
                <a:avLst>
                  <a:gd name="adj" fmla="val 2971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grpSp>
          <p:nvGrpSpPr>
            <p:cNvPr id="312" name="Group 311">
              <a:extLst>
                <a:ext uri="{FF2B5EF4-FFF2-40B4-BE49-F238E27FC236}">
                  <a16:creationId xmlns:a16="http://schemas.microsoft.com/office/drawing/2014/main" id="{05047081-3078-A4A8-01DF-521B422D6714}"/>
                </a:ext>
              </a:extLst>
            </p:cNvPr>
            <p:cNvGrpSpPr/>
            <p:nvPr/>
          </p:nvGrpSpPr>
          <p:grpSpPr>
            <a:xfrm rot="17100000">
              <a:off x="10333194" y="4755258"/>
              <a:ext cx="220181" cy="1207827"/>
              <a:chOff x="10285096" y="5647406"/>
              <a:chExt cx="220181" cy="1207827"/>
            </a:xfrm>
          </p:grpSpPr>
          <p:sp>
            <p:nvSpPr>
              <p:cNvPr id="316" name="Rounded Rectangle 388">
                <a:extLst>
                  <a:ext uri="{FF2B5EF4-FFF2-40B4-BE49-F238E27FC236}">
                    <a16:creationId xmlns:a16="http://schemas.microsoft.com/office/drawing/2014/main" id="{21401BCA-D6D6-9149-31AB-06E8F6B05F13}"/>
                  </a:ext>
                </a:extLst>
              </p:cNvPr>
              <p:cNvSpPr/>
              <p:nvPr/>
            </p:nvSpPr>
            <p:spPr bwMode="auto">
              <a:xfrm rot="10800000" flipH="1">
                <a:off x="10285096" y="5647406"/>
                <a:ext cx="220181" cy="865949"/>
              </a:xfrm>
              <a:prstGeom prst="roundRect">
                <a:avLst>
                  <a:gd name="adj" fmla="val 29710"/>
                </a:avLst>
              </a:prstGeom>
              <a:gradFill flip="none" rotWithShape="1">
                <a:gsLst>
                  <a:gs pos="0">
                    <a:schemeClr val="accent6"/>
                  </a:gs>
                  <a:gs pos="50000">
                    <a:schemeClr val="accent6">
                      <a:lumMod val="20000"/>
                      <a:lumOff val="80000"/>
                    </a:schemeClr>
                  </a:gs>
                  <a:gs pos="100000">
                    <a:schemeClr val="bg2"/>
                  </a:gs>
                  <a:gs pos="97000">
                    <a:schemeClr val="accent6"/>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317" name="Rounded Rectangle 388">
                <a:extLst>
                  <a:ext uri="{FF2B5EF4-FFF2-40B4-BE49-F238E27FC236}">
                    <a16:creationId xmlns:a16="http://schemas.microsoft.com/office/drawing/2014/main" id="{4DCF9E1B-0EF7-E8FA-5BCA-F4D6BEEA19AA}"/>
                  </a:ext>
                </a:extLst>
              </p:cNvPr>
              <p:cNvSpPr/>
              <p:nvPr/>
            </p:nvSpPr>
            <p:spPr bwMode="auto">
              <a:xfrm rot="10800000" flipH="1">
                <a:off x="10290616" y="6139519"/>
                <a:ext cx="209140" cy="715714"/>
              </a:xfrm>
              <a:prstGeom prst="roundRect">
                <a:avLst>
                  <a:gd name="adj" fmla="val 2971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sp>
          <p:nvSpPr>
            <p:cNvPr id="313" name="Oval 312">
              <a:extLst>
                <a:ext uri="{FF2B5EF4-FFF2-40B4-BE49-F238E27FC236}">
                  <a16:creationId xmlns:a16="http://schemas.microsoft.com/office/drawing/2014/main" id="{1D9A5CCF-333C-B15C-F231-EEDEB8273B89}"/>
                </a:ext>
              </a:extLst>
            </p:cNvPr>
            <p:cNvSpPr/>
            <p:nvPr/>
          </p:nvSpPr>
          <p:spPr bwMode="auto">
            <a:xfrm>
              <a:off x="10478676" y="5760126"/>
              <a:ext cx="233079" cy="225231"/>
            </a:xfrm>
            <a:prstGeom prst="ellipse">
              <a:avLst/>
            </a:prstGeom>
            <a:solidFill>
              <a:schemeClr val="accent1"/>
            </a:solidFill>
            <a:ln w="0">
              <a:solidFill>
                <a:schemeClr val="bg1"/>
              </a:solidFill>
              <a:miter lim="800000"/>
              <a:headEnd/>
              <a:tailEnd/>
            </a:ln>
          </p:spPr>
          <p:txBody>
            <a:bodyPr rtlCol="0" anchor="ctr" anchorCtr="0"/>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a:t>
              </a:r>
            </a:p>
          </p:txBody>
        </p:sp>
        <p:sp>
          <p:nvSpPr>
            <p:cNvPr id="314" name="Oval 313">
              <a:extLst>
                <a:ext uri="{FF2B5EF4-FFF2-40B4-BE49-F238E27FC236}">
                  <a16:creationId xmlns:a16="http://schemas.microsoft.com/office/drawing/2014/main" id="{37BF962F-3079-399B-56EB-94EBC1643F45}"/>
                </a:ext>
              </a:extLst>
            </p:cNvPr>
            <p:cNvSpPr/>
            <p:nvPr/>
          </p:nvSpPr>
          <p:spPr bwMode="auto">
            <a:xfrm>
              <a:off x="10601240" y="5178448"/>
              <a:ext cx="233079" cy="225231"/>
            </a:xfrm>
            <a:prstGeom prst="ellipse">
              <a:avLst/>
            </a:prstGeom>
            <a:solidFill>
              <a:schemeClr val="accent1"/>
            </a:solidFill>
            <a:ln w="0">
              <a:solidFill>
                <a:schemeClr val="bg1"/>
              </a:solidFill>
              <a:miter lim="800000"/>
              <a:headEnd/>
              <a:tailEnd/>
            </a:ln>
          </p:spPr>
          <p:txBody>
            <a:bodyPr rtlCol="0" anchor="ctr" anchorCtr="0"/>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a:t>
              </a:r>
            </a:p>
          </p:txBody>
        </p:sp>
        <p:sp>
          <p:nvSpPr>
            <p:cNvPr id="315" name="Rounded Rectangle 46">
              <a:extLst>
                <a:ext uri="{FF2B5EF4-FFF2-40B4-BE49-F238E27FC236}">
                  <a16:creationId xmlns:a16="http://schemas.microsoft.com/office/drawing/2014/main" id="{48A1B4CE-75DE-1262-1707-4008A359FEBF}"/>
                </a:ext>
              </a:extLst>
            </p:cNvPr>
            <p:cNvSpPr/>
            <p:nvPr/>
          </p:nvSpPr>
          <p:spPr bwMode="auto">
            <a:xfrm rot="11700000">
              <a:off x="10010648" y="5227417"/>
              <a:ext cx="134355" cy="369685"/>
            </a:xfrm>
            <a:prstGeom prst="roundRect">
              <a:avLst>
                <a:gd name="adj" fmla="val 50000"/>
              </a:avLst>
            </a:prstGeom>
            <a:gradFill flip="none" rotWithShape="1">
              <a:gsLst>
                <a:gs pos="0">
                  <a:schemeClr val="accent6"/>
                </a:gs>
                <a:gs pos="50000">
                  <a:schemeClr val="accent6">
                    <a:lumMod val="20000"/>
                    <a:lumOff val="80000"/>
                  </a:schemeClr>
                </a:gs>
                <a:gs pos="100000">
                  <a:schemeClr val="bg2"/>
                </a:gs>
                <a:gs pos="98000">
                  <a:schemeClr val="accent6"/>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grpSp>
        <p:nvGrpSpPr>
          <p:cNvPr id="320" name="Group 319">
            <a:extLst>
              <a:ext uri="{FF2B5EF4-FFF2-40B4-BE49-F238E27FC236}">
                <a16:creationId xmlns:a16="http://schemas.microsoft.com/office/drawing/2014/main" id="{9BAF946A-5720-497F-A7AB-80F948ADCC6A}"/>
              </a:ext>
            </a:extLst>
          </p:cNvPr>
          <p:cNvGrpSpPr/>
          <p:nvPr/>
        </p:nvGrpSpPr>
        <p:grpSpPr>
          <a:xfrm>
            <a:off x="10088989" y="4848424"/>
            <a:ext cx="1400238" cy="397679"/>
            <a:chOff x="4890777" y="3558752"/>
            <a:chExt cx="1367157" cy="388279"/>
          </a:xfrm>
        </p:grpSpPr>
        <p:grpSp>
          <p:nvGrpSpPr>
            <p:cNvPr id="321" name="Group 142">
              <a:extLst>
                <a:ext uri="{FF2B5EF4-FFF2-40B4-BE49-F238E27FC236}">
                  <a16:creationId xmlns:a16="http://schemas.microsoft.com/office/drawing/2014/main" id="{242D8786-D0BD-32C2-4E99-E138EBC2691C}"/>
                </a:ext>
              </a:extLst>
            </p:cNvPr>
            <p:cNvGrpSpPr>
              <a:grpSpLocks/>
            </p:cNvGrpSpPr>
            <p:nvPr/>
          </p:nvGrpSpPr>
          <p:grpSpPr bwMode="auto">
            <a:xfrm>
              <a:off x="4890777" y="3564691"/>
              <a:ext cx="83389" cy="175252"/>
              <a:chOff x="5021753" y="2927868"/>
              <a:chExt cx="83398" cy="175731"/>
            </a:xfrm>
          </p:grpSpPr>
          <p:sp>
            <p:nvSpPr>
              <p:cNvPr id="438" name="Oval 143">
                <a:extLst>
                  <a:ext uri="{FF2B5EF4-FFF2-40B4-BE49-F238E27FC236}">
                    <a16:creationId xmlns:a16="http://schemas.microsoft.com/office/drawing/2014/main" id="{932BBC23-652E-6B56-5E27-E16C0322B78D}"/>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9" name="Freeform 144">
                <a:extLst>
                  <a:ext uri="{FF2B5EF4-FFF2-40B4-BE49-F238E27FC236}">
                    <a16:creationId xmlns:a16="http://schemas.microsoft.com/office/drawing/2014/main" id="{56CA6BB4-DADB-EA3F-133C-4E01CC62588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40" name="Freeform 145">
                <a:extLst>
                  <a:ext uri="{FF2B5EF4-FFF2-40B4-BE49-F238E27FC236}">
                    <a16:creationId xmlns:a16="http://schemas.microsoft.com/office/drawing/2014/main" id="{2EB5B3F6-3198-DCEF-7F57-54E5B168BF9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22" name="Group 146">
              <a:extLst>
                <a:ext uri="{FF2B5EF4-FFF2-40B4-BE49-F238E27FC236}">
                  <a16:creationId xmlns:a16="http://schemas.microsoft.com/office/drawing/2014/main" id="{1B50B03F-A068-20E5-88DB-AEDD4D0526EB}"/>
                </a:ext>
              </a:extLst>
            </p:cNvPr>
            <p:cNvGrpSpPr>
              <a:grpSpLocks/>
            </p:cNvGrpSpPr>
            <p:nvPr/>
          </p:nvGrpSpPr>
          <p:grpSpPr bwMode="auto">
            <a:xfrm>
              <a:off x="4986078" y="3558752"/>
              <a:ext cx="83389" cy="175252"/>
              <a:chOff x="5021753" y="2927868"/>
              <a:chExt cx="83398" cy="175731"/>
            </a:xfrm>
          </p:grpSpPr>
          <p:sp>
            <p:nvSpPr>
              <p:cNvPr id="435" name="Oval 147">
                <a:extLst>
                  <a:ext uri="{FF2B5EF4-FFF2-40B4-BE49-F238E27FC236}">
                    <a16:creationId xmlns:a16="http://schemas.microsoft.com/office/drawing/2014/main" id="{15CDF6DB-BA44-1FC9-7BD9-5E8B25B938B3}"/>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6" name="Freeform 148">
                <a:extLst>
                  <a:ext uri="{FF2B5EF4-FFF2-40B4-BE49-F238E27FC236}">
                    <a16:creationId xmlns:a16="http://schemas.microsoft.com/office/drawing/2014/main" id="{089E1FBB-5024-212B-C1B3-1163A8EDAEA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7" name="Freeform 149">
                <a:extLst>
                  <a:ext uri="{FF2B5EF4-FFF2-40B4-BE49-F238E27FC236}">
                    <a16:creationId xmlns:a16="http://schemas.microsoft.com/office/drawing/2014/main" id="{7338126F-9783-2435-0677-ED0F90B975F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23" name="Group 150">
              <a:extLst>
                <a:ext uri="{FF2B5EF4-FFF2-40B4-BE49-F238E27FC236}">
                  <a16:creationId xmlns:a16="http://schemas.microsoft.com/office/drawing/2014/main" id="{F8ED0F60-4A74-BE43-7EC9-65CC188A6356}"/>
                </a:ext>
              </a:extLst>
            </p:cNvPr>
            <p:cNvGrpSpPr>
              <a:grpSpLocks/>
            </p:cNvGrpSpPr>
            <p:nvPr/>
          </p:nvGrpSpPr>
          <p:grpSpPr bwMode="auto">
            <a:xfrm>
              <a:off x="5078402" y="3564692"/>
              <a:ext cx="83389" cy="175252"/>
              <a:chOff x="5021753" y="2927868"/>
              <a:chExt cx="83398" cy="175731"/>
            </a:xfrm>
          </p:grpSpPr>
          <p:sp>
            <p:nvSpPr>
              <p:cNvPr id="432" name="Oval 151">
                <a:extLst>
                  <a:ext uri="{FF2B5EF4-FFF2-40B4-BE49-F238E27FC236}">
                    <a16:creationId xmlns:a16="http://schemas.microsoft.com/office/drawing/2014/main" id="{BB5C549F-5491-B531-3DFE-772FA70F7F9F}"/>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3" name="Freeform 152">
                <a:extLst>
                  <a:ext uri="{FF2B5EF4-FFF2-40B4-BE49-F238E27FC236}">
                    <a16:creationId xmlns:a16="http://schemas.microsoft.com/office/drawing/2014/main" id="{CC3AFA4C-D895-FEF3-2057-DBFA9CB75CE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4" name="Freeform 153">
                <a:extLst>
                  <a:ext uri="{FF2B5EF4-FFF2-40B4-BE49-F238E27FC236}">
                    <a16:creationId xmlns:a16="http://schemas.microsoft.com/office/drawing/2014/main" id="{9EE2EDE7-DE08-CF63-072A-E54898E4750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24" name="Group 154">
              <a:extLst>
                <a:ext uri="{FF2B5EF4-FFF2-40B4-BE49-F238E27FC236}">
                  <a16:creationId xmlns:a16="http://schemas.microsoft.com/office/drawing/2014/main" id="{BD08763D-7E04-1BDD-B254-C051BA3E46DA}"/>
                </a:ext>
              </a:extLst>
            </p:cNvPr>
            <p:cNvGrpSpPr>
              <a:grpSpLocks/>
            </p:cNvGrpSpPr>
            <p:nvPr/>
          </p:nvGrpSpPr>
          <p:grpSpPr bwMode="auto">
            <a:xfrm>
              <a:off x="5167747" y="3561722"/>
              <a:ext cx="83389" cy="175252"/>
              <a:chOff x="5021753" y="2927868"/>
              <a:chExt cx="83398" cy="175731"/>
            </a:xfrm>
          </p:grpSpPr>
          <p:sp>
            <p:nvSpPr>
              <p:cNvPr id="429" name="Oval 155">
                <a:extLst>
                  <a:ext uri="{FF2B5EF4-FFF2-40B4-BE49-F238E27FC236}">
                    <a16:creationId xmlns:a16="http://schemas.microsoft.com/office/drawing/2014/main" id="{1F5EAC61-BCBA-43DF-A8CB-43E03E183D1B}"/>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0" name="Freeform 156">
                <a:extLst>
                  <a:ext uri="{FF2B5EF4-FFF2-40B4-BE49-F238E27FC236}">
                    <a16:creationId xmlns:a16="http://schemas.microsoft.com/office/drawing/2014/main" id="{9D0341E8-DF3B-90B4-388F-46897D107A41}"/>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1" name="Freeform 157">
                <a:extLst>
                  <a:ext uri="{FF2B5EF4-FFF2-40B4-BE49-F238E27FC236}">
                    <a16:creationId xmlns:a16="http://schemas.microsoft.com/office/drawing/2014/main" id="{4E1685D7-6D6E-FC7C-FC97-BE011817EA7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25" name="Group 158">
              <a:extLst>
                <a:ext uri="{FF2B5EF4-FFF2-40B4-BE49-F238E27FC236}">
                  <a16:creationId xmlns:a16="http://schemas.microsoft.com/office/drawing/2014/main" id="{B4124709-4126-DF59-BC5C-2B4239009472}"/>
                </a:ext>
              </a:extLst>
            </p:cNvPr>
            <p:cNvGrpSpPr>
              <a:grpSpLocks/>
            </p:cNvGrpSpPr>
            <p:nvPr/>
          </p:nvGrpSpPr>
          <p:grpSpPr bwMode="auto">
            <a:xfrm>
              <a:off x="5260070" y="3564692"/>
              <a:ext cx="83389" cy="175252"/>
              <a:chOff x="5021753" y="2927868"/>
              <a:chExt cx="83398" cy="175731"/>
            </a:xfrm>
          </p:grpSpPr>
          <p:sp>
            <p:nvSpPr>
              <p:cNvPr id="426" name="Oval 159">
                <a:extLst>
                  <a:ext uri="{FF2B5EF4-FFF2-40B4-BE49-F238E27FC236}">
                    <a16:creationId xmlns:a16="http://schemas.microsoft.com/office/drawing/2014/main" id="{438A4AE6-5ECE-7B9A-0263-FE6BB6161419}"/>
                  </a:ext>
                </a:extLst>
              </p:cNvPr>
              <p:cNvSpPr>
                <a:spLocks noChangeArrowheads="1"/>
              </p:cNvSpPr>
              <p:nvPr/>
            </p:nvSpPr>
            <p:spPr bwMode="auto">
              <a:xfrm rot="-711073">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7" name="Freeform 160">
                <a:extLst>
                  <a:ext uri="{FF2B5EF4-FFF2-40B4-BE49-F238E27FC236}">
                    <a16:creationId xmlns:a16="http://schemas.microsoft.com/office/drawing/2014/main" id="{EEB22D65-40AF-3917-6D66-4C71EAE607A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8" name="Freeform 161">
                <a:extLst>
                  <a:ext uri="{FF2B5EF4-FFF2-40B4-BE49-F238E27FC236}">
                    <a16:creationId xmlns:a16="http://schemas.microsoft.com/office/drawing/2014/main" id="{A21EBEF4-112F-B179-F80A-7DF507392C86}"/>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26" name="Group 215">
              <a:extLst>
                <a:ext uri="{FF2B5EF4-FFF2-40B4-BE49-F238E27FC236}">
                  <a16:creationId xmlns:a16="http://schemas.microsoft.com/office/drawing/2014/main" id="{9A16BA79-7108-528A-98D3-3F6BA6208746}"/>
                </a:ext>
              </a:extLst>
            </p:cNvPr>
            <p:cNvGrpSpPr>
              <a:grpSpLocks/>
            </p:cNvGrpSpPr>
            <p:nvPr/>
          </p:nvGrpSpPr>
          <p:grpSpPr bwMode="auto">
            <a:xfrm>
              <a:off x="5629826" y="3571130"/>
              <a:ext cx="83389" cy="175252"/>
              <a:chOff x="5021753" y="2927868"/>
              <a:chExt cx="83398" cy="175731"/>
            </a:xfrm>
          </p:grpSpPr>
          <p:sp>
            <p:nvSpPr>
              <p:cNvPr id="423" name="Oval 216">
                <a:extLst>
                  <a:ext uri="{FF2B5EF4-FFF2-40B4-BE49-F238E27FC236}">
                    <a16:creationId xmlns:a16="http://schemas.microsoft.com/office/drawing/2014/main" id="{58815D67-32D0-B422-2190-B953D24696F6}"/>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4" name="Freeform 217">
                <a:extLst>
                  <a:ext uri="{FF2B5EF4-FFF2-40B4-BE49-F238E27FC236}">
                    <a16:creationId xmlns:a16="http://schemas.microsoft.com/office/drawing/2014/main" id="{9412F47F-AF9F-42F7-00E9-EE4D5FDC865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5" name="Freeform 218">
                <a:extLst>
                  <a:ext uri="{FF2B5EF4-FFF2-40B4-BE49-F238E27FC236}">
                    <a16:creationId xmlns:a16="http://schemas.microsoft.com/office/drawing/2014/main" id="{F4C2FF56-2F2F-CBF1-0B1D-757A396F687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27" name="Group 219">
              <a:extLst>
                <a:ext uri="{FF2B5EF4-FFF2-40B4-BE49-F238E27FC236}">
                  <a16:creationId xmlns:a16="http://schemas.microsoft.com/office/drawing/2014/main" id="{11B700BF-804C-0862-10BB-EE423452BD15}"/>
                </a:ext>
              </a:extLst>
            </p:cNvPr>
            <p:cNvGrpSpPr>
              <a:grpSpLocks/>
            </p:cNvGrpSpPr>
            <p:nvPr/>
          </p:nvGrpSpPr>
          <p:grpSpPr bwMode="auto">
            <a:xfrm>
              <a:off x="5537502" y="3571130"/>
              <a:ext cx="83389" cy="175252"/>
              <a:chOff x="5021753" y="2927868"/>
              <a:chExt cx="83398" cy="175731"/>
            </a:xfrm>
          </p:grpSpPr>
          <p:sp>
            <p:nvSpPr>
              <p:cNvPr id="420" name="Oval 220">
                <a:extLst>
                  <a:ext uri="{FF2B5EF4-FFF2-40B4-BE49-F238E27FC236}">
                    <a16:creationId xmlns:a16="http://schemas.microsoft.com/office/drawing/2014/main" id="{730F55CF-2E6D-EF03-72A0-83BE0FEA77A2}"/>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1" name="Freeform 221">
                <a:extLst>
                  <a:ext uri="{FF2B5EF4-FFF2-40B4-BE49-F238E27FC236}">
                    <a16:creationId xmlns:a16="http://schemas.microsoft.com/office/drawing/2014/main" id="{30E070EB-1E67-2385-E485-F1CCBD0F835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2" name="Freeform 222">
                <a:extLst>
                  <a:ext uri="{FF2B5EF4-FFF2-40B4-BE49-F238E27FC236}">
                    <a16:creationId xmlns:a16="http://schemas.microsoft.com/office/drawing/2014/main" id="{A9EFD829-B43F-F34B-9C30-B6EBFAD1DBF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28" name="Group 223">
              <a:extLst>
                <a:ext uri="{FF2B5EF4-FFF2-40B4-BE49-F238E27FC236}">
                  <a16:creationId xmlns:a16="http://schemas.microsoft.com/office/drawing/2014/main" id="{BF1E0D8B-6D92-E703-3880-B815ACE31817}"/>
                </a:ext>
              </a:extLst>
            </p:cNvPr>
            <p:cNvGrpSpPr>
              <a:grpSpLocks/>
            </p:cNvGrpSpPr>
            <p:nvPr/>
          </p:nvGrpSpPr>
          <p:grpSpPr bwMode="auto">
            <a:xfrm>
              <a:off x="5448158" y="3571130"/>
              <a:ext cx="83389" cy="175252"/>
              <a:chOff x="5021753" y="2927868"/>
              <a:chExt cx="83398" cy="175731"/>
            </a:xfrm>
          </p:grpSpPr>
          <p:sp>
            <p:nvSpPr>
              <p:cNvPr id="417" name="Oval 224">
                <a:extLst>
                  <a:ext uri="{FF2B5EF4-FFF2-40B4-BE49-F238E27FC236}">
                    <a16:creationId xmlns:a16="http://schemas.microsoft.com/office/drawing/2014/main" id="{F581755B-5A56-DF71-A84D-567A16A3C6B6}"/>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8" name="Freeform 225">
                <a:extLst>
                  <a:ext uri="{FF2B5EF4-FFF2-40B4-BE49-F238E27FC236}">
                    <a16:creationId xmlns:a16="http://schemas.microsoft.com/office/drawing/2014/main" id="{F6C2F3D8-53E0-4980-10D8-89749092AF4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9" name="Freeform 226">
                <a:extLst>
                  <a:ext uri="{FF2B5EF4-FFF2-40B4-BE49-F238E27FC236}">
                    <a16:creationId xmlns:a16="http://schemas.microsoft.com/office/drawing/2014/main" id="{CF1E223F-BA3C-7392-64A5-72ADA8E9F1D8}"/>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29" name="Group 227">
              <a:extLst>
                <a:ext uri="{FF2B5EF4-FFF2-40B4-BE49-F238E27FC236}">
                  <a16:creationId xmlns:a16="http://schemas.microsoft.com/office/drawing/2014/main" id="{6AA3290C-1532-6E63-D294-E4D2AF0FA31B}"/>
                </a:ext>
              </a:extLst>
            </p:cNvPr>
            <p:cNvGrpSpPr>
              <a:grpSpLocks/>
            </p:cNvGrpSpPr>
            <p:nvPr/>
          </p:nvGrpSpPr>
          <p:grpSpPr bwMode="auto">
            <a:xfrm>
              <a:off x="5352856" y="3571130"/>
              <a:ext cx="83389" cy="175252"/>
              <a:chOff x="5021753" y="2927868"/>
              <a:chExt cx="83398" cy="175731"/>
            </a:xfrm>
          </p:grpSpPr>
          <p:sp>
            <p:nvSpPr>
              <p:cNvPr id="414" name="Oval 228">
                <a:extLst>
                  <a:ext uri="{FF2B5EF4-FFF2-40B4-BE49-F238E27FC236}">
                    <a16:creationId xmlns:a16="http://schemas.microsoft.com/office/drawing/2014/main" id="{42F7BE0C-916A-D668-C242-423064519C8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5" name="Freeform 229">
                <a:extLst>
                  <a:ext uri="{FF2B5EF4-FFF2-40B4-BE49-F238E27FC236}">
                    <a16:creationId xmlns:a16="http://schemas.microsoft.com/office/drawing/2014/main" id="{6D856542-B71D-28A2-B837-0E5D53F9C01A}"/>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6" name="Freeform 230">
                <a:extLst>
                  <a:ext uri="{FF2B5EF4-FFF2-40B4-BE49-F238E27FC236}">
                    <a16:creationId xmlns:a16="http://schemas.microsoft.com/office/drawing/2014/main" id="{89E9815A-A62E-2CDA-9427-41CD58CE9E84}"/>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0" name="Group 303">
              <a:extLst>
                <a:ext uri="{FF2B5EF4-FFF2-40B4-BE49-F238E27FC236}">
                  <a16:creationId xmlns:a16="http://schemas.microsoft.com/office/drawing/2014/main" id="{045529AA-DA74-E6BE-52BF-BC99D207D8CA}"/>
                </a:ext>
              </a:extLst>
            </p:cNvPr>
            <p:cNvGrpSpPr>
              <a:grpSpLocks/>
            </p:cNvGrpSpPr>
            <p:nvPr/>
          </p:nvGrpSpPr>
          <p:grpSpPr bwMode="auto">
            <a:xfrm rot="10800000" flipH="1">
              <a:off x="4891735" y="3756281"/>
              <a:ext cx="83389" cy="175252"/>
              <a:chOff x="5021753" y="2927868"/>
              <a:chExt cx="83398" cy="175731"/>
            </a:xfrm>
          </p:grpSpPr>
          <p:sp>
            <p:nvSpPr>
              <p:cNvPr id="411" name="Oval 304">
                <a:extLst>
                  <a:ext uri="{FF2B5EF4-FFF2-40B4-BE49-F238E27FC236}">
                    <a16:creationId xmlns:a16="http://schemas.microsoft.com/office/drawing/2014/main" id="{2C4C751B-6DCA-8EA3-3261-AC2D5EB90B7F}"/>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2" name="Freeform 305">
                <a:extLst>
                  <a:ext uri="{FF2B5EF4-FFF2-40B4-BE49-F238E27FC236}">
                    <a16:creationId xmlns:a16="http://schemas.microsoft.com/office/drawing/2014/main" id="{0C771CA8-D80E-4148-A46D-A38D3DB6AE97}"/>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3" name="Freeform 306">
                <a:extLst>
                  <a:ext uri="{FF2B5EF4-FFF2-40B4-BE49-F238E27FC236}">
                    <a16:creationId xmlns:a16="http://schemas.microsoft.com/office/drawing/2014/main" id="{65F65370-00D3-E811-5A51-B200A82784A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1" name="Group 307">
              <a:extLst>
                <a:ext uri="{FF2B5EF4-FFF2-40B4-BE49-F238E27FC236}">
                  <a16:creationId xmlns:a16="http://schemas.microsoft.com/office/drawing/2014/main" id="{8CE0756E-4582-6DE9-FA66-CDFF975A28A4}"/>
                </a:ext>
              </a:extLst>
            </p:cNvPr>
            <p:cNvGrpSpPr>
              <a:grpSpLocks/>
            </p:cNvGrpSpPr>
            <p:nvPr/>
          </p:nvGrpSpPr>
          <p:grpSpPr bwMode="auto">
            <a:xfrm rot="10800000" flipH="1">
              <a:off x="4984057" y="3753312"/>
              <a:ext cx="83389" cy="175252"/>
              <a:chOff x="5021753" y="2927868"/>
              <a:chExt cx="83398" cy="175731"/>
            </a:xfrm>
          </p:grpSpPr>
          <p:sp>
            <p:nvSpPr>
              <p:cNvPr id="408" name="Oval 308">
                <a:extLst>
                  <a:ext uri="{FF2B5EF4-FFF2-40B4-BE49-F238E27FC236}">
                    <a16:creationId xmlns:a16="http://schemas.microsoft.com/office/drawing/2014/main" id="{733A3981-3351-3D00-E226-5808BAB8EE79}"/>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9" name="Freeform 309">
                <a:extLst>
                  <a:ext uri="{FF2B5EF4-FFF2-40B4-BE49-F238E27FC236}">
                    <a16:creationId xmlns:a16="http://schemas.microsoft.com/office/drawing/2014/main" id="{6ACB8B5B-868C-D716-4602-EBB52C2F66D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0" name="Freeform 310">
                <a:extLst>
                  <a:ext uri="{FF2B5EF4-FFF2-40B4-BE49-F238E27FC236}">
                    <a16:creationId xmlns:a16="http://schemas.microsoft.com/office/drawing/2014/main" id="{E37603CC-316A-A2CA-F0C2-5FDFB8303B77}"/>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2" name="Group 311">
              <a:extLst>
                <a:ext uri="{FF2B5EF4-FFF2-40B4-BE49-F238E27FC236}">
                  <a16:creationId xmlns:a16="http://schemas.microsoft.com/office/drawing/2014/main" id="{B3BFAE40-EBDA-8438-3C8E-53DC12E3A5C2}"/>
                </a:ext>
              </a:extLst>
            </p:cNvPr>
            <p:cNvGrpSpPr>
              <a:grpSpLocks/>
            </p:cNvGrpSpPr>
            <p:nvPr/>
          </p:nvGrpSpPr>
          <p:grpSpPr bwMode="auto">
            <a:xfrm rot="10800000" flipH="1">
              <a:off x="5073404" y="3759253"/>
              <a:ext cx="83389" cy="175252"/>
              <a:chOff x="5021753" y="2927868"/>
              <a:chExt cx="83398" cy="175731"/>
            </a:xfrm>
          </p:grpSpPr>
          <p:sp>
            <p:nvSpPr>
              <p:cNvPr id="405" name="Oval 312">
                <a:extLst>
                  <a:ext uri="{FF2B5EF4-FFF2-40B4-BE49-F238E27FC236}">
                    <a16:creationId xmlns:a16="http://schemas.microsoft.com/office/drawing/2014/main" id="{79C4E891-CDA4-B23B-4BD0-749C9E539C06}"/>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6" name="Freeform 313">
                <a:extLst>
                  <a:ext uri="{FF2B5EF4-FFF2-40B4-BE49-F238E27FC236}">
                    <a16:creationId xmlns:a16="http://schemas.microsoft.com/office/drawing/2014/main" id="{71AB6195-0432-341E-98CB-959BD894668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7" name="Freeform 314">
                <a:extLst>
                  <a:ext uri="{FF2B5EF4-FFF2-40B4-BE49-F238E27FC236}">
                    <a16:creationId xmlns:a16="http://schemas.microsoft.com/office/drawing/2014/main" id="{10C9E55A-A699-C247-3FBF-9421FD9D802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3" name="Group 316">
              <a:extLst>
                <a:ext uri="{FF2B5EF4-FFF2-40B4-BE49-F238E27FC236}">
                  <a16:creationId xmlns:a16="http://schemas.microsoft.com/office/drawing/2014/main" id="{2BF977C3-79A4-B3F7-A517-F6743400F006}"/>
                </a:ext>
              </a:extLst>
            </p:cNvPr>
            <p:cNvGrpSpPr>
              <a:grpSpLocks/>
            </p:cNvGrpSpPr>
            <p:nvPr/>
          </p:nvGrpSpPr>
          <p:grpSpPr bwMode="auto">
            <a:xfrm rot="10800000" flipH="1">
              <a:off x="5166224" y="3762718"/>
              <a:ext cx="83389" cy="175252"/>
              <a:chOff x="5021753" y="2927868"/>
              <a:chExt cx="83398" cy="175731"/>
            </a:xfrm>
          </p:grpSpPr>
          <p:sp>
            <p:nvSpPr>
              <p:cNvPr id="402" name="Oval 317">
                <a:extLst>
                  <a:ext uri="{FF2B5EF4-FFF2-40B4-BE49-F238E27FC236}">
                    <a16:creationId xmlns:a16="http://schemas.microsoft.com/office/drawing/2014/main" id="{0B950DCC-E015-40F2-93B5-883496707221}"/>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3" name="Freeform 318">
                <a:extLst>
                  <a:ext uri="{FF2B5EF4-FFF2-40B4-BE49-F238E27FC236}">
                    <a16:creationId xmlns:a16="http://schemas.microsoft.com/office/drawing/2014/main" id="{B59FA740-8E75-5668-0FCE-5168783EE98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4" name="Freeform 319">
                <a:extLst>
                  <a:ext uri="{FF2B5EF4-FFF2-40B4-BE49-F238E27FC236}">
                    <a16:creationId xmlns:a16="http://schemas.microsoft.com/office/drawing/2014/main" id="{890BC520-B66C-A719-3116-F906C29A37C1}"/>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4" name="Group 320">
              <a:extLst>
                <a:ext uri="{FF2B5EF4-FFF2-40B4-BE49-F238E27FC236}">
                  <a16:creationId xmlns:a16="http://schemas.microsoft.com/office/drawing/2014/main" id="{4CA2DF40-C928-A25A-C402-9E71B7F62504}"/>
                </a:ext>
              </a:extLst>
            </p:cNvPr>
            <p:cNvGrpSpPr>
              <a:grpSpLocks/>
            </p:cNvGrpSpPr>
            <p:nvPr/>
          </p:nvGrpSpPr>
          <p:grpSpPr bwMode="auto">
            <a:xfrm rot="10800000" flipH="1">
              <a:off x="5259041" y="3760243"/>
              <a:ext cx="83389" cy="175252"/>
              <a:chOff x="5021753" y="2927868"/>
              <a:chExt cx="83398" cy="175731"/>
            </a:xfrm>
          </p:grpSpPr>
          <p:sp>
            <p:nvSpPr>
              <p:cNvPr id="399" name="Oval 321">
                <a:extLst>
                  <a:ext uri="{FF2B5EF4-FFF2-40B4-BE49-F238E27FC236}">
                    <a16:creationId xmlns:a16="http://schemas.microsoft.com/office/drawing/2014/main" id="{E5D6D15E-0D03-5866-DAA6-0BAA61DB35D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0" name="Freeform 322">
                <a:extLst>
                  <a:ext uri="{FF2B5EF4-FFF2-40B4-BE49-F238E27FC236}">
                    <a16:creationId xmlns:a16="http://schemas.microsoft.com/office/drawing/2014/main" id="{E0765180-6CD9-E35A-34D2-742A04E7BA5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1" name="Freeform 323">
                <a:extLst>
                  <a:ext uri="{FF2B5EF4-FFF2-40B4-BE49-F238E27FC236}">
                    <a16:creationId xmlns:a16="http://schemas.microsoft.com/office/drawing/2014/main" id="{EB00E5FF-4CF7-F8E4-7765-908CF1034B5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5" name="Group 376">
              <a:extLst>
                <a:ext uri="{FF2B5EF4-FFF2-40B4-BE49-F238E27FC236}">
                  <a16:creationId xmlns:a16="http://schemas.microsoft.com/office/drawing/2014/main" id="{5F1304FD-CDDE-678C-0F44-2135157A3CDE}"/>
                </a:ext>
              </a:extLst>
            </p:cNvPr>
            <p:cNvGrpSpPr>
              <a:grpSpLocks/>
            </p:cNvGrpSpPr>
            <p:nvPr/>
          </p:nvGrpSpPr>
          <p:grpSpPr bwMode="auto">
            <a:xfrm rot="11349086" flipH="1">
              <a:off x="5638226" y="3767667"/>
              <a:ext cx="83389" cy="175252"/>
              <a:chOff x="5021753" y="2927868"/>
              <a:chExt cx="83398" cy="175731"/>
            </a:xfrm>
          </p:grpSpPr>
          <p:sp>
            <p:nvSpPr>
              <p:cNvPr id="396" name="Oval 377">
                <a:extLst>
                  <a:ext uri="{FF2B5EF4-FFF2-40B4-BE49-F238E27FC236}">
                    <a16:creationId xmlns:a16="http://schemas.microsoft.com/office/drawing/2014/main" id="{BA0B29F0-9264-7167-E32F-6C6D4E85B7A9}"/>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7" name="Freeform 378">
                <a:extLst>
                  <a:ext uri="{FF2B5EF4-FFF2-40B4-BE49-F238E27FC236}">
                    <a16:creationId xmlns:a16="http://schemas.microsoft.com/office/drawing/2014/main" id="{8C8F8DB7-7555-B0EC-E351-74BF5518EC7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8" name="Freeform 379">
                <a:extLst>
                  <a:ext uri="{FF2B5EF4-FFF2-40B4-BE49-F238E27FC236}">
                    <a16:creationId xmlns:a16="http://schemas.microsoft.com/office/drawing/2014/main" id="{8818DB28-1052-CFE2-D6D4-1610D9CE350E}"/>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6" name="Group 380">
              <a:extLst>
                <a:ext uri="{FF2B5EF4-FFF2-40B4-BE49-F238E27FC236}">
                  <a16:creationId xmlns:a16="http://schemas.microsoft.com/office/drawing/2014/main" id="{D037BAEF-7444-341F-8886-08CA7ED464D8}"/>
                </a:ext>
              </a:extLst>
            </p:cNvPr>
            <p:cNvGrpSpPr>
              <a:grpSpLocks/>
            </p:cNvGrpSpPr>
            <p:nvPr/>
          </p:nvGrpSpPr>
          <p:grpSpPr bwMode="auto">
            <a:xfrm rot="11349086" flipH="1">
              <a:off x="5548882" y="3767667"/>
              <a:ext cx="83389" cy="175252"/>
              <a:chOff x="5021753" y="2927868"/>
              <a:chExt cx="83398" cy="175731"/>
            </a:xfrm>
          </p:grpSpPr>
          <p:sp>
            <p:nvSpPr>
              <p:cNvPr id="393" name="Oval 381">
                <a:extLst>
                  <a:ext uri="{FF2B5EF4-FFF2-40B4-BE49-F238E27FC236}">
                    <a16:creationId xmlns:a16="http://schemas.microsoft.com/office/drawing/2014/main" id="{4FEF6E75-A13C-51E6-5193-1D27AA6F1FC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4" name="Freeform 382">
                <a:extLst>
                  <a:ext uri="{FF2B5EF4-FFF2-40B4-BE49-F238E27FC236}">
                    <a16:creationId xmlns:a16="http://schemas.microsoft.com/office/drawing/2014/main" id="{549F9EF6-EF7B-28D6-DAEB-5F91356F157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5" name="Freeform 383">
                <a:extLst>
                  <a:ext uri="{FF2B5EF4-FFF2-40B4-BE49-F238E27FC236}">
                    <a16:creationId xmlns:a16="http://schemas.microsoft.com/office/drawing/2014/main" id="{44C5849B-EA9D-4B96-985F-9B21329AE66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7" name="Group 384">
              <a:extLst>
                <a:ext uri="{FF2B5EF4-FFF2-40B4-BE49-F238E27FC236}">
                  <a16:creationId xmlns:a16="http://schemas.microsoft.com/office/drawing/2014/main" id="{1E2151C9-1DBB-01CA-E84A-1177ADE23178}"/>
                </a:ext>
              </a:extLst>
            </p:cNvPr>
            <p:cNvGrpSpPr>
              <a:grpSpLocks/>
            </p:cNvGrpSpPr>
            <p:nvPr/>
          </p:nvGrpSpPr>
          <p:grpSpPr bwMode="auto">
            <a:xfrm rot="11349086" flipH="1">
              <a:off x="5459538" y="3767667"/>
              <a:ext cx="83389" cy="175252"/>
              <a:chOff x="5021753" y="2927868"/>
              <a:chExt cx="83398" cy="175731"/>
            </a:xfrm>
          </p:grpSpPr>
          <p:sp>
            <p:nvSpPr>
              <p:cNvPr id="390" name="Oval 385">
                <a:extLst>
                  <a:ext uri="{FF2B5EF4-FFF2-40B4-BE49-F238E27FC236}">
                    <a16:creationId xmlns:a16="http://schemas.microsoft.com/office/drawing/2014/main" id="{99501C31-0723-A683-DCDF-D2A661B77107}"/>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1" name="Freeform 386">
                <a:extLst>
                  <a:ext uri="{FF2B5EF4-FFF2-40B4-BE49-F238E27FC236}">
                    <a16:creationId xmlns:a16="http://schemas.microsoft.com/office/drawing/2014/main" id="{BDEB8181-B7D6-D5ED-45C3-2526781BCA1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2" name="Freeform 387">
                <a:extLst>
                  <a:ext uri="{FF2B5EF4-FFF2-40B4-BE49-F238E27FC236}">
                    <a16:creationId xmlns:a16="http://schemas.microsoft.com/office/drawing/2014/main" id="{A74BE4A2-C87C-7A83-D4CF-FFDBDF93EA6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8" name="Group 388">
              <a:extLst>
                <a:ext uri="{FF2B5EF4-FFF2-40B4-BE49-F238E27FC236}">
                  <a16:creationId xmlns:a16="http://schemas.microsoft.com/office/drawing/2014/main" id="{3E00CEFD-5689-3C85-2C1B-487B30A095C3}"/>
                </a:ext>
              </a:extLst>
            </p:cNvPr>
            <p:cNvGrpSpPr>
              <a:grpSpLocks/>
            </p:cNvGrpSpPr>
            <p:nvPr/>
          </p:nvGrpSpPr>
          <p:grpSpPr bwMode="auto">
            <a:xfrm rot="11349086" flipH="1">
              <a:off x="5361258" y="3767667"/>
              <a:ext cx="83389" cy="175252"/>
              <a:chOff x="5021753" y="2927868"/>
              <a:chExt cx="83398" cy="175731"/>
            </a:xfrm>
          </p:grpSpPr>
          <p:sp>
            <p:nvSpPr>
              <p:cNvPr id="387" name="Oval 389">
                <a:extLst>
                  <a:ext uri="{FF2B5EF4-FFF2-40B4-BE49-F238E27FC236}">
                    <a16:creationId xmlns:a16="http://schemas.microsoft.com/office/drawing/2014/main" id="{31F63563-2D98-1502-0362-0D8AD4C30595}"/>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8" name="Freeform 390">
                <a:extLst>
                  <a:ext uri="{FF2B5EF4-FFF2-40B4-BE49-F238E27FC236}">
                    <a16:creationId xmlns:a16="http://schemas.microsoft.com/office/drawing/2014/main" id="{924258D4-FC5C-1CAA-EC4E-C39CA540257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9" name="Freeform 391">
                <a:extLst>
                  <a:ext uri="{FF2B5EF4-FFF2-40B4-BE49-F238E27FC236}">
                    <a16:creationId xmlns:a16="http://schemas.microsoft.com/office/drawing/2014/main" id="{9F2A6F63-57B1-D10E-6B12-0B7600F956B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9" name="Group 215">
              <a:extLst>
                <a:ext uri="{FF2B5EF4-FFF2-40B4-BE49-F238E27FC236}">
                  <a16:creationId xmlns:a16="http://schemas.microsoft.com/office/drawing/2014/main" id="{6D5F49BA-1546-07CD-A58C-BE892C2FFEE2}"/>
                </a:ext>
              </a:extLst>
            </p:cNvPr>
            <p:cNvGrpSpPr>
              <a:grpSpLocks/>
            </p:cNvGrpSpPr>
            <p:nvPr/>
          </p:nvGrpSpPr>
          <p:grpSpPr bwMode="auto">
            <a:xfrm>
              <a:off x="5984734" y="3575242"/>
              <a:ext cx="83389" cy="175252"/>
              <a:chOff x="5021753" y="2927868"/>
              <a:chExt cx="83398" cy="175731"/>
            </a:xfrm>
          </p:grpSpPr>
          <p:sp>
            <p:nvSpPr>
              <p:cNvPr id="384" name="Oval 216">
                <a:extLst>
                  <a:ext uri="{FF2B5EF4-FFF2-40B4-BE49-F238E27FC236}">
                    <a16:creationId xmlns:a16="http://schemas.microsoft.com/office/drawing/2014/main" id="{1503B1DD-D666-024D-EFAF-7F129F623ED4}"/>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5" name="Freeform 217">
                <a:extLst>
                  <a:ext uri="{FF2B5EF4-FFF2-40B4-BE49-F238E27FC236}">
                    <a16:creationId xmlns:a16="http://schemas.microsoft.com/office/drawing/2014/main" id="{A4FA187E-4D66-BD01-2C7A-CEC83621970E}"/>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6" name="Freeform 218">
                <a:extLst>
                  <a:ext uri="{FF2B5EF4-FFF2-40B4-BE49-F238E27FC236}">
                    <a16:creationId xmlns:a16="http://schemas.microsoft.com/office/drawing/2014/main" id="{CD68E779-72C4-05DA-88C9-AEFB55A29452}"/>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40" name="Group 219">
              <a:extLst>
                <a:ext uri="{FF2B5EF4-FFF2-40B4-BE49-F238E27FC236}">
                  <a16:creationId xmlns:a16="http://schemas.microsoft.com/office/drawing/2014/main" id="{F4EB79DD-3484-C8C9-1E6E-547218EF8153}"/>
                </a:ext>
              </a:extLst>
            </p:cNvPr>
            <p:cNvGrpSpPr>
              <a:grpSpLocks/>
            </p:cNvGrpSpPr>
            <p:nvPr/>
          </p:nvGrpSpPr>
          <p:grpSpPr bwMode="auto">
            <a:xfrm>
              <a:off x="5892410" y="3575242"/>
              <a:ext cx="83389" cy="175252"/>
              <a:chOff x="5021753" y="2927868"/>
              <a:chExt cx="83398" cy="175731"/>
            </a:xfrm>
          </p:grpSpPr>
          <p:sp>
            <p:nvSpPr>
              <p:cNvPr id="381" name="Oval 220">
                <a:extLst>
                  <a:ext uri="{FF2B5EF4-FFF2-40B4-BE49-F238E27FC236}">
                    <a16:creationId xmlns:a16="http://schemas.microsoft.com/office/drawing/2014/main" id="{C7ED4F7A-5785-9653-48C3-2492097A5C5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2" name="Freeform 221">
                <a:extLst>
                  <a:ext uri="{FF2B5EF4-FFF2-40B4-BE49-F238E27FC236}">
                    <a16:creationId xmlns:a16="http://schemas.microsoft.com/office/drawing/2014/main" id="{1F2F999F-89F3-DD70-C911-D214042D565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3" name="Freeform 222">
                <a:extLst>
                  <a:ext uri="{FF2B5EF4-FFF2-40B4-BE49-F238E27FC236}">
                    <a16:creationId xmlns:a16="http://schemas.microsoft.com/office/drawing/2014/main" id="{F8485445-5A0B-F214-9A28-AC1BEAE6B9F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41" name="Group 223">
              <a:extLst>
                <a:ext uri="{FF2B5EF4-FFF2-40B4-BE49-F238E27FC236}">
                  <a16:creationId xmlns:a16="http://schemas.microsoft.com/office/drawing/2014/main" id="{679927D0-DCAB-B71D-B41F-B9233BE5AC87}"/>
                </a:ext>
              </a:extLst>
            </p:cNvPr>
            <p:cNvGrpSpPr>
              <a:grpSpLocks/>
            </p:cNvGrpSpPr>
            <p:nvPr/>
          </p:nvGrpSpPr>
          <p:grpSpPr bwMode="auto">
            <a:xfrm>
              <a:off x="5803065" y="3575242"/>
              <a:ext cx="83389" cy="175252"/>
              <a:chOff x="5021753" y="2927868"/>
              <a:chExt cx="83398" cy="175731"/>
            </a:xfrm>
          </p:grpSpPr>
          <p:sp>
            <p:nvSpPr>
              <p:cNvPr id="378" name="Oval 224">
                <a:extLst>
                  <a:ext uri="{FF2B5EF4-FFF2-40B4-BE49-F238E27FC236}">
                    <a16:creationId xmlns:a16="http://schemas.microsoft.com/office/drawing/2014/main" id="{1FDD3FCE-92FA-F780-8EC1-98489F02EBF4}"/>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9" name="Freeform 225">
                <a:extLst>
                  <a:ext uri="{FF2B5EF4-FFF2-40B4-BE49-F238E27FC236}">
                    <a16:creationId xmlns:a16="http://schemas.microsoft.com/office/drawing/2014/main" id="{44B15455-E585-8579-1B4B-D70C41EB2043}"/>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0" name="Freeform 226">
                <a:extLst>
                  <a:ext uri="{FF2B5EF4-FFF2-40B4-BE49-F238E27FC236}">
                    <a16:creationId xmlns:a16="http://schemas.microsoft.com/office/drawing/2014/main" id="{3E8F725E-761F-B053-A320-682B0565FD1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42" name="Group 227">
              <a:extLst>
                <a:ext uri="{FF2B5EF4-FFF2-40B4-BE49-F238E27FC236}">
                  <a16:creationId xmlns:a16="http://schemas.microsoft.com/office/drawing/2014/main" id="{C87C0CC8-130E-1374-D23B-4ACB731E39E0}"/>
                </a:ext>
              </a:extLst>
            </p:cNvPr>
            <p:cNvGrpSpPr>
              <a:grpSpLocks/>
            </p:cNvGrpSpPr>
            <p:nvPr/>
          </p:nvGrpSpPr>
          <p:grpSpPr bwMode="auto">
            <a:xfrm>
              <a:off x="5707764" y="3575242"/>
              <a:ext cx="83389" cy="175252"/>
              <a:chOff x="5021753" y="2927868"/>
              <a:chExt cx="83398" cy="175731"/>
            </a:xfrm>
          </p:grpSpPr>
          <p:sp>
            <p:nvSpPr>
              <p:cNvPr id="375" name="Oval 228">
                <a:extLst>
                  <a:ext uri="{FF2B5EF4-FFF2-40B4-BE49-F238E27FC236}">
                    <a16:creationId xmlns:a16="http://schemas.microsoft.com/office/drawing/2014/main" id="{84D88403-AF7E-9E22-758F-D5E96ABE3811}"/>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6" name="Freeform 229">
                <a:extLst>
                  <a:ext uri="{FF2B5EF4-FFF2-40B4-BE49-F238E27FC236}">
                    <a16:creationId xmlns:a16="http://schemas.microsoft.com/office/drawing/2014/main" id="{E06BD2EB-0BB0-6FBD-92E4-CDE7F66E28BB}"/>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7" name="Freeform 230">
                <a:extLst>
                  <a:ext uri="{FF2B5EF4-FFF2-40B4-BE49-F238E27FC236}">
                    <a16:creationId xmlns:a16="http://schemas.microsoft.com/office/drawing/2014/main" id="{9BB8F6B1-5495-935E-C6B3-CBB08A651583}"/>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43" name="Group 376">
              <a:extLst>
                <a:ext uri="{FF2B5EF4-FFF2-40B4-BE49-F238E27FC236}">
                  <a16:creationId xmlns:a16="http://schemas.microsoft.com/office/drawing/2014/main" id="{24F2A1CF-4241-2E98-4FFB-E1A14AF859EF}"/>
                </a:ext>
              </a:extLst>
            </p:cNvPr>
            <p:cNvGrpSpPr>
              <a:grpSpLocks/>
            </p:cNvGrpSpPr>
            <p:nvPr/>
          </p:nvGrpSpPr>
          <p:grpSpPr bwMode="auto">
            <a:xfrm rot="11349086" flipH="1">
              <a:off x="5993134" y="3771779"/>
              <a:ext cx="83389" cy="175252"/>
              <a:chOff x="5021753" y="2927868"/>
              <a:chExt cx="83398" cy="175731"/>
            </a:xfrm>
          </p:grpSpPr>
          <p:sp>
            <p:nvSpPr>
              <p:cNvPr id="372" name="Oval 377">
                <a:extLst>
                  <a:ext uri="{FF2B5EF4-FFF2-40B4-BE49-F238E27FC236}">
                    <a16:creationId xmlns:a16="http://schemas.microsoft.com/office/drawing/2014/main" id="{CEE82B8A-C920-9822-F626-6DE4D1191754}"/>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3" name="Freeform 378">
                <a:extLst>
                  <a:ext uri="{FF2B5EF4-FFF2-40B4-BE49-F238E27FC236}">
                    <a16:creationId xmlns:a16="http://schemas.microsoft.com/office/drawing/2014/main" id="{533C265F-DDA4-A9EF-5086-9277B79B9D76}"/>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4" name="Freeform 379">
                <a:extLst>
                  <a:ext uri="{FF2B5EF4-FFF2-40B4-BE49-F238E27FC236}">
                    <a16:creationId xmlns:a16="http://schemas.microsoft.com/office/drawing/2014/main" id="{BB98A0F7-83DF-9D5C-6955-998896B44A3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44" name="Group 380">
              <a:extLst>
                <a:ext uri="{FF2B5EF4-FFF2-40B4-BE49-F238E27FC236}">
                  <a16:creationId xmlns:a16="http://schemas.microsoft.com/office/drawing/2014/main" id="{660E310E-D6F8-A129-6638-49233D0F6752}"/>
                </a:ext>
              </a:extLst>
            </p:cNvPr>
            <p:cNvGrpSpPr>
              <a:grpSpLocks/>
            </p:cNvGrpSpPr>
            <p:nvPr/>
          </p:nvGrpSpPr>
          <p:grpSpPr bwMode="auto">
            <a:xfrm rot="11349086" flipH="1">
              <a:off x="5903791" y="3771779"/>
              <a:ext cx="83389" cy="175252"/>
              <a:chOff x="5021753" y="2927868"/>
              <a:chExt cx="83398" cy="175731"/>
            </a:xfrm>
          </p:grpSpPr>
          <p:sp>
            <p:nvSpPr>
              <p:cNvPr id="369" name="Oval 381">
                <a:extLst>
                  <a:ext uri="{FF2B5EF4-FFF2-40B4-BE49-F238E27FC236}">
                    <a16:creationId xmlns:a16="http://schemas.microsoft.com/office/drawing/2014/main" id="{3C30919E-6A2E-3655-28EA-CECEF5DA4E9E}"/>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0" name="Freeform 382">
                <a:extLst>
                  <a:ext uri="{FF2B5EF4-FFF2-40B4-BE49-F238E27FC236}">
                    <a16:creationId xmlns:a16="http://schemas.microsoft.com/office/drawing/2014/main" id="{FF9042C0-C830-0DF8-9F60-8B3276E74574}"/>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1" name="Freeform 383">
                <a:extLst>
                  <a:ext uri="{FF2B5EF4-FFF2-40B4-BE49-F238E27FC236}">
                    <a16:creationId xmlns:a16="http://schemas.microsoft.com/office/drawing/2014/main" id="{427AA9BA-D28F-9690-54D8-C3DB5E83036C}"/>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45" name="Group 384">
              <a:extLst>
                <a:ext uri="{FF2B5EF4-FFF2-40B4-BE49-F238E27FC236}">
                  <a16:creationId xmlns:a16="http://schemas.microsoft.com/office/drawing/2014/main" id="{83F4B42C-AB24-8F57-2C09-2C5BCEE616A3}"/>
                </a:ext>
              </a:extLst>
            </p:cNvPr>
            <p:cNvGrpSpPr>
              <a:grpSpLocks/>
            </p:cNvGrpSpPr>
            <p:nvPr/>
          </p:nvGrpSpPr>
          <p:grpSpPr bwMode="auto">
            <a:xfrm rot="11349086" flipH="1">
              <a:off x="5814446" y="3771779"/>
              <a:ext cx="83389" cy="175252"/>
              <a:chOff x="5021753" y="2927868"/>
              <a:chExt cx="83398" cy="175731"/>
            </a:xfrm>
          </p:grpSpPr>
          <p:sp>
            <p:nvSpPr>
              <p:cNvPr id="366" name="Oval 385">
                <a:extLst>
                  <a:ext uri="{FF2B5EF4-FFF2-40B4-BE49-F238E27FC236}">
                    <a16:creationId xmlns:a16="http://schemas.microsoft.com/office/drawing/2014/main" id="{2A395BF1-EA5F-8560-2BF1-0FA7AD553C90}"/>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7" name="Freeform 386">
                <a:extLst>
                  <a:ext uri="{FF2B5EF4-FFF2-40B4-BE49-F238E27FC236}">
                    <a16:creationId xmlns:a16="http://schemas.microsoft.com/office/drawing/2014/main" id="{FAF3D53D-A631-8F37-5755-ACE919B307F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8" name="Freeform 387">
                <a:extLst>
                  <a:ext uri="{FF2B5EF4-FFF2-40B4-BE49-F238E27FC236}">
                    <a16:creationId xmlns:a16="http://schemas.microsoft.com/office/drawing/2014/main" id="{E7F3C426-8F17-9414-AD99-1482E20FFD6B}"/>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46" name="Group 388">
              <a:extLst>
                <a:ext uri="{FF2B5EF4-FFF2-40B4-BE49-F238E27FC236}">
                  <a16:creationId xmlns:a16="http://schemas.microsoft.com/office/drawing/2014/main" id="{C57EB84E-6509-E719-C3B6-91A88C5BD877}"/>
                </a:ext>
              </a:extLst>
            </p:cNvPr>
            <p:cNvGrpSpPr>
              <a:grpSpLocks/>
            </p:cNvGrpSpPr>
            <p:nvPr/>
          </p:nvGrpSpPr>
          <p:grpSpPr bwMode="auto">
            <a:xfrm rot="11349086" flipH="1">
              <a:off x="5716166" y="3771779"/>
              <a:ext cx="83389" cy="175252"/>
              <a:chOff x="5021753" y="2927868"/>
              <a:chExt cx="83398" cy="175731"/>
            </a:xfrm>
          </p:grpSpPr>
          <p:sp>
            <p:nvSpPr>
              <p:cNvPr id="363" name="Oval 389">
                <a:extLst>
                  <a:ext uri="{FF2B5EF4-FFF2-40B4-BE49-F238E27FC236}">
                    <a16:creationId xmlns:a16="http://schemas.microsoft.com/office/drawing/2014/main" id="{509D3CF5-2CA8-1A71-06DA-3C606F4CD648}"/>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4" name="Freeform 390">
                <a:extLst>
                  <a:ext uri="{FF2B5EF4-FFF2-40B4-BE49-F238E27FC236}">
                    <a16:creationId xmlns:a16="http://schemas.microsoft.com/office/drawing/2014/main" id="{0F1AB407-44AA-DA64-CF96-5C4FE06EDCA2}"/>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5" name="Freeform 391">
                <a:extLst>
                  <a:ext uri="{FF2B5EF4-FFF2-40B4-BE49-F238E27FC236}">
                    <a16:creationId xmlns:a16="http://schemas.microsoft.com/office/drawing/2014/main" id="{ED127FDF-BDD5-A388-6105-5A4DEECEEFC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47" name="Group 219">
              <a:extLst>
                <a:ext uri="{FF2B5EF4-FFF2-40B4-BE49-F238E27FC236}">
                  <a16:creationId xmlns:a16="http://schemas.microsoft.com/office/drawing/2014/main" id="{54A8A602-7F86-B92C-417B-33C7819B90C6}"/>
                </a:ext>
              </a:extLst>
            </p:cNvPr>
            <p:cNvGrpSpPr>
              <a:grpSpLocks/>
            </p:cNvGrpSpPr>
            <p:nvPr/>
          </p:nvGrpSpPr>
          <p:grpSpPr bwMode="auto">
            <a:xfrm>
              <a:off x="6163165" y="3574936"/>
              <a:ext cx="83389" cy="175252"/>
              <a:chOff x="5021753" y="2927868"/>
              <a:chExt cx="83398" cy="175731"/>
            </a:xfrm>
          </p:grpSpPr>
          <p:sp>
            <p:nvSpPr>
              <p:cNvPr id="360" name="Oval 220">
                <a:extLst>
                  <a:ext uri="{FF2B5EF4-FFF2-40B4-BE49-F238E27FC236}">
                    <a16:creationId xmlns:a16="http://schemas.microsoft.com/office/drawing/2014/main" id="{407FCE9D-D2B5-0B26-9505-4F7187E6AAD6}"/>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1" name="Freeform 221">
                <a:extLst>
                  <a:ext uri="{FF2B5EF4-FFF2-40B4-BE49-F238E27FC236}">
                    <a16:creationId xmlns:a16="http://schemas.microsoft.com/office/drawing/2014/main" id="{63F24656-CD8C-0F58-7612-515CCD5E01C9}"/>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2" name="Freeform 222">
                <a:extLst>
                  <a:ext uri="{FF2B5EF4-FFF2-40B4-BE49-F238E27FC236}">
                    <a16:creationId xmlns:a16="http://schemas.microsoft.com/office/drawing/2014/main" id="{00245E61-6F06-DB23-139C-11803DC5DE79}"/>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48" name="Group 223">
              <a:extLst>
                <a:ext uri="{FF2B5EF4-FFF2-40B4-BE49-F238E27FC236}">
                  <a16:creationId xmlns:a16="http://schemas.microsoft.com/office/drawing/2014/main" id="{12A2230D-412F-D254-1FC8-243FC1CDDB45}"/>
                </a:ext>
              </a:extLst>
            </p:cNvPr>
            <p:cNvGrpSpPr>
              <a:grpSpLocks/>
            </p:cNvGrpSpPr>
            <p:nvPr/>
          </p:nvGrpSpPr>
          <p:grpSpPr bwMode="auto">
            <a:xfrm>
              <a:off x="6073820" y="3574936"/>
              <a:ext cx="83389" cy="175252"/>
              <a:chOff x="5021753" y="2927868"/>
              <a:chExt cx="83398" cy="175731"/>
            </a:xfrm>
          </p:grpSpPr>
          <p:sp>
            <p:nvSpPr>
              <p:cNvPr id="357" name="Oval 224">
                <a:extLst>
                  <a:ext uri="{FF2B5EF4-FFF2-40B4-BE49-F238E27FC236}">
                    <a16:creationId xmlns:a16="http://schemas.microsoft.com/office/drawing/2014/main" id="{DE18AED1-043E-78E8-0CDD-D5FA64E5501F}"/>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8" name="Freeform 225">
                <a:extLst>
                  <a:ext uri="{FF2B5EF4-FFF2-40B4-BE49-F238E27FC236}">
                    <a16:creationId xmlns:a16="http://schemas.microsoft.com/office/drawing/2014/main" id="{A5FCD97E-6B5A-0A66-F8DC-C5B462DAE958}"/>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9" name="Freeform 226">
                <a:extLst>
                  <a:ext uri="{FF2B5EF4-FFF2-40B4-BE49-F238E27FC236}">
                    <a16:creationId xmlns:a16="http://schemas.microsoft.com/office/drawing/2014/main" id="{20CC37C0-42C2-81B6-C1F3-FBA3F1ECF78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49" name="Group 380">
              <a:extLst>
                <a:ext uri="{FF2B5EF4-FFF2-40B4-BE49-F238E27FC236}">
                  <a16:creationId xmlns:a16="http://schemas.microsoft.com/office/drawing/2014/main" id="{BB658BC1-A21F-56A4-1510-AC05D5B12CFD}"/>
                </a:ext>
              </a:extLst>
            </p:cNvPr>
            <p:cNvGrpSpPr>
              <a:grpSpLocks/>
            </p:cNvGrpSpPr>
            <p:nvPr/>
          </p:nvGrpSpPr>
          <p:grpSpPr bwMode="auto">
            <a:xfrm rot="11349086" flipH="1">
              <a:off x="6174545" y="3771474"/>
              <a:ext cx="83389" cy="175252"/>
              <a:chOff x="5021753" y="2927868"/>
              <a:chExt cx="83398" cy="175731"/>
            </a:xfrm>
          </p:grpSpPr>
          <p:sp>
            <p:nvSpPr>
              <p:cNvPr id="354" name="Oval 381">
                <a:extLst>
                  <a:ext uri="{FF2B5EF4-FFF2-40B4-BE49-F238E27FC236}">
                    <a16:creationId xmlns:a16="http://schemas.microsoft.com/office/drawing/2014/main" id="{82A92937-612D-BA43-A311-3D6ED9EF4D85}"/>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5" name="Freeform 382">
                <a:extLst>
                  <a:ext uri="{FF2B5EF4-FFF2-40B4-BE49-F238E27FC236}">
                    <a16:creationId xmlns:a16="http://schemas.microsoft.com/office/drawing/2014/main" id="{6CA4B3D0-74F2-0305-BEBF-E903ED9381ED}"/>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6" name="Freeform 383">
                <a:extLst>
                  <a:ext uri="{FF2B5EF4-FFF2-40B4-BE49-F238E27FC236}">
                    <a16:creationId xmlns:a16="http://schemas.microsoft.com/office/drawing/2014/main" id="{0CFE130F-F900-4F34-FCCB-2541520EB94A}"/>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50" name="Group 384">
              <a:extLst>
                <a:ext uri="{FF2B5EF4-FFF2-40B4-BE49-F238E27FC236}">
                  <a16:creationId xmlns:a16="http://schemas.microsoft.com/office/drawing/2014/main" id="{43D45BF0-5AD4-3127-27A0-B5DE158B870D}"/>
                </a:ext>
              </a:extLst>
            </p:cNvPr>
            <p:cNvGrpSpPr>
              <a:grpSpLocks/>
            </p:cNvGrpSpPr>
            <p:nvPr/>
          </p:nvGrpSpPr>
          <p:grpSpPr bwMode="auto">
            <a:xfrm rot="11349086" flipH="1">
              <a:off x="6085199" y="3771474"/>
              <a:ext cx="83389" cy="175252"/>
              <a:chOff x="5021753" y="2927868"/>
              <a:chExt cx="83398" cy="175731"/>
            </a:xfrm>
          </p:grpSpPr>
          <p:sp>
            <p:nvSpPr>
              <p:cNvPr id="351" name="Oval 385">
                <a:extLst>
                  <a:ext uri="{FF2B5EF4-FFF2-40B4-BE49-F238E27FC236}">
                    <a16:creationId xmlns:a16="http://schemas.microsoft.com/office/drawing/2014/main" id="{6075962D-1A10-E0B1-F9A0-6D2ADACCB08D}"/>
                  </a:ext>
                </a:extLst>
              </p:cNvPr>
              <p:cNvSpPr>
                <a:spLocks noChangeArrowheads="1"/>
              </p:cNvSpPr>
              <p:nvPr/>
            </p:nvSpPr>
            <p:spPr bwMode="auto">
              <a:xfrm rot="335885">
                <a:off x="5021753" y="2927868"/>
                <a:ext cx="83398" cy="51676"/>
              </a:xfrm>
              <a:prstGeom prst="ellipse">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2" name="Freeform 386">
                <a:extLst>
                  <a:ext uri="{FF2B5EF4-FFF2-40B4-BE49-F238E27FC236}">
                    <a16:creationId xmlns:a16="http://schemas.microsoft.com/office/drawing/2014/main" id="{07193616-BED8-F59C-77D8-3C852247A93F}"/>
                  </a:ext>
                </a:extLst>
              </p:cNvPr>
              <p:cNvSpPr>
                <a:spLocks/>
              </p:cNvSpPr>
              <p:nvPr/>
            </p:nvSpPr>
            <p:spPr bwMode="auto">
              <a:xfrm>
                <a:off x="5032178" y="2954674"/>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3" name="Freeform 387">
                <a:extLst>
                  <a:ext uri="{FF2B5EF4-FFF2-40B4-BE49-F238E27FC236}">
                    <a16:creationId xmlns:a16="http://schemas.microsoft.com/office/drawing/2014/main" id="{DA7FBEED-E050-467A-141F-39A51306CA65}"/>
                  </a:ext>
                </a:extLst>
              </p:cNvPr>
              <p:cNvSpPr>
                <a:spLocks/>
              </p:cNvSpPr>
              <p:nvPr/>
            </p:nvSpPr>
            <p:spPr bwMode="auto">
              <a:xfrm>
                <a:off x="5062460" y="2952192"/>
                <a:ext cx="31274" cy="148925"/>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grpSp>
        <p:nvGrpSpPr>
          <p:cNvPr id="441" name="Group 440">
            <a:extLst>
              <a:ext uri="{FF2B5EF4-FFF2-40B4-BE49-F238E27FC236}">
                <a16:creationId xmlns:a16="http://schemas.microsoft.com/office/drawing/2014/main" id="{5374A497-9029-F6C9-FC39-8C7A13C06924}"/>
              </a:ext>
            </a:extLst>
          </p:cNvPr>
          <p:cNvGrpSpPr/>
          <p:nvPr/>
        </p:nvGrpSpPr>
        <p:grpSpPr>
          <a:xfrm>
            <a:off x="5520959" y="5030277"/>
            <a:ext cx="3970879" cy="999312"/>
            <a:chOff x="6637041" y="1276726"/>
            <a:chExt cx="4177296" cy="1051260"/>
          </a:xfrm>
        </p:grpSpPr>
        <p:sp>
          <p:nvSpPr>
            <p:cNvPr id="442" name="TextBox 441">
              <a:extLst>
                <a:ext uri="{FF2B5EF4-FFF2-40B4-BE49-F238E27FC236}">
                  <a16:creationId xmlns:a16="http://schemas.microsoft.com/office/drawing/2014/main" id="{13AB842F-A6A8-A60E-9615-B63A76286801}"/>
                </a:ext>
              </a:extLst>
            </p:cNvPr>
            <p:cNvSpPr txBox="1"/>
            <p:nvPr/>
          </p:nvSpPr>
          <p:spPr bwMode="auto">
            <a:xfrm>
              <a:off x="8653029" y="1276726"/>
              <a:ext cx="58450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713</a:t>
              </a:r>
            </a:p>
          </p:txBody>
        </p:sp>
        <p:sp>
          <p:nvSpPr>
            <p:cNvPr id="443" name="TextBox 442">
              <a:extLst>
                <a:ext uri="{FF2B5EF4-FFF2-40B4-BE49-F238E27FC236}">
                  <a16:creationId xmlns:a16="http://schemas.microsoft.com/office/drawing/2014/main" id="{037088E9-FE9A-552E-F9DC-C8A32DC65B26}"/>
                </a:ext>
              </a:extLst>
            </p:cNvPr>
            <p:cNvSpPr txBox="1"/>
            <p:nvPr/>
          </p:nvSpPr>
          <p:spPr bwMode="auto">
            <a:xfrm>
              <a:off x="8237253" y="1276726"/>
              <a:ext cx="58450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575</a:t>
              </a:r>
            </a:p>
          </p:txBody>
        </p:sp>
        <p:sp>
          <p:nvSpPr>
            <p:cNvPr id="444" name="TextBox 443">
              <a:extLst>
                <a:ext uri="{FF2B5EF4-FFF2-40B4-BE49-F238E27FC236}">
                  <a16:creationId xmlns:a16="http://schemas.microsoft.com/office/drawing/2014/main" id="{48F68706-29F9-7922-2F20-2ADF61163E9F}"/>
                </a:ext>
              </a:extLst>
            </p:cNvPr>
            <p:cNvSpPr txBox="1"/>
            <p:nvPr/>
          </p:nvSpPr>
          <p:spPr bwMode="auto">
            <a:xfrm>
              <a:off x="6938126" y="1276726"/>
              <a:ext cx="83482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KIF5B</a:t>
              </a:r>
            </a:p>
          </p:txBody>
        </p:sp>
        <p:cxnSp>
          <p:nvCxnSpPr>
            <p:cNvPr id="445" name="Straight Connector 444">
              <a:extLst>
                <a:ext uri="{FF2B5EF4-FFF2-40B4-BE49-F238E27FC236}">
                  <a16:creationId xmlns:a16="http://schemas.microsoft.com/office/drawing/2014/main" id="{CC95D558-AD02-6B20-6A5E-1E4D126AE0FF}"/>
                </a:ext>
              </a:extLst>
            </p:cNvPr>
            <p:cNvCxnSpPr/>
            <p:nvPr/>
          </p:nvCxnSpPr>
          <p:spPr bwMode="auto">
            <a:xfrm flipV="1">
              <a:off x="7433364" y="1543939"/>
              <a:ext cx="0" cy="160244"/>
            </a:xfrm>
            <a:prstGeom prst="line">
              <a:avLst/>
            </a:prstGeom>
            <a:noFill/>
            <a:ln w="28575" cap="flat" cmpd="sng" algn="ctr">
              <a:solidFill>
                <a:schemeClr val="bg1"/>
              </a:solidFill>
              <a:prstDash val="solid"/>
              <a:round/>
              <a:headEnd type="none" w="med" len="med"/>
              <a:tailEnd type="none" w="med" len="med"/>
            </a:ln>
            <a:effectLst/>
          </p:spPr>
        </p:cxnSp>
        <p:grpSp>
          <p:nvGrpSpPr>
            <p:cNvPr id="446" name="Group 445">
              <a:extLst>
                <a:ext uri="{FF2B5EF4-FFF2-40B4-BE49-F238E27FC236}">
                  <a16:creationId xmlns:a16="http://schemas.microsoft.com/office/drawing/2014/main" id="{5E552D9D-65AA-1943-6C4C-B751ADCEAE44}"/>
                </a:ext>
              </a:extLst>
            </p:cNvPr>
            <p:cNvGrpSpPr/>
            <p:nvPr/>
          </p:nvGrpSpPr>
          <p:grpSpPr>
            <a:xfrm>
              <a:off x="8609592" y="1548972"/>
              <a:ext cx="157621" cy="104558"/>
              <a:chOff x="8956122" y="3310371"/>
              <a:chExt cx="157621" cy="104558"/>
            </a:xfrm>
          </p:grpSpPr>
          <p:cxnSp>
            <p:nvCxnSpPr>
              <p:cNvPr id="456" name="Straight Connector 455">
                <a:extLst>
                  <a:ext uri="{FF2B5EF4-FFF2-40B4-BE49-F238E27FC236}">
                    <a16:creationId xmlns:a16="http://schemas.microsoft.com/office/drawing/2014/main" id="{2E99095C-F4B5-1B1B-A6F1-CB351678B13B}"/>
                  </a:ext>
                </a:extLst>
              </p:cNvPr>
              <p:cNvCxnSpPr/>
              <p:nvPr/>
            </p:nvCxnSpPr>
            <p:spPr bwMode="auto">
              <a:xfrm>
                <a:off x="8956122" y="3310373"/>
                <a:ext cx="81443" cy="104556"/>
              </a:xfrm>
              <a:prstGeom prst="line">
                <a:avLst/>
              </a:prstGeom>
              <a:noFill/>
              <a:ln w="28575" cap="flat" cmpd="sng" algn="ctr">
                <a:solidFill>
                  <a:schemeClr val="bg1"/>
                </a:solidFill>
                <a:prstDash val="solid"/>
                <a:round/>
                <a:headEnd type="none" w="med" len="med"/>
                <a:tailEnd type="none" w="med" len="med"/>
              </a:ln>
              <a:effectLst/>
            </p:spPr>
          </p:cxnSp>
          <p:cxnSp>
            <p:nvCxnSpPr>
              <p:cNvPr id="457" name="Straight Connector 456">
                <a:extLst>
                  <a:ext uri="{FF2B5EF4-FFF2-40B4-BE49-F238E27FC236}">
                    <a16:creationId xmlns:a16="http://schemas.microsoft.com/office/drawing/2014/main" id="{84CE1C94-4D32-8E4E-7C6F-17EBDB078D5E}"/>
                  </a:ext>
                </a:extLst>
              </p:cNvPr>
              <p:cNvCxnSpPr>
                <a:cxnSpLocks/>
              </p:cNvCxnSpPr>
              <p:nvPr/>
            </p:nvCxnSpPr>
            <p:spPr bwMode="auto">
              <a:xfrm flipV="1">
                <a:off x="9032300" y="3310371"/>
                <a:ext cx="81443" cy="104556"/>
              </a:xfrm>
              <a:prstGeom prst="line">
                <a:avLst/>
              </a:prstGeom>
              <a:noFill/>
              <a:ln w="28575" cap="flat" cmpd="sng" algn="ctr">
                <a:solidFill>
                  <a:schemeClr val="bg1"/>
                </a:solidFill>
                <a:prstDash val="solid"/>
                <a:round/>
                <a:headEnd type="none" w="med" len="med"/>
                <a:tailEnd type="none" w="med" len="med"/>
              </a:ln>
              <a:effectLst/>
            </p:spPr>
          </p:cxnSp>
        </p:grpSp>
        <p:sp>
          <p:nvSpPr>
            <p:cNvPr id="447" name="Rectangle 446">
              <a:extLst>
                <a:ext uri="{FF2B5EF4-FFF2-40B4-BE49-F238E27FC236}">
                  <a16:creationId xmlns:a16="http://schemas.microsoft.com/office/drawing/2014/main" id="{5EABF300-BEDB-27BC-46A2-A92B645AEC6F}"/>
                </a:ext>
              </a:extLst>
            </p:cNvPr>
            <p:cNvSpPr/>
            <p:nvPr/>
          </p:nvSpPr>
          <p:spPr>
            <a:xfrm>
              <a:off x="7001535" y="1981766"/>
              <a:ext cx="1330314" cy="32377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KIF5B</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exon 15 </a:t>
              </a:r>
            </a:p>
          </p:txBody>
        </p:sp>
        <p:sp>
          <p:nvSpPr>
            <p:cNvPr id="448" name="Rectangle 447">
              <a:extLst>
                <a:ext uri="{FF2B5EF4-FFF2-40B4-BE49-F238E27FC236}">
                  <a16:creationId xmlns:a16="http://schemas.microsoft.com/office/drawing/2014/main" id="{D5B5FB01-5C61-7C00-7D42-37DF115B1758}"/>
                </a:ext>
              </a:extLst>
            </p:cNvPr>
            <p:cNvSpPr/>
            <p:nvPr/>
          </p:nvSpPr>
          <p:spPr>
            <a:xfrm>
              <a:off x="9237536" y="2004210"/>
              <a:ext cx="1138073" cy="32377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RET</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exon 12</a:t>
              </a:r>
            </a:p>
          </p:txBody>
        </p:sp>
        <p:sp>
          <p:nvSpPr>
            <p:cNvPr id="449" name="Rounded Rectangle 388">
              <a:extLst>
                <a:ext uri="{FF2B5EF4-FFF2-40B4-BE49-F238E27FC236}">
                  <a16:creationId xmlns:a16="http://schemas.microsoft.com/office/drawing/2014/main" id="{67ED82E9-8295-19E2-5250-62DE1373F04C}"/>
                </a:ext>
              </a:extLst>
            </p:cNvPr>
            <p:cNvSpPr/>
            <p:nvPr/>
          </p:nvSpPr>
          <p:spPr bwMode="auto">
            <a:xfrm rot="5400000" flipH="1">
              <a:off x="6815349" y="1523859"/>
              <a:ext cx="219456" cy="576072"/>
            </a:xfrm>
            <a:prstGeom prst="roundRect">
              <a:avLst>
                <a:gd name="adj" fmla="val 29710"/>
              </a:avLst>
            </a:prstGeom>
            <a:gradFill flip="none" rotWithShape="1">
              <a:gsLst>
                <a:gs pos="0">
                  <a:schemeClr val="accent6"/>
                </a:gs>
                <a:gs pos="50000">
                  <a:schemeClr val="accent6">
                    <a:lumMod val="20000"/>
                    <a:lumOff val="80000"/>
                  </a:schemeClr>
                </a:gs>
                <a:gs pos="100000">
                  <a:schemeClr val="bg2"/>
                </a:gs>
                <a:gs pos="97000">
                  <a:schemeClr val="accent6"/>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450" name="Group 449">
              <a:extLst>
                <a:ext uri="{FF2B5EF4-FFF2-40B4-BE49-F238E27FC236}">
                  <a16:creationId xmlns:a16="http://schemas.microsoft.com/office/drawing/2014/main" id="{AA00082C-1ECB-4B6A-8DC9-AD48FE872412}"/>
                </a:ext>
              </a:extLst>
            </p:cNvPr>
            <p:cNvGrpSpPr/>
            <p:nvPr/>
          </p:nvGrpSpPr>
          <p:grpSpPr>
            <a:xfrm rot="16200000">
              <a:off x="8209989" y="745474"/>
              <a:ext cx="220474" cy="2131825"/>
              <a:chOff x="10058329" y="2947585"/>
              <a:chExt cx="220474" cy="2715730"/>
            </a:xfrm>
          </p:grpSpPr>
          <p:sp>
            <p:nvSpPr>
              <p:cNvPr id="454" name="Rounded Rectangle 388">
                <a:extLst>
                  <a:ext uri="{FF2B5EF4-FFF2-40B4-BE49-F238E27FC236}">
                    <a16:creationId xmlns:a16="http://schemas.microsoft.com/office/drawing/2014/main" id="{C566F602-CF80-10B4-928D-3B75962C862A}"/>
                  </a:ext>
                </a:extLst>
              </p:cNvPr>
              <p:cNvSpPr/>
              <p:nvPr/>
            </p:nvSpPr>
            <p:spPr bwMode="auto">
              <a:xfrm rot="10800000" flipH="1">
                <a:off x="10058330" y="2947585"/>
                <a:ext cx="220473" cy="2715730"/>
              </a:xfrm>
              <a:prstGeom prst="roundRect">
                <a:avLst>
                  <a:gd name="adj" fmla="val 29710"/>
                </a:avLst>
              </a:prstGeom>
              <a:gradFill flip="none" rotWithShape="1">
                <a:gsLst>
                  <a:gs pos="0">
                    <a:schemeClr val="accent6"/>
                  </a:gs>
                  <a:gs pos="50000">
                    <a:schemeClr val="accent6">
                      <a:lumMod val="20000"/>
                      <a:lumOff val="80000"/>
                    </a:schemeClr>
                  </a:gs>
                  <a:gs pos="100000">
                    <a:schemeClr val="bg2"/>
                  </a:gs>
                  <a:gs pos="97000">
                    <a:schemeClr val="accent6"/>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55" name="Rounded Rectangle 388">
                <a:extLst>
                  <a:ext uri="{FF2B5EF4-FFF2-40B4-BE49-F238E27FC236}">
                    <a16:creationId xmlns:a16="http://schemas.microsoft.com/office/drawing/2014/main" id="{66369233-E9C5-B9F1-8FA8-84311750D71E}"/>
                  </a:ext>
                </a:extLst>
              </p:cNvPr>
              <p:cNvSpPr/>
              <p:nvPr/>
            </p:nvSpPr>
            <p:spPr bwMode="auto">
              <a:xfrm rot="10800000" flipH="1">
                <a:off x="10058329" y="3176100"/>
                <a:ext cx="220472" cy="2251114"/>
              </a:xfrm>
              <a:prstGeom prst="roundRect">
                <a:avLst>
                  <a:gd name="adj" fmla="val 29710"/>
                </a:avLst>
              </a:prstGeom>
              <a:gradFill flip="none" rotWithShape="1">
                <a:gsLst>
                  <a:gs pos="0">
                    <a:schemeClr val="accent6">
                      <a:lumMod val="60000"/>
                      <a:lumOff val="40000"/>
                    </a:schemeClr>
                  </a:gs>
                  <a:gs pos="50000">
                    <a:schemeClr val="accent6">
                      <a:lumMod val="20000"/>
                      <a:lumOff val="80000"/>
                    </a:schemeClr>
                  </a:gs>
                  <a:gs pos="100000">
                    <a:schemeClr val="bg2"/>
                  </a:gs>
                  <a:gs pos="98000">
                    <a:schemeClr val="accent6">
                      <a:lumMod val="60000"/>
                      <a:lumOff val="40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grpSp>
          <p:nvGrpSpPr>
            <p:cNvPr id="451" name="Group 450">
              <a:extLst>
                <a:ext uri="{FF2B5EF4-FFF2-40B4-BE49-F238E27FC236}">
                  <a16:creationId xmlns:a16="http://schemas.microsoft.com/office/drawing/2014/main" id="{D38D90B8-520F-3E24-6B51-7A006490209F}"/>
                </a:ext>
              </a:extLst>
            </p:cNvPr>
            <p:cNvGrpSpPr/>
            <p:nvPr/>
          </p:nvGrpSpPr>
          <p:grpSpPr>
            <a:xfrm rot="16200000">
              <a:off x="9640380" y="747669"/>
              <a:ext cx="220475" cy="2127438"/>
              <a:chOff x="9183617" y="10198281"/>
              <a:chExt cx="220475" cy="2540929"/>
            </a:xfrm>
          </p:grpSpPr>
          <p:sp>
            <p:nvSpPr>
              <p:cNvPr id="452" name="Rounded Rectangle 388">
                <a:extLst>
                  <a:ext uri="{FF2B5EF4-FFF2-40B4-BE49-F238E27FC236}">
                    <a16:creationId xmlns:a16="http://schemas.microsoft.com/office/drawing/2014/main" id="{B82ADFCF-FF9D-B3F5-8B29-FBF77C35A204}"/>
                  </a:ext>
                </a:extLst>
              </p:cNvPr>
              <p:cNvSpPr/>
              <p:nvPr/>
            </p:nvSpPr>
            <p:spPr bwMode="auto">
              <a:xfrm rot="10800000" flipH="1">
                <a:off x="9183618" y="10198281"/>
                <a:ext cx="219456" cy="2540929"/>
              </a:xfrm>
              <a:prstGeom prst="roundRect">
                <a:avLst>
                  <a:gd name="adj" fmla="val 29710"/>
                </a:avLst>
              </a:prstGeom>
              <a:gradFill flip="none" rotWithShape="1">
                <a:gsLst>
                  <a:gs pos="0">
                    <a:schemeClr val="accent1"/>
                  </a:gs>
                  <a:gs pos="99115">
                    <a:schemeClr val="accent1"/>
                  </a:gs>
                  <a:gs pos="50000">
                    <a:schemeClr val="accent2">
                      <a:lumMod val="40000"/>
                      <a:lumOff val="60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53" name="Rounded Rectangle 388">
                <a:extLst>
                  <a:ext uri="{FF2B5EF4-FFF2-40B4-BE49-F238E27FC236}">
                    <a16:creationId xmlns:a16="http://schemas.microsoft.com/office/drawing/2014/main" id="{BCC39F54-0C18-649B-129A-2B80638B87E1}"/>
                  </a:ext>
                </a:extLst>
              </p:cNvPr>
              <p:cNvSpPr/>
              <p:nvPr/>
            </p:nvSpPr>
            <p:spPr bwMode="auto">
              <a:xfrm rot="10800000" flipH="1">
                <a:off x="9183617" y="10335222"/>
                <a:ext cx="220475" cy="2107799"/>
              </a:xfrm>
              <a:prstGeom prst="roundRect">
                <a:avLst>
                  <a:gd name="adj" fmla="val 29710"/>
                </a:avLst>
              </a:prstGeom>
              <a:gradFill flip="none" rotWithShape="1">
                <a:gsLst>
                  <a:gs pos="0">
                    <a:schemeClr val="accent2">
                      <a:lumMod val="75000"/>
                    </a:schemeClr>
                  </a:gs>
                  <a:gs pos="50000">
                    <a:schemeClr val="accent2">
                      <a:lumMod val="20000"/>
                      <a:lumOff val="80000"/>
                    </a:schemeClr>
                  </a:gs>
                  <a:gs pos="100000">
                    <a:schemeClr val="bg2"/>
                  </a:gs>
                  <a:gs pos="98000">
                    <a:schemeClr val="accent2">
                      <a:lumMod val="7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grpSp>
    </p:spTree>
    <p:extLst>
      <p:ext uri="{BB962C8B-B14F-4D97-AF65-F5344CB8AC3E}">
        <p14:creationId xmlns:p14="http://schemas.microsoft.com/office/powerpoint/2010/main" val="1707977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4">
            <a:extLst>
              <a:ext uri="{FF2B5EF4-FFF2-40B4-BE49-F238E27FC236}">
                <a16:creationId xmlns:a16="http://schemas.microsoft.com/office/drawing/2014/main" id="{20E607BA-70B2-4879-1DEF-9D06B29EE4DC}"/>
              </a:ext>
            </a:extLst>
          </p:cNvPr>
          <p:cNvSpPr txBox="1">
            <a:spLocks/>
          </p:cNvSpPr>
          <p:nvPr/>
        </p:nvSpPr>
        <p:spPr bwMode="auto">
          <a:xfrm>
            <a:off x="609759" y="238127"/>
            <a:ext cx="10872445"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Selpercatinib and Pralsetinib: Approved Selective </a:t>
            </a:r>
            <a:b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b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RET Inhibitors for </a:t>
            </a:r>
            <a:r>
              <a:rPr kumimoji="0" lang="en-US" sz="3600" b="1" i="1" u="none" strike="noStrike" kern="0" cap="none" spc="0" normalizeH="0" baseline="0" noProof="0" dirty="0">
                <a:ln>
                  <a:noFill/>
                </a:ln>
                <a:solidFill>
                  <a:srgbClr val="455560"/>
                </a:solidFill>
                <a:effectLst/>
                <a:uLnTx/>
                <a:uFillTx/>
                <a:latin typeface="Calibri" panose="020F0502020204030204" pitchFamily="34" charset="0"/>
                <a:ea typeface="+mj-ea"/>
                <a:cs typeface="+mj-cs"/>
              </a:rPr>
              <a:t>RET</a:t>
            </a: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 Fusion–Positive Advanced NSCLC</a:t>
            </a:r>
          </a:p>
        </p:txBody>
      </p:sp>
      <p:sp>
        <p:nvSpPr>
          <p:cNvPr id="134" name="Content Placeholder 1">
            <a:extLst>
              <a:ext uri="{FF2B5EF4-FFF2-40B4-BE49-F238E27FC236}">
                <a16:creationId xmlns:a16="http://schemas.microsoft.com/office/drawing/2014/main" id="{B7605730-C93A-54AD-7051-53C31A524B95}"/>
              </a:ext>
            </a:extLst>
          </p:cNvPr>
          <p:cNvSpPr txBox="1">
            <a:spLocks/>
          </p:cNvSpPr>
          <p:nvPr/>
        </p:nvSpPr>
        <p:spPr bwMode="auto">
          <a:xfrm>
            <a:off x="601820" y="1510730"/>
            <a:ext cx="5309278" cy="459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Incidence: 1%-2% of nonsquamous NSCLC</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135" name="Table 15">
            <a:extLst>
              <a:ext uri="{FF2B5EF4-FFF2-40B4-BE49-F238E27FC236}">
                <a16:creationId xmlns:a16="http://schemas.microsoft.com/office/drawing/2014/main" id="{10B014AA-8182-0527-7DFA-1E56D45F136F}"/>
              </a:ext>
            </a:extLst>
          </p:cNvPr>
          <p:cNvGraphicFramePr>
            <a:graphicFrameLocks noGrp="1"/>
          </p:cNvGraphicFramePr>
          <p:nvPr>
            <p:extLst>
              <p:ext uri="{D42A27DB-BD31-4B8C-83A1-F6EECF244321}">
                <p14:modId xmlns:p14="http://schemas.microsoft.com/office/powerpoint/2010/main" val="2433489779"/>
              </p:ext>
            </p:extLst>
          </p:nvPr>
        </p:nvGraphicFramePr>
        <p:xfrm>
          <a:off x="723899" y="1998869"/>
          <a:ext cx="5161707" cy="3017520"/>
        </p:xfrm>
        <a:graphic>
          <a:graphicData uri="http://schemas.openxmlformats.org/drawingml/2006/table">
            <a:tbl>
              <a:tblPr firstRow="1" bandRow="1"/>
              <a:tblGrid>
                <a:gridCol w="2073128">
                  <a:extLst>
                    <a:ext uri="{9D8B030D-6E8A-4147-A177-3AD203B41FA5}">
                      <a16:colId xmlns:a16="http://schemas.microsoft.com/office/drawing/2014/main" val="2266926427"/>
                    </a:ext>
                  </a:extLst>
                </a:gridCol>
                <a:gridCol w="1722314">
                  <a:extLst>
                    <a:ext uri="{9D8B030D-6E8A-4147-A177-3AD203B41FA5}">
                      <a16:colId xmlns:a16="http://schemas.microsoft.com/office/drawing/2014/main" val="2540440937"/>
                    </a:ext>
                  </a:extLst>
                </a:gridCol>
                <a:gridCol w="1366265">
                  <a:extLst>
                    <a:ext uri="{9D8B030D-6E8A-4147-A177-3AD203B41FA5}">
                      <a16:colId xmlns:a16="http://schemas.microsoft.com/office/drawing/2014/main" val="3971398757"/>
                    </a:ext>
                  </a:extLst>
                </a:gridCol>
              </a:tblGrid>
              <a:tr h="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Calibri" panose="020F0502020204030204" pitchFamily="34" charset="0"/>
                          <a:cs typeface="Calibri" panose="020F0502020204030204" pitchFamily="34" charset="0"/>
                        </a:rPr>
                        <a:t>Response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1471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a:latin typeface="Calibri" panose="020F0502020204030204" pitchFamily="34" charset="0"/>
                          <a:cs typeface="Calibri" panose="020F0502020204030204" pitchFamily="34" charset="0"/>
                        </a:rPr>
                        <a:t>Prior Plt-Based CT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1471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a:latin typeface="Calibri" panose="020F0502020204030204" pitchFamily="34" charset="0"/>
                          <a:cs typeface="Calibri" panose="020F0502020204030204" pitchFamily="34" charset="0"/>
                        </a:rPr>
                        <a:t>Tx Naive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3301175998"/>
                  </a:ext>
                </a:extLst>
              </a:tr>
              <a:tr h="12197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1" dirty="0">
                          <a:solidFill>
                            <a:schemeClr val="bg1"/>
                          </a:solidFill>
                          <a:latin typeface="Calibri" panose="020F0502020204030204" pitchFamily="34" charset="0"/>
                          <a:cs typeface="Calibri" panose="020F0502020204030204" pitchFamily="34" charset="0"/>
                        </a:rPr>
                        <a:t>Selpercatinib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DCDC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(n = 247)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DCDC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(n = 69)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2924960921"/>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ORR,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61.1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84.1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172865585"/>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Median DoR, mo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28.6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20.2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600321659"/>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Median PFS, mo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24.9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22.0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389807280"/>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1" dirty="0">
                          <a:solidFill>
                            <a:schemeClr val="bg1"/>
                          </a:solidFill>
                          <a:latin typeface="Calibri" panose="020F0502020204030204" pitchFamily="34" charset="0"/>
                          <a:cs typeface="Calibri" panose="020F0502020204030204" pitchFamily="34" charset="0"/>
                        </a:rPr>
                        <a:t>Pralsetinib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CDC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(n = 87)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CDC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(n = 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1299096781"/>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ORR,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61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444663808"/>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Median DoR, mo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NR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802285667"/>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Median PFS, mo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17.1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solidFill>
                            <a:schemeClr val="bg1"/>
                          </a:solidFill>
                          <a:latin typeface="Calibri" panose="020F0502020204030204" pitchFamily="34" charset="0"/>
                          <a:cs typeface="Calibri" panose="020F0502020204030204" pitchFamily="34" charset="0"/>
                        </a:rPr>
                        <a:t>9.1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913551836"/>
                  </a:ext>
                </a:extLst>
              </a:tr>
            </a:tbl>
          </a:graphicData>
        </a:graphic>
      </p:graphicFrame>
      <p:sp>
        <p:nvSpPr>
          <p:cNvPr id="136" name="TextBox 135">
            <a:extLst>
              <a:ext uri="{FF2B5EF4-FFF2-40B4-BE49-F238E27FC236}">
                <a16:creationId xmlns:a16="http://schemas.microsoft.com/office/drawing/2014/main" id="{CADA196F-DF67-5C78-7E82-D52AF1BA544D}"/>
              </a:ext>
            </a:extLst>
          </p:cNvPr>
          <p:cNvSpPr txBox="1"/>
          <p:nvPr/>
        </p:nvSpPr>
        <p:spPr>
          <a:xfrm>
            <a:off x="6207506" y="1385134"/>
            <a:ext cx="5781886" cy="584775"/>
          </a:xfrm>
          <a:prstGeom prst="rect">
            <a:avLst/>
          </a:prstGeom>
          <a:noFill/>
        </p:spPr>
        <p:txBody>
          <a:bodyPr wrap="square" rtlCol="0">
            <a:spAutoFit/>
          </a:bodyPr>
          <a:lstStyle/>
          <a:p>
            <a:pPr algn="ctr" eaLnBrk="0" fontAlgn="base" hangingPunct="0">
              <a:spcBef>
                <a:spcPct val="0"/>
              </a:spcBef>
              <a:spcAft>
                <a:spcPct val="0"/>
              </a:spcAft>
              <a:defRPr/>
            </a:pPr>
            <a:r>
              <a:rPr lang="en-US" sz="1600" b="1" dirty="0">
                <a:solidFill>
                  <a:srgbClr val="000000"/>
                </a:solidFill>
                <a:cs typeface="Calibri" panose="020F0502020204030204" pitchFamily="34" charset="0"/>
              </a:rPr>
              <a:t>Phase I/II LIBRETTO-001: Best Tumor Response With </a:t>
            </a:r>
            <a:br>
              <a:rPr lang="en-US" sz="1600" b="1" dirty="0">
                <a:solidFill>
                  <a:srgbClr val="000000"/>
                </a:solidFill>
                <a:cs typeface="Calibri" panose="020F0502020204030204" pitchFamily="34" charset="0"/>
              </a:rPr>
            </a:br>
            <a:r>
              <a:rPr lang="en-US" sz="1600" b="1" dirty="0">
                <a:solidFill>
                  <a:srgbClr val="000000"/>
                </a:solidFill>
                <a:cs typeface="Calibri" panose="020F0502020204030204" pitchFamily="34" charset="0"/>
              </a:rPr>
              <a:t>Selpercatinib in Tx-Naive </a:t>
            </a:r>
            <a:r>
              <a:rPr lang="en-US" sz="1600" b="1" i="1" dirty="0">
                <a:solidFill>
                  <a:srgbClr val="000000"/>
                </a:solidFill>
                <a:cs typeface="Calibri" panose="020F0502020204030204" pitchFamily="34" charset="0"/>
              </a:rPr>
              <a:t>RET</a:t>
            </a:r>
            <a:r>
              <a:rPr lang="en-US" sz="1600" b="1" dirty="0">
                <a:solidFill>
                  <a:srgbClr val="000000"/>
                </a:solidFill>
                <a:cs typeface="Calibri" panose="020F0502020204030204" pitchFamily="34" charset="0"/>
              </a:rPr>
              <a:t>+ Adv NSCLC (n = 48)</a:t>
            </a:r>
          </a:p>
        </p:txBody>
      </p:sp>
      <p:sp>
        <p:nvSpPr>
          <p:cNvPr id="137" name="TextBox 136">
            <a:extLst>
              <a:ext uri="{FF2B5EF4-FFF2-40B4-BE49-F238E27FC236}">
                <a16:creationId xmlns:a16="http://schemas.microsoft.com/office/drawing/2014/main" id="{7A683D1F-10FA-ADD7-0FC8-1697308AE26B}"/>
              </a:ext>
            </a:extLst>
          </p:cNvPr>
          <p:cNvSpPr txBox="1"/>
          <p:nvPr/>
        </p:nvSpPr>
        <p:spPr>
          <a:xfrm>
            <a:off x="6235742" y="3873047"/>
            <a:ext cx="5768935" cy="584775"/>
          </a:xfrm>
          <a:prstGeom prst="rect">
            <a:avLst/>
          </a:prstGeom>
          <a:noFill/>
        </p:spPr>
        <p:txBody>
          <a:bodyPr wrap="square" rtlCol="0">
            <a:spAutoFit/>
          </a:bodyPr>
          <a:lstStyle/>
          <a:p>
            <a:pPr algn="ctr" eaLnBrk="0" fontAlgn="base" hangingPunct="0">
              <a:spcBef>
                <a:spcPct val="0"/>
              </a:spcBef>
              <a:spcAft>
                <a:spcPct val="0"/>
              </a:spcAft>
              <a:defRPr/>
            </a:pPr>
            <a:r>
              <a:rPr lang="en-US" sz="1600" b="1" dirty="0">
                <a:solidFill>
                  <a:srgbClr val="000000"/>
                </a:solidFill>
                <a:cs typeface="Calibri" panose="020F0502020204030204" pitchFamily="34" charset="0"/>
              </a:rPr>
              <a:t>Phase I/II ARROW: Best Tumor Response With </a:t>
            </a:r>
            <a:br>
              <a:rPr lang="en-US" sz="1600" b="1" dirty="0">
                <a:solidFill>
                  <a:srgbClr val="000000"/>
                </a:solidFill>
                <a:cs typeface="Calibri" panose="020F0502020204030204" pitchFamily="34" charset="0"/>
              </a:rPr>
            </a:br>
            <a:r>
              <a:rPr lang="en-US" sz="1600" b="1" dirty="0">
                <a:solidFill>
                  <a:srgbClr val="000000"/>
                </a:solidFill>
                <a:cs typeface="Calibri" panose="020F0502020204030204" pitchFamily="34" charset="0"/>
              </a:rPr>
              <a:t>Pralsetinib in Tx-Naive </a:t>
            </a:r>
            <a:r>
              <a:rPr lang="en-US" sz="1600" b="1" i="1" dirty="0">
                <a:solidFill>
                  <a:srgbClr val="000000"/>
                </a:solidFill>
                <a:cs typeface="Calibri" panose="020F0502020204030204" pitchFamily="34" charset="0"/>
              </a:rPr>
              <a:t>RET</a:t>
            </a:r>
            <a:r>
              <a:rPr lang="en-US" sz="1600" b="1" dirty="0">
                <a:solidFill>
                  <a:srgbClr val="000000"/>
                </a:solidFill>
                <a:cs typeface="Calibri" panose="020F0502020204030204" pitchFamily="34" charset="0"/>
              </a:rPr>
              <a:t>+ Adv NSCLC (n = 26)</a:t>
            </a:r>
          </a:p>
        </p:txBody>
      </p:sp>
      <p:sp>
        <p:nvSpPr>
          <p:cNvPr id="138" name="Content Placeholder 3">
            <a:extLst>
              <a:ext uri="{FF2B5EF4-FFF2-40B4-BE49-F238E27FC236}">
                <a16:creationId xmlns:a16="http://schemas.microsoft.com/office/drawing/2014/main" id="{4ADB11EF-F47C-B991-A95B-CEFA6A160CDC}"/>
              </a:ext>
            </a:extLst>
          </p:cNvPr>
          <p:cNvSpPr txBox="1">
            <a:spLocks/>
          </p:cNvSpPr>
          <p:nvPr/>
        </p:nvSpPr>
        <p:spPr>
          <a:xfrm>
            <a:off x="609759" y="5199449"/>
            <a:ext cx="5378965" cy="1311403"/>
          </a:xfrm>
          <a:prstGeom prst="rect">
            <a:avLst/>
          </a:prstGeom>
        </p:spPr>
        <p:txBody>
          <a:bodyPr/>
          <a:lstStyle>
            <a:lvl1pPr marL="342889" indent="-342889" algn="l" rtl="0" eaLnBrk="1" fontAlgn="base" hangingPunct="1">
              <a:lnSpc>
                <a:spcPct val="90000"/>
              </a:lnSpc>
              <a:spcBef>
                <a:spcPts val="1000"/>
              </a:spcBef>
              <a:spcAft>
                <a:spcPts val="699"/>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29" indent="-285743" algn="l" rtl="0" eaLnBrk="1" fontAlgn="base" hangingPunct="1">
              <a:lnSpc>
                <a:spcPct val="90000"/>
              </a:lnSpc>
              <a:spcBef>
                <a:spcPts val="1000"/>
              </a:spcBef>
              <a:spcAft>
                <a:spcPts val="699"/>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2971" indent="-228594" algn="l" rtl="0" eaLnBrk="1" fontAlgn="base" hangingPunct="1">
              <a:lnSpc>
                <a:spcPct val="90000"/>
              </a:lnSpc>
              <a:spcBef>
                <a:spcPts val="1000"/>
              </a:spcBef>
              <a:spcAft>
                <a:spcPts val="699"/>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157" indent="-228594" algn="l" rtl="0" eaLnBrk="1" fontAlgn="base" hangingPunct="1">
              <a:lnSpc>
                <a:spcPct val="90000"/>
              </a:lnSpc>
              <a:spcBef>
                <a:spcPts val="1000"/>
              </a:spcBef>
              <a:spcAft>
                <a:spcPts val="699"/>
              </a:spcAft>
              <a:buClr>
                <a:schemeClr val="bg1"/>
              </a:buClr>
              <a:buFont typeface="Arial" panose="020B0604020202020204" pitchFamily="34" charset="0"/>
              <a:buChar char="‒"/>
              <a:defRPr sz="2199">
                <a:solidFill>
                  <a:schemeClr val="bg1"/>
                </a:solidFill>
                <a:latin typeface="Calibri" panose="020F0502020204030204" pitchFamily="34" charset="0"/>
              </a:defRPr>
            </a:lvl4pPr>
            <a:lvl5pPr marL="2057346" indent="-228594" algn="l" rtl="0" eaLnBrk="1" fontAlgn="base" hangingPunct="1">
              <a:lnSpc>
                <a:spcPct val="90000"/>
              </a:lnSpc>
              <a:spcBef>
                <a:spcPts val="1000"/>
              </a:spcBef>
              <a:spcAft>
                <a:spcPts val="699"/>
              </a:spcAft>
              <a:buClr>
                <a:schemeClr val="bg1"/>
              </a:buClr>
              <a:buFont typeface="Arial" panose="020B0604020202020204" pitchFamily="34" charset="0"/>
              <a:buChar char="‒"/>
              <a:defRPr sz="1999">
                <a:solidFill>
                  <a:schemeClr val="bg1"/>
                </a:solidFill>
                <a:latin typeface="Calibri" panose="020F0502020204030204" pitchFamily="34" charset="0"/>
              </a:defRPr>
            </a:lvl5pPr>
            <a:lvl6pPr marL="2514532"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721"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8909"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095"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889" marR="0" lvl="0" indent="-342889" algn="l" defTabSz="914400" rtl="0" eaLnBrk="1" fontAlgn="base" latinLnBrk="0" hangingPunct="1">
              <a:lnSpc>
                <a:spcPct val="90000"/>
              </a:lnSpc>
              <a:spcBef>
                <a:spcPts val="400"/>
              </a:spcBef>
              <a:spcAft>
                <a:spcPts val="699"/>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FDA approvals for metastatic </a:t>
            </a:r>
            <a:r>
              <a:rPr kumimoji="0" lang="en-US" sz="20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RET</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NSCLC</a:t>
            </a:r>
          </a:p>
          <a:p>
            <a:pPr marL="742929" marR="0" lvl="1" indent="-285743" algn="l" defTabSz="914400" rtl="0" eaLnBrk="1" fontAlgn="base" latinLnBrk="0" hangingPunct="1">
              <a:lnSpc>
                <a:spcPct val="90000"/>
              </a:lnSpc>
              <a:spcBef>
                <a:spcPts val="400"/>
              </a:spcBef>
              <a:spcAft>
                <a:spcPts val="699"/>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Selpercatinib: May 2020</a:t>
            </a:r>
          </a:p>
          <a:p>
            <a:pPr marL="742929" marR="0" lvl="1" indent="-285743" algn="l" defTabSz="914400" rtl="0" eaLnBrk="1" fontAlgn="base" latinLnBrk="0" hangingPunct="1">
              <a:lnSpc>
                <a:spcPct val="90000"/>
              </a:lnSpc>
              <a:spcBef>
                <a:spcPts val="400"/>
              </a:spcBef>
              <a:spcAft>
                <a:spcPts val="699"/>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Pralsetinib: September 2020</a:t>
            </a:r>
          </a:p>
        </p:txBody>
      </p:sp>
      <p:sp>
        <p:nvSpPr>
          <p:cNvPr id="139" name="TextBox 138">
            <a:extLst>
              <a:ext uri="{FF2B5EF4-FFF2-40B4-BE49-F238E27FC236}">
                <a16:creationId xmlns:a16="http://schemas.microsoft.com/office/drawing/2014/main" id="{0BCDA8F9-E9EB-C960-9CB3-D56624565C6F}"/>
              </a:ext>
            </a:extLst>
          </p:cNvPr>
          <p:cNvSpPr txBox="1"/>
          <p:nvPr/>
        </p:nvSpPr>
        <p:spPr bwMode="auto">
          <a:xfrm rot="16200000">
            <a:off x="4972228" y="2632915"/>
            <a:ext cx="2546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ct val="5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rPr>
              <a:t>% Change From BL by IRC</a:t>
            </a:r>
          </a:p>
        </p:txBody>
      </p:sp>
      <p:cxnSp>
        <p:nvCxnSpPr>
          <p:cNvPr id="140" name="Straight Connector 139">
            <a:extLst>
              <a:ext uri="{FF2B5EF4-FFF2-40B4-BE49-F238E27FC236}">
                <a16:creationId xmlns:a16="http://schemas.microsoft.com/office/drawing/2014/main" id="{135B9AE7-618C-C5B7-FDD6-F8DCD347E9B0}"/>
              </a:ext>
            </a:extLst>
          </p:cNvPr>
          <p:cNvCxnSpPr>
            <a:cxnSpLocks/>
          </p:cNvCxnSpPr>
          <p:nvPr/>
        </p:nvCxnSpPr>
        <p:spPr bwMode="auto">
          <a:xfrm>
            <a:off x="6728059" y="1698859"/>
            <a:ext cx="0" cy="2273969"/>
          </a:xfrm>
          <a:prstGeom prst="line">
            <a:avLst/>
          </a:prstGeom>
          <a:noFill/>
          <a:ln w="28575" cap="flat" cmpd="sng" algn="ctr">
            <a:solidFill>
              <a:srgbClr val="000000"/>
            </a:solidFill>
            <a:prstDash val="solid"/>
            <a:round/>
            <a:headEnd type="none" w="med" len="med"/>
            <a:tailEnd type="none" w="med" len="med"/>
          </a:ln>
          <a:effectLst/>
        </p:spPr>
      </p:cxnSp>
      <p:grpSp>
        <p:nvGrpSpPr>
          <p:cNvPr id="141" name="Group 140">
            <a:extLst>
              <a:ext uri="{FF2B5EF4-FFF2-40B4-BE49-F238E27FC236}">
                <a16:creationId xmlns:a16="http://schemas.microsoft.com/office/drawing/2014/main" id="{D6F106F4-32A1-0A39-8C52-50311B95F4D6}"/>
              </a:ext>
            </a:extLst>
          </p:cNvPr>
          <p:cNvGrpSpPr/>
          <p:nvPr/>
        </p:nvGrpSpPr>
        <p:grpSpPr>
          <a:xfrm>
            <a:off x="6665619" y="1730807"/>
            <a:ext cx="4705571" cy="2118408"/>
            <a:chOff x="6634730" y="1730807"/>
            <a:chExt cx="7123702" cy="2118408"/>
          </a:xfrm>
        </p:grpSpPr>
        <p:cxnSp>
          <p:nvCxnSpPr>
            <p:cNvPr id="142" name="Straight Connector 141">
              <a:extLst>
                <a:ext uri="{FF2B5EF4-FFF2-40B4-BE49-F238E27FC236}">
                  <a16:creationId xmlns:a16="http://schemas.microsoft.com/office/drawing/2014/main" id="{C0164C88-B012-A08C-1AEF-B03C6A4812EE}"/>
                </a:ext>
              </a:extLst>
            </p:cNvPr>
            <p:cNvCxnSpPr/>
            <p:nvPr/>
          </p:nvCxnSpPr>
          <p:spPr bwMode="auto">
            <a:xfrm>
              <a:off x="6634730" y="1730807"/>
              <a:ext cx="81815" cy="0"/>
            </a:xfrm>
            <a:prstGeom prst="line">
              <a:avLst/>
            </a:prstGeom>
            <a:noFill/>
            <a:ln w="28575" cap="flat" cmpd="sng" algn="ctr">
              <a:solidFill>
                <a:srgbClr val="000000"/>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1BEC0A34-CDD6-279E-CEA7-7A44031CCEE3}"/>
                </a:ext>
              </a:extLst>
            </p:cNvPr>
            <p:cNvCxnSpPr/>
            <p:nvPr/>
          </p:nvCxnSpPr>
          <p:spPr bwMode="auto">
            <a:xfrm>
              <a:off x="6634730" y="2033437"/>
              <a:ext cx="81815" cy="0"/>
            </a:xfrm>
            <a:prstGeom prst="line">
              <a:avLst/>
            </a:prstGeom>
            <a:noFill/>
            <a:ln w="28575" cap="flat" cmpd="sng" algn="ctr">
              <a:solidFill>
                <a:srgbClr val="000000"/>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C8090272-1663-2EF9-285B-7C37C0B79D95}"/>
                </a:ext>
              </a:extLst>
            </p:cNvPr>
            <p:cNvCxnSpPr>
              <a:cxnSpLocks/>
            </p:cNvCxnSpPr>
            <p:nvPr/>
          </p:nvCxnSpPr>
          <p:spPr bwMode="auto">
            <a:xfrm>
              <a:off x="6634730" y="2336067"/>
              <a:ext cx="7123702" cy="0"/>
            </a:xfrm>
            <a:prstGeom prst="line">
              <a:avLst/>
            </a:prstGeom>
            <a:noFill/>
            <a:ln w="28575" cap="flat" cmpd="sng" algn="ctr">
              <a:solidFill>
                <a:srgbClr val="000000"/>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0CD2C179-328C-D16F-30C6-C876188C4C0B}"/>
                </a:ext>
              </a:extLst>
            </p:cNvPr>
            <p:cNvCxnSpPr/>
            <p:nvPr/>
          </p:nvCxnSpPr>
          <p:spPr bwMode="auto">
            <a:xfrm>
              <a:off x="6634730" y="2638697"/>
              <a:ext cx="81815" cy="0"/>
            </a:xfrm>
            <a:prstGeom prst="line">
              <a:avLst/>
            </a:prstGeom>
            <a:noFill/>
            <a:ln w="28575" cap="flat" cmpd="sng" algn="ctr">
              <a:solidFill>
                <a:srgbClr val="000000"/>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F848FD36-1807-D1BE-CA3C-CC059537DBAD}"/>
                </a:ext>
              </a:extLst>
            </p:cNvPr>
            <p:cNvCxnSpPr/>
            <p:nvPr/>
          </p:nvCxnSpPr>
          <p:spPr bwMode="auto">
            <a:xfrm>
              <a:off x="6634730" y="2941327"/>
              <a:ext cx="81815" cy="0"/>
            </a:xfrm>
            <a:prstGeom prst="line">
              <a:avLst/>
            </a:prstGeom>
            <a:noFill/>
            <a:ln w="28575" cap="flat" cmpd="sng" algn="ctr">
              <a:solidFill>
                <a:srgbClr val="000000"/>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C417C556-A75B-C725-5C22-4626C7C2963F}"/>
                </a:ext>
              </a:extLst>
            </p:cNvPr>
            <p:cNvCxnSpPr/>
            <p:nvPr/>
          </p:nvCxnSpPr>
          <p:spPr bwMode="auto">
            <a:xfrm>
              <a:off x="6634730" y="3243957"/>
              <a:ext cx="81815" cy="0"/>
            </a:xfrm>
            <a:prstGeom prst="line">
              <a:avLst/>
            </a:prstGeom>
            <a:noFill/>
            <a:ln w="28575" cap="flat" cmpd="sng" algn="ctr">
              <a:solidFill>
                <a:srgbClr val="000000"/>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D3709009-3B09-8FB8-19B7-69ACB02D27EF}"/>
                </a:ext>
              </a:extLst>
            </p:cNvPr>
            <p:cNvCxnSpPr/>
            <p:nvPr/>
          </p:nvCxnSpPr>
          <p:spPr bwMode="auto">
            <a:xfrm>
              <a:off x="6634730" y="3546587"/>
              <a:ext cx="81815" cy="0"/>
            </a:xfrm>
            <a:prstGeom prst="line">
              <a:avLst/>
            </a:prstGeom>
            <a:noFill/>
            <a:ln w="28575" cap="flat" cmpd="sng" algn="ctr">
              <a:solidFill>
                <a:srgbClr val="000000"/>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66DA5DBE-DFA6-A688-9084-C2EBE3C232B5}"/>
                </a:ext>
              </a:extLst>
            </p:cNvPr>
            <p:cNvCxnSpPr/>
            <p:nvPr/>
          </p:nvCxnSpPr>
          <p:spPr bwMode="auto">
            <a:xfrm>
              <a:off x="6634730" y="3849215"/>
              <a:ext cx="81815" cy="0"/>
            </a:xfrm>
            <a:prstGeom prst="line">
              <a:avLst/>
            </a:prstGeom>
            <a:noFill/>
            <a:ln w="28575" cap="flat" cmpd="sng" algn="ctr">
              <a:solidFill>
                <a:srgbClr val="000000"/>
              </a:solidFill>
              <a:prstDash val="solid"/>
              <a:round/>
              <a:headEnd type="none" w="med" len="med"/>
              <a:tailEnd type="none" w="med" len="med"/>
            </a:ln>
            <a:effectLst/>
          </p:spPr>
        </p:cxnSp>
      </p:grpSp>
      <p:sp>
        <p:nvSpPr>
          <p:cNvPr id="150" name="TextBox 149">
            <a:extLst>
              <a:ext uri="{FF2B5EF4-FFF2-40B4-BE49-F238E27FC236}">
                <a16:creationId xmlns:a16="http://schemas.microsoft.com/office/drawing/2014/main" id="{1B15F9E3-7E85-48FE-41F5-926D3E8117A3}"/>
              </a:ext>
            </a:extLst>
          </p:cNvPr>
          <p:cNvSpPr txBox="1"/>
          <p:nvPr/>
        </p:nvSpPr>
        <p:spPr bwMode="auto">
          <a:xfrm>
            <a:off x="6377245" y="1571826"/>
            <a:ext cx="4047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40</a:t>
            </a:r>
          </a:p>
        </p:txBody>
      </p:sp>
      <p:sp>
        <p:nvSpPr>
          <p:cNvPr id="151" name="TextBox 150">
            <a:extLst>
              <a:ext uri="{FF2B5EF4-FFF2-40B4-BE49-F238E27FC236}">
                <a16:creationId xmlns:a16="http://schemas.microsoft.com/office/drawing/2014/main" id="{BFBE07AF-B34A-5890-8AA1-48A0B1025276}"/>
              </a:ext>
            </a:extLst>
          </p:cNvPr>
          <p:cNvSpPr txBox="1"/>
          <p:nvPr/>
        </p:nvSpPr>
        <p:spPr bwMode="auto">
          <a:xfrm>
            <a:off x="6377245" y="1869488"/>
            <a:ext cx="4047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20</a:t>
            </a:r>
          </a:p>
        </p:txBody>
      </p:sp>
      <p:sp>
        <p:nvSpPr>
          <p:cNvPr id="152" name="TextBox 151">
            <a:extLst>
              <a:ext uri="{FF2B5EF4-FFF2-40B4-BE49-F238E27FC236}">
                <a16:creationId xmlns:a16="http://schemas.microsoft.com/office/drawing/2014/main" id="{4A31530C-2583-C721-9FE3-E603B7884A7B}"/>
              </a:ext>
            </a:extLst>
          </p:cNvPr>
          <p:cNvSpPr txBox="1"/>
          <p:nvPr/>
        </p:nvSpPr>
        <p:spPr bwMode="auto">
          <a:xfrm>
            <a:off x="6458621" y="2175716"/>
            <a:ext cx="3019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0</a:t>
            </a:r>
          </a:p>
        </p:txBody>
      </p:sp>
      <p:sp>
        <p:nvSpPr>
          <p:cNvPr id="153" name="TextBox 152">
            <a:extLst>
              <a:ext uri="{FF2B5EF4-FFF2-40B4-BE49-F238E27FC236}">
                <a16:creationId xmlns:a16="http://schemas.microsoft.com/office/drawing/2014/main" id="{AFD28742-92AB-5DEE-8C16-8DF4524B3457}"/>
              </a:ext>
            </a:extLst>
          </p:cNvPr>
          <p:cNvSpPr txBox="1"/>
          <p:nvPr/>
        </p:nvSpPr>
        <p:spPr bwMode="auto">
          <a:xfrm>
            <a:off x="6319425" y="2475519"/>
            <a:ext cx="4240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-20</a:t>
            </a:r>
          </a:p>
        </p:txBody>
      </p:sp>
      <p:sp>
        <p:nvSpPr>
          <p:cNvPr id="154" name="TextBox 153">
            <a:extLst>
              <a:ext uri="{FF2B5EF4-FFF2-40B4-BE49-F238E27FC236}">
                <a16:creationId xmlns:a16="http://schemas.microsoft.com/office/drawing/2014/main" id="{D42D0759-AC33-2882-7B7C-8862A829322D}"/>
              </a:ext>
            </a:extLst>
          </p:cNvPr>
          <p:cNvSpPr txBox="1"/>
          <p:nvPr/>
        </p:nvSpPr>
        <p:spPr bwMode="auto">
          <a:xfrm>
            <a:off x="6319425" y="2783889"/>
            <a:ext cx="4240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-40</a:t>
            </a:r>
          </a:p>
        </p:txBody>
      </p:sp>
      <p:sp>
        <p:nvSpPr>
          <p:cNvPr id="155" name="TextBox 154">
            <a:extLst>
              <a:ext uri="{FF2B5EF4-FFF2-40B4-BE49-F238E27FC236}">
                <a16:creationId xmlns:a16="http://schemas.microsoft.com/office/drawing/2014/main" id="{A31B5915-623E-F0AF-08F2-F215837CC5D3}"/>
              </a:ext>
            </a:extLst>
          </p:cNvPr>
          <p:cNvSpPr txBox="1"/>
          <p:nvPr/>
        </p:nvSpPr>
        <p:spPr bwMode="auto">
          <a:xfrm>
            <a:off x="6319425" y="3085833"/>
            <a:ext cx="4240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-60</a:t>
            </a:r>
          </a:p>
        </p:txBody>
      </p:sp>
      <p:sp>
        <p:nvSpPr>
          <p:cNvPr id="156" name="TextBox 155">
            <a:extLst>
              <a:ext uri="{FF2B5EF4-FFF2-40B4-BE49-F238E27FC236}">
                <a16:creationId xmlns:a16="http://schemas.microsoft.com/office/drawing/2014/main" id="{A33E99C9-AD21-0643-D4D2-D35495FB2310}"/>
              </a:ext>
            </a:extLst>
          </p:cNvPr>
          <p:cNvSpPr txBox="1"/>
          <p:nvPr/>
        </p:nvSpPr>
        <p:spPr bwMode="auto">
          <a:xfrm>
            <a:off x="6319425" y="3387778"/>
            <a:ext cx="4240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-80</a:t>
            </a:r>
          </a:p>
        </p:txBody>
      </p:sp>
      <p:sp>
        <p:nvSpPr>
          <p:cNvPr id="157" name="TextBox 156">
            <a:extLst>
              <a:ext uri="{FF2B5EF4-FFF2-40B4-BE49-F238E27FC236}">
                <a16:creationId xmlns:a16="http://schemas.microsoft.com/office/drawing/2014/main" id="{1276209B-9DC4-1284-0074-E8C03EE2163A}"/>
              </a:ext>
            </a:extLst>
          </p:cNvPr>
          <p:cNvSpPr txBox="1"/>
          <p:nvPr/>
        </p:nvSpPr>
        <p:spPr bwMode="auto">
          <a:xfrm>
            <a:off x="6238051" y="3691865"/>
            <a:ext cx="5267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-100</a:t>
            </a:r>
          </a:p>
        </p:txBody>
      </p:sp>
      <p:sp>
        <p:nvSpPr>
          <p:cNvPr id="158" name="Rectangle 157">
            <a:extLst>
              <a:ext uri="{FF2B5EF4-FFF2-40B4-BE49-F238E27FC236}">
                <a16:creationId xmlns:a16="http://schemas.microsoft.com/office/drawing/2014/main" id="{2A925DD0-AAAD-E437-2527-FDB287B327DE}"/>
              </a:ext>
            </a:extLst>
          </p:cNvPr>
          <p:cNvSpPr/>
          <p:nvPr/>
        </p:nvSpPr>
        <p:spPr bwMode="auto">
          <a:xfrm>
            <a:off x="6767232" y="2343150"/>
            <a:ext cx="94130" cy="70597"/>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9" name="Rectangle 158">
            <a:extLst>
              <a:ext uri="{FF2B5EF4-FFF2-40B4-BE49-F238E27FC236}">
                <a16:creationId xmlns:a16="http://schemas.microsoft.com/office/drawing/2014/main" id="{79733E30-44F8-5D12-6245-F140EDAA5ACD}"/>
              </a:ext>
            </a:extLst>
          </p:cNvPr>
          <p:cNvSpPr/>
          <p:nvPr/>
        </p:nvSpPr>
        <p:spPr bwMode="auto">
          <a:xfrm>
            <a:off x="6861862" y="2343150"/>
            <a:ext cx="94130" cy="237004"/>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0" name="Rectangle 159">
            <a:extLst>
              <a:ext uri="{FF2B5EF4-FFF2-40B4-BE49-F238E27FC236}">
                <a16:creationId xmlns:a16="http://schemas.microsoft.com/office/drawing/2014/main" id="{1257A548-C688-A89B-0970-38A683B62973}"/>
              </a:ext>
            </a:extLst>
          </p:cNvPr>
          <p:cNvSpPr/>
          <p:nvPr/>
        </p:nvSpPr>
        <p:spPr bwMode="auto">
          <a:xfrm>
            <a:off x="6956492" y="2343150"/>
            <a:ext cx="94130" cy="349624"/>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1" name="Rectangle 160">
            <a:extLst>
              <a:ext uri="{FF2B5EF4-FFF2-40B4-BE49-F238E27FC236}">
                <a16:creationId xmlns:a16="http://schemas.microsoft.com/office/drawing/2014/main" id="{33F189CD-8F90-9BDB-2B46-137B0737ECBF}"/>
              </a:ext>
            </a:extLst>
          </p:cNvPr>
          <p:cNvSpPr/>
          <p:nvPr/>
        </p:nvSpPr>
        <p:spPr bwMode="auto">
          <a:xfrm>
            <a:off x="7051122" y="2343149"/>
            <a:ext cx="94130" cy="378199"/>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2" name="Rectangle 161">
            <a:extLst>
              <a:ext uri="{FF2B5EF4-FFF2-40B4-BE49-F238E27FC236}">
                <a16:creationId xmlns:a16="http://schemas.microsoft.com/office/drawing/2014/main" id="{AB6542B2-25C7-F917-3E61-3AB5198F2FD3}"/>
              </a:ext>
            </a:extLst>
          </p:cNvPr>
          <p:cNvSpPr/>
          <p:nvPr/>
        </p:nvSpPr>
        <p:spPr bwMode="auto">
          <a:xfrm>
            <a:off x="7145752" y="2343149"/>
            <a:ext cx="94130" cy="49418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3" name="Rectangle 162">
            <a:extLst>
              <a:ext uri="{FF2B5EF4-FFF2-40B4-BE49-F238E27FC236}">
                <a16:creationId xmlns:a16="http://schemas.microsoft.com/office/drawing/2014/main" id="{5604B67E-F035-131A-73BD-9389BD6121F3}"/>
              </a:ext>
            </a:extLst>
          </p:cNvPr>
          <p:cNvSpPr/>
          <p:nvPr/>
        </p:nvSpPr>
        <p:spPr bwMode="auto">
          <a:xfrm>
            <a:off x="7240382" y="2343149"/>
            <a:ext cx="94130" cy="554692"/>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4" name="Rectangle 163">
            <a:extLst>
              <a:ext uri="{FF2B5EF4-FFF2-40B4-BE49-F238E27FC236}">
                <a16:creationId xmlns:a16="http://schemas.microsoft.com/office/drawing/2014/main" id="{34E07144-8787-7BC7-3ECB-D2C29BAD9F51}"/>
              </a:ext>
            </a:extLst>
          </p:cNvPr>
          <p:cNvSpPr/>
          <p:nvPr/>
        </p:nvSpPr>
        <p:spPr bwMode="auto">
          <a:xfrm>
            <a:off x="7335012" y="2343148"/>
            <a:ext cx="94130" cy="563097"/>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5" name="Rectangle 164">
            <a:extLst>
              <a:ext uri="{FF2B5EF4-FFF2-40B4-BE49-F238E27FC236}">
                <a16:creationId xmlns:a16="http://schemas.microsoft.com/office/drawing/2014/main" id="{0E58232B-F17C-43F9-F944-29482005F682}"/>
              </a:ext>
            </a:extLst>
          </p:cNvPr>
          <p:cNvSpPr/>
          <p:nvPr/>
        </p:nvSpPr>
        <p:spPr bwMode="auto">
          <a:xfrm>
            <a:off x="7429642" y="2343148"/>
            <a:ext cx="94130" cy="58663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6" name="Rectangle 165">
            <a:extLst>
              <a:ext uri="{FF2B5EF4-FFF2-40B4-BE49-F238E27FC236}">
                <a16:creationId xmlns:a16="http://schemas.microsoft.com/office/drawing/2014/main" id="{52F58174-663F-03C4-4CBD-7A014FE81419}"/>
              </a:ext>
            </a:extLst>
          </p:cNvPr>
          <p:cNvSpPr/>
          <p:nvPr/>
        </p:nvSpPr>
        <p:spPr bwMode="auto">
          <a:xfrm>
            <a:off x="7524272" y="2343147"/>
            <a:ext cx="94130" cy="615205"/>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7" name="Rectangle 166">
            <a:extLst>
              <a:ext uri="{FF2B5EF4-FFF2-40B4-BE49-F238E27FC236}">
                <a16:creationId xmlns:a16="http://schemas.microsoft.com/office/drawing/2014/main" id="{A0754DF1-DD00-A021-6583-1BF5E4198992}"/>
              </a:ext>
            </a:extLst>
          </p:cNvPr>
          <p:cNvSpPr/>
          <p:nvPr/>
        </p:nvSpPr>
        <p:spPr bwMode="auto">
          <a:xfrm>
            <a:off x="7618902" y="2343147"/>
            <a:ext cx="94130" cy="628653"/>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8" name="Rectangle 167">
            <a:extLst>
              <a:ext uri="{FF2B5EF4-FFF2-40B4-BE49-F238E27FC236}">
                <a16:creationId xmlns:a16="http://schemas.microsoft.com/office/drawing/2014/main" id="{617EADB6-65DA-8CBA-081C-97491ABA8665}"/>
              </a:ext>
            </a:extLst>
          </p:cNvPr>
          <p:cNvSpPr/>
          <p:nvPr/>
        </p:nvSpPr>
        <p:spPr bwMode="auto">
          <a:xfrm>
            <a:off x="7713532" y="2343147"/>
            <a:ext cx="94130" cy="707654"/>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9" name="Rectangle 168">
            <a:extLst>
              <a:ext uri="{FF2B5EF4-FFF2-40B4-BE49-F238E27FC236}">
                <a16:creationId xmlns:a16="http://schemas.microsoft.com/office/drawing/2014/main" id="{DA8066F3-37FC-2229-3DF0-04EE23ABD03B}"/>
              </a:ext>
            </a:extLst>
          </p:cNvPr>
          <p:cNvSpPr/>
          <p:nvPr/>
        </p:nvSpPr>
        <p:spPr bwMode="auto">
          <a:xfrm>
            <a:off x="7808162" y="2343146"/>
            <a:ext cx="94130" cy="716059"/>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0" name="Rectangle 169">
            <a:extLst>
              <a:ext uri="{FF2B5EF4-FFF2-40B4-BE49-F238E27FC236}">
                <a16:creationId xmlns:a16="http://schemas.microsoft.com/office/drawing/2014/main" id="{145FDFAB-B8A5-D0AA-85B6-A09C1415241F}"/>
              </a:ext>
            </a:extLst>
          </p:cNvPr>
          <p:cNvSpPr/>
          <p:nvPr/>
        </p:nvSpPr>
        <p:spPr bwMode="auto">
          <a:xfrm>
            <a:off x="7902792" y="2343146"/>
            <a:ext cx="94130" cy="732869"/>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1" name="Rectangle 170">
            <a:extLst>
              <a:ext uri="{FF2B5EF4-FFF2-40B4-BE49-F238E27FC236}">
                <a16:creationId xmlns:a16="http://schemas.microsoft.com/office/drawing/2014/main" id="{0B62D754-C8FB-D5EE-D827-46BCF766BB77}"/>
              </a:ext>
            </a:extLst>
          </p:cNvPr>
          <p:cNvSpPr/>
          <p:nvPr/>
        </p:nvSpPr>
        <p:spPr bwMode="auto">
          <a:xfrm>
            <a:off x="7997422" y="2343146"/>
            <a:ext cx="94130" cy="768167"/>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2" name="Rectangle 171">
            <a:extLst>
              <a:ext uri="{FF2B5EF4-FFF2-40B4-BE49-F238E27FC236}">
                <a16:creationId xmlns:a16="http://schemas.microsoft.com/office/drawing/2014/main" id="{ED750BE9-9403-C851-6310-D3479912FDAF}"/>
              </a:ext>
            </a:extLst>
          </p:cNvPr>
          <p:cNvSpPr/>
          <p:nvPr/>
        </p:nvSpPr>
        <p:spPr bwMode="auto">
          <a:xfrm>
            <a:off x="8092052" y="2343146"/>
            <a:ext cx="94130" cy="778253"/>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3" name="Rectangle 172">
            <a:extLst>
              <a:ext uri="{FF2B5EF4-FFF2-40B4-BE49-F238E27FC236}">
                <a16:creationId xmlns:a16="http://schemas.microsoft.com/office/drawing/2014/main" id="{B1A915F6-8434-CAB2-92D3-6901843ABEAA}"/>
              </a:ext>
            </a:extLst>
          </p:cNvPr>
          <p:cNvSpPr/>
          <p:nvPr/>
        </p:nvSpPr>
        <p:spPr bwMode="auto">
          <a:xfrm>
            <a:off x="8186682" y="2343146"/>
            <a:ext cx="94130" cy="795061"/>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4" name="Rectangle 173">
            <a:extLst>
              <a:ext uri="{FF2B5EF4-FFF2-40B4-BE49-F238E27FC236}">
                <a16:creationId xmlns:a16="http://schemas.microsoft.com/office/drawing/2014/main" id="{3F2664A3-FD0A-4CA3-D561-1699BF937745}"/>
              </a:ext>
            </a:extLst>
          </p:cNvPr>
          <p:cNvSpPr/>
          <p:nvPr/>
        </p:nvSpPr>
        <p:spPr bwMode="auto">
          <a:xfrm>
            <a:off x="8281312" y="2343146"/>
            <a:ext cx="94130" cy="828679"/>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5" name="Rectangle 174">
            <a:extLst>
              <a:ext uri="{FF2B5EF4-FFF2-40B4-BE49-F238E27FC236}">
                <a16:creationId xmlns:a16="http://schemas.microsoft.com/office/drawing/2014/main" id="{0473F745-E130-3445-7AE4-4E832D19E4A9}"/>
              </a:ext>
            </a:extLst>
          </p:cNvPr>
          <p:cNvSpPr/>
          <p:nvPr/>
        </p:nvSpPr>
        <p:spPr bwMode="auto">
          <a:xfrm>
            <a:off x="8375942" y="2343146"/>
            <a:ext cx="94130" cy="832041"/>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6" name="Rectangle 175">
            <a:extLst>
              <a:ext uri="{FF2B5EF4-FFF2-40B4-BE49-F238E27FC236}">
                <a16:creationId xmlns:a16="http://schemas.microsoft.com/office/drawing/2014/main" id="{A0BA5EC7-79E7-AD3B-FCF7-791951A9AF59}"/>
              </a:ext>
            </a:extLst>
          </p:cNvPr>
          <p:cNvSpPr/>
          <p:nvPr/>
        </p:nvSpPr>
        <p:spPr bwMode="auto">
          <a:xfrm>
            <a:off x="8470572" y="2343146"/>
            <a:ext cx="94130" cy="874063"/>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7" name="Rectangle 176">
            <a:extLst>
              <a:ext uri="{FF2B5EF4-FFF2-40B4-BE49-F238E27FC236}">
                <a16:creationId xmlns:a16="http://schemas.microsoft.com/office/drawing/2014/main" id="{9E4AFA0D-0D8E-1DC0-8AFA-0D7FE5BAD55C}"/>
              </a:ext>
            </a:extLst>
          </p:cNvPr>
          <p:cNvSpPr/>
          <p:nvPr/>
        </p:nvSpPr>
        <p:spPr bwMode="auto">
          <a:xfrm>
            <a:off x="8565202" y="2343146"/>
            <a:ext cx="94130" cy="895914"/>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8" name="Rectangle 177">
            <a:extLst>
              <a:ext uri="{FF2B5EF4-FFF2-40B4-BE49-F238E27FC236}">
                <a16:creationId xmlns:a16="http://schemas.microsoft.com/office/drawing/2014/main" id="{B39CCCF0-C05C-5340-3794-C6F3383AB3A3}"/>
              </a:ext>
            </a:extLst>
          </p:cNvPr>
          <p:cNvSpPr/>
          <p:nvPr/>
        </p:nvSpPr>
        <p:spPr bwMode="auto">
          <a:xfrm>
            <a:off x="8659832" y="2343145"/>
            <a:ext cx="94130" cy="904319"/>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9" name="Rectangle 178">
            <a:extLst>
              <a:ext uri="{FF2B5EF4-FFF2-40B4-BE49-F238E27FC236}">
                <a16:creationId xmlns:a16="http://schemas.microsoft.com/office/drawing/2014/main" id="{04B0F178-F9FA-576C-9298-3FA340D98F81}"/>
              </a:ext>
            </a:extLst>
          </p:cNvPr>
          <p:cNvSpPr/>
          <p:nvPr/>
        </p:nvSpPr>
        <p:spPr bwMode="auto">
          <a:xfrm>
            <a:off x="8754462" y="2343145"/>
            <a:ext cx="94130" cy="92449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0" name="Rectangle 179">
            <a:extLst>
              <a:ext uri="{FF2B5EF4-FFF2-40B4-BE49-F238E27FC236}">
                <a16:creationId xmlns:a16="http://schemas.microsoft.com/office/drawing/2014/main" id="{8DDD87E3-5B7B-9EAD-6603-E7B7E6F446D4}"/>
              </a:ext>
            </a:extLst>
          </p:cNvPr>
          <p:cNvSpPr/>
          <p:nvPr/>
        </p:nvSpPr>
        <p:spPr bwMode="auto">
          <a:xfrm>
            <a:off x="8849092" y="2343144"/>
            <a:ext cx="94130" cy="929533"/>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1" name="Rectangle 180">
            <a:extLst>
              <a:ext uri="{FF2B5EF4-FFF2-40B4-BE49-F238E27FC236}">
                <a16:creationId xmlns:a16="http://schemas.microsoft.com/office/drawing/2014/main" id="{D5D32F53-44A1-A202-0596-10B0B2F969F6}"/>
              </a:ext>
            </a:extLst>
          </p:cNvPr>
          <p:cNvSpPr/>
          <p:nvPr/>
        </p:nvSpPr>
        <p:spPr bwMode="auto">
          <a:xfrm>
            <a:off x="8943722" y="2343144"/>
            <a:ext cx="94130" cy="948024"/>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2" name="Rectangle 181">
            <a:extLst>
              <a:ext uri="{FF2B5EF4-FFF2-40B4-BE49-F238E27FC236}">
                <a16:creationId xmlns:a16="http://schemas.microsoft.com/office/drawing/2014/main" id="{2B5EB84C-8DCF-56F2-C182-83F0E163C1AC}"/>
              </a:ext>
            </a:extLst>
          </p:cNvPr>
          <p:cNvSpPr/>
          <p:nvPr/>
        </p:nvSpPr>
        <p:spPr bwMode="auto">
          <a:xfrm>
            <a:off x="9038352" y="2343144"/>
            <a:ext cx="94130" cy="963152"/>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3" name="Rectangle 182">
            <a:extLst>
              <a:ext uri="{FF2B5EF4-FFF2-40B4-BE49-F238E27FC236}">
                <a16:creationId xmlns:a16="http://schemas.microsoft.com/office/drawing/2014/main" id="{1A80BE35-EF50-A154-8815-47AA393104F8}"/>
              </a:ext>
            </a:extLst>
          </p:cNvPr>
          <p:cNvSpPr/>
          <p:nvPr/>
        </p:nvSpPr>
        <p:spPr bwMode="auto">
          <a:xfrm>
            <a:off x="9132982" y="2343144"/>
            <a:ext cx="94130" cy="971556"/>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4" name="Rectangle 183">
            <a:extLst>
              <a:ext uri="{FF2B5EF4-FFF2-40B4-BE49-F238E27FC236}">
                <a16:creationId xmlns:a16="http://schemas.microsoft.com/office/drawing/2014/main" id="{CEFCBFFE-F086-2E3A-0DE6-E92D3EF78571}"/>
              </a:ext>
            </a:extLst>
          </p:cNvPr>
          <p:cNvSpPr/>
          <p:nvPr/>
        </p:nvSpPr>
        <p:spPr bwMode="auto">
          <a:xfrm>
            <a:off x="9227612" y="2343144"/>
            <a:ext cx="94130" cy="971556"/>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5" name="Rectangle 184">
            <a:extLst>
              <a:ext uri="{FF2B5EF4-FFF2-40B4-BE49-F238E27FC236}">
                <a16:creationId xmlns:a16="http://schemas.microsoft.com/office/drawing/2014/main" id="{B6103D48-1C51-F92C-EF72-7BCBFA5FAF77}"/>
              </a:ext>
            </a:extLst>
          </p:cNvPr>
          <p:cNvSpPr/>
          <p:nvPr/>
        </p:nvSpPr>
        <p:spPr bwMode="auto">
          <a:xfrm>
            <a:off x="9322242" y="2343144"/>
            <a:ext cx="94130" cy="995088"/>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6" name="Rectangle 185">
            <a:extLst>
              <a:ext uri="{FF2B5EF4-FFF2-40B4-BE49-F238E27FC236}">
                <a16:creationId xmlns:a16="http://schemas.microsoft.com/office/drawing/2014/main" id="{48DCF8D7-DD65-0FC3-A1D1-F74CA18CC8DD}"/>
              </a:ext>
            </a:extLst>
          </p:cNvPr>
          <p:cNvSpPr/>
          <p:nvPr/>
        </p:nvSpPr>
        <p:spPr bwMode="auto">
          <a:xfrm>
            <a:off x="9416872" y="2343144"/>
            <a:ext cx="94130" cy="1025344"/>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7" name="Rectangle 186">
            <a:extLst>
              <a:ext uri="{FF2B5EF4-FFF2-40B4-BE49-F238E27FC236}">
                <a16:creationId xmlns:a16="http://schemas.microsoft.com/office/drawing/2014/main" id="{A4132D28-C4C5-C0DB-A0BD-EEB70FCE7562}"/>
              </a:ext>
            </a:extLst>
          </p:cNvPr>
          <p:cNvSpPr/>
          <p:nvPr/>
        </p:nvSpPr>
        <p:spPr bwMode="auto">
          <a:xfrm>
            <a:off x="9511502" y="2343144"/>
            <a:ext cx="94130" cy="1025344"/>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8" name="Rectangle 187">
            <a:extLst>
              <a:ext uri="{FF2B5EF4-FFF2-40B4-BE49-F238E27FC236}">
                <a16:creationId xmlns:a16="http://schemas.microsoft.com/office/drawing/2014/main" id="{E2147951-B08E-6943-1C92-BD560D2F67B7}"/>
              </a:ext>
            </a:extLst>
          </p:cNvPr>
          <p:cNvSpPr/>
          <p:nvPr/>
        </p:nvSpPr>
        <p:spPr bwMode="auto">
          <a:xfrm>
            <a:off x="9606132" y="2343144"/>
            <a:ext cx="94130" cy="103711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9" name="Rectangle 188">
            <a:extLst>
              <a:ext uri="{FF2B5EF4-FFF2-40B4-BE49-F238E27FC236}">
                <a16:creationId xmlns:a16="http://schemas.microsoft.com/office/drawing/2014/main" id="{FC3D0B73-C8D8-ED13-1ED8-A2EE9C21DFF0}"/>
              </a:ext>
            </a:extLst>
          </p:cNvPr>
          <p:cNvSpPr/>
          <p:nvPr/>
        </p:nvSpPr>
        <p:spPr bwMode="auto">
          <a:xfrm>
            <a:off x="9700762" y="2343144"/>
            <a:ext cx="94130" cy="1047196"/>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0" name="Rectangle 189">
            <a:extLst>
              <a:ext uri="{FF2B5EF4-FFF2-40B4-BE49-F238E27FC236}">
                <a16:creationId xmlns:a16="http://schemas.microsoft.com/office/drawing/2014/main" id="{C72A2846-D52D-D151-8AF1-4B0264D63217}"/>
              </a:ext>
            </a:extLst>
          </p:cNvPr>
          <p:cNvSpPr/>
          <p:nvPr/>
        </p:nvSpPr>
        <p:spPr bwMode="auto">
          <a:xfrm>
            <a:off x="9795392" y="2333057"/>
            <a:ext cx="94130" cy="1053919"/>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1" name="Rectangle 190">
            <a:extLst>
              <a:ext uri="{FF2B5EF4-FFF2-40B4-BE49-F238E27FC236}">
                <a16:creationId xmlns:a16="http://schemas.microsoft.com/office/drawing/2014/main" id="{3D864149-C667-92CA-5240-4B94E14D27B6}"/>
              </a:ext>
            </a:extLst>
          </p:cNvPr>
          <p:cNvSpPr/>
          <p:nvPr/>
        </p:nvSpPr>
        <p:spPr bwMode="auto">
          <a:xfrm>
            <a:off x="9890022" y="2333057"/>
            <a:ext cx="94130" cy="1060644"/>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2" name="Rectangle 191">
            <a:extLst>
              <a:ext uri="{FF2B5EF4-FFF2-40B4-BE49-F238E27FC236}">
                <a16:creationId xmlns:a16="http://schemas.microsoft.com/office/drawing/2014/main" id="{17D62274-E23B-EF0D-2A7F-E3D596D1B1ED}"/>
              </a:ext>
            </a:extLst>
          </p:cNvPr>
          <p:cNvSpPr/>
          <p:nvPr/>
        </p:nvSpPr>
        <p:spPr bwMode="auto">
          <a:xfrm>
            <a:off x="9984652" y="2333057"/>
            <a:ext cx="94130" cy="1136284"/>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3" name="Rectangle 192">
            <a:extLst>
              <a:ext uri="{FF2B5EF4-FFF2-40B4-BE49-F238E27FC236}">
                <a16:creationId xmlns:a16="http://schemas.microsoft.com/office/drawing/2014/main" id="{8E80B015-3A5F-60EF-7F76-6A17EEF2841C}"/>
              </a:ext>
            </a:extLst>
          </p:cNvPr>
          <p:cNvSpPr/>
          <p:nvPr/>
        </p:nvSpPr>
        <p:spPr bwMode="auto">
          <a:xfrm>
            <a:off x="10080380" y="2333057"/>
            <a:ext cx="94130" cy="1143008"/>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4" name="Rectangle 193">
            <a:extLst>
              <a:ext uri="{FF2B5EF4-FFF2-40B4-BE49-F238E27FC236}">
                <a16:creationId xmlns:a16="http://schemas.microsoft.com/office/drawing/2014/main" id="{8093A668-F62A-AEC0-5897-195FC9D4A78A}"/>
              </a:ext>
            </a:extLst>
          </p:cNvPr>
          <p:cNvSpPr/>
          <p:nvPr/>
        </p:nvSpPr>
        <p:spPr bwMode="auto">
          <a:xfrm>
            <a:off x="10173912" y="2333057"/>
            <a:ext cx="94130" cy="1143008"/>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5" name="Rectangle 194">
            <a:extLst>
              <a:ext uri="{FF2B5EF4-FFF2-40B4-BE49-F238E27FC236}">
                <a16:creationId xmlns:a16="http://schemas.microsoft.com/office/drawing/2014/main" id="{57997A24-46D1-0BA3-6EE5-2B371DD72388}"/>
              </a:ext>
            </a:extLst>
          </p:cNvPr>
          <p:cNvSpPr/>
          <p:nvPr/>
        </p:nvSpPr>
        <p:spPr bwMode="auto">
          <a:xfrm>
            <a:off x="10268542" y="2333056"/>
            <a:ext cx="94130" cy="1164859"/>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6" name="Rectangle 195">
            <a:extLst>
              <a:ext uri="{FF2B5EF4-FFF2-40B4-BE49-F238E27FC236}">
                <a16:creationId xmlns:a16="http://schemas.microsoft.com/office/drawing/2014/main" id="{DE0FBBBE-92BA-6BA0-4D70-272232A931A6}"/>
              </a:ext>
            </a:extLst>
          </p:cNvPr>
          <p:cNvSpPr/>
          <p:nvPr/>
        </p:nvSpPr>
        <p:spPr bwMode="auto">
          <a:xfrm>
            <a:off x="10363172" y="2333056"/>
            <a:ext cx="94130" cy="1178307"/>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7" name="Rectangle 196">
            <a:extLst>
              <a:ext uri="{FF2B5EF4-FFF2-40B4-BE49-F238E27FC236}">
                <a16:creationId xmlns:a16="http://schemas.microsoft.com/office/drawing/2014/main" id="{5A23C253-111E-58FE-CB53-E28D8E6E1DA4}"/>
              </a:ext>
            </a:extLst>
          </p:cNvPr>
          <p:cNvSpPr/>
          <p:nvPr/>
        </p:nvSpPr>
        <p:spPr bwMode="auto">
          <a:xfrm>
            <a:off x="10457802" y="2333056"/>
            <a:ext cx="94130" cy="1213606"/>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8" name="Rectangle 197">
            <a:extLst>
              <a:ext uri="{FF2B5EF4-FFF2-40B4-BE49-F238E27FC236}">
                <a16:creationId xmlns:a16="http://schemas.microsoft.com/office/drawing/2014/main" id="{44A1E42F-C2C5-197E-F574-AE41FE956C34}"/>
              </a:ext>
            </a:extLst>
          </p:cNvPr>
          <p:cNvSpPr/>
          <p:nvPr/>
        </p:nvSpPr>
        <p:spPr bwMode="auto">
          <a:xfrm>
            <a:off x="10552432" y="2333056"/>
            <a:ext cx="94130" cy="1216968"/>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9" name="Rectangle 198">
            <a:extLst>
              <a:ext uri="{FF2B5EF4-FFF2-40B4-BE49-F238E27FC236}">
                <a16:creationId xmlns:a16="http://schemas.microsoft.com/office/drawing/2014/main" id="{0CCBACF0-8AD6-A0E5-A2BE-0FD370F7FE62}"/>
              </a:ext>
            </a:extLst>
          </p:cNvPr>
          <p:cNvSpPr/>
          <p:nvPr/>
        </p:nvSpPr>
        <p:spPr bwMode="auto">
          <a:xfrm>
            <a:off x="10647062" y="2333055"/>
            <a:ext cx="94130" cy="1265713"/>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0" name="Rectangle 199">
            <a:extLst>
              <a:ext uri="{FF2B5EF4-FFF2-40B4-BE49-F238E27FC236}">
                <a16:creationId xmlns:a16="http://schemas.microsoft.com/office/drawing/2014/main" id="{DF9A8D1F-0E6F-3B71-52A0-7A70A3B623F8}"/>
              </a:ext>
            </a:extLst>
          </p:cNvPr>
          <p:cNvSpPr/>
          <p:nvPr/>
        </p:nvSpPr>
        <p:spPr bwMode="auto">
          <a:xfrm>
            <a:off x="10741692" y="2333055"/>
            <a:ext cx="94130" cy="1265713"/>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1" name="Rectangle 200">
            <a:extLst>
              <a:ext uri="{FF2B5EF4-FFF2-40B4-BE49-F238E27FC236}">
                <a16:creationId xmlns:a16="http://schemas.microsoft.com/office/drawing/2014/main" id="{3E45B623-1D4B-F1C6-CD52-CCB141E4258E}"/>
              </a:ext>
            </a:extLst>
          </p:cNvPr>
          <p:cNvSpPr/>
          <p:nvPr/>
        </p:nvSpPr>
        <p:spPr bwMode="auto">
          <a:xfrm>
            <a:off x="10836322" y="2333055"/>
            <a:ext cx="94130" cy="1312779"/>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2" name="Rectangle 201">
            <a:extLst>
              <a:ext uri="{FF2B5EF4-FFF2-40B4-BE49-F238E27FC236}">
                <a16:creationId xmlns:a16="http://schemas.microsoft.com/office/drawing/2014/main" id="{2DE2FEB3-9472-C11F-C16E-6404924C395D}"/>
              </a:ext>
            </a:extLst>
          </p:cNvPr>
          <p:cNvSpPr/>
          <p:nvPr/>
        </p:nvSpPr>
        <p:spPr bwMode="auto">
          <a:xfrm>
            <a:off x="10930952" y="2333055"/>
            <a:ext cx="94130" cy="1319502"/>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3" name="Rectangle 202">
            <a:extLst>
              <a:ext uri="{FF2B5EF4-FFF2-40B4-BE49-F238E27FC236}">
                <a16:creationId xmlns:a16="http://schemas.microsoft.com/office/drawing/2014/main" id="{96A99AC6-1276-5DF8-FDAE-3C654488D598}"/>
              </a:ext>
            </a:extLst>
          </p:cNvPr>
          <p:cNvSpPr/>
          <p:nvPr/>
        </p:nvSpPr>
        <p:spPr bwMode="auto">
          <a:xfrm>
            <a:off x="11025582" y="2333055"/>
            <a:ext cx="94130" cy="133463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4" name="Rectangle 203">
            <a:extLst>
              <a:ext uri="{FF2B5EF4-FFF2-40B4-BE49-F238E27FC236}">
                <a16:creationId xmlns:a16="http://schemas.microsoft.com/office/drawing/2014/main" id="{11B9DC2F-703C-A1EC-8F83-7613A9BCEA23}"/>
              </a:ext>
            </a:extLst>
          </p:cNvPr>
          <p:cNvSpPr/>
          <p:nvPr/>
        </p:nvSpPr>
        <p:spPr bwMode="auto">
          <a:xfrm>
            <a:off x="11120212" y="2333055"/>
            <a:ext cx="94130" cy="1521208"/>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5" name="Rectangle 204">
            <a:extLst>
              <a:ext uri="{FF2B5EF4-FFF2-40B4-BE49-F238E27FC236}">
                <a16:creationId xmlns:a16="http://schemas.microsoft.com/office/drawing/2014/main" id="{5ACB3AD3-D505-7FE9-BE50-4B5267CD1527}"/>
              </a:ext>
            </a:extLst>
          </p:cNvPr>
          <p:cNvSpPr/>
          <p:nvPr/>
        </p:nvSpPr>
        <p:spPr bwMode="auto">
          <a:xfrm>
            <a:off x="11214849" y="2333055"/>
            <a:ext cx="94130" cy="1521208"/>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cxnSp>
        <p:nvCxnSpPr>
          <p:cNvPr id="206" name="Straight Connector 205">
            <a:extLst>
              <a:ext uri="{FF2B5EF4-FFF2-40B4-BE49-F238E27FC236}">
                <a16:creationId xmlns:a16="http://schemas.microsoft.com/office/drawing/2014/main" id="{135BBC2E-4616-1823-8FCC-E2C6E15DE0FF}"/>
              </a:ext>
            </a:extLst>
          </p:cNvPr>
          <p:cNvCxnSpPr/>
          <p:nvPr/>
        </p:nvCxnSpPr>
        <p:spPr bwMode="auto">
          <a:xfrm>
            <a:off x="6732449" y="2032526"/>
            <a:ext cx="4792308" cy="0"/>
          </a:xfrm>
          <a:prstGeom prst="line">
            <a:avLst/>
          </a:prstGeom>
          <a:noFill/>
          <a:ln w="28575" cap="flat" cmpd="sng" algn="ctr">
            <a:solidFill>
              <a:srgbClr val="000000"/>
            </a:solidFill>
            <a:prstDash val="dash"/>
            <a:round/>
            <a:headEnd type="none" w="med" len="med"/>
            <a:tailEnd type="none" w="med" len="med"/>
          </a:ln>
          <a:effectLst/>
        </p:spPr>
      </p:cxnSp>
      <p:cxnSp>
        <p:nvCxnSpPr>
          <p:cNvPr id="207" name="Straight Connector 206">
            <a:extLst>
              <a:ext uri="{FF2B5EF4-FFF2-40B4-BE49-F238E27FC236}">
                <a16:creationId xmlns:a16="http://schemas.microsoft.com/office/drawing/2014/main" id="{B171A1C9-469B-2225-C1E1-EB96BD36D8F7}"/>
              </a:ext>
            </a:extLst>
          </p:cNvPr>
          <p:cNvCxnSpPr/>
          <p:nvPr/>
        </p:nvCxnSpPr>
        <p:spPr bwMode="auto">
          <a:xfrm>
            <a:off x="6732449" y="2790578"/>
            <a:ext cx="4792308" cy="0"/>
          </a:xfrm>
          <a:prstGeom prst="line">
            <a:avLst/>
          </a:prstGeom>
          <a:noFill/>
          <a:ln w="28575" cap="flat" cmpd="sng" algn="ctr">
            <a:solidFill>
              <a:srgbClr val="000000"/>
            </a:solidFill>
            <a:prstDash val="dash"/>
            <a:round/>
            <a:headEnd type="none" w="med" len="med"/>
            <a:tailEnd type="none" w="med" len="med"/>
          </a:ln>
          <a:effectLst/>
        </p:spPr>
      </p:cxnSp>
      <p:sp>
        <p:nvSpPr>
          <p:cNvPr id="208" name="TextBox 207">
            <a:extLst>
              <a:ext uri="{FF2B5EF4-FFF2-40B4-BE49-F238E27FC236}">
                <a16:creationId xmlns:a16="http://schemas.microsoft.com/office/drawing/2014/main" id="{9FFF9DC5-E004-256C-2348-AAFDB5442CE9}"/>
              </a:ext>
            </a:extLst>
          </p:cNvPr>
          <p:cNvSpPr txBox="1"/>
          <p:nvPr/>
        </p:nvSpPr>
        <p:spPr bwMode="auto">
          <a:xfrm rot="16200000">
            <a:off x="5079550" y="4902599"/>
            <a:ext cx="2264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ct val="5000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rPr>
              <a:t>Maximum Change From BL in Target Lesions Diameter (%)</a:t>
            </a:r>
          </a:p>
        </p:txBody>
      </p:sp>
      <p:cxnSp>
        <p:nvCxnSpPr>
          <p:cNvPr id="209" name="Straight Connector 208">
            <a:extLst>
              <a:ext uri="{FF2B5EF4-FFF2-40B4-BE49-F238E27FC236}">
                <a16:creationId xmlns:a16="http://schemas.microsoft.com/office/drawing/2014/main" id="{63E6CAA1-50E4-9672-8AA1-FEB8B5503204}"/>
              </a:ext>
            </a:extLst>
          </p:cNvPr>
          <p:cNvCxnSpPr>
            <a:cxnSpLocks/>
          </p:cNvCxnSpPr>
          <p:nvPr/>
        </p:nvCxnSpPr>
        <p:spPr bwMode="auto">
          <a:xfrm flipH="1">
            <a:off x="6715296" y="4355671"/>
            <a:ext cx="72715" cy="72715"/>
          </a:xfrm>
          <a:prstGeom prst="line">
            <a:avLst/>
          </a:prstGeom>
          <a:noFill/>
          <a:ln w="28575" cap="flat" cmpd="sng" algn="ctr">
            <a:solidFill>
              <a:srgbClr val="000000"/>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D4753793-89EF-195D-ABC4-97B3E8CB0F9C}"/>
              </a:ext>
            </a:extLst>
          </p:cNvPr>
          <p:cNvCxnSpPr>
            <a:cxnSpLocks/>
          </p:cNvCxnSpPr>
          <p:nvPr/>
        </p:nvCxnSpPr>
        <p:spPr bwMode="auto">
          <a:xfrm flipH="1">
            <a:off x="6715296" y="4301134"/>
            <a:ext cx="72715" cy="72715"/>
          </a:xfrm>
          <a:prstGeom prst="line">
            <a:avLst/>
          </a:prstGeom>
          <a:noFill/>
          <a:ln w="28575" cap="flat" cmpd="sng" algn="ctr">
            <a:solidFill>
              <a:srgbClr val="000000"/>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7BF37A8A-E33E-3EF7-0201-C88C43BA7CEE}"/>
              </a:ext>
            </a:extLst>
          </p:cNvPr>
          <p:cNvCxnSpPr>
            <a:cxnSpLocks/>
          </p:cNvCxnSpPr>
          <p:nvPr/>
        </p:nvCxnSpPr>
        <p:spPr bwMode="auto">
          <a:xfrm>
            <a:off x="6746200" y="4279319"/>
            <a:ext cx="0" cy="70898"/>
          </a:xfrm>
          <a:prstGeom prst="line">
            <a:avLst/>
          </a:prstGeom>
          <a:noFill/>
          <a:ln w="28575" cap="flat" cmpd="sng" algn="ctr">
            <a:solidFill>
              <a:srgbClr val="000000"/>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BBCF9D52-A404-73ED-6207-A06A7B0DEE32}"/>
              </a:ext>
            </a:extLst>
          </p:cNvPr>
          <p:cNvCxnSpPr>
            <a:cxnSpLocks/>
          </p:cNvCxnSpPr>
          <p:nvPr/>
        </p:nvCxnSpPr>
        <p:spPr bwMode="auto">
          <a:xfrm>
            <a:off x="6672649" y="4284773"/>
            <a:ext cx="86497" cy="0"/>
          </a:xfrm>
          <a:prstGeom prst="line">
            <a:avLst/>
          </a:prstGeom>
          <a:noFill/>
          <a:ln w="28575" cap="flat" cmpd="sng" algn="ctr">
            <a:solidFill>
              <a:srgbClr val="000000"/>
            </a:solidFill>
            <a:prstDash val="solid"/>
            <a:round/>
            <a:headEnd type="none" w="med" len="med"/>
            <a:tailEnd type="none" w="med" len="med"/>
          </a:ln>
          <a:effectLst/>
        </p:spPr>
      </p:cxnSp>
      <p:grpSp>
        <p:nvGrpSpPr>
          <p:cNvPr id="213" name="Group 212">
            <a:extLst>
              <a:ext uri="{FF2B5EF4-FFF2-40B4-BE49-F238E27FC236}">
                <a16:creationId xmlns:a16="http://schemas.microsoft.com/office/drawing/2014/main" id="{35CBC06B-32AA-5F41-E0EF-F9B03B2D843F}"/>
              </a:ext>
            </a:extLst>
          </p:cNvPr>
          <p:cNvGrpSpPr/>
          <p:nvPr/>
        </p:nvGrpSpPr>
        <p:grpSpPr>
          <a:xfrm>
            <a:off x="6672649" y="4457767"/>
            <a:ext cx="4851845" cy="1650001"/>
            <a:chOff x="6672649" y="4457767"/>
            <a:chExt cx="4851845" cy="1650001"/>
          </a:xfrm>
        </p:grpSpPr>
        <p:cxnSp>
          <p:nvCxnSpPr>
            <p:cNvPr id="214" name="Straight Connector 213">
              <a:extLst>
                <a:ext uri="{FF2B5EF4-FFF2-40B4-BE49-F238E27FC236}">
                  <a16:creationId xmlns:a16="http://schemas.microsoft.com/office/drawing/2014/main" id="{9D737DCE-3854-4705-B53E-C6D9319EF2EF}"/>
                </a:ext>
              </a:extLst>
            </p:cNvPr>
            <p:cNvCxnSpPr>
              <a:cxnSpLocks/>
            </p:cNvCxnSpPr>
            <p:nvPr/>
          </p:nvCxnSpPr>
          <p:spPr bwMode="auto">
            <a:xfrm>
              <a:off x="6672649" y="4457767"/>
              <a:ext cx="86497" cy="0"/>
            </a:xfrm>
            <a:prstGeom prst="line">
              <a:avLst/>
            </a:prstGeom>
            <a:noFill/>
            <a:ln w="28575" cap="flat" cmpd="sng" algn="ctr">
              <a:solidFill>
                <a:srgbClr val="000000"/>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5A71DECB-A86D-8D65-484A-735BC0408E61}"/>
                </a:ext>
              </a:extLst>
            </p:cNvPr>
            <p:cNvCxnSpPr>
              <a:cxnSpLocks/>
            </p:cNvCxnSpPr>
            <p:nvPr/>
          </p:nvCxnSpPr>
          <p:spPr bwMode="auto">
            <a:xfrm>
              <a:off x="6672649" y="5007767"/>
              <a:ext cx="86497" cy="0"/>
            </a:xfrm>
            <a:prstGeom prst="line">
              <a:avLst/>
            </a:prstGeom>
            <a:noFill/>
            <a:ln w="28575" cap="flat" cmpd="sng" algn="ctr">
              <a:solidFill>
                <a:srgbClr val="000000"/>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58F4F512-B7DE-34B2-45F1-A488BDD29BC8}"/>
                </a:ext>
              </a:extLst>
            </p:cNvPr>
            <p:cNvCxnSpPr>
              <a:cxnSpLocks/>
            </p:cNvCxnSpPr>
            <p:nvPr/>
          </p:nvCxnSpPr>
          <p:spPr bwMode="auto">
            <a:xfrm>
              <a:off x="6672649" y="5282767"/>
              <a:ext cx="86497" cy="0"/>
            </a:xfrm>
            <a:prstGeom prst="line">
              <a:avLst/>
            </a:prstGeom>
            <a:noFill/>
            <a:ln w="28575" cap="flat" cmpd="sng" algn="ctr">
              <a:solidFill>
                <a:srgbClr val="000000"/>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37D79130-5D3A-9FF5-C546-E7C1B8440E7F}"/>
                </a:ext>
              </a:extLst>
            </p:cNvPr>
            <p:cNvCxnSpPr>
              <a:cxnSpLocks/>
            </p:cNvCxnSpPr>
            <p:nvPr/>
          </p:nvCxnSpPr>
          <p:spPr bwMode="auto">
            <a:xfrm>
              <a:off x="6672649" y="5557767"/>
              <a:ext cx="86497" cy="0"/>
            </a:xfrm>
            <a:prstGeom prst="line">
              <a:avLst/>
            </a:prstGeom>
            <a:noFill/>
            <a:ln w="28575" cap="flat" cmpd="sng" algn="ctr">
              <a:solidFill>
                <a:srgbClr val="000000"/>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0D6299A2-B9B9-D1A6-7099-294C1CEB483F}"/>
                </a:ext>
              </a:extLst>
            </p:cNvPr>
            <p:cNvCxnSpPr>
              <a:cxnSpLocks/>
            </p:cNvCxnSpPr>
            <p:nvPr/>
          </p:nvCxnSpPr>
          <p:spPr bwMode="auto">
            <a:xfrm>
              <a:off x="6672649" y="5832767"/>
              <a:ext cx="86497" cy="0"/>
            </a:xfrm>
            <a:prstGeom prst="line">
              <a:avLst/>
            </a:prstGeom>
            <a:noFill/>
            <a:ln w="28575" cap="flat" cmpd="sng" algn="ctr">
              <a:solidFill>
                <a:srgbClr val="000000"/>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E2B62894-FC66-8278-E9C2-2AB009D250BC}"/>
                </a:ext>
              </a:extLst>
            </p:cNvPr>
            <p:cNvCxnSpPr>
              <a:cxnSpLocks/>
            </p:cNvCxnSpPr>
            <p:nvPr/>
          </p:nvCxnSpPr>
          <p:spPr bwMode="auto">
            <a:xfrm>
              <a:off x="6672649" y="6107768"/>
              <a:ext cx="86497" cy="0"/>
            </a:xfrm>
            <a:prstGeom prst="line">
              <a:avLst/>
            </a:prstGeom>
            <a:noFill/>
            <a:ln w="28575" cap="flat" cmpd="sng" algn="ctr">
              <a:solidFill>
                <a:srgbClr val="000000"/>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F383643D-6FA3-88B7-51B9-1F13F83BA221}"/>
                </a:ext>
              </a:extLst>
            </p:cNvPr>
            <p:cNvCxnSpPr>
              <a:cxnSpLocks/>
            </p:cNvCxnSpPr>
            <p:nvPr/>
          </p:nvCxnSpPr>
          <p:spPr bwMode="auto">
            <a:xfrm>
              <a:off x="6672649" y="4732767"/>
              <a:ext cx="4851845" cy="0"/>
            </a:xfrm>
            <a:prstGeom prst="line">
              <a:avLst/>
            </a:prstGeom>
            <a:noFill/>
            <a:ln w="28575" cap="flat" cmpd="sng" algn="ctr">
              <a:solidFill>
                <a:srgbClr val="000000"/>
              </a:solidFill>
              <a:prstDash val="solid"/>
              <a:round/>
              <a:headEnd type="none" w="med" len="med"/>
              <a:tailEnd type="none" w="med" len="med"/>
            </a:ln>
            <a:effectLst/>
          </p:spPr>
        </p:cxnSp>
      </p:grpSp>
      <p:sp>
        <p:nvSpPr>
          <p:cNvPr id="221" name="TextBox 220">
            <a:extLst>
              <a:ext uri="{FF2B5EF4-FFF2-40B4-BE49-F238E27FC236}">
                <a16:creationId xmlns:a16="http://schemas.microsoft.com/office/drawing/2014/main" id="{2FEF2603-5E3B-7E65-6D13-37CCB6F3402C}"/>
              </a:ext>
            </a:extLst>
          </p:cNvPr>
          <p:cNvSpPr txBox="1"/>
          <p:nvPr/>
        </p:nvSpPr>
        <p:spPr bwMode="auto">
          <a:xfrm>
            <a:off x="6488613" y="4589181"/>
            <a:ext cx="2309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0</a:t>
            </a:r>
          </a:p>
        </p:txBody>
      </p:sp>
      <p:sp>
        <p:nvSpPr>
          <p:cNvPr id="222" name="TextBox 221">
            <a:extLst>
              <a:ext uri="{FF2B5EF4-FFF2-40B4-BE49-F238E27FC236}">
                <a16:creationId xmlns:a16="http://schemas.microsoft.com/office/drawing/2014/main" id="{7CAE241E-EF9A-D35C-2BFE-AB909784173F}"/>
              </a:ext>
            </a:extLst>
          </p:cNvPr>
          <p:cNvSpPr txBox="1"/>
          <p:nvPr/>
        </p:nvSpPr>
        <p:spPr bwMode="auto">
          <a:xfrm>
            <a:off x="6370257" y="4864074"/>
            <a:ext cx="3875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-20</a:t>
            </a:r>
          </a:p>
        </p:txBody>
      </p:sp>
      <p:sp>
        <p:nvSpPr>
          <p:cNvPr id="223" name="TextBox 222">
            <a:extLst>
              <a:ext uri="{FF2B5EF4-FFF2-40B4-BE49-F238E27FC236}">
                <a16:creationId xmlns:a16="http://schemas.microsoft.com/office/drawing/2014/main" id="{1A94B7EF-393D-021A-B265-7DC84B0DD570}"/>
              </a:ext>
            </a:extLst>
          </p:cNvPr>
          <p:cNvSpPr txBox="1"/>
          <p:nvPr/>
        </p:nvSpPr>
        <p:spPr bwMode="auto">
          <a:xfrm>
            <a:off x="6370257" y="5137057"/>
            <a:ext cx="3875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-40</a:t>
            </a:r>
          </a:p>
        </p:txBody>
      </p:sp>
      <p:sp>
        <p:nvSpPr>
          <p:cNvPr id="224" name="TextBox 223">
            <a:extLst>
              <a:ext uri="{FF2B5EF4-FFF2-40B4-BE49-F238E27FC236}">
                <a16:creationId xmlns:a16="http://schemas.microsoft.com/office/drawing/2014/main" id="{E18A8077-1FC4-A7B7-29ED-2AB653511BC2}"/>
              </a:ext>
            </a:extLst>
          </p:cNvPr>
          <p:cNvSpPr txBox="1"/>
          <p:nvPr/>
        </p:nvSpPr>
        <p:spPr bwMode="auto">
          <a:xfrm>
            <a:off x="6370257" y="5410040"/>
            <a:ext cx="3875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-60</a:t>
            </a:r>
          </a:p>
        </p:txBody>
      </p:sp>
      <p:sp>
        <p:nvSpPr>
          <p:cNvPr id="225" name="TextBox 224">
            <a:extLst>
              <a:ext uri="{FF2B5EF4-FFF2-40B4-BE49-F238E27FC236}">
                <a16:creationId xmlns:a16="http://schemas.microsoft.com/office/drawing/2014/main" id="{D80B8EE3-6536-1878-0FDE-EE50D09A1651}"/>
              </a:ext>
            </a:extLst>
          </p:cNvPr>
          <p:cNvSpPr txBox="1"/>
          <p:nvPr/>
        </p:nvSpPr>
        <p:spPr bwMode="auto">
          <a:xfrm>
            <a:off x="6370257" y="5686842"/>
            <a:ext cx="3875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-80</a:t>
            </a:r>
          </a:p>
        </p:txBody>
      </p:sp>
      <p:sp>
        <p:nvSpPr>
          <p:cNvPr id="226" name="TextBox 225">
            <a:extLst>
              <a:ext uri="{FF2B5EF4-FFF2-40B4-BE49-F238E27FC236}">
                <a16:creationId xmlns:a16="http://schemas.microsoft.com/office/drawing/2014/main" id="{C1E33E9C-9FDD-EB59-DFF4-8D6569850733}"/>
              </a:ext>
            </a:extLst>
          </p:cNvPr>
          <p:cNvSpPr txBox="1"/>
          <p:nvPr/>
        </p:nvSpPr>
        <p:spPr bwMode="auto">
          <a:xfrm>
            <a:off x="6290080" y="5957917"/>
            <a:ext cx="4906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-100</a:t>
            </a:r>
          </a:p>
        </p:txBody>
      </p:sp>
      <p:sp>
        <p:nvSpPr>
          <p:cNvPr id="227" name="TextBox 226">
            <a:extLst>
              <a:ext uri="{FF2B5EF4-FFF2-40B4-BE49-F238E27FC236}">
                <a16:creationId xmlns:a16="http://schemas.microsoft.com/office/drawing/2014/main" id="{86698818-2546-400A-C3A7-2E114D60CB02}"/>
              </a:ext>
            </a:extLst>
          </p:cNvPr>
          <p:cNvSpPr txBox="1"/>
          <p:nvPr/>
        </p:nvSpPr>
        <p:spPr bwMode="auto">
          <a:xfrm>
            <a:off x="6410346" y="4312379"/>
            <a:ext cx="3588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20</a:t>
            </a:r>
          </a:p>
        </p:txBody>
      </p:sp>
      <p:sp>
        <p:nvSpPr>
          <p:cNvPr id="228" name="TextBox 227">
            <a:extLst>
              <a:ext uri="{FF2B5EF4-FFF2-40B4-BE49-F238E27FC236}">
                <a16:creationId xmlns:a16="http://schemas.microsoft.com/office/drawing/2014/main" id="{5A870AE1-2361-C6A1-B669-A80943E01B37}"/>
              </a:ext>
            </a:extLst>
          </p:cNvPr>
          <p:cNvSpPr txBox="1"/>
          <p:nvPr/>
        </p:nvSpPr>
        <p:spPr bwMode="auto">
          <a:xfrm>
            <a:off x="6335896" y="4131026"/>
            <a:ext cx="433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100</a:t>
            </a:r>
          </a:p>
        </p:txBody>
      </p:sp>
      <p:sp>
        <p:nvSpPr>
          <p:cNvPr id="229" name="TextBox 228">
            <a:extLst>
              <a:ext uri="{FF2B5EF4-FFF2-40B4-BE49-F238E27FC236}">
                <a16:creationId xmlns:a16="http://schemas.microsoft.com/office/drawing/2014/main" id="{7574EF2B-1B79-B6EF-DA1C-4EEFAD882403}"/>
              </a:ext>
            </a:extLst>
          </p:cNvPr>
          <p:cNvSpPr txBox="1"/>
          <p:nvPr/>
        </p:nvSpPr>
        <p:spPr bwMode="auto">
          <a:xfrm>
            <a:off x="8618794" y="5950627"/>
            <a:ext cx="9509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ct val="5000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rPr>
              <a:t>Patients</a:t>
            </a:r>
          </a:p>
        </p:txBody>
      </p:sp>
      <p:sp>
        <p:nvSpPr>
          <p:cNvPr id="230" name="Rectangle 229">
            <a:extLst>
              <a:ext uri="{FF2B5EF4-FFF2-40B4-BE49-F238E27FC236}">
                <a16:creationId xmlns:a16="http://schemas.microsoft.com/office/drawing/2014/main" id="{D01AA85F-3674-C514-935E-F0C3B02E2FD7}"/>
              </a:ext>
            </a:extLst>
          </p:cNvPr>
          <p:cNvSpPr/>
          <p:nvPr/>
        </p:nvSpPr>
        <p:spPr bwMode="auto">
          <a:xfrm>
            <a:off x="6866113" y="5638521"/>
            <a:ext cx="94130" cy="7732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1" name="Rectangle 230">
            <a:extLst>
              <a:ext uri="{FF2B5EF4-FFF2-40B4-BE49-F238E27FC236}">
                <a16:creationId xmlns:a16="http://schemas.microsoft.com/office/drawing/2014/main" id="{84C70B04-1551-41A9-D84E-2B03EB1E6D9F}"/>
              </a:ext>
            </a:extLst>
          </p:cNvPr>
          <p:cNvSpPr/>
          <p:nvPr/>
        </p:nvSpPr>
        <p:spPr bwMode="auto">
          <a:xfrm>
            <a:off x="6866113" y="5818080"/>
            <a:ext cx="94130" cy="77320"/>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2" name="Rectangle 231">
            <a:extLst>
              <a:ext uri="{FF2B5EF4-FFF2-40B4-BE49-F238E27FC236}">
                <a16:creationId xmlns:a16="http://schemas.microsoft.com/office/drawing/2014/main" id="{6D764B4A-94FA-705C-BC7D-20441F2B5243}"/>
              </a:ext>
            </a:extLst>
          </p:cNvPr>
          <p:cNvSpPr/>
          <p:nvPr/>
        </p:nvSpPr>
        <p:spPr bwMode="auto">
          <a:xfrm>
            <a:off x="6866113" y="6002669"/>
            <a:ext cx="94130" cy="77320"/>
          </a:xfrm>
          <a:prstGeom prst="rect">
            <a:avLst/>
          </a:prstGeom>
          <a:solidFill>
            <a:srgbClr val="00823B"/>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3" name="Rectangle 232">
            <a:extLst>
              <a:ext uri="{FF2B5EF4-FFF2-40B4-BE49-F238E27FC236}">
                <a16:creationId xmlns:a16="http://schemas.microsoft.com/office/drawing/2014/main" id="{C1513075-CDD4-4C47-88A2-690FA7A333C8}"/>
              </a:ext>
            </a:extLst>
          </p:cNvPr>
          <p:cNvSpPr/>
          <p:nvPr/>
        </p:nvSpPr>
        <p:spPr bwMode="auto">
          <a:xfrm>
            <a:off x="6936193" y="4736725"/>
            <a:ext cx="181535" cy="176493"/>
          </a:xfrm>
          <a:prstGeom prst="rect">
            <a:avLst/>
          </a:prstGeom>
          <a:solidFill>
            <a:srgbClr val="00823B"/>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4" name="Rectangle 233">
            <a:extLst>
              <a:ext uri="{FF2B5EF4-FFF2-40B4-BE49-F238E27FC236}">
                <a16:creationId xmlns:a16="http://schemas.microsoft.com/office/drawing/2014/main" id="{0B96EB44-EA5A-2CAA-5B59-F4D49FD9BA64}"/>
              </a:ext>
            </a:extLst>
          </p:cNvPr>
          <p:cNvSpPr/>
          <p:nvPr/>
        </p:nvSpPr>
        <p:spPr bwMode="auto">
          <a:xfrm>
            <a:off x="6753784" y="4736726"/>
            <a:ext cx="181535" cy="152961"/>
          </a:xfrm>
          <a:prstGeom prst="rect">
            <a:avLst/>
          </a:prstGeom>
          <a:solidFill>
            <a:srgbClr val="00823B"/>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5" name="Rectangle 234">
            <a:extLst>
              <a:ext uri="{FF2B5EF4-FFF2-40B4-BE49-F238E27FC236}">
                <a16:creationId xmlns:a16="http://schemas.microsoft.com/office/drawing/2014/main" id="{9AEBC890-9400-FDB1-43CC-6A03DC96156C}"/>
              </a:ext>
            </a:extLst>
          </p:cNvPr>
          <p:cNvSpPr/>
          <p:nvPr/>
        </p:nvSpPr>
        <p:spPr bwMode="auto">
          <a:xfrm>
            <a:off x="7118602" y="4736725"/>
            <a:ext cx="181535" cy="228601"/>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6" name="Rectangle 235">
            <a:extLst>
              <a:ext uri="{FF2B5EF4-FFF2-40B4-BE49-F238E27FC236}">
                <a16:creationId xmlns:a16="http://schemas.microsoft.com/office/drawing/2014/main" id="{4856A11F-A62C-C2B9-4D80-4BB231AA6D9C}"/>
              </a:ext>
            </a:extLst>
          </p:cNvPr>
          <p:cNvSpPr/>
          <p:nvPr/>
        </p:nvSpPr>
        <p:spPr bwMode="auto">
          <a:xfrm>
            <a:off x="7301011" y="4736725"/>
            <a:ext cx="181535" cy="299199"/>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7" name="Rectangle 236">
            <a:extLst>
              <a:ext uri="{FF2B5EF4-FFF2-40B4-BE49-F238E27FC236}">
                <a16:creationId xmlns:a16="http://schemas.microsoft.com/office/drawing/2014/main" id="{FE7797EF-052C-5094-3F04-C35383710D0B}"/>
              </a:ext>
            </a:extLst>
          </p:cNvPr>
          <p:cNvSpPr/>
          <p:nvPr/>
        </p:nvSpPr>
        <p:spPr bwMode="auto">
          <a:xfrm>
            <a:off x="7483420" y="4736725"/>
            <a:ext cx="181535" cy="349625"/>
          </a:xfrm>
          <a:prstGeom prst="rect">
            <a:avLst/>
          </a:prstGeom>
          <a:solidFill>
            <a:srgbClr val="00823B"/>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8" name="Rectangle 237">
            <a:extLst>
              <a:ext uri="{FF2B5EF4-FFF2-40B4-BE49-F238E27FC236}">
                <a16:creationId xmlns:a16="http://schemas.microsoft.com/office/drawing/2014/main" id="{56BF4CF2-FA92-FC73-D0C4-6CA006233F69}"/>
              </a:ext>
            </a:extLst>
          </p:cNvPr>
          <p:cNvSpPr/>
          <p:nvPr/>
        </p:nvSpPr>
        <p:spPr bwMode="auto">
          <a:xfrm>
            <a:off x="7665829" y="4736725"/>
            <a:ext cx="181535" cy="468968"/>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9" name="Rectangle 238">
            <a:extLst>
              <a:ext uri="{FF2B5EF4-FFF2-40B4-BE49-F238E27FC236}">
                <a16:creationId xmlns:a16="http://schemas.microsoft.com/office/drawing/2014/main" id="{E8FBCB1B-A26A-F377-1A94-A39A9B758443}"/>
              </a:ext>
            </a:extLst>
          </p:cNvPr>
          <p:cNvSpPr/>
          <p:nvPr/>
        </p:nvSpPr>
        <p:spPr bwMode="auto">
          <a:xfrm>
            <a:off x="7848238" y="4736724"/>
            <a:ext cx="181535" cy="521075"/>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40" name="Rectangle 239">
            <a:extLst>
              <a:ext uri="{FF2B5EF4-FFF2-40B4-BE49-F238E27FC236}">
                <a16:creationId xmlns:a16="http://schemas.microsoft.com/office/drawing/2014/main" id="{8D7C0DDD-9B59-9CBE-C1D1-FB12118B3215}"/>
              </a:ext>
            </a:extLst>
          </p:cNvPr>
          <p:cNvSpPr/>
          <p:nvPr/>
        </p:nvSpPr>
        <p:spPr bwMode="auto">
          <a:xfrm>
            <a:off x="8030647" y="4736724"/>
            <a:ext cx="181535" cy="52780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41" name="Rectangle 240">
            <a:extLst>
              <a:ext uri="{FF2B5EF4-FFF2-40B4-BE49-F238E27FC236}">
                <a16:creationId xmlns:a16="http://schemas.microsoft.com/office/drawing/2014/main" id="{D9B19439-BD2A-C28F-8C65-D3B409FFFECC}"/>
              </a:ext>
            </a:extLst>
          </p:cNvPr>
          <p:cNvSpPr/>
          <p:nvPr/>
        </p:nvSpPr>
        <p:spPr bwMode="auto">
          <a:xfrm>
            <a:off x="8213056" y="4736724"/>
            <a:ext cx="181535" cy="551332"/>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42" name="Rectangle 241">
            <a:extLst>
              <a:ext uri="{FF2B5EF4-FFF2-40B4-BE49-F238E27FC236}">
                <a16:creationId xmlns:a16="http://schemas.microsoft.com/office/drawing/2014/main" id="{46F71456-7A1F-839F-3A9C-9D62FF65390E}"/>
              </a:ext>
            </a:extLst>
          </p:cNvPr>
          <p:cNvSpPr/>
          <p:nvPr/>
        </p:nvSpPr>
        <p:spPr bwMode="auto">
          <a:xfrm>
            <a:off x="8395465" y="4736723"/>
            <a:ext cx="181535" cy="568141"/>
          </a:xfrm>
          <a:prstGeom prst="rect">
            <a:avLst/>
          </a:prstGeom>
          <a:solidFill>
            <a:srgbClr val="00823B"/>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43" name="Rectangle 242">
            <a:extLst>
              <a:ext uri="{FF2B5EF4-FFF2-40B4-BE49-F238E27FC236}">
                <a16:creationId xmlns:a16="http://schemas.microsoft.com/office/drawing/2014/main" id="{CE5CB10A-647F-AE6F-F488-447FFC7C71D1}"/>
              </a:ext>
            </a:extLst>
          </p:cNvPr>
          <p:cNvSpPr/>
          <p:nvPr/>
        </p:nvSpPr>
        <p:spPr bwMode="auto">
          <a:xfrm>
            <a:off x="8577874" y="4736723"/>
            <a:ext cx="181535" cy="576546"/>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44" name="Rectangle 243">
            <a:extLst>
              <a:ext uri="{FF2B5EF4-FFF2-40B4-BE49-F238E27FC236}">
                <a16:creationId xmlns:a16="http://schemas.microsoft.com/office/drawing/2014/main" id="{DC501678-91F3-EC8E-F017-A5ECC6393CBE}"/>
              </a:ext>
            </a:extLst>
          </p:cNvPr>
          <p:cNvSpPr/>
          <p:nvPr/>
        </p:nvSpPr>
        <p:spPr bwMode="auto">
          <a:xfrm>
            <a:off x="8760283" y="4736722"/>
            <a:ext cx="181535" cy="584951"/>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45" name="Rectangle 244">
            <a:extLst>
              <a:ext uri="{FF2B5EF4-FFF2-40B4-BE49-F238E27FC236}">
                <a16:creationId xmlns:a16="http://schemas.microsoft.com/office/drawing/2014/main" id="{DD6823A3-CD55-5DFD-3CA8-DE8B22191BBA}"/>
              </a:ext>
            </a:extLst>
          </p:cNvPr>
          <p:cNvSpPr/>
          <p:nvPr/>
        </p:nvSpPr>
        <p:spPr bwMode="auto">
          <a:xfrm>
            <a:off x="8942692" y="4736722"/>
            <a:ext cx="181535" cy="635378"/>
          </a:xfrm>
          <a:prstGeom prst="rect">
            <a:avLst/>
          </a:prstGeom>
          <a:solidFill>
            <a:srgbClr val="00823B"/>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46" name="Rectangle 245">
            <a:extLst>
              <a:ext uri="{FF2B5EF4-FFF2-40B4-BE49-F238E27FC236}">
                <a16:creationId xmlns:a16="http://schemas.microsoft.com/office/drawing/2014/main" id="{E7289A21-8EE6-321A-C40A-679FBB0061E8}"/>
              </a:ext>
            </a:extLst>
          </p:cNvPr>
          <p:cNvSpPr/>
          <p:nvPr/>
        </p:nvSpPr>
        <p:spPr bwMode="auto">
          <a:xfrm>
            <a:off x="9125101" y="4736722"/>
            <a:ext cx="181535" cy="653868"/>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47" name="Rectangle 246">
            <a:extLst>
              <a:ext uri="{FF2B5EF4-FFF2-40B4-BE49-F238E27FC236}">
                <a16:creationId xmlns:a16="http://schemas.microsoft.com/office/drawing/2014/main" id="{F679569E-A71D-37BB-CDF8-0691D28B1487}"/>
              </a:ext>
            </a:extLst>
          </p:cNvPr>
          <p:cNvSpPr/>
          <p:nvPr/>
        </p:nvSpPr>
        <p:spPr bwMode="auto">
          <a:xfrm>
            <a:off x="9307510" y="4736721"/>
            <a:ext cx="181535" cy="682443"/>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48" name="Rectangle 247">
            <a:extLst>
              <a:ext uri="{FF2B5EF4-FFF2-40B4-BE49-F238E27FC236}">
                <a16:creationId xmlns:a16="http://schemas.microsoft.com/office/drawing/2014/main" id="{18113E8F-1660-C486-F720-4B7D6C601C60}"/>
              </a:ext>
            </a:extLst>
          </p:cNvPr>
          <p:cNvSpPr/>
          <p:nvPr/>
        </p:nvSpPr>
        <p:spPr bwMode="auto">
          <a:xfrm>
            <a:off x="9489919" y="4736721"/>
            <a:ext cx="181535" cy="705976"/>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49" name="Rectangle 248">
            <a:extLst>
              <a:ext uri="{FF2B5EF4-FFF2-40B4-BE49-F238E27FC236}">
                <a16:creationId xmlns:a16="http://schemas.microsoft.com/office/drawing/2014/main" id="{66D3127F-2589-078C-F8F3-69B73FC4B2F6}"/>
              </a:ext>
            </a:extLst>
          </p:cNvPr>
          <p:cNvSpPr/>
          <p:nvPr/>
        </p:nvSpPr>
        <p:spPr bwMode="auto">
          <a:xfrm>
            <a:off x="9672328" y="4736720"/>
            <a:ext cx="181535" cy="722785"/>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50" name="Rectangle 249">
            <a:extLst>
              <a:ext uri="{FF2B5EF4-FFF2-40B4-BE49-F238E27FC236}">
                <a16:creationId xmlns:a16="http://schemas.microsoft.com/office/drawing/2014/main" id="{A56701C0-9A56-5D10-1C8F-2D5B4AF77C92}"/>
              </a:ext>
            </a:extLst>
          </p:cNvPr>
          <p:cNvSpPr/>
          <p:nvPr/>
        </p:nvSpPr>
        <p:spPr bwMode="auto">
          <a:xfrm>
            <a:off x="9854737" y="4736720"/>
            <a:ext cx="181535" cy="793383"/>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51" name="Rectangle 250">
            <a:extLst>
              <a:ext uri="{FF2B5EF4-FFF2-40B4-BE49-F238E27FC236}">
                <a16:creationId xmlns:a16="http://schemas.microsoft.com/office/drawing/2014/main" id="{09C29822-0AC1-D440-F930-C57EB4F70137}"/>
              </a:ext>
            </a:extLst>
          </p:cNvPr>
          <p:cNvSpPr/>
          <p:nvPr/>
        </p:nvSpPr>
        <p:spPr bwMode="auto">
          <a:xfrm>
            <a:off x="10037146" y="4736720"/>
            <a:ext cx="181535" cy="845490"/>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52" name="Rectangle 251">
            <a:extLst>
              <a:ext uri="{FF2B5EF4-FFF2-40B4-BE49-F238E27FC236}">
                <a16:creationId xmlns:a16="http://schemas.microsoft.com/office/drawing/2014/main" id="{A52C712B-9D23-C410-CE65-716BD0DC5668}"/>
              </a:ext>
            </a:extLst>
          </p:cNvPr>
          <p:cNvSpPr/>
          <p:nvPr/>
        </p:nvSpPr>
        <p:spPr bwMode="auto">
          <a:xfrm>
            <a:off x="10219555" y="4736719"/>
            <a:ext cx="181535" cy="900959"/>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53" name="Rectangle 252">
            <a:extLst>
              <a:ext uri="{FF2B5EF4-FFF2-40B4-BE49-F238E27FC236}">
                <a16:creationId xmlns:a16="http://schemas.microsoft.com/office/drawing/2014/main" id="{82CC2521-5F46-CB67-9EFD-FA21B815B9F0}"/>
              </a:ext>
            </a:extLst>
          </p:cNvPr>
          <p:cNvSpPr/>
          <p:nvPr/>
        </p:nvSpPr>
        <p:spPr bwMode="auto">
          <a:xfrm>
            <a:off x="10401964" y="4736719"/>
            <a:ext cx="181535" cy="963153"/>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54" name="Rectangle 253">
            <a:extLst>
              <a:ext uri="{FF2B5EF4-FFF2-40B4-BE49-F238E27FC236}">
                <a16:creationId xmlns:a16="http://schemas.microsoft.com/office/drawing/2014/main" id="{551E0B03-4BA8-E7F7-EC3B-281DFA2A6D86}"/>
              </a:ext>
            </a:extLst>
          </p:cNvPr>
          <p:cNvSpPr/>
          <p:nvPr/>
        </p:nvSpPr>
        <p:spPr bwMode="auto">
          <a:xfrm>
            <a:off x="10584373" y="4736719"/>
            <a:ext cx="181535" cy="1124518"/>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55" name="Rectangle 254">
            <a:extLst>
              <a:ext uri="{FF2B5EF4-FFF2-40B4-BE49-F238E27FC236}">
                <a16:creationId xmlns:a16="http://schemas.microsoft.com/office/drawing/2014/main" id="{0968DA4D-8489-9EE7-BB73-83D4490A9515}"/>
              </a:ext>
            </a:extLst>
          </p:cNvPr>
          <p:cNvSpPr/>
          <p:nvPr/>
        </p:nvSpPr>
        <p:spPr bwMode="auto">
          <a:xfrm>
            <a:off x="10766782" y="4736718"/>
            <a:ext cx="181535" cy="1366565"/>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56" name="Rectangle 255">
            <a:extLst>
              <a:ext uri="{FF2B5EF4-FFF2-40B4-BE49-F238E27FC236}">
                <a16:creationId xmlns:a16="http://schemas.microsoft.com/office/drawing/2014/main" id="{6EEC4760-1487-CCA6-6A53-D231A98EB227}"/>
              </a:ext>
            </a:extLst>
          </p:cNvPr>
          <p:cNvSpPr/>
          <p:nvPr/>
        </p:nvSpPr>
        <p:spPr bwMode="auto">
          <a:xfrm>
            <a:off x="10949191" y="4736718"/>
            <a:ext cx="181535" cy="1366565"/>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57" name="Rectangle 256">
            <a:extLst>
              <a:ext uri="{FF2B5EF4-FFF2-40B4-BE49-F238E27FC236}">
                <a16:creationId xmlns:a16="http://schemas.microsoft.com/office/drawing/2014/main" id="{EF84EDAF-9350-28FF-8A16-FBCC664FA6E1}"/>
              </a:ext>
            </a:extLst>
          </p:cNvPr>
          <p:cNvSpPr/>
          <p:nvPr/>
        </p:nvSpPr>
        <p:spPr bwMode="auto">
          <a:xfrm>
            <a:off x="11131600" y="4736718"/>
            <a:ext cx="181535" cy="1366565"/>
          </a:xfrm>
          <a:prstGeom prst="rect">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58" name="Rectangle 257">
            <a:extLst>
              <a:ext uri="{FF2B5EF4-FFF2-40B4-BE49-F238E27FC236}">
                <a16:creationId xmlns:a16="http://schemas.microsoft.com/office/drawing/2014/main" id="{AF48B792-0DD8-93EB-6E45-8971F52645A1}"/>
              </a:ext>
            </a:extLst>
          </p:cNvPr>
          <p:cNvSpPr/>
          <p:nvPr/>
        </p:nvSpPr>
        <p:spPr bwMode="auto">
          <a:xfrm>
            <a:off x="11314014" y="4736718"/>
            <a:ext cx="181535" cy="1366565"/>
          </a:xfrm>
          <a:prstGeom prst="rect">
            <a:avLst/>
          </a:prstGeom>
          <a:solidFill>
            <a:srgbClr val="E1471D"/>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59" name="TextBox 258">
            <a:extLst>
              <a:ext uri="{FF2B5EF4-FFF2-40B4-BE49-F238E27FC236}">
                <a16:creationId xmlns:a16="http://schemas.microsoft.com/office/drawing/2014/main" id="{B135300F-F034-05B7-1A9A-B5F60B82F555}"/>
              </a:ext>
            </a:extLst>
          </p:cNvPr>
          <p:cNvSpPr txBox="1"/>
          <p:nvPr/>
        </p:nvSpPr>
        <p:spPr bwMode="auto">
          <a:xfrm>
            <a:off x="6906227" y="5535453"/>
            <a:ext cx="691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KIF5B</a:t>
            </a:r>
          </a:p>
          <a:p>
            <a:pPr marL="0" marR="0" lvl="0" indent="0" defTabSz="914400" eaLnBrk="1" fontAlgn="auto"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CCDC6</a:t>
            </a:r>
          </a:p>
          <a:p>
            <a:pPr marL="0" marR="0" lvl="0" indent="0" defTabSz="914400" eaLnBrk="1" fontAlgn="auto"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Other</a:t>
            </a:r>
          </a:p>
        </p:txBody>
      </p:sp>
      <p:cxnSp>
        <p:nvCxnSpPr>
          <p:cNvPr id="260" name="Straight Connector 259">
            <a:extLst>
              <a:ext uri="{FF2B5EF4-FFF2-40B4-BE49-F238E27FC236}">
                <a16:creationId xmlns:a16="http://schemas.microsoft.com/office/drawing/2014/main" id="{FA916EA7-28FF-F558-2FC6-851D6357B405}"/>
              </a:ext>
            </a:extLst>
          </p:cNvPr>
          <p:cNvCxnSpPr>
            <a:cxnSpLocks/>
          </p:cNvCxnSpPr>
          <p:nvPr/>
        </p:nvCxnSpPr>
        <p:spPr bwMode="auto">
          <a:xfrm>
            <a:off x="6746200" y="4402936"/>
            <a:ext cx="0" cy="1708819"/>
          </a:xfrm>
          <a:prstGeom prst="line">
            <a:avLst/>
          </a:prstGeom>
          <a:noFill/>
          <a:ln w="28575" cap="flat" cmpd="sng" algn="ctr">
            <a:solidFill>
              <a:srgbClr val="000000"/>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id="{71C06036-5694-59B7-561D-D52E28353E38}"/>
              </a:ext>
            </a:extLst>
          </p:cNvPr>
          <p:cNvCxnSpPr/>
          <p:nvPr/>
        </p:nvCxnSpPr>
        <p:spPr bwMode="auto">
          <a:xfrm>
            <a:off x="6732449" y="4458305"/>
            <a:ext cx="4792308" cy="0"/>
          </a:xfrm>
          <a:prstGeom prst="line">
            <a:avLst/>
          </a:prstGeom>
          <a:noFill/>
          <a:ln w="28575" cap="flat" cmpd="sng" algn="ctr">
            <a:solidFill>
              <a:srgbClr val="000000"/>
            </a:solidFill>
            <a:prstDash val="dash"/>
            <a:round/>
            <a:headEnd type="none" w="med" len="med"/>
            <a:tailEnd type="none" w="med" len="med"/>
          </a:ln>
          <a:effectLst/>
        </p:spPr>
      </p:cxnSp>
      <p:cxnSp>
        <p:nvCxnSpPr>
          <p:cNvPr id="262" name="Straight Connector 261">
            <a:extLst>
              <a:ext uri="{FF2B5EF4-FFF2-40B4-BE49-F238E27FC236}">
                <a16:creationId xmlns:a16="http://schemas.microsoft.com/office/drawing/2014/main" id="{66EBCE12-81F5-C7ED-5A99-E99F36297C08}"/>
              </a:ext>
            </a:extLst>
          </p:cNvPr>
          <p:cNvCxnSpPr/>
          <p:nvPr/>
        </p:nvCxnSpPr>
        <p:spPr bwMode="auto">
          <a:xfrm>
            <a:off x="6732449" y="5142246"/>
            <a:ext cx="4792308" cy="0"/>
          </a:xfrm>
          <a:prstGeom prst="line">
            <a:avLst/>
          </a:prstGeom>
          <a:noFill/>
          <a:ln w="28575" cap="flat" cmpd="sng" algn="ctr">
            <a:solidFill>
              <a:srgbClr val="000000"/>
            </a:solidFill>
            <a:prstDash val="dash"/>
            <a:round/>
            <a:headEnd type="none" w="med" len="med"/>
            <a:tailEnd type="none" w="med" len="med"/>
          </a:ln>
          <a:effectLst/>
        </p:spPr>
      </p:cxnSp>
      <p:sp>
        <p:nvSpPr>
          <p:cNvPr id="263" name="Text Box 15">
            <a:extLst>
              <a:ext uri="{FF2B5EF4-FFF2-40B4-BE49-F238E27FC236}">
                <a16:creationId xmlns:a16="http://schemas.microsoft.com/office/drawing/2014/main" id="{36299907-CA59-B9B1-7478-2C4D1A0F6D22}"/>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914375" fontAlgn="base">
              <a:spcBef>
                <a:spcPct val="0"/>
              </a:spcBef>
              <a:spcAft>
                <a:spcPct val="0"/>
              </a:spcAft>
              <a:defRPr/>
            </a:pPr>
            <a:r>
              <a:rPr lang="en-US" altLang="en-US" sz="1200" b="0" spc="-11" dirty="0">
                <a:solidFill>
                  <a:srgbClr val="455560"/>
                </a:solidFill>
                <a:latin typeface="Calibri" panose="020F0502020204030204" pitchFamily="34" charset="0"/>
                <a:cs typeface="Arial" panose="020B0604020202020204" pitchFamily="34" charset="0"/>
              </a:rPr>
              <a:t>Besse. ASCO 2021. Abstr 9065. Selpercatinib PI. Gainor. Lancet Oncol. 2021;22:959. Drilon. ELCC 2022. Abstr 27P. Pralsetinib PI. </a:t>
            </a:r>
          </a:p>
        </p:txBody>
      </p:sp>
    </p:spTree>
    <p:extLst>
      <p:ext uri="{BB962C8B-B14F-4D97-AF65-F5344CB8AC3E}">
        <p14:creationId xmlns:p14="http://schemas.microsoft.com/office/powerpoint/2010/main" val="2198067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7665FC5-4451-6A4A-D85F-8738B5BD7199}"/>
              </a:ext>
            </a:extLst>
          </p:cNvPr>
          <p:cNvSpPr/>
          <p:nvPr/>
        </p:nvSpPr>
        <p:spPr bwMode="auto">
          <a:xfrm>
            <a:off x="7172130" y="3232397"/>
            <a:ext cx="153955" cy="79310"/>
          </a:xfrm>
          <a:custGeom>
            <a:avLst/>
            <a:gdLst>
              <a:gd name="connsiteX0" fmla="*/ 153955 w 153955"/>
              <a:gd name="connsiteY0" fmla="*/ 79310 h 79310"/>
              <a:gd name="connsiteX1" fmla="*/ 0 w 153955"/>
              <a:gd name="connsiteY1" fmla="*/ 0 h 79310"/>
            </a:gdLst>
            <a:ahLst/>
            <a:cxnLst>
              <a:cxn ang="0">
                <a:pos x="connsiteX0" y="connsiteY0"/>
              </a:cxn>
              <a:cxn ang="0">
                <a:pos x="connsiteX1" y="connsiteY1"/>
              </a:cxn>
            </a:cxnLst>
            <a:rect l="l" t="t" r="r" b="b"/>
            <a:pathLst>
              <a:path w="153955" h="79310">
                <a:moveTo>
                  <a:pt x="153955" y="79310"/>
                </a:moveTo>
                <a:lnTo>
                  <a:pt x="0" y="0"/>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51B2EA36-BDAF-1F17-294B-F40D8F08CAB7}"/>
              </a:ext>
            </a:extLst>
          </p:cNvPr>
          <p:cNvSpPr/>
          <p:nvPr/>
        </p:nvSpPr>
        <p:spPr bwMode="auto">
          <a:xfrm>
            <a:off x="8756073" y="2332182"/>
            <a:ext cx="124691" cy="189345"/>
          </a:xfrm>
          <a:custGeom>
            <a:avLst/>
            <a:gdLst>
              <a:gd name="connsiteX0" fmla="*/ 0 w 124691"/>
              <a:gd name="connsiteY0" fmla="*/ 189345 h 189345"/>
              <a:gd name="connsiteX1" fmla="*/ 13854 w 124691"/>
              <a:gd name="connsiteY1" fmla="*/ 46182 h 189345"/>
              <a:gd name="connsiteX2" fmla="*/ 124691 w 124691"/>
              <a:gd name="connsiteY2" fmla="*/ 0 h 189345"/>
            </a:gdLst>
            <a:ahLst/>
            <a:cxnLst>
              <a:cxn ang="0">
                <a:pos x="connsiteX0" y="connsiteY0"/>
              </a:cxn>
              <a:cxn ang="0">
                <a:pos x="connsiteX1" y="connsiteY1"/>
              </a:cxn>
              <a:cxn ang="0">
                <a:pos x="connsiteX2" y="connsiteY2"/>
              </a:cxn>
            </a:cxnLst>
            <a:rect l="l" t="t" r="r" b="b"/>
            <a:pathLst>
              <a:path w="124691" h="189345">
                <a:moveTo>
                  <a:pt x="0" y="189345"/>
                </a:moveTo>
                <a:lnTo>
                  <a:pt x="13854" y="46182"/>
                </a:lnTo>
                <a:lnTo>
                  <a:pt x="124691" y="0"/>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F98ED8B8-87D9-BE24-09E8-6074354747B7}"/>
              </a:ext>
            </a:extLst>
          </p:cNvPr>
          <p:cNvCxnSpPr>
            <a:cxnSpLocks/>
          </p:cNvCxnSpPr>
          <p:nvPr/>
        </p:nvCxnSpPr>
        <p:spPr bwMode="auto">
          <a:xfrm>
            <a:off x="7719525" y="2667895"/>
            <a:ext cx="135227" cy="151318"/>
          </a:xfrm>
          <a:prstGeom prst="line">
            <a:avLst/>
          </a:prstGeom>
          <a:noFill/>
          <a:ln w="2857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CA4D54A-4414-E872-1B16-4645427E0134}"/>
              </a:ext>
            </a:extLst>
          </p:cNvPr>
          <p:cNvCxnSpPr/>
          <p:nvPr/>
        </p:nvCxnSpPr>
        <p:spPr bwMode="auto">
          <a:xfrm>
            <a:off x="8299843" y="2396198"/>
            <a:ext cx="64655" cy="152400"/>
          </a:xfrm>
          <a:prstGeom prst="line">
            <a:avLst/>
          </a:prstGeom>
          <a:noFill/>
          <a:ln w="28575" cap="flat" cmpd="sng" algn="ctr">
            <a:solidFill>
              <a:schemeClr val="bg1"/>
            </a:solidFill>
            <a:prstDash val="solid"/>
            <a:round/>
            <a:headEnd type="none" w="med" len="med"/>
            <a:tailEnd type="none" w="med" len="med"/>
          </a:ln>
          <a:effectLst/>
        </p:spPr>
      </p:cxnSp>
      <p:sp>
        <p:nvSpPr>
          <p:cNvPr id="9" name="Partial Circle 8">
            <a:extLst>
              <a:ext uri="{FF2B5EF4-FFF2-40B4-BE49-F238E27FC236}">
                <a16:creationId xmlns:a16="http://schemas.microsoft.com/office/drawing/2014/main" id="{0F67FD15-9606-D650-52DD-77F1183148EA}"/>
              </a:ext>
            </a:extLst>
          </p:cNvPr>
          <p:cNvSpPr/>
          <p:nvPr/>
        </p:nvSpPr>
        <p:spPr bwMode="auto">
          <a:xfrm>
            <a:off x="6998120" y="2472398"/>
            <a:ext cx="3635318" cy="3635318"/>
          </a:xfrm>
          <a:prstGeom prst="pie">
            <a:avLst>
              <a:gd name="adj1" fmla="val 15824405"/>
              <a:gd name="adj2" fmla="val 16201906"/>
            </a:avLst>
          </a:prstGeom>
          <a:solidFill>
            <a:schemeClr val="accent6">
              <a:lumMod val="60000"/>
              <a:lumOff val="40000"/>
            </a:schemeClr>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DC9F690B-E26A-7CD1-CF86-BB7E8EBA7BD3}"/>
              </a:ext>
            </a:extLst>
          </p:cNvPr>
          <p:cNvSpPr>
            <a:spLocks noGrp="1"/>
          </p:cNvSpPr>
          <p:nvPr>
            <p:ph type="title"/>
          </p:nvPr>
        </p:nvSpPr>
        <p:spPr/>
        <p:txBody>
          <a:bodyPr/>
          <a:lstStyle/>
          <a:p>
            <a:r>
              <a:rPr lang="en-US" i="1" dirty="0"/>
              <a:t>KRAS </a:t>
            </a:r>
            <a:r>
              <a:rPr lang="en-US" dirty="0"/>
              <a:t>Mutations</a:t>
            </a:r>
            <a:r>
              <a:rPr lang="en-US" i="1" dirty="0"/>
              <a:t> </a:t>
            </a:r>
            <a:r>
              <a:rPr lang="en-US" dirty="0"/>
              <a:t>in Advanced NSCLC</a:t>
            </a:r>
            <a:endParaRPr lang="en-US" i="1" dirty="0"/>
          </a:p>
        </p:txBody>
      </p:sp>
      <p:sp>
        <p:nvSpPr>
          <p:cNvPr id="11" name="Content Placeholder 2">
            <a:extLst>
              <a:ext uri="{FF2B5EF4-FFF2-40B4-BE49-F238E27FC236}">
                <a16:creationId xmlns:a16="http://schemas.microsoft.com/office/drawing/2014/main" id="{33C11574-80D0-04C1-059B-C5F5B055821E}"/>
              </a:ext>
            </a:extLst>
          </p:cNvPr>
          <p:cNvSpPr txBox="1">
            <a:spLocks/>
          </p:cNvSpPr>
          <p:nvPr/>
        </p:nvSpPr>
        <p:spPr>
          <a:xfrm>
            <a:off x="601820" y="1510730"/>
            <a:ext cx="5309278" cy="4678738"/>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CA" sz="2600" kern="0" dirty="0"/>
              <a:t>Most common oncogenic driver in NSCLC</a:t>
            </a:r>
          </a:p>
          <a:p>
            <a:pPr lvl="1"/>
            <a:r>
              <a:rPr lang="en-CA" sz="2400" kern="0" dirty="0"/>
              <a:t>Present in 37% nonsquamous, </a:t>
            </a:r>
            <a:br>
              <a:rPr lang="en-CA" sz="2400" kern="0" dirty="0"/>
            </a:br>
            <a:r>
              <a:rPr lang="en-CA" sz="2400" kern="0" dirty="0"/>
              <a:t>4% squamous</a:t>
            </a:r>
          </a:p>
          <a:p>
            <a:pPr lvl="1"/>
            <a:r>
              <a:rPr lang="en-CA" sz="2400" kern="0" dirty="0"/>
              <a:t>Significant heterogeneity with specific mutations, comutations</a:t>
            </a:r>
          </a:p>
          <a:p>
            <a:r>
              <a:rPr lang="en-CA" sz="2600" b="1" i="1" kern="0" dirty="0">
                <a:solidFill>
                  <a:schemeClr val="accent3"/>
                </a:solidFill>
              </a:rPr>
              <a:t>KRAS</a:t>
            </a:r>
            <a:r>
              <a:rPr lang="en-CA" sz="2600" b="1" kern="0" dirty="0">
                <a:solidFill>
                  <a:schemeClr val="accent3"/>
                </a:solidFill>
              </a:rPr>
              <a:t> G12C</a:t>
            </a:r>
            <a:r>
              <a:rPr lang="en-CA" sz="2600" kern="0" dirty="0"/>
              <a:t> most common variant</a:t>
            </a:r>
          </a:p>
          <a:p>
            <a:pPr lvl="1"/>
            <a:r>
              <a:rPr lang="en-CA" sz="2400" kern="0" dirty="0"/>
              <a:t>Comprise 40% of </a:t>
            </a:r>
            <a:r>
              <a:rPr lang="en-CA" sz="2400" i="1" kern="0" dirty="0"/>
              <a:t>KRAS</a:t>
            </a:r>
            <a:r>
              <a:rPr lang="en-CA" sz="2400" kern="0" dirty="0"/>
              <a:t> mutations overall; ~15% incidence in adenocarcinoma</a:t>
            </a:r>
          </a:p>
          <a:p>
            <a:pPr lvl="1"/>
            <a:r>
              <a:rPr lang="en-CA" sz="2400" b="1" kern="0" dirty="0">
                <a:solidFill>
                  <a:schemeClr val="accent3"/>
                </a:solidFill>
              </a:rPr>
              <a:t>Only actionable </a:t>
            </a:r>
            <a:r>
              <a:rPr lang="en-CA" sz="2400" b="1" i="1" kern="0" dirty="0">
                <a:solidFill>
                  <a:schemeClr val="accent3"/>
                </a:solidFill>
              </a:rPr>
              <a:t>KRAS </a:t>
            </a:r>
            <a:r>
              <a:rPr lang="en-CA" sz="2400" b="1" kern="0" dirty="0">
                <a:solidFill>
                  <a:schemeClr val="accent3"/>
                </a:solidFill>
              </a:rPr>
              <a:t>mutations</a:t>
            </a:r>
          </a:p>
          <a:p>
            <a:pPr lvl="1"/>
            <a:endParaRPr lang="en-CA" kern="0" dirty="0"/>
          </a:p>
        </p:txBody>
      </p:sp>
      <p:sp>
        <p:nvSpPr>
          <p:cNvPr id="12" name="Text Box 15">
            <a:extLst>
              <a:ext uri="{FF2B5EF4-FFF2-40B4-BE49-F238E27FC236}">
                <a16:creationId xmlns:a16="http://schemas.microsoft.com/office/drawing/2014/main" id="{40F014B3-C863-6DFA-8B8A-3A5A19286DF1}"/>
              </a:ext>
            </a:extLst>
          </p:cNvPr>
          <p:cNvSpPr txBox="1">
            <a:spLocks noChangeArrowheads="1"/>
          </p:cNvSpPr>
          <p:nvPr/>
        </p:nvSpPr>
        <p:spPr bwMode="auto">
          <a:xfrm>
            <a:off x="404823" y="6380171"/>
            <a:ext cx="8467474"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5"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Liu. ASCO 2020. Abstr 9544.</a:t>
            </a:r>
          </a:p>
        </p:txBody>
      </p:sp>
      <p:sp>
        <p:nvSpPr>
          <p:cNvPr id="13" name="Content Placeholder 2">
            <a:extLst>
              <a:ext uri="{FF2B5EF4-FFF2-40B4-BE49-F238E27FC236}">
                <a16:creationId xmlns:a16="http://schemas.microsoft.com/office/drawing/2014/main" id="{92727BE9-1372-7194-88C3-3F7AB92D7EF7}"/>
              </a:ext>
            </a:extLst>
          </p:cNvPr>
          <p:cNvSpPr txBox="1">
            <a:spLocks/>
          </p:cNvSpPr>
          <p:nvPr/>
        </p:nvSpPr>
        <p:spPr bwMode="auto">
          <a:xfrm>
            <a:off x="6796931" y="1506416"/>
            <a:ext cx="4085690" cy="384182"/>
          </a:xfrm>
          <a:prstGeom prst="rect">
            <a:avLst/>
          </a:prstGeom>
          <a:noFill/>
          <a:ln w="9525">
            <a:noFill/>
            <a:miter lim="800000"/>
            <a:headEnd/>
            <a:tailEnd/>
          </a:ln>
        </p:spPr>
        <p:txBody>
          <a:bodyPr vert="horz" wrap="square" lIns="121912" tIns="60957" rIns="121912" bIns="60957" numCol="1" anchor="ctr" anchorCtr="0" compatLnSpc="1">
            <a:prstTxWarp prst="textNoShape">
              <a:avLst/>
            </a:prstTxWarp>
          </a:bodyPr>
          <a:lstStyle>
            <a:defPPr>
              <a:defRPr lang="en-US"/>
            </a:defPPr>
            <a:lvl1pPr marL="0" indent="0" algn="ctr">
              <a:spcBef>
                <a:spcPct val="20000"/>
              </a:spcBef>
              <a:buNone/>
              <a:defRPr sz="1800" b="1" kern="0">
                <a:solidFill>
                  <a:schemeClr val="bg1"/>
                </a:solidFill>
                <a:latin typeface="Calibri" panose="020F0502020204030204" pitchFamily="34" charset="0"/>
                <a:cs typeface="Calibri" panose="020F0502020204030204" pitchFamily="34" charset="0"/>
              </a:defRPr>
            </a:lvl1pPr>
            <a:lvl2pPr marL="742950" indent="-285750">
              <a:spcBef>
                <a:spcPct val="20000"/>
              </a:spcBef>
              <a:buChar char="–"/>
              <a:defRPr sz="2600">
                <a:solidFill>
                  <a:srgbClr val="58585A"/>
                </a:solidFill>
                <a:latin typeface="+mn-lt"/>
              </a:defRPr>
            </a:lvl2pPr>
            <a:lvl3pPr marL="1143000" indent="-228600">
              <a:spcBef>
                <a:spcPct val="20000"/>
              </a:spcBef>
              <a:buChar char="•"/>
              <a:defRPr sz="2200">
                <a:solidFill>
                  <a:srgbClr val="CC7A16"/>
                </a:solidFill>
                <a:latin typeface="+mn-lt"/>
              </a:defRPr>
            </a:lvl3pPr>
            <a:lvl4pPr marL="1600200" indent="-228600">
              <a:spcBef>
                <a:spcPct val="20000"/>
              </a:spcBef>
              <a:buChar char="–"/>
              <a:defRPr sz="2000">
                <a:solidFill>
                  <a:srgbClr val="58585A"/>
                </a:solidFill>
                <a:latin typeface="+mn-lt"/>
              </a:defRPr>
            </a:lvl4pPr>
            <a:lvl5pPr marL="2057400" indent="-228600">
              <a:spcBef>
                <a:spcPct val="20000"/>
              </a:spcBef>
              <a:buChar char="»"/>
              <a:defRPr sz="1600">
                <a:solidFill>
                  <a:srgbClr val="58585A"/>
                </a:solidFill>
                <a:latin typeface="+mn-lt"/>
              </a:defRPr>
            </a:lvl5pPr>
            <a:lvl6pPr marL="2514600" indent="-228600" fontAlgn="base">
              <a:spcBef>
                <a:spcPct val="20000"/>
              </a:spcBef>
              <a:spcAft>
                <a:spcPct val="0"/>
              </a:spcAft>
              <a:buChar char="»"/>
              <a:defRPr sz="1600">
                <a:solidFill>
                  <a:srgbClr val="58585A"/>
                </a:solidFill>
                <a:latin typeface="+mn-lt"/>
              </a:defRPr>
            </a:lvl6pPr>
            <a:lvl7pPr marL="2971800" indent="-228600" fontAlgn="base">
              <a:spcBef>
                <a:spcPct val="20000"/>
              </a:spcBef>
              <a:spcAft>
                <a:spcPct val="0"/>
              </a:spcAft>
              <a:buChar char="»"/>
              <a:defRPr sz="1600">
                <a:solidFill>
                  <a:srgbClr val="58585A"/>
                </a:solidFill>
                <a:latin typeface="+mn-lt"/>
              </a:defRPr>
            </a:lvl7pPr>
            <a:lvl8pPr marL="3429000" indent="-228600" fontAlgn="base">
              <a:spcBef>
                <a:spcPct val="20000"/>
              </a:spcBef>
              <a:spcAft>
                <a:spcPct val="0"/>
              </a:spcAft>
              <a:buChar char="»"/>
              <a:defRPr sz="1600">
                <a:solidFill>
                  <a:srgbClr val="58585A"/>
                </a:solidFill>
                <a:latin typeface="+mn-lt"/>
              </a:defRPr>
            </a:lvl8pPr>
            <a:lvl9pPr marL="3886200" indent="-228600" fontAlgn="base">
              <a:spcBef>
                <a:spcPct val="20000"/>
              </a:spcBef>
              <a:spcAft>
                <a:spcPct val="0"/>
              </a:spcAft>
              <a:buChar char="»"/>
              <a:defRPr sz="1600">
                <a:solidFill>
                  <a:srgbClr val="58585A"/>
                </a:solidFill>
                <a:latin typeface="+mn-lt"/>
              </a:defRPr>
            </a:lvl9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CA"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Incidence of </a:t>
            </a:r>
            <a:r>
              <a:rPr kumimoji="0" lang="en-CA" sz="18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KRAS </a:t>
            </a:r>
            <a:r>
              <a:rPr kumimoji="0" lang="en-CA"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Mutation Variants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CA"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Advanced NSCLC</a:t>
            </a:r>
          </a:p>
        </p:txBody>
      </p:sp>
      <p:sp>
        <p:nvSpPr>
          <p:cNvPr id="14" name="Partial Circle 13">
            <a:extLst>
              <a:ext uri="{FF2B5EF4-FFF2-40B4-BE49-F238E27FC236}">
                <a16:creationId xmlns:a16="http://schemas.microsoft.com/office/drawing/2014/main" id="{F02B0E1C-F920-BA2B-7994-28693F2450D7}"/>
              </a:ext>
            </a:extLst>
          </p:cNvPr>
          <p:cNvSpPr/>
          <p:nvPr/>
        </p:nvSpPr>
        <p:spPr bwMode="auto">
          <a:xfrm>
            <a:off x="6989295" y="2472650"/>
            <a:ext cx="3635318" cy="3635318"/>
          </a:xfrm>
          <a:prstGeom prst="pie">
            <a:avLst>
              <a:gd name="adj1" fmla="val 16223591"/>
              <a:gd name="adj2" fmla="val 3238981"/>
            </a:avLst>
          </a:prstGeom>
          <a:solidFill>
            <a:schemeClr val="accent1"/>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 name="Partial Circle 14">
            <a:extLst>
              <a:ext uri="{FF2B5EF4-FFF2-40B4-BE49-F238E27FC236}">
                <a16:creationId xmlns:a16="http://schemas.microsoft.com/office/drawing/2014/main" id="{4042177C-EF56-DAA7-2B41-EA2A21BA0C2A}"/>
              </a:ext>
            </a:extLst>
          </p:cNvPr>
          <p:cNvSpPr/>
          <p:nvPr/>
        </p:nvSpPr>
        <p:spPr bwMode="auto">
          <a:xfrm>
            <a:off x="6998120" y="2472650"/>
            <a:ext cx="3635318" cy="3635318"/>
          </a:xfrm>
          <a:prstGeom prst="pie">
            <a:avLst>
              <a:gd name="adj1" fmla="val 3262351"/>
              <a:gd name="adj2" fmla="val 7406546"/>
            </a:avLst>
          </a:prstGeom>
          <a:solidFill>
            <a:schemeClr val="accent3"/>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 name="Partial Circle 15">
            <a:extLst>
              <a:ext uri="{FF2B5EF4-FFF2-40B4-BE49-F238E27FC236}">
                <a16:creationId xmlns:a16="http://schemas.microsoft.com/office/drawing/2014/main" id="{EE82CFBE-7B37-FC81-D46A-284C374D1872}"/>
              </a:ext>
            </a:extLst>
          </p:cNvPr>
          <p:cNvSpPr/>
          <p:nvPr/>
        </p:nvSpPr>
        <p:spPr bwMode="auto">
          <a:xfrm>
            <a:off x="6998120" y="2472650"/>
            <a:ext cx="3635318" cy="3635318"/>
          </a:xfrm>
          <a:prstGeom prst="pie">
            <a:avLst>
              <a:gd name="adj1" fmla="val 7414144"/>
              <a:gd name="adj2" fmla="val 10547214"/>
            </a:avLst>
          </a:prstGeom>
          <a:solidFill>
            <a:schemeClr val="accent4"/>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 name="Partial Circle 19">
            <a:extLst>
              <a:ext uri="{FF2B5EF4-FFF2-40B4-BE49-F238E27FC236}">
                <a16:creationId xmlns:a16="http://schemas.microsoft.com/office/drawing/2014/main" id="{E3B9A2E2-11AB-276F-7F54-1852DA7E60EF}"/>
              </a:ext>
            </a:extLst>
          </p:cNvPr>
          <p:cNvSpPr/>
          <p:nvPr/>
        </p:nvSpPr>
        <p:spPr bwMode="auto">
          <a:xfrm>
            <a:off x="6998120" y="2472650"/>
            <a:ext cx="3635318" cy="3635318"/>
          </a:xfrm>
          <a:prstGeom prst="pie">
            <a:avLst>
              <a:gd name="adj1" fmla="val 10531190"/>
              <a:gd name="adj2" fmla="val 12060002"/>
            </a:avLst>
          </a:prstGeom>
          <a:solidFill>
            <a:schemeClr val="accent6"/>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 name="Partial Circle 20">
            <a:extLst>
              <a:ext uri="{FF2B5EF4-FFF2-40B4-BE49-F238E27FC236}">
                <a16:creationId xmlns:a16="http://schemas.microsoft.com/office/drawing/2014/main" id="{B8AE57CB-D60F-709F-F1CA-4698CA26B3CA}"/>
              </a:ext>
            </a:extLst>
          </p:cNvPr>
          <p:cNvSpPr/>
          <p:nvPr/>
        </p:nvSpPr>
        <p:spPr bwMode="auto">
          <a:xfrm>
            <a:off x="6998120" y="2472650"/>
            <a:ext cx="3635318" cy="3635318"/>
          </a:xfrm>
          <a:prstGeom prst="pie">
            <a:avLst>
              <a:gd name="adj1" fmla="val 12057823"/>
              <a:gd name="adj2" fmla="val 13520920"/>
            </a:avLst>
          </a:prstGeom>
          <a:solidFill>
            <a:schemeClr val="accent5"/>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2" name="Partial Circle 21">
            <a:extLst>
              <a:ext uri="{FF2B5EF4-FFF2-40B4-BE49-F238E27FC236}">
                <a16:creationId xmlns:a16="http://schemas.microsoft.com/office/drawing/2014/main" id="{5957A4F0-8B15-CEE6-B3AA-2BDD914CCE1C}"/>
              </a:ext>
            </a:extLst>
          </p:cNvPr>
          <p:cNvSpPr/>
          <p:nvPr/>
        </p:nvSpPr>
        <p:spPr bwMode="auto">
          <a:xfrm>
            <a:off x="7006945" y="2472650"/>
            <a:ext cx="3635318" cy="3635318"/>
          </a:xfrm>
          <a:prstGeom prst="pie">
            <a:avLst>
              <a:gd name="adj1" fmla="val 13503324"/>
              <a:gd name="adj2" fmla="val 14858814"/>
            </a:avLst>
          </a:prstGeom>
          <a:solidFill>
            <a:schemeClr val="tx2">
              <a:lumMod val="90000"/>
            </a:schemeClr>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 name="Partial Circle 22">
            <a:extLst>
              <a:ext uri="{FF2B5EF4-FFF2-40B4-BE49-F238E27FC236}">
                <a16:creationId xmlns:a16="http://schemas.microsoft.com/office/drawing/2014/main" id="{D08A4EF1-929E-4C29-BF8A-EA10318FE7D5}"/>
              </a:ext>
            </a:extLst>
          </p:cNvPr>
          <p:cNvSpPr/>
          <p:nvPr/>
        </p:nvSpPr>
        <p:spPr bwMode="auto">
          <a:xfrm>
            <a:off x="7006245" y="2472650"/>
            <a:ext cx="3635318" cy="3635318"/>
          </a:xfrm>
          <a:prstGeom prst="pie">
            <a:avLst>
              <a:gd name="adj1" fmla="val 14843639"/>
              <a:gd name="adj2" fmla="val 15821991"/>
            </a:avLst>
          </a:prstGeom>
          <a:solidFill>
            <a:schemeClr val="accent2"/>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F9E670B6-EC43-CE5E-5E23-461E47267EF3}"/>
              </a:ext>
            </a:extLst>
          </p:cNvPr>
          <p:cNvSpPr txBox="1"/>
          <p:nvPr/>
        </p:nvSpPr>
        <p:spPr bwMode="auto">
          <a:xfrm>
            <a:off x="9526959" y="4107771"/>
            <a:ext cx="5975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40%</a:t>
            </a:r>
          </a:p>
        </p:txBody>
      </p:sp>
      <p:sp>
        <p:nvSpPr>
          <p:cNvPr id="25" name="TextBox 24">
            <a:extLst>
              <a:ext uri="{FF2B5EF4-FFF2-40B4-BE49-F238E27FC236}">
                <a16:creationId xmlns:a16="http://schemas.microsoft.com/office/drawing/2014/main" id="{7EDA7907-3341-1193-5D3A-2722C3E93F00}"/>
              </a:ext>
            </a:extLst>
          </p:cNvPr>
          <p:cNvSpPr txBox="1"/>
          <p:nvPr/>
        </p:nvSpPr>
        <p:spPr bwMode="auto">
          <a:xfrm>
            <a:off x="8671928" y="5460351"/>
            <a:ext cx="5975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19%</a:t>
            </a:r>
          </a:p>
        </p:txBody>
      </p:sp>
      <p:sp>
        <p:nvSpPr>
          <p:cNvPr id="26" name="TextBox 25">
            <a:extLst>
              <a:ext uri="{FF2B5EF4-FFF2-40B4-BE49-F238E27FC236}">
                <a16:creationId xmlns:a16="http://schemas.microsoft.com/office/drawing/2014/main" id="{82273754-C7A7-FEF2-DC4E-096AD424011C}"/>
              </a:ext>
            </a:extLst>
          </p:cNvPr>
          <p:cNvSpPr txBox="1"/>
          <p:nvPr/>
        </p:nvSpPr>
        <p:spPr bwMode="auto">
          <a:xfrm>
            <a:off x="7470963" y="4901356"/>
            <a:ext cx="6014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15%</a:t>
            </a:r>
          </a:p>
        </p:txBody>
      </p:sp>
      <p:sp>
        <p:nvSpPr>
          <p:cNvPr id="27" name="TextBox 26">
            <a:extLst>
              <a:ext uri="{FF2B5EF4-FFF2-40B4-BE49-F238E27FC236}">
                <a16:creationId xmlns:a16="http://schemas.microsoft.com/office/drawing/2014/main" id="{B5D09D24-8C77-6AD0-2EA1-76D4380FED1B}"/>
              </a:ext>
            </a:extLst>
          </p:cNvPr>
          <p:cNvSpPr txBox="1"/>
          <p:nvPr/>
        </p:nvSpPr>
        <p:spPr bwMode="auto">
          <a:xfrm>
            <a:off x="7196320" y="4062325"/>
            <a:ext cx="491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7%</a:t>
            </a:r>
          </a:p>
        </p:txBody>
      </p:sp>
      <p:sp>
        <p:nvSpPr>
          <p:cNvPr id="28" name="TextBox 27">
            <a:extLst>
              <a:ext uri="{FF2B5EF4-FFF2-40B4-BE49-F238E27FC236}">
                <a16:creationId xmlns:a16="http://schemas.microsoft.com/office/drawing/2014/main" id="{004E21A9-E038-EF7B-4206-1ACB5E915967}"/>
              </a:ext>
            </a:extLst>
          </p:cNvPr>
          <p:cNvSpPr txBox="1"/>
          <p:nvPr/>
        </p:nvSpPr>
        <p:spPr bwMode="auto">
          <a:xfrm>
            <a:off x="7375988" y="3309311"/>
            <a:ext cx="491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a:t>
            </a:r>
          </a:p>
        </p:txBody>
      </p:sp>
      <p:sp>
        <p:nvSpPr>
          <p:cNvPr id="29" name="TextBox 28">
            <a:extLst>
              <a:ext uri="{FF2B5EF4-FFF2-40B4-BE49-F238E27FC236}">
                <a16:creationId xmlns:a16="http://schemas.microsoft.com/office/drawing/2014/main" id="{B815144F-2B22-6C9E-D91E-29D513B42536}"/>
              </a:ext>
            </a:extLst>
          </p:cNvPr>
          <p:cNvSpPr txBox="1"/>
          <p:nvPr/>
        </p:nvSpPr>
        <p:spPr bwMode="auto">
          <a:xfrm>
            <a:off x="7777248" y="2826945"/>
            <a:ext cx="491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30" name="TextBox 29">
            <a:extLst>
              <a:ext uri="{FF2B5EF4-FFF2-40B4-BE49-F238E27FC236}">
                <a16:creationId xmlns:a16="http://schemas.microsoft.com/office/drawing/2014/main" id="{1AD283E7-5832-B90D-43B3-C4FFDC03A0F8}"/>
              </a:ext>
            </a:extLst>
          </p:cNvPr>
          <p:cNvSpPr txBox="1"/>
          <p:nvPr/>
        </p:nvSpPr>
        <p:spPr bwMode="auto">
          <a:xfrm>
            <a:off x="8232006" y="2660183"/>
            <a:ext cx="491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4%</a:t>
            </a:r>
          </a:p>
        </p:txBody>
      </p:sp>
      <p:sp>
        <p:nvSpPr>
          <p:cNvPr id="31" name="TextBox 30">
            <a:extLst>
              <a:ext uri="{FF2B5EF4-FFF2-40B4-BE49-F238E27FC236}">
                <a16:creationId xmlns:a16="http://schemas.microsoft.com/office/drawing/2014/main" id="{8721AAC5-59EC-85D8-8A53-4F409DDA10C1}"/>
              </a:ext>
            </a:extLst>
          </p:cNvPr>
          <p:cNvSpPr txBox="1"/>
          <p:nvPr/>
        </p:nvSpPr>
        <p:spPr bwMode="auto">
          <a:xfrm>
            <a:off x="8512171" y="2484245"/>
            <a:ext cx="491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2%</a:t>
            </a:r>
          </a:p>
        </p:txBody>
      </p:sp>
      <p:sp>
        <p:nvSpPr>
          <p:cNvPr id="32" name="TextBox 31">
            <a:extLst>
              <a:ext uri="{FF2B5EF4-FFF2-40B4-BE49-F238E27FC236}">
                <a16:creationId xmlns:a16="http://schemas.microsoft.com/office/drawing/2014/main" id="{FE1E3CDF-20C7-6A34-98AD-D62F275976F3}"/>
              </a:ext>
            </a:extLst>
          </p:cNvPr>
          <p:cNvSpPr txBox="1"/>
          <p:nvPr/>
        </p:nvSpPr>
        <p:spPr bwMode="auto">
          <a:xfrm>
            <a:off x="9405257" y="3781200"/>
            <a:ext cx="8638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G12C</a:t>
            </a:r>
          </a:p>
        </p:txBody>
      </p:sp>
      <p:sp>
        <p:nvSpPr>
          <p:cNvPr id="33" name="TextBox 32">
            <a:extLst>
              <a:ext uri="{FF2B5EF4-FFF2-40B4-BE49-F238E27FC236}">
                <a16:creationId xmlns:a16="http://schemas.microsoft.com/office/drawing/2014/main" id="{EFE9DEFE-43BE-4AF0-92CC-D977E9942B92}"/>
              </a:ext>
            </a:extLst>
          </p:cNvPr>
          <p:cNvSpPr txBox="1"/>
          <p:nvPr/>
        </p:nvSpPr>
        <p:spPr bwMode="auto">
          <a:xfrm>
            <a:off x="8574832" y="5162130"/>
            <a:ext cx="8638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G12V</a:t>
            </a:r>
          </a:p>
        </p:txBody>
      </p:sp>
      <p:sp>
        <p:nvSpPr>
          <p:cNvPr id="34" name="TextBox 33">
            <a:extLst>
              <a:ext uri="{FF2B5EF4-FFF2-40B4-BE49-F238E27FC236}">
                <a16:creationId xmlns:a16="http://schemas.microsoft.com/office/drawing/2014/main" id="{70B75357-3C2D-63AC-1C59-96772C9B8DFB}"/>
              </a:ext>
            </a:extLst>
          </p:cNvPr>
          <p:cNvSpPr txBox="1"/>
          <p:nvPr/>
        </p:nvSpPr>
        <p:spPr bwMode="auto">
          <a:xfrm>
            <a:off x="7357186" y="4588297"/>
            <a:ext cx="8638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G12D</a:t>
            </a:r>
          </a:p>
        </p:txBody>
      </p:sp>
      <p:sp>
        <p:nvSpPr>
          <p:cNvPr id="35" name="TextBox 34">
            <a:extLst>
              <a:ext uri="{FF2B5EF4-FFF2-40B4-BE49-F238E27FC236}">
                <a16:creationId xmlns:a16="http://schemas.microsoft.com/office/drawing/2014/main" id="{B10D864A-ECE9-8864-0ED6-5C3EE5C8786F}"/>
              </a:ext>
            </a:extLst>
          </p:cNvPr>
          <p:cNvSpPr txBox="1"/>
          <p:nvPr/>
        </p:nvSpPr>
        <p:spPr bwMode="auto">
          <a:xfrm>
            <a:off x="7025949" y="3813856"/>
            <a:ext cx="11103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G13 Any</a:t>
            </a:r>
          </a:p>
        </p:txBody>
      </p:sp>
      <p:sp>
        <p:nvSpPr>
          <p:cNvPr id="36" name="TextBox 35">
            <a:extLst>
              <a:ext uri="{FF2B5EF4-FFF2-40B4-BE49-F238E27FC236}">
                <a16:creationId xmlns:a16="http://schemas.microsoft.com/office/drawing/2014/main" id="{B9FAECA6-134F-4EC2-837F-3EFAD930D731}"/>
              </a:ext>
            </a:extLst>
          </p:cNvPr>
          <p:cNvSpPr txBox="1"/>
          <p:nvPr/>
        </p:nvSpPr>
        <p:spPr bwMode="auto">
          <a:xfrm>
            <a:off x="6249952" y="2944555"/>
            <a:ext cx="11103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Q61 Any</a:t>
            </a:r>
          </a:p>
        </p:txBody>
      </p:sp>
      <p:sp>
        <p:nvSpPr>
          <p:cNvPr id="37" name="TextBox 36">
            <a:extLst>
              <a:ext uri="{FF2B5EF4-FFF2-40B4-BE49-F238E27FC236}">
                <a16:creationId xmlns:a16="http://schemas.microsoft.com/office/drawing/2014/main" id="{1A45E2D5-E842-FCAE-67CE-7CE633255BFA}"/>
              </a:ext>
            </a:extLst>
          </p:cNvPr>
          <p:cNvSpPr txBox="1"/>
          <p:nvPr/>
        </p:nvSpPr>
        <p:spPr bwMode="auto">
          <a:xfrm>
            <a:off x="7180985" y="2358187"/>
            <a:ext cx="797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G12A</a:t>
            </a:r>
          </a:p>
        </p:txBody>
      </p:sp>
      <p:sp>
        <p:nvSpPr>
          <p:cNvPr id="38" name="TextBox 37">
            <a:extLst>
              <a:ext uri="{FF2B5EF4-FFF2-40B4-BE49-F238E27FC236}">
                <a16:creationId xmlns:a16="http://schemas.microsoft.com/office/drawing/2014/main" id="{79BC066E-1648-AAEA-4A38-58ABEA9284A4}"/>
              </a:ext>
            </a:extLst>
          </p:cNvPr>
          <p:cNvSpPr txBox="1"/>
          <p:nvPr/>
        </p:nvSpPr>
        <p:spPr bwMode="auto">
          <a:xfrm>
            <a:off x="7632581" y="2071860"/>
            <a:ext cx="1262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G12 Other</a:t>
            </a:r>
          </a:p>
        </p:txBody>
      </p:sp>
      <p:sp>
        <p:nvSpPr>
          <p:cNvPr id="39" name="TextBox 38">
            <a:extLst>
              <a:ext uri="{FF2B5EF4-FFF2-40B4-BE49-F238E27FC236}">
                <a16:creationId xmlns:a16="http://schemas.microsoft.com/office/drawing/2014/main" id="{208DA18C-89B7-DE78-5765-3636A88C8012}"/>
              </a:ext>
            </a:extLst>
          </p:cNvPr>
          <p:cNvSpPr txBox="1"/>
          <p:nvPr/>
        </p:nvSpPr>
        <p:spPr bwMode="auto">
          <a:xfrm>
            <a:off x="8833308" y="2094951"/>
            <a:ext cx="804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Other</a:t>
            </a:r>
          </a:p>
        </p:txBody>
      </p:sp>
    </p:spTree>
    <p:extLst>
      <p:ext uri="{BB962C8B-B14F-4D97-AF65-F5344CB8AC3E}">
        <p14:creationId xmlns:p14="http://schemas.microsoft.com/office/powerpoint/2010/main" val="56888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993929-B40E-2988-3630-82FD023FA3C1}"/>
              </a:ext>
            </a:extLst>
          </p:cNvPr>
          <p:cNvSpPr txBox="1"/>
          <p:nvPr/>
        </p:nvSpPr>
        <p:spPr bwMode="auto">
          <a:xfrm>
            <a:off x="1844606" y="1587438"/>
            <a:ext cx="3787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5"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 prior tx; 81% with prior platinum CT and IO</a:t>
            </a:r>
          </a:p>
        </p:txBody>
      </p:sp>
      <p:sp>
        <p:nvSpPr>
          <p:cNvPr id="6" name="Title 1">
            <a:extLst>
              <a:ext uri="{FF2B5EF4-FFF2-40B4-BE49-F238E27FC236}">
                <a16:creationId xmlns:a16="http://schemas.microsoft.com/office/drawing/2014/main" id="{1E5D2C67-77FE-723F-26F0-0DA33F79B962}"/>
              </a:ext>
            </a:extLst>
          </p:cNvPr>
          <p:cNvSpPr>
            <a:spLocks noGrp="1"/>
          </p:cNvSpPr>
          <p:nvPr>
            <p:ph type="title"/>
          </p:nvPr>
        </p:nvSpPr>
        <p:spPr/>
        <p:txBody>
          <a:bodyPr/>
          <a:lstStyle/>
          <a:p>
            <a:r>
              <a:rPr lang="en-US" sz="3600" dirty="0"/>
              <a:t>Phase II CodeBreaK100 Trial: Sotorasib in Pretreated Advanced</a:t>
            </a:r>
            <a:r>
              <a:rPr lang="en-US" sz="3600" i="1" dirty="0"/>
              <a:t> KRAS</a:t>
            </a:r>
            <a:r>
              <a:rPr lang="en-US" sz="3600" dirty="0"/>
              <a:t> G12C Mutation–Positive NSCLC</a:t>
            </a:r>
            <a:endParaRPr lang="en-US" dirty="0"/>
          </a:p>
        </p:txBody>
      </p:sp>
      <p:sp>
        <p:nvSpPr>
          <p:cNvPr id="7" name="Content Placeholder 10">
            <a:extLst>
              <a:ext uri="{FF2B5EF4-FFF2-40B4-BE49-F238E27FC236}">
                <a16:creationId xmlns:a16="http://schemas.microsoft.com/office/drawing/2014/main" id="{4EE54DE7-3167-63A5-FFBC-FEDA2B35306C}"/>
              </a:ext>
            </a:extLst>
          </p:cNvPr>
          <p:cNvSpPr txBox="1">
            <a:spLocks/>
          </p:cNvSpPr>
          <p:nvPr/>
        </p:nvSpPr>
        <p:spPr>
          <a:xfrm>
            <a:off x="7099399" y="4703892"/>
            <a:ext cx="4382804" cy="1025123"/>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2000" kern="0" dirty="0"/>
              <a:t>No fatal TRAEs</a:t>
            </a:r>
          </a:p>
          <a:p>
            <a:r>
              <a:rPr lang="en-US" sz="2000" kern="0" dirty="0"/>
              <a:t>No TRAEs led to d/c after 1 yr</a:t>
            </a:r>
          </a:p>
        </p:txBody>
      </p:sp>
      <p:sp>
        <p:nvSpPr>
          <p:cNvPr id="8" name="Text Box 15">
            <a:extLst>
              <a:ext uri="{FF2B5EF4-FFF2-40B4-BE49-F238E27FC236}">
                <a16:creationId xmlns:a16="http://schemas.microsoft.com/office/drawing/2014/main" id="{6097A6B7-E3B9-0F5E-B0E3-DB800ADCD615}"/>
              </a:ext>
            </a:extLst>
          </p:cNvPr>
          <p:cNvSpPr txBox="1">
            <a:spLocks noChangeArrowheads="1"/>
          </p:cNvSpPr>
          <p:nvPr/>
        </p:nvSpPr>
        <p:spPr bwMode="auto">
          <a:xfrm>
            <a:off x="413082" y="6381109"/>
            <a:ext cx="3253224"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375"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Dy. AACR 2022. CT008.</a:t>
            </a:r>
          </a:p>
        </p:txBody>
      </p:sp>
      <p:graphicFrame>
        <p:nvGraphicFramePr>
          <p:cNvPr id="9" name="Group 32">
            <a:extLst>
              <a:ext uri="{FF2B5EF4-FFF2-40B4-BE49-F238E27FC236}">
                <a16:creationId xmlns:a16="http://schemas.microsoft.com/office/drawing/2014/main" id="{70889C82-DC4C-D391-AB9E-315B4F7F0EC7}"/>
              </a:ext>
            </a:extLst>
          </p:cNvPr>
          <p:cNvGraphicFramePr>
            <a:graphicFrameLocks noGrp="1"/>
          </p:cNvGraphicFramePr>
          <p:nvPr/>
        </p:nvGraphicFramePr>
        <p:xfrm>
          <a:off x="738890" y="4069095"/>
          <a:ext cx="5376672" cy="1609344"/>
        </p:xfrm>
        <a:graphic>
          <a:graphicData uri="http://schemas.openxmlformats.org/drawingml/2006/table">
            <a:tbl>
              <a:tblPr/>
              <a:tblGrid>
                <a:gridCol w="2579182">
                  <a:extLst>
                    <a:ext uri="{9D8B030D-6E8A-4147-A177-3AD203B41FA5}">
                      <a16:colId xmlns:a16="http://schemas.microsoft.com/office/drawing/2014/main" val="20000"/>
                    </a:ext>
                  </a:extLst>
                </a:gridCol>
                <a:gridCol w="2797490">
                  <a:extLst>
                    <a:ext uri="{9D8B030D-6E8A-4147-A177-3AD203B41FA5}">
                      <a16:colId xmlns:a16="http://schemas.microsoft.com/office/drawing/2014/main" val="2449082757"/>
                    </a:ext>
                  </a:extLst>
                </a:gridCol>
              </a:tblGrid>
              <a:tr h="0">
                <a:tc>
                  <a:txBody>
                    <a:bodyPr/>
                    <a:lstStyle/>
                    <a:p>
                      <a:pPr marL="0" marR="0" lvl="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dirty="0">
                          <a:ln>
                            <a:noFill/>
                          </a:ln>
                          <a:solidFill>
                            <a:schemeClr val="tx1"/>
                          </a:solidFill>
                          <a:effectLst/>
                          <a:latin typeface="Calibri" panose="020F0502020204030204" pitchFamily="34" charset="0"/>
                          <a:ea typeface="+mn-ea"/>
                          <a:cs typeface="+mn-cs"/>
                        </a:rPr>
                        <a:t>Outcome</a:t>
                      </a:r>
                    </a:p>
                  </a:txBody>
                  <a:tcPr marL="118872" marR="1188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dirty="0">
                          <a:ln>
                            <a:noFill/>
                          </a:ln>
                          <a:solidFill>
                            <a:schemeClr val="tx1"/>
                          </a:solidFill>
                          <a:effectLst/>
                          <a:latin typeface="Calibri" panose="020F0502020204030204" pitchFamily="34" charset="0"/>
                          <a:ea typeface="+mn-ea"/>
                          <a:cs typeface="+mn-cs"/>
                        </a:rPr>
                        <a:t>Sotorasib 960 mg QD</a:t>
                      </a:r>
                      <a:br>
                        <a:rPr kumimoji="0" lang="en-US" sz="1400" b="1" i="0" u="none" strike="noStrike" kern="1200" cap="none" normalizeH="0" baseline="0" dirty="0">
                          <a:ln>
                            <a:noFill/>
                          </a:ln>
                          <a:solidFill>
                            <a:schemeClr val="tx1"/>
                          </a:solidFill>
                          <a:effectLst/>
                          <a:latin typeface="Calibri" panose="020F0502020204030204" pitchFamily="34" charset="0"/>
                          <a:ea typeface="+mn-ea"/>
                          <a:cs typeface="+mn-cs"/>
                        </a:rPr>
                      </a:br>
                      <a:r>
                        <a:rPr kumimoji="0" lang="en-US" sz="1400" b="1" i="0" u="none" strike="noStrike" kern="1200" cap="none" normalizeH="0" baseline="0" dirty="0">
                          <a:ln>
                            <a:noFill/>
                          </a:ln>
                          <a:solidFill>
                            <a:schemeClr val="tx1"/>
                          </a:solidFill>
                          <a:effectLst/>
                          <a:latin typeface="Calibri" panose="020F0502020204030204" pitchFamily="34" charset="0"/>
                          <a:ea typeface="+mn-ea"/>
                          <a:cs typeface="+mn-cs"/>
                        </a:rPr>
                        <a:t>(N = 174)</a:t>
                      </a:r>
                    </a:p>
                  </a:txBody>
                  <a:tcPr marL="118872" marR="1188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Confirmed ORR, % (95% CI)*</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defRPr/>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40.7 (33.3-48.4)</a:t>
                      </a:r>
                    </a:p>
                  </a:txBody>
                  <a:tcPr marL="118872" marR="1188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DCR, % (95% CI)</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83.7 (77.3-88.9)</a:t>
                      </a:r>
                    </a:p>
                  </a:txBody>
                  <a:tcPr marL="118872" marR="1188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Median DoR, mo (95% CI)</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12.3 (7.1-15.0)</a:t>
                      </a:r>
                    </a:p>
                  </a:txBody>
                  <a:tcPr marL="118872" marR="1188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277188635"/>
                  </a:ext>
                </a:extLst>
              </a:tr>
              <a:tr h="0">
                <a:tc>
                  <a:txBody>
                    <a:bodyPr/>
                    <a:lstStyle/>
                    <a:p>
                      <a:pPr marL="0" marR="0" lvl="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Median PFS, mo (95% CI)</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6.3 (5.3-8.2)</a:t>
                      </a:r>
                    </a:p>
                  </a:txBody>
                  <a:tcPr marL="118872" marR="1188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019856961"/>
                  </a:ext>
                </a:extLst>
              </a:tr>
            </a:tbl>
          </a:graphicData>
        </a:graphic>
      </p:graphicFrame>
      <p:graphicFrame>
        <p:nvGraphicFramePr>
          <p:cNvPr id="10" name="Group 3">
            <a:extLst>
              <a:ext uri="{FF2B5EF4-FFF2-40B4-BE49-F238E27FC236}">
                <a16:creationId xmlns:a16="http://schemas.microsoft.com/office/drawing/2014/main" id="{B97BBA2F-8654-21FE-A566-273101BD674B}"/>
              </a:ext>
            </a:extLst>
          </p:cNvPr>
          <p:cNvGraphicFramePr>
            <a:graphicFrameLocks/>
          </p:cNvGraphicFramePr>
          <p:nvPr/>
        </p:nvGraphicFramePr>
        <p:xfrm>
          <a:off x="7099399" y="1600200"/>
          <a:ext cx="4382804" cy="2785872"/>
        </p:xfrm>
        <a:graphic>
          <a:graphicData uri="http://schemas.openxmlformats.org/drawingml/2006/table">
            <a:tbl>
              <a:tblPr/>
              <a:tblGrid>
                <a:gridCol w="2191402">
                  <a:extLst>
                    <a:ext uri="{9D8B030D-6E8A-4147-A177-3AD203B41FA5}">
                      <a16:colId xmlns:a16="http://schemas.microsoft.com/office/drawing/2014/main" val="20000"/>
                    </a:ext>
                  </a:extLst>
                </a:gridCol>
                <a:gridCol w="2191402">
                  <a:extLst>
                    <a:ext uri="{9D8B030D-6E8A-4147-A177-3AD203B41FA5}">
                      <a16:colId xmlns:a16="http://schemas.microsoft.com/office/drawing/2014/main" val="20001"/>
                    </a:ext>
                  </a:extLst>
                </a:gridCol>
              </a:tblGrid>
              <a:tr h="518160">
                <a:tc>
                  <a:txBody>
                    <a:bodyPr/>
                    <a:lstStyle/>
                    <a:p>
                      <a:pPr marL="0" marR="0" lvl="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tx1"/>
                          </a:solidFill>
                          <a:effectLst/>
                          <a:latin typeface="Calibri" panose="020F0502020204030204" pitchFamily="34" charset="0"/>
                        </a:rPr>
                        <a:t>TRAEs, %</a:t>
                      </a:r>
                    </a:p>
                  </a:txBody>
                  <a:tcPr marL="118872" marR="1188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Sotorasib 960 mg QD</a:t>
                      </a:r>
                      <a:br>
                        <a:rPr kumimoji="0" lang="en-US" sz="1400" b="1" i="0" u="none" strike="noStrike" cap="none" normalizeH="0" baseline="0" dirty="0">
                          <a:ln>
                            <a:noFill/>
                          </a:ln>
                          <a:solidFill>
                            <a:schemeClr val="tx1"/>
                          </a:solidFill>
                          <a:effectLst/>
                          <a:latin typeface="Calibri" panose="020F0502020204030204" pitchFamily="34" charset="0"/>
                        </a:rPr>
                      </a:br>
                      <a:r>
                        <a:rPr kumimoji="0" lang="en-US" sz="1400" b="1" i="0" u="none" strike="noStrike" cap="none" normalizeH="0" baseline="0" dirty="0">
                          <a:ln>
                            <a:noFill/>
                          </a:ln>
                          <a:solidFill>
                            <a:schemeClr val="tx1"/>
                          </a:solidFill>
                          <a:effectLst/>
                          <a:latin typeface="Calibri" panose="020F0502020204030204" pitchFamily="34" charset="0"/>
                        </a:rPr>
                        <a:t>(N = 174)</a:t>
                      </a:r>
                    </a:p>
                  </a:txBody>
                  <a:tcPr marL="118872" marR="1188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Any grade</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70</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0">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Onset after 1 yr</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24</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Grade 3/4</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21*</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TRAE in &gt;10% of patients</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195982965"/>
                  </a:ext>
                </a:extLst>
              </a:tr>
              <a:tr h="0">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Diarrhea</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31</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579626841"/>
                  </a:ext>
                </a:extLst>
              </a:tr>
              <a:tr h="0">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Elevated liver enzymes</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18</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040066822"/>
                  </a:ext>
                </a:extLst>
              </a:tr>
              <a:tr h="0">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Nausea</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16</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805336958"/>
                  </a:ext>
                </a:extLst>
              </a:tr>
              <a:tr h="0">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Fatigue</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12</a:t>
                      </a:r>
                    </a:p>
                  </a:txBody>
                  <a:tcPr marL="118872" marR="1188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98161642"/>
                  </a:ext>
                </a:extLst>
              </a:tr>
            </a:tbl>
          </a:graphicData>
        </a:graphic>
      </p:graphicFrame>
      <p:grpSp>
        <p:nvGrpSpPr>
          <p:cNvPr id="11" name="Group 10">
            <a:extLst>
              <a:ext uri="{FF2B5EF4-FFF2-40B4-BE49-F238E27FC236}">
                <a16:creationId xmlns:a16="http://schemas.microsoft.com/office/drawing/2014/main" id="{1B523A14-DB28-1656-0199-C858009B0DF1}"/>
              </a:ext>
            </a:extLst>
          </p:cNvPr>
          <p:cNvGrpSpPr/>
          <p:nvPr/>
        </p:nvGrpSpPr>
        <p:grpSpPr>
          <a:xfrm>
            <a:off x="342746" y="1351674"/>
            <a:ext cx="6423814" cy="2717421"/>
            <a:chOff x="-761273" y="1264493"/>
            <a:chExt cx="7292700" cy="3001062"/>
          </a:xfrm>
        </p:grpSpPr>
        <p:sp>
          <p:nvSpPr>
            <p:cNvPr id="12" name="TextBox 11">
              <a:extLst>
                <a:ext uri="{FF2B5EF4-FFF2-40B4-BE49-F238E27FC236}">
                  <a16:creationId xmlns:a16="http://schemas.microsoft.com/office/drawing/2014/main" id="{00FD69A5-1A3B-7F84-F012-B25A214A9E29}"/>
                </a:ext>
              </a:extLst>
            </p:cNvPr>
            <p:cNvSpPr txBox="1"/>
            <p:nvPr/>
          </p:nvSpPr>
          <p:spPr>
            <a:xfrm rot="16200000">
              <a:off x="-1524014" y="2468953"/>
              <a:ext cx="1833259"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Event-Free Probability</a:t>
              </a:r>
            </a:p>
          </p:txBody>
        </p:sp>
        <p:sp>
          <p:nvSpPr>
            <p:cNvPr id="13" name="TextBox 12">
              <a:extLst>
                <a:ext uri="{FF2B5EF4-FFF2-40B4-BE49-F238E27FC236}">
                  <a16:creationId xmlns:a16="http://schemas.microsoft.com/office/drawing/2014/main" id="{EB2FE486-72BF-1BAF-0940-CD7002E467DB}"/>
                </a:ext>
              </a:extLst>
            </p:cNvPr>
            <p:cNvSpPr txBox="1"/>
            <p:nvPr/>
          </p:nvSpPr>
          <p:spPr>
            <a:xfrm>
              <a:off x="2852670" y="3957778"/>
              <a:ext cx="437940"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a:t>
              </a:r>
            </a:p>
          </p:txBody>
        </p:sp>
        <p:grpSp>
          <p:nvGrpSpPr>
            <p:cNvPr id="14" name="Group 13">
              <a:extLst>
                <a:ext uri="{FF2B5EF4-FFF2-40B4-BE49-F238E27FC236}">
                  <a16:creationId xmlns:a16="http://schemas.microsoft.com/office/drawing/2014/main" id="{C7FF760D-8976-F90B-CA8D-E319EB92619D}"/>
                </a:ext>
              </a:extLst>
            </p:cNvPr>
            <p:cNvGrpSpPr/>
            <p:nvPr/>
          </p:nvGrpSpPr>
          <p:grpSpPr>
            <a:xfrm>
              <a:off x="-133617" y="1581546"/>
              <a:ext cx="91811" cy="2092120"/>
              <a:chOff x="6225842" y="3680708"/>
              <a:chExt cx="59419" cy="1353994"/>
            </a:xfrm>
          </p:grpSpPr>
          <p:cxnSp>
            <p:nvCxnSpPr>
              <p:cNvPr id="119" name="Straight Connector 118">
                <a:extLst>
                  <a:ext uri="{FF2B5EF4-FFF2-40B4-BE49-F238E27FC236}">
                    <a16:creationId xmlns:a16="http://schemas.microsoft.com/office/drawing/2014/main" id="{39EAE0C1-3D07-6026-CD97-5E8B870FB07D}"/>
                  </a:ext>
                </a:extLst>
              </p:cNvPr>
              <p:cNvCxnSpPr>
                <a:cxnSpLocks/>
              </p:cNvCxnSpPr>
              <p:nvPr/>
            </p:nvCxnSpPr>
            <p:spPr>
              <a:xfrm>
                <a:off x="6225842" y="3680708"/>
                <a:ext cx="59419" cy="0"/>
              </a:xfrm>
              <a:prstGeom prst="line">
                <a:avLst/>
              </a:prstGeom>
              <a:noFill/>
              <a:ln w="28575" cap="flat" cmpd="sng" algn="ctr">
                <a:solidFill>
                  <a:srgbClr val="000000"/>
                </a:solidFill>
                <a:prstDash val="solid"/>
              </a:ln>
              <a:effectLst/>
            </p:spPr>
          </p:cxnSp>
          <p:cxnSp>
            <p:nvCxnSpPr>
              <p:cNvPr id="120" name="Straight Connector 119">
                <a:extLst>
                  <a:ext uri="{FF2B5EF4-FFF2-40B4-BE49-F238E27FC236}">
                    <a16:creationId xmlns:a16="http://schemas.microsoft.com/office/drawing/2014/main" id="{38B9075D-D4AF-C8DF-80DC-9BE92A0B4970}"/>
                  </a:ext>
                </a:extLst>
              </p:cNvPr>
              <p:cNvCxnSpPr>
                <a:cxnSpLocks/>
              </p:cNvCxnSpPr>
              <p:nvPr/>
            </p:nvCxnSpPr>
            <p:spPr>
              <a:xfrm>
                <a:off x="6225842" y="5034702"/>
                <a:ext cx="59419" cy="0"/>
              </a:xfrm>
              <a:prstGeom prst="line">
                <a:avLst/>
              </a:prstGeom>
              <a:noFill/>
              <a:ln w="28575" cap="flat" cmpd="sng" algn="ctr">
                <a:solidFill>
                  <a:srgbClr val="000000"/>
                </a:solidFill>
                <a:prstDash val="solid"/>
              </a:ln>
              <a:effectLst/>
            </p:spPr>
          </p:cxnSp>
          <p:cxnSp>
            <p:nvCxnSpPr>
              <p:cNvPr id="121" name="Straight Connector 120">
                <a:extLst>
                  <a:ext uri="{FF2B5EF4-FFF2-40B4-BE49-F238E27FC236}">
                    <a16:creationId xmlns:a16="http://schemas.microsoft.com/office/drawing/2014/main" id="{B03547A9-2F25-C700-3481-68B56B5E15DA}"/>
                  </a:ext>
                </a:extLst>
              </p:cNvPr>
              <p:cNvCxnSpPr>
                <a:cxnSpLocks/>
              </p:cNvCxnSpPr>
              <p:nvPr/>
            </p:nvCxnSpPr>
            <p:spPr>
              <a:xfrm>
                <a:off x="6225842" y="4767864"/>
                <a:ext cx="59419" cy="0"/>
              </a:xfrm>
              <a:prstGeom prst="line">
                <a:avLst/>
              </a:prstGeom>
              <a:noFill/>
              <a:ln w="28575" cap="flat" cmpd="sng" algn="ctr">
                <a:solidFill>
                  <a:srgbClr val="000000"/>
                </a:solidFill>
                <a:prstDash val="solid"/>
              </a:ln>
              <a:effectLst/>
            </p:spPr>
          </p:cxnSp>
          <p:cxnSp>
            <p:nvCxnSpPr>
              <p:cNvPr id="122" name="Straight Connector 121">
                <a:extLst>
                  <a:ext uri="{FF2B5EF4-FFF2-40B4-BE49-F238E27FC236}">
                    <a16:creationId xmlns:a16="http://schemas.microsoft.com/office/drawing/2014/main" id="{58ED4B47-8E68-B8D6-224A-B9480F93AE9E}"/>
                  </a:ext>
                </a:extLst>
              </p:cNvPr>
              <p:cNvCxnSpPr>
                <a:cxnSpLocks/>
              </p:cNvCxnSpPr>
              <p:nvPr/>
            </p:nvCxnSpPr>
            <p:spPr>
              <a:xfrm>
                <a:off x="6225842" y="4500476"/>
                <a:ext cx="59419" cy="0"/>
              </a:xfrm>
              <a:prstGeom prst="line">
                <a:avLst/>
              </a:prstGeom>
              <a:noFill/>
              <a:ln w="28575" cap="flat" cmpd="sng" algn="ctr">
                <a:solidFill>
                  <a:srgbClr val="000000"/>
                </a:solidFill>
                <a:prstDash val="solid"/>
              </a:ln>
              <a:effectLst/>
            </p:spPr>
          </p:cxnSp>
          <p:cxnSp>
            <p:nvCxnSpPr>
              <p:cNvPr id="123" name="Straight Connector 122">
                <a:extLst>
                  <a:ext uri="{FF2B5EF4-FFF2-40B4-BE49-F238E27FC236}">
                    <a16:creationId xmlns:a16="http://schemas.microsoft.com/office/drawing/2014/main" id="{2ABD5D44-9F29-9939-20B1-29386A8E87FB}"/>
                  </a:ext>
                </a:extLst>
              </p:cNvPr>
              <p:cNvCxnSpPr>
                <a:cxnSpLocks/>
              </p:cNvCxnSpPr>
              <p:nvPr/>
            </p:nvCxnSpPr>
            <p:spPr>
              <a:xfrm>
                <a:off x="6225842" y="4223185"/>
                <a:ext cx="59419" cy="0"/>
              </a:xfrm>
              <a:prstGeom prst="line">
                <a:avLst/>
              </a:prstGeom>
              <a:noFill/>
              <a:ln w="28575" cap="flat" cmpd="sng" algn="ctr">
                <a:solidFill>
                  <a:srgbClr val="000000"/>
                </a:solidFill>
                <a:prstDash val="solid"/>
              </a:ln>
              <a:effectLst/>
            </p:spPr>
          </p:cxnSp>
          <p:cxnSp>
            <p:nvCxnSpPr>
              <p:cNvPr id="124" name="Straight Connector 123">
                <a:extLst>
                  <a:ext uri="{FF2B5EF4-FFF2-40B4-BE49-F238E27FC236}">
                    <a16:creationId xmlns:a16="http://schemas.microsoft.com/office/drawing/2014/main" id="{A9C79E80-C203-240F-5D91-90F459F7FF5E}"/>
                  </a:ext>
                </a:extLst>
              </p:cNvPr>
              <p:cNvCxnSpPr>
                <a:cxnSpLocks/>
              </p:cNvCxnSpPr>
              <p:nvPr/>
            </p:nvCxnSpPr>
            <p:spPr>
              <a:xfrm>
                <a:off x="6225842" y="3955798"/>
                <a:ext cx="59419" cy="0"/>
              </a:xfrm>
              <a:prstGeom prst="line">
                <a:avLst/>
              </a:prstGeom>
              <a:noFill/>
              <a:ln w="28575" cap="flat" cmpd="sng" algn="ctr">
                <a:solidFill>
                  <a:srgbClr val="000000"/>
                </a:solidFill>
                <a:prstDash val="solid"/>
              </a:ln>
              <a:effectLst/>
            </p:spPr>
          </p:cxnSp>
        </p:grpSp>
        <p:sp>
          <p:nvSpPr>
            <p:cNvPr id="15" name="TextBox 14">
              <a:extLst>
                <a:ext uri="{FF2B5EF4-FFF2-40B4-BE49-F238E27FC236}">
                  <a16:creationId xmlns:a16="http://schemas.microsoft.com/office/drawing/2014/main" id="{55290225-46E5-47A9-5510-B172AA85BC5E}"/>
                </a:ext>
              </a:extLst>
            </p:cNvPr>
            <p:cNvSpPr txBox="1"/>
            <p:nvPr/>
          </p:nvSpPr>
          <p:spPr>
            <a:xfrm>
              <a:off x="-451079" y="1387922"/>
              <a:ext cx="412292"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1.0</a:t>
              </a:r>
            </a:p>
          </p:txBody>
        </p:sp>
        <p:sp>
          <p:nvSpPr>
            <p:cNvPr id="16" name="TextBox 15">
              <a:extLst>
                <a:ext uri="{FF2B5EF4-FFF2-40B4-BE49-F238E27FC236}">
                  <a16:creationId xmlns:a16="http://schemas.microsoft.com/office/drawing/2014/main" id="{057C6928-705B-F929-5CFF-31C967C4900F}"/>
                </a:ext>
              </a:extLst>
            </p:cNvPr>
            <p:cNvSpPr txBox="1"/>
            <p:nvPr/>
          </p:nvSpPr>
          <p:spPr>
            <a:xfrm>
              <a:off x="-451079" y="1811821"/>
              <a:ext cx="412292"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0.8</a:t>
              </a:r>
            </a:p>
          </p:txBody>
        </p:sp>
        <p:sp>
          <p:nvSpPr>
            <p:cNvPr id="20" name="TextBox 19">
              <a:extLst>
                <a:ext uri="{FF2B5EF4-FFF2-40B4-BE49-F238E27FC236}">
                  <a16:creationId xmlns:a16="http://schemas.microsoft.com/office/drawing/2014/main" id="{51166E6A-FE9B-83C4-0884-711D8FC4F308}"/>
                </a:ext>
              </a:extLst>
            </p:cNvPr>
            <p:cNvSpPr txBox="1"/>
            <p:nvPr/>
          </p:nvSpPr>
          <p:spPr>
            <a:xfrm>
              <a:off x="-457120" y="2245776"/>
              <a:ext cx="412292"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0.6</a:t>
              </a:r>
            </a:p>
          </p:txBody>
        </p:sp>
        <p:sp>
          <p:nvSpPr>
            <p:cNvPr id="21" name="TextBox 20">
              <a:extLst>
                <a:ext uri="{FF2B5EF4-FFF2-40B4-BE49-F238E27FC236}">
                  <a16:creationId xmlns:a16="http://schemas.microsoft.com/office/drawing/2014/main" id="{6099ECE8-CA05-AAB2-C75D-CEAB5C7627BD}"/>
                </a:ext>
              </a:extLst>
            </p:cNvPr>
            <p:cNvSpPr txBox="1"/>
            <p:nvPr/>
          </p:nvSpPr>
          <p:spPr>
            <a:xfrm>
              <a:off x="-457120" y="2669675"/>
              <a:ext cx="412292"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0.4</a:t>
              </a:r>
            </a:p>
          </p:txBody>
        </p:sp>
        <p:sp>
          <p:nvSpPr>
            <p:cNvPr id="22" name="TextBox 21">
              <a:extLst>
                <a:ext uri="{FF2B5EF4-FFF2-40B4-BE49-F238E27FC236}">
                  <a16:creationId xmlns:a16="http://schemas.microsoft.com/office/drawing/2014/main" id="{D3681C52-828B-4F05-2360-52DAE71E7349}"/>
                </a:ext>
              </a:extLst>
            </p:cNvPr>
            <p:cNvSpPr txBox="1"/>
            <p:nvPr/>
          </p:nvSpPr>
          <p:spPr>
            <a:xfrm>
              <a:off x="-457120" y="3076928"/>
              <a:ext cx="412292"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0.2</a:t>
              </a:r>
            </a:p>
          </p:txBody>
        </p:sp>
        <p:sp>
          <p:nvSpPr>
            <p:cNvPr id="23" name="TextBox 22">
              <a:extLst>
                <a:ext uri="{FF2B5EF4-FFF2-40B4-BE49-F238E27FC236}">
                  <a16:creationId xmlns:a16="http://schemas.microsoft.com/office/drawing/2014/main" id="{6A99F901-60AF-3AAB-A10B-201D495BA75B}"/>
                </a:ext>
              </a:extLst>
            </p:cNvPr>
            <p:cNvSpPr txBox="1"/>
            <p:nvPr/>
          </p:nvSpPr>
          <p:spPr>
            <a:xfrm>
              <a:off x="-358201" y="3500827"/>
              <a:ext cx="313374" cy="33990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a:t>
              </a:r>
            </a:p>
          </p:txBody>
        </p:sp>
        <p:cxnSp>
          <p:nvCxnSpPr>
            <p:cNvPr id="24" name="Straight Connector 23">
              <a:extLst>
                <a:ext uri="{FF2B5EF4-FFF2-40B4-BE49-F238E27FC236}">
                  <a16:creationId xmlns:a16="http://schemas.microsoft.com/office/drawing/2014/main" id="{E28D5879-6D38-D392-3932-AD33A694E536}"/>
                </a:ext>
              </a:extLst>
            </p:cNvPr>
            <p:cNvCxnSpPr>
              <a:cxnSpLocks/>
            </p:cNvCxnSpPr>
            <p:nvPr/>
          </p:nvCxnSpPr>
          <p:spPr>
            <a:xfrm>
              <a:off x="-44827" y="3673661"/>
              <a:ext cx="0" cy="84367"/>
            </a:xfrm>
            <a:prstGeom prst="line">
              <a:avLst/>
            </a:prstGeom>
            <a:noFill/>
            <a:ln w="28575" cap="flat" cmpd="sng" algn="ctr">
              <a:solidFill>
                <a:srgbClr val="000000"/>
              </a:solidFill>
              <a:prstDash val="solid"/>
            </a:ln>
            <a:effectLst/>
          </p:spPr>
        </p:cxnSp>
        <p:cxnSp>
          <p:nvCxnSpPr>
            <p:cNvPr id="25" name="Straight Connector 24">
              <a:extLst>
                <a:ext uri="{FF2B5EF4-FFF2-40B4-BE49-F238E27FC236}">
                  <a16:creationId xmlns:a16="http://schemas.microsoft.com/office/drawing/2014/main" id="{2585847C-224E-18EA-9933-5B4B10EF7AAF}"/>
                </a:ext>
              </a:extLst>
            </p:cNvPr>
            <p:cNvCxnSpPr>
              <a:cxnSpLocks/>
            </p:cNvCxnSpPr>
            <p:nvPr/>
          </p:nvCxnSpPr>
          <p:spPr>
            <a:xfrm>
              <a:off x="301579" y="3673661"/>
              <a:ext cx="0" cy="84367"/>
            </a:xfrm>
            <a:prstGeom prst="line">
              <a:avLst/>
            </a:prstGeom>
            <a:noFill/>
            <a:ln w="28575" cap="flat" cmpd="sng" algn="ctr">
              <a:solidFill>
                <a:srgbClr val="000000"/>
              </a:solidFill>
              <a:prstDash val="solid"/>
            </a:ln>
            <a:effectLst/>
          </p:spPr>
        </p:cxnSp>
        <p:cxnSp>
          <p:nvCxnSpPr>
            <p:cNvPr id="26" name="Straight Connector 25">
              <a:extLst>
                <a:ext uri="{FF2B5EF4-FFF2-40B4-BE49-F238E27FC236}">
                  <a16:creationId xmlns:a16="http://schemas.microsoft.com/office/drawing/2014/main" id="{5D8E2422-0226-A05E-4242-E24D1CC19D08}"/>
                </a:ext>
              </a:extLst>
            </p:cNvPr>
            <p:cNvCxnSpPr>
              <a:cxnSpLocks/>
            </p:cNvCxnSpPr>
            <p:nvPr/>
          </p:nvCxnSpPr>
          <p:spPr>
            <a:xfrm>
              <a:off x="647986" y="3673661"/>
              <a:ext cx="0" cy="84367"/>
            </a:xfrm>
            <a:prstGeom prst="line">
              <a:avLst/>
            </a:prstGeom>
            <a:noFill/>
            <a:ln w="28575" cap="flat" cmpd="sng" algn="ctr">
              <a:solidFill>
                <a:srgbClr val="000000"/>
              </a:solidFill>
              <a:prstDash val="solid"/>
            </a:ln>
            <a:effectLst/>
          </p:spPr>
        </p:cxnSp>
        <p:cxnSp>
          <p:nvCxnSpPr>
            <p:cNvPr id="27" name="Straight Connector 26">
              <a:extLst>
                <a:ext uri="{FF2B5EF4-FFF2-40B4-BE49-F238E27FC236}">
                  <a16:creationId xmlns:a16="http://schemas.microsoft.com/office/drawing/2014/main" id="{8D5BE334-384D-69E5-29DB-6AFE50AB210F}"/>
                </a:ext>
              </a:extLst>
            </p:cNvPr>
            <p:cNvCxnSpPr>
              <a:cxnSpLocks/>
            </p:cNvCxnSpPr>
            <p:nvPr/>
          </p:nvCxnSpPr>
          <p:spPr>
            <a:xfrm>
              <a:off x="994392" y="3673661"/>
              <a:ext cx="0" cy="84367"/>
            </a:xfrm>
            <a:prstGeom prst="line">
              <a:avLst/>
            </a:prstGeom>
            <a:noFill/>
            <a:ln w="28575" cap="flat" cmpd="sng" algn="ctr">
              <a:solidFill>
                <a:srgbClr val="000000"/>
              </a:solidFill>
              <a:prstDash val="solid"/>
            </a:ln>
            <a:effectLst/>
          </p:spPr>
        </p:cxnSp>
        <p:cxnSp>
          <p:nvCxnSpPr>
            <p:cNvPr id="28" name="Straight Connector 27">
              <a:extLst>
                <a:ext uri="{FF2B5EF4-FFF2-40B4-BE49-F238E27FC236}">
                  <a16:creationId xmlns:a16="http://schemas.microsoft.com/office/drawing/2014/main" id="{FF3A72C9-400D-9B78-2281-D91F6325880D}"/>
                </a:ext>
              </a:extLst>
            </p:cNvPr>
            <p:cNvCxnSpPr>
              <a:cxnSpLocks/>
            </p:cNvCxnSpPr>
            <p:nvPr/>
          </p:nvCxnSpPr>
          <p:spPr>
            <a:xfrm>
              <a:off x="1340799" y="3673661"/>
              <a:ext cx="0" cy="84367"/>
            </a:xfrm>
            <a:prstGeom prst="line">
              <a:avLst/>
            </a:prstGeom>
            <a:noFill/>
            <a:ln w="28575" cap="flat" cmpd="sng" algn="ctr">
              <a:solidFill>
                <a:srgbClr val="000000"/>
              </a:solidFill>
              <a:prstDash val="solid"/>
            </a:ln>
            <a:effectLst/>
          </p:spPr>
        </p:cxnSp>
        <p:cxnSp>
          <p:nvCxnSpPr>
            <p:cNvPr id="29" name="Straight Connector 28">
              <a:extLst>
                <a:ext uri="{FF2B5EF4-FFF2-40B4-BE49-F238E27FC236}">
                  <a16:creationId xmlns:a16="http://schemas.microsoft.com/office/drawing/2014/main" id="{9EEFC115-6CDF-3981-BDF6-A2E079038CD7}"/>
                </a:ext>
              </a:extLst>
            </p:cNvPr>
            <p:cNvCxnSpPr>
              <a:cxnSpLocks/>
            </p:cNvCxnSpPr>
            <p:nvPr/>
          </p:nvCxnSpPr>
          <p:spPr>
            <a:xfrm>
              <a:off x="1687206" y="3673661"/>
              <a:ext cx="0" cy="84367"/>
            </a:xfrm>
            <a:prstGeom prst="line">
              <a:avLst/>
            </a:prstGeom>
            <a:noFill/>
            <a:ln w="28575" cap="flat" cmpd="sng" algn="ctr">
              <a:solidFill>
                <a:srgbClr val="000000"/>
              </a:solidFill>
              <a:prstDash val="solid"/>
            </a:ln>
            <a:effectLst/>
          </p:spPr>
        </p:cxnSp>
        <p:cxnSp>
          <p:nvCxnSpPr>
            <p:cNvPr id="30" name="Straight Connector 29">
              <a:extLst>
                <a:ext uri="{FF2B5EF4-FFF2-40B4-BE49-F238E27FC236}">
                  <a16:creationId xmlns:a16="http://schemas.microsoft.com/office/drawing/2014/main" id="{31D4BFBC-C13F-92EE-E5F8-5E34E5A4B95C}"/>
                </a:ext>
              </a:extLst>
            </p:cNvPr>
            <p:cNvCxnSpPr>
              <a:cxnSpLocks/>
            </p:cNvCxnSpPr>
            <p:nvPr/>
          </p:nvCxnSpPr>
          <p:spPr>
            <a:xfrm>
              <a:off x="2033612" y="3673661"/>
              <a:ext cx="0" cy="84367"/>
            </a:xfrm>
            <a:prstGeom prst="line">
              <a:avLst/>
            </a:prstGeom>
            <a:noFill/>
            <a:ln w="28575" cap="flat" cmpd="sng" algn="ctr">
              <a:solidFill>
                <a:srgbClr val="000000"/>
              </a:solidFill>
              <a:prstDash val="solid"/>
            </a:ln>
            <a:effectLst/>
          </p:spPr>
        </p:cxnSp>
        <p:cxnSp>
          <p:nvCxnSpPr>
            <p:cNvPr id="31" name="Straight Connector 30">
              <a:extLst>
                <a:ext uri="{FF2B5EF4-FFF2-40B4-BE49-F238E27FC236}">
                  <a16:creationId xmlns:a16="http://schemas.microsoft.com/office/drawing/2014/main" id="{07A33EDE-B5C4-7423-D640-5F713009372C}"/>
                </a:ext>
              </a:extLst>
            </p:cNvPr>
            <p:cNvCxnSpPr>
              <a:cxnSpLocks/>
            </p:cNvCxnSpPr>
            <p:nvPr/>
          </p:nvCxnSpPr>
          <p:spPr>
            <a:xfrm>
              <a:off x="2380019" y="3673661"/>
              <a:ext cx="0" cy="84367"/>
            </a:xfrm>
            <a:prstGeom prst="line">
              <a:avLst/>
            </a:prstGeom>
            <a:noFill/>
            <a:ln w="28575" cap="flat" cmpd="sng" algn="ctr">
              <a:solidFill>
                <a:srgbClr val="000000"/>
              </a:solidFill>
              <a:prstDash val="solid"/>
            </a:ln>
            <a:effectLst/>
          </p:spPr>
        </p:cxnSp>
        <p:cxnSp>
          <p:nvCxnSpPr>
            <p:cNvPr id="32" name="Straight Connector 31">
              <a:extLst>
                <a:ext uri="{FF2B5EF4-FFF2-40B4-BE49-F238E27FC236}">
                  <a16:creationId xmlns:a16="http://schemas.microsoft.com/office/drawing/2014/main" id="{D3F314FB-D0C5-87B0-A520-0FB4E683E945}"/>
                </a:ext>
              </a:extLst>
            </p:cNvPr>
            <p:cNvCxnSpPr>
              <a:cxnSpLocks/>
            </p:cNvCxnSpPr>
            <p:nvPr/>
          </p:nvCxnSpPr>
          <p:spPr>
            <a:xfrm>
              <a:off x="2726425" y="3673661"/>
              <a:ext cx="0" cy="84367"/>
            </a:xfrm>
            <a:prstGeom prst="line">
              <a:avLst/>
            </a:prstGeom>
            <a:noFill/>
            <a:ln w="28575" cap="flat" cmpd="sng" algn="ctr">
              <a:solidFill>
                <a:srgbClr val="000000"/>
              </a:solidFill>
              <a:prstDash val="solid"/>
            </a:ln>
            <a:effectLst/>
          </p:spPr>
        </p:cxnSp>
        <p:cxnSp>
          <p:nvCxnSpPr>
            <p:cNvPr id="33" name="Straight Connector 32">
              <a:extLst>
                <a:ext uri="{FF2B5EF4-FFF2-40B4-BE49-F238E27FC236}">
                  <a16:creationId xmlns:a16="http://schemas.microsoft.com/office/drawing/2014/main" id="{2A99034A-0388-2982-F577-9F17B99C4F72}"/>
                </a:ext>
              </a:extLst>
            </p:cNvPr>
            <p:cNvCxnSpPr>
              <a:cxnSpLocks/>
            </p:cNvCxnSpPr>
            <p:nvPr/>
          </p:nvCxnSpPr>
          <p:spPr>
            <a:xfrm>
              <a:off x="3072832" y="3673661"/>
              <a:ext cx="0" cy="84367"/>
            </a:xfrm>
            <a:prstGeom prst="line">
              <a:avLst/>
            </a:prstGeom>
            <a:noFill/>
            <a:ln w="28575" cap="flat" cmpd="sng" algn="ctr">
              <a:solidFill>
                <a:srgbClr val="000000"/>
              </a:solidFill>
              <a:prstDash val="solid"/>
            </a:ln>
            <a:effectLst/>
          </p:spPr>
        </p:cxnSp>
        <p:cxnSp>
          <p:nvCxnSpPr>
            <p:cNvPr id="34" name="Straight Connector 33">
              <a:extLst>
                <a:ext uri="{FF2B5EF4-FFF2-40B4-BE49-F238E27FC236}">
                  <a16:creationId xmlns:a16="http://schemas.microsoft.com/office/drawing/2014/main" id="{A4E40F56-9309-F99D-9567-5B888537ECB2}"/>
                </a:ext>
              </a:extLst>
            </p:cNvPr>
            <p:cNvCxnSpPr>
              <a:cxnSpLocks/>
            </p:cNvCxnSpPr>
            <p:nvPr/>
          </p:nvCxnSpPr>
          <p:spPr>
            <a:xfrm>
              <a:off x="3419239" y="3673661"/>
              <a:ext cx="0" cy="84367"/>
            </a:xfrm>
            <a:prstGeom prst="line">
              <a:avLst/>
            </a:prstGeom>
            <a:noFill/>
            <a:ln w="28575" cap="flat" cmpd="sng" algn="ctr">
              <a:solidFill>
                <a:srgbClr val="000000"/>
              </a:solidFill>
              <a:prstDash val="solid"/>
            </a:ln>
            <a:effectLst/>
          </p:spPr>
        </p:cxnSp>
        <p:cxnSp>
          <p:nvCxnSpPr>
            <p:cNvPr id="35" name="Straight Connector 34">
              <a:extLst>
                <a:ext uri="{FF2B5EF4-FFF2-40B4-BE49-F238E27FC236}">
                  <a16:creationId xmlns:a16="http://schemas.microsoft.com/office/drawing/2014/main" id="{7A11727C-6756-96F9-1205-95145505D0D7}"/>
                </a:ext>
              </a:extLst>
            </p:cNvPr>
            <p:cNvCxnSpPr>
              <a:cxnSpLocks/>
            </p:cNvCxnSpPr>
            <p:nvPr/>
          </p:nvCxnSpPr>
          <p:spPr>
            <a:xfrm>
              <a:off x="3765645" y="3673661"/>
              <a:ext cx="0" cy="84367"/>
            </a:xfrm>
            <a:prstGeom prst="line">
              <a:avLst/>
            </a:prstGeom>
            <a:noFill/>
            <a:ln w="28575" cap="flat" cmpd="sng" algn="ctr">
              <a:solidFill>
                <a:srgbClr val="000000"/>
              </a:solidFill>
              <a:prstDash val="solid"/>
            </a:ln>
            <a:effectLst/>
          </p:spPr>
        </p:cxnSp>
        <p:cxnSp>
          <p:nvCxnSpPr>
            <p:cNvPr id="36" name="Straight Connector 35">
              <a:extLst>
                <a:ext uri="{FF2B5EF4-FFF2-40B4-BE49-F238E27FC236}">
                  <a16:creationId xmlns:a16="http://schemas.microsoft.com/office/drawing/2014/main" id="{268916B4-2ACA-B6D9-28B0-92F5139B1F95}"/>
                </a:ext>
              </a:extLst>
            </p:cNvPr>
            <p:cNvCxnSpPr>
              <a:cxnSpLocks/>
            </p:cNvCxnSpPr>
            <p:nvPr/>
          </p:nvCxnSpPr>
          <p:spPr>
            <a:xfrm>
              <a:off x="4112052" y="3673661"/>
              <a:ext cx="0" cy="84367"/>
            </a:xfrm>
            <a:prstGeom prst="line">
              <a:avLst/>
            </a:prstGeom>
            <a:noFill/>
            <a:ln w="28575" cap="flat" cmpd="sng" algn="ctr">
              <a:solidFill>
                <a:srgbClr val="000000"/>
              </a:solidFill>
              <a:prstDash val="solid"/>
            </a:ln>
            <a:effectLst/>
          </p:spPr>
        </p:cxnSp>
        <p:cxnSp>
          <p:nvCxnSpPr>
            <p:cNvPr id="37" name="Straight Connector 36">
              <a:extLst>
                <a:ext uri="{FF2B5EF4-FFF2-40B4-BE49-F238E27FC236}">
                  <a16:creationId xmlns:a16="http://schemas.microsoft.com/office/drawing/2014/main" id="{F3D154B6-7172-C831-6F14-A8DD63AFF41E}"/>
                </a:ext>
              </a:extLst>
            </p:cNvPr>
            <p:cNvCxnSpPr>
              <a:cxnSpLocks/>
            </p:cNvCxnSpPr>
            <p:nvPr/>
          </p:nvCxnSpPr>
          <p:spPr>
            <a:xfrm>
              <a:off x="4458458" y="3673661"/>
              <a:ext cx="0" cy="84367"/>
            </a:xfrm>
            <a:prstGeom prst="line">
              <a:avLst/>
            </a:prstGeom>
            <a:noFill/>
            <a:ln w="28575" cap="flat" cmpd="sng" algn="ctr">
              <a:solidFill>
                <a:srgbClr val="000000"/>
              </a:solidFill>
              <a:prstDash val="solid"/>
            </a:ln>
            <a:effectLst/>
          </p:spPr>
        </p:cxnSp>
        <p:cxnSp>
          <p:nvCxnSpPr>
            <p:cNvPr id="38" name="Straight Connector 37">
              <a:extLst>
                <a:ext uri="{FF2B5EF4-FFF2-40B4-BE49-F238E27FC236}">
                  <a16:creationId xmlns:a16="http://schemas.microsoft.com/office/drawing/2014/main" id="{F404873C-7584-0509-5B21-3B21DA7F54FD}"/>
                </a:ext>
              </a:extLst>
            </p:cNvPr>
            <p:cNvCxnSpPr>
              <a:cxnSpLocks/>
            </p:cNvCxnSpPr>
            <p:nvPr/>
          </p:nvCxnSpPr>
          <p:spPr>
            <a:xfrm>
              <a:off x="4804865" y="3673661"/>
              <a:ext cx="0" cy="84367"/>
            </a:xfrm>
            <a:prstGeom prst="line">
              <a:avLst/>
            </a:prstGeom>
            <a:noFill/>
            <a:ln w="28575" cap="flat" cmpd="sng" algn="ctr">
              <a:solidFill>
                <a:srgbClr val="000000"/>
              </a:solidFill>
              <a:prstDash val="solid"/>
            </a:ln>
            <a:effectLst/>
          </p:spPr>
        </p:cxnSp>
        <p:cxnSp>
          <p:nvCxnSpPr>
            <p:cNvPr id="39" name="Straight Connector 38">
              <a:extLst>
                <a:ext uri="{FF2B5EF4-FFF2-40B4-BE49-F238E27FC236}">
                  <a16:creationId xmlns:a16="http://schemas.microsoft.com/office/drawing/2014/main" id="{B115A089-ADB9-4ED2-F318-DED7233E78BB}"/>
                </a:ext>
              </a:extLst>
            </p:cNvPr>
            <p:cNvCxnSpPr>
              <a:cxnSpLocks/>
            </p:cNvCxnSpPr>
            <p:nvPr/>
          </p:nvCxnSpPr>
          <p:spPr>
            <a:xfrm>
              <a:off x="5151272" y="3673661"/>
              <a:ext cx="0" cy="84367"/>
            </a:xfrm>
            <a:prstGeom prst="line">
              <a:avLst/>
            </a:prstGeom>
            <a:noFill/>
            <a:ln w="28575" cap="flat" cmpd="sng" algn="ctr">
              <a:solidFill>
                <a:srgbClr val="000000"/>
              </a:solidFill>
              <a:prstDash val="solid"/>
            </a:ln>
            <a:effectLst/>
          </p:spPr>
        </p:cxnSp>
        <p:cxnSp>
          <p:nvCxnSpPr>
            <p:cNvPr id="40" name="Straight Connector 39">
              <a:extLst>
                <a:ext uri="{FF2B5EF4-FFF2-40B4-BE49-F238E27FC236}">
                  <a16:creationId xmlns:a16="http://schemas.microsoft.com/office/drawing/2014/main" id="{563F4C97-2FAB-92FC-1CFE-6EEB224C9A14}"/>
                </a:ext>
              </a:extLst>
            </p:cNvPr>
            <p:cNvCxnSpPr>
              <a:cxnSpLocks/>
            </p:cNvCxnSpPr>
            <p:nvPr/>
          </p:nvCxnSpPr>
          <p:spPr>
            <a:xfrm>
              <a:off x="5497678" y="3673661"/>
              <a:ext cx="0" cy="84367"/>
            </a:xfrm>
            <a:prstGeom prst="line">
              <a:avLst/>
            </a:prstGeom>
            <a:noFill/>
            <a:ln w="28575" cap="flat" cmpd="sng" algn="ctr">
              <a:solidFill>
                <a:srgbClr val="000000"/>
              </a:solidFill>
              <a:prstDash val="solid"/>
            </a:ln>
            <a:effectLst/>
          </p:spPr>
        </p:cxnSp>
        <p:cxnSp>
          <p:nvCxnSpPr>
            <p:cNvPr id="41" name="Straight Connector 40">
              <a:extLst>
                <a:ext uri="{FF2B5EF4-FFF2-40B4-BE49-F238E27FC236}">
                  <a16:creationId xmlns:a16="http://schemas.microsoft.com/office/drawing/2014/main" id="{04A543EC-7ABE-672E-BA95-03E63623BE42}"/>
                </a:ext>
              </a:extLst>
            </p:cNvPr>
            <p:cNvCxnSpPr>
              <a:cxnSpLocks/>
            </p:cNvCxnSpPr>
            <p:nvPr/>
          </p:nvCxnSpPr>
          <p:spPr>
            <a:xfrm>
              <a:off x="5844085" y="3673661"/>
              <a:ext cx="0" cy="84367"/>
            </a:xfrm>
            <a:prstGeom prst="line">
              <a:avLst/>
            </a:prstGeom>
            <a:noFill/>
            <a:ln w="28575" cap="flat" cmpd="sng" algn="ctr">
              <a:solidFill>
                <a:srgbClr val="000000"/>
              </a:solidFill>
              <a:prstDash val="solid"/>
            </a:ln>
            <a:effectLst/>
          </p:spPr>
        </p:cxnSp>
        <p:cxnSp>
          <p:nvCxnSpPr>
            <p:cNvPr id="42" name="Straight Connector 41">
              <a:extLst>
                <a:ext uri="{FF2B5EF4-FFF2-40B4-BE49-F238E27FC236}">
                  <a16:creationId xmlns:a16="http://schemas.microsoft.com/office/drawing/2014/main" id="{B01F5D86-7413-113D-EB56-A732289E2233}"/>
                </a:ext>
              </a:extLst>
            </p:cNvPr>
            <p:cNvCxnSpPr>
              <a:cxnSpLocks/>
            </p:cNvCxnSpPr>
            <p:nvPr/>
          </p:nvCxnSpPr>
          <p:spPr>
            <a:xfrm>
              <a:off x="6190500" y="3673661"/>
              <a:ext cx="0" cy="84367"/>
            </a:xfrm>
            <a:prstGeom prst="line">
              <a:avLst/>
            </a:prstGeom>
            <a:noFill/>
            <a:ln w="28575" cap="flat" cmpd="sng" algn="ctr">
              <a:solidFill>
                <a:srgbClr val="000000"/>
              </a:solidFill>
              <a:prstDash val="solid"/>
            </a:ln>
            <a:effectLst/>
          </p:spPr>
        </p:cxnSp>
        <p:grpSp>
          <p:nvGrpSpPr>
            <p:cNvPr id="43" name="Group 42">
              <a:extLst>
                <a:ext uri="{FF2B5EF4-FFF2-40B4-BE49-F238E27FC236}">
                  <a16:creationId xmlns:a16="http://schemas.microsoft.com/office/drawing/2014/main" id="{7D35D062-C946-D3DE-F5CC-C5F8E0924ECD}"/>
                </a:ext>
              </a:extLst>
            </p:cNvPr>
            <p:cNvGrpSpPr/>
            <p:nvPr/>
          </p:nvGrpSpPr>
          <p:grpSpPr>
            <a:xfrm>
              <a:off x="-207981" y="3754745"/>
              <a:ext cx="6637369" cy="339902"/>
              <a:chOff x="6378665" y="5087166"/>
              <a:chExt cx="4295621" cy="219980"/>
            </a:xfrm>
          </p:grpSpPr>
          <p:sp>
            <p:nvSpPr>
              <p:cNvPr id="100" name="TextBox 99">
                <a:extLst>
                  <a:ext uri="{FF2B5EF4-FFF2-40B4-BE49-F238E27FC236}">
                    <a16:creationId xmlns:a16="http://schemas.microsoft.com/office/drawing/2014/main" id="{8037DA05-8947-1E11-FE13-F73A74BB3AAD}"/>
                  </a:ext>
                </a:extLst>
              </p:cNvPr>
              <p:cNvSpPr txBox="1"/>
              <p:nvPr/>
            </p:nvSpPr>
            <p:spPr>
              <a:xfrm>
                <a:off x="6378665" y="5087166"/>
                <a:ext cx="209586"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a:t>
                </a:r>
              </a:p>
            </p:txBody>
          </p:sp>
          <p:sp>
            <p:nvSpPr>
              <p:cNvPr id="101" name="TextBox 100">
                <a:extLst>
                  <a:ext uri="{FF2B5EF4-FFF2-40B4-BE49-F238E27FC236}">
                    <a16:creationId xmlns:a16="http://schemas.microsoft.com/office/drawing/2014/main" id="{4E518508-AC3B-663D-EA98-1B71808CAE29}"/>
                  </a:ext>
                </a:extLst>
              </p:cNvPr>
              <p:cNvSpPr txBox="1"/>
              <p:nvPr/>
            </p:nvSpPr>
            <p:spPr>
              <a:xfrm>
                <a:off x="6618165" y="5087166"/>
                <a:ext cx="209586"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102" name="TextBox 101">
                <a:extLst>
                  <a:ext uri="{FF2B5EF4-FFF2-40B4-BE49-F238E27FC236}">
                    <a16:creationId xmlns:a16="http://schemas.microsoft.com/office/drawing/2014/main" id="{719008E6-FBF8-CA25-DEAE-179250B3936C}"/>
                  </a:ext>
                </a:extLst>
              </p:cNvPr>
              <p:cNvSpPr txBox="1"/>
              <p:nvPr/>
            </p:nvSpPr>
            <p:spPr>
              <a:xfrm>
                <a:off x="6830204" y="5087166"/>
                <a:ext cx="209586"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103" name="TextBox 102">
                <a:extLst>
                  <a:ext uri="{FF2B5EF4-FFF2-40B4-BE49-F238E27FC236}">
                    <a16:creationId xmlns:a16="http://schemas.microsoft.com/office/drawing/2014/main" id="{1F7835B3-7B5C-0127-2BBE-859114EC1A95}"/>
                  </a:ext>
                </a:extLst>
              </p:cNvPr>
              <p:cNvSpPr txBox="1"/>
              <p:nvPr/>
            </p:nvSpPr>
            <p:spPr>
              <a:xfrm>
                <a:off x="7052033" y="5087166"/>
                <a:ext cx="209586"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6</a:t>
                </a:r>
              </a:p>
            </p:txBody>
          </p:sp>
          <p:sp>
            <p:nvSpPr>
              <p:cNvPr id="104" name="TextBox 103">
                <a:extLst>
                  <a:ext uri="{FF2B5EF4-FFF2-40B4-BE49-F238E27FC236}">
                    <a16:creationId xmlns:a16="http://schemas.microsoft.com/office/drawing/2014/main" id="{7627B7AB-4D1C-57CD-BC40-EEECA8A394A8}"/>
                  </a:ext>
                </a:extLst>
              </p:cNvPr>
              <p:cNvSpPr txBox="1"/>
              <p:nvPr/>
            </p:nvSpPr>
            <p:spPr>
              <a:xfrm>
                <a:off x="7287066" y="5087166"/>
                <a:ext cx="209586"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8</a:t>
                </a:r>
              </a:p>
            </p:txBody>
          </p:sp>
          <p:sp>
            <p:nvSpPr>
              <p:cNvPr id="105" name="TextBox 104">
                <a:extLst>
                  <a:ext uri="{FF2B5EF4-FFF2-40B4-BE49-F238E27FC236}">
                    <a16:creationId xmlns:a16="http://schemas.microsoft.com/office/drawing/2014/main" id="{6278A2F8-20F3-550A-392F-AF6C36150729}"/>
                  </a:ext>
                </a:extLst>
              </p:cNvPr>
              <p:cNvSpPr txBox="1"/>
              <p:nvPr/>
            </p:nvSpPr>
            <p:spPr>
              <a:xfrm>
                <a:off x="7444958" y="5087166"/>
                <a:ext cx="320495"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10</a:t>
                </a:r>
              </a:p>
            </p:txBody>
          </p:sp>
          <p:sp>
            <p:nvSpPr>
              <p:cNvPr id="106" name="TextBox 105">
                <a:extLst>
                  <a:ext uri="{FF2B5EF4-FFF2-40B4-BE49-F238E27FC236}">
                    <a16:creationId xmlns:a16="http://schemas.microsoft.com/office/drawing/2014/main" id="{1AF3DACC-E988-50F7-EDC5-50D23EBD1C96}"/>
                  </a:ext>
                </a:extLst>
              </p:cNvPr>
              <p:cNvSpPr txBox="1"/>
              <p:nvPr/>
            </p:nvSpPr>
            <p:spPr>
              <a:xfrm>
                <a:off x="7672667" y="5087166"/>
                <a:ext cx="320495" cy="2199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12</a:t>
                </a:r>
              </a:p>
            </p:txBody>
          </p:sp>
          <p:sp>
            <p:nvSpPr>
              <p:cNvPr id="107" name="TextBox 106">
                <a:extLst>
                  <a:ext uri="{FF2B5EF4-FFF2-40B4-BE49-F238E27FC236}">
                    <a16:creationId xmlns:a16="http://schemas.microsoft.com/office/drawing/2014/main" id="{3376EAB2-E1BB-7D99-D2F6-0AE2E931960B}"/>
                  </a:ext>
                </a:extLst>
              </p:cNvPr>
              <p:cNvSpPr txBox="1"/>
              <p:nvPr/>
            </p:nvSpPr>
            <p:spPr>
              <a:xfrm>
                <a:off x="7893338" y="5087166"/>
                <a:ext cx="320495"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14</a:t>
                </a:r>
              </a:p>
            </p:txBody>
          </p:sp>
          <p:sp>
            <p:nvSpPr>
              <p:cNvPr id="108" name="TextBox 107">
                <a:extLst>
                  <a:ext uri="{FF2B5EF4-FFF2-40B4-BE49-F238E27FC236}">
                    <a16:creationId xmlns:a16="http://schemas.microsoft.com/office/drawing/2014/main" id="{0B8AD6A2-6C5D-E03F-2677-229D1D4D2E39}"/>
                  </a:ext>
                </a:extLst>
              </p:cNvPr>
              <p:cNvSpPr txBox="1"/>
              <p:nvPr/>
            </p:nvSpPr>
            <p:spPr>
              <a:xfrm>
                <a:off x="8111892" y="5087166"/>
                <a:ext cx="320495"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16</a:t>
                </a:r>
              </a:p>
            </p:txBody>
          </p:sp>
          <p:sp>
            <p:nvSpPr>
              <p:cNvPr id="109" name="TextBox 108">
                <a:extLst>
                  <a:ext uri="{FF2B5EF4-FFF2-40B4-BE49-F238E27FC236}">
                    <a16:creationId xmlns:a16="http://schemas.microsoft.com/office/drawing/2014/main" id="{9321275E-D6FA-E0E8-2688-B832B719AD0F}"/>
                  </a:ext>
                </a:extLst>
              </p:cNvPr>
              <p:cNvSpPr txBox="1"/>
              <p:nvPr/>
            </p:nvSpPr>
            <p:spPr>
              <a:xfrm>
                <a:off x="8341718" y="5087166"/>
                <a:ext cx="320495"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18</a:t>
                </a:r>
              </a:p>
            </p:txBody>
          </p:sp>
          <p:sp>
            <p:nvSpPr>
              <p:cNvPr id="110" name="TextBox 109">
                <a:extLst>
                  <a:ext uri="{FF2B5EF4-FFF2-40B4-BE49-F238E27FC236}">
                    <a16:creationId xmlns:a16="http://schemas.microsoft.com/office/drawing/2014/main" id="{B22E9296-74EB-5721-D869-F3138BFDD2EF}"/>
                  </a:ext>
                </a:extLst>
              </p:cNvPr>
              <p:cNvSpPr txBox="1"/>
              <p:nvPr/>
            </p:nvSpPr>
            <p:spPr>
              <a:xfrm>
                <a:off x="8567796" y="5087166"/>
                <a:ext cx="320495"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a:t>
                </a:r>
              </a:p>
            </p:txBody>
          </p:sp>
          <p:sp>
            <p:nvSpPr>
              <p:cNvPr id="111" name="TextBox 110">
                <a:extLst>
                  <a:ext uri="{FF2B5EF4-FFF2-40B4-BE49-F238E27FC236}">
                    <a16:creationId xmlns:a16="http://schemas.microsoft.com/office/drawing/2014/main" id="{0060CBBB-D899-8AAD-3C55-03A756D4D8F3}"/>
                  </a:ext>
                </a:extLst>
              </p:cNvPr>
              <p:cNvSpPr txBox="1"/>
              <p:nvPr/>
            </p:nvSpPr>
            <p:spPr>
              <a:xfrm>
                <a:off x="8789148" y="5087166"/>
                <a:ext cx="320495"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22</a:t>
                </a:r>
              </a:p>
            </p:txBody>
          </p:sp>
          <p:sp>
            <p:nvSpPr>
              <p:cNvPr id="112" name="TextBox 111">
                <a:extLst>
                  <a:ext uri="{FF2B5EF4-FFF2-40B4-BE49-F238E27FC236}">
                    <a16:creationId xmlns:a16="http://schemas.microsoft.com/office/drawing/2014/main" id="{2C46552C-8B52-71C3-75EB-05E586C5B699}"/>
                  </a:ext>
                </a:extLst>
              </p:cNvPr>
              <p:cNvSpPr txBox="1"/>
              <p:nvPr/>
            </p:nvSpPr>
            <p:spPr>
              <a:xfrm>
                <a:off x="9010500" y="5087166"/>
                <a:ext cx="320495" cy="2199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24</a:t>
                </a:r>
              </a:p>
            </p:txBody>
          </p:sp>
          <p:sp>
            <p:nvSpPr>
              <p:cNvPr id="113" name="TextBox 112">
                <a:extLst>
                  <a:ext uri="{FF2B5EF4-FFF2-40B4-BE49-F238E27FC236}">
                    <a16:creationId xmlns:a16="http://schemas.microsoft.com/office/drawing/2014/main" id="{A508B189-8528-D444-2423-222AB4A8B23F}"/>
                  </a:ext>
                </a:extLst>
              </p:cNvPr>
              <p:cNvSpPr txBox="1"/>
              <p:nvPr/>
            </p:nvSpPr>
            <p:spPr>
              <a:xfrm>
                <a:off x="9241621" y="5087166"/>
                <a:ext cx="320495"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26</a:t>
                </a:r>
              </a:p>
            </p:txBody>
          </p:sp>
          <p:sp>
            <p:nvSpPr>
              <p:cNvPr id="114" name="TextBox 113">
                <a:extLst>
                  <a:ext uri="{FF2B5EF4-FFF2-40B4-BE49-F238E27FC236}">
                    <a16:creationId xmlns:a16="http://schemas.microsoft.com/office/drawing/2014/main" id="{BC24686A-39A6-B8D6-77A4-8DEDDEAAD205}"/>
                  </a:ext>
                </a:extLst>
              </p:cNvPr>
              <p:cNvSpPr txBox="1"/>
              <p:nvPr/>
            </p:nvSpPr>
            <p:spPr>
              <a:xfrm>
                <a:off x="9471447" y="5087166"/>
                <a:ext cx="320495"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28</a:t>
                </a:r>
              </a:p>
            </p:txBody>
          </p:sp>
          <p:sp>
            <p:nvSpPr>
              <p:cNvPr id="115" name="TextBox 114">
                <a:extLst>
                  <a:ext uri="{FF2B5EF4-FFF2-40B4-BE49-F238E27FC236}">
                    <a16:creationId xmlns:a16="http://schemas.microsoft.com/office/drawing/2014/main" id="{54AE384C-99F2-8D72-962B-F6C92AE07490}"/>
                  </a:ext>
                </a:extLst>
              </p:cNvPr>
              <p:cNvSpPr txBox="1"/>
              <p:nvPr/>
            </p:nvSpPr>
            <p:spPr>
              <a:xfrm>
                <a:off x="9697525" y="5087166"/>
                <a:ext cx="320495"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30</a:t>
                </a:r>
              </a:p>
            </p:txBody>
          </p:sp>
          <p:sp>
            <p:nvSpPr>
              <p:cNvPr id="116" name="TextBox 115">
                <a:extLst>
                  <a:ext uri="{FF2B5EF4-FFF2-40B4-BE49-F238E27FC236}">
                    <a16:creationId xmlns:a16="http://schemas.microsoft.com/office/drawing/2014/main" id="{60FBF077-EC15-8518-CF75-A2BC06284669}"/>
                  </a:ext>
                </a:extLst>
              </p:cNvPr>
              <p:cNvSpPr txBox="1"/>
              <p:nvPr/>
            </p:nvSpPr>
            <p:spPr>
              <a:xfrm>
                <a:off x="9918877" y="5087166"/>
                <a:ext cx="320495"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32</a:t>
                </a:r>
              </a:p>
            </p:txBody>
          </p:sp>
          <p:sp>
            <p:nvSpPr>
              <p:cNvPr id="117" name="TextBox 116">
                <a:extLst>
                  <a:ext uri="{FF2B5EF4-FFF2-40B4-BE49-F238E27FC236}">
                    <a16:creationId xmlns:a16="http://schemas.microsoft.com/office/drawing/2014/main" id="{447043D2-498E-9D99-6358-D05C4D1CDE54}"/>
                  </a:ext>
                </a:extLst>
              </p:cNvPr>
              <p:cNvSpPr txBox="1"/>
              <p:nvPr/>
            </p:nvSpPr>
            <p:spPr>
              <a:xfrm>
                <a:off x="10132439" y="5087166"/>
                <a:ext cx="320495"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34</a:t>
                </a:r>
              </a:p>
            </p:txBody>
          </p:sp>
          <p:sp>
            <p:nvSpPr>
              <p:cNvPr id="118" name="TextBox 117">
                <a:extLst>
                  <a:ext uri="{FF2B5EF4-FFF2-40B4-BE49-F238E27FC236}">
                    <a16:creationId xmlns:a16="http://schemas.microsoft.com/office/drawing/2014/main" id="{09758A70-22B5-9007-AC0F-F58AA32F7233}"/>
                  </a:ext>
                </a:extLst>
              </p:cNvPr>
              <p:cNvSpPr txBox="1"/>
              <p:nvPr/>
            </p:nvSpPr>
            <p:spPr>
              <a:xfrm>
                <a:off x="10353791" y="5087166"/>
                <a:ext cx="320495" cy="19918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36</a:t>
                </a:r>
              </a:p>
            </p:txBody>
          </p:sp>
        </p:grpSp>
        <p:cxnSp>
          <p:nvCxnSpPr>
            <p:cNvPr id="44" name="Straight Connector 43">
              <a:extLst>
                <a:ext uri="{FF2B5EF4-FFF2-40B4-BE49-F238E27FC236}">
                  <a16:creationId xmlns:a16="http://schemas.microsoft.com/office/drawing/2014/main" id="{739E2583-0D02-0118-D70F-BE07C35F6660}"/>
                </a:ext>
              </a:extLst>
            </p:cNvPr>
            <p:cNvCxnSpPr/>
            <p:nvPr/>
          </p:nvCxnSpPr>
          <p:spPr>
            <a:xfrm flipH="1">
              <a:off x="12462" y="2642802"/>
              <a:ext cx="6285906" cy="0"/>
            </a:xfrm>
            <a:prstGeom prst="line">
              <a:avLst/>
            </a:prstGeom>
            <a:noFill/>
            <a:ln w="28575" cap="flat" cmpd="sng" algn="ctr">
              <a:solidFill>
                <a:srgbClr val="FFFFFF">
                  <a:lumMod val="50000"/>
                </a:srgbClr>
              </a:solidFill>
              <a:prstDash val="sysDash"/>
            </a:ln>
            <a:effectLst/>
          </p:spPr>
        </p:cxnSp>
        <p:cxnSp>
          <p:nvCxnSpPr>
            <p:cNvPr id="45" name="Straight Connector 44">
              <a:extLst>
                <a:ext uri="{FF2B5EF4-FFF2-40B4-BE49-F238E27FC236}">
                  <a16:creationId xmlns:a16="http://schemas.microsoft.com/office/drawing/2014/main" id="{BC4885DC-EEA2-BDF0-B725-CE793501DED8}"/>
                </a:ext>
              </a:extLst>
            </p:cNvPr>
            <p:cNvCxnSpPr>
              <a:cxnSpLocks/>
            </p:cNvCxnSpPr>
            <p:nvPr/>
          </p:nvCxnSpPr>
          <p:spPr>
            <a:xfrm flipV="1">
              <a:off x="2047878" y="2642802"/>
              <a:ext cx="0" cy="1016573"/>
            </a:xfrm>
            <a:prstGeom prst="line">
              <a:avLst/>
            </a:prstGeom>
            <a:noFill/>
            <a:ln w="28575" cap="flat" cmpd="sng" algn="ctr">
              <a:solidFill>
                <a:srgbClr val="FFFFFF">
                  <a:lumMod val="50000"/>
                </a:srgbClr>
              </a:solidFill>
              <a:prstDash val="sysDash"/>
            </a:ln>
            <a:effectLst/>
          </p:spPr>
        </p:cxnSp>
        <p:sp>
          <p:nvSpPr>
            <p:cNvPr id="46" name="TextBox 45">
              <a:extLst>
                <a:ext uri="{FF2B5EF4-FFF2-40B4-BE49-F238E27FC236}">
                  <a16:creationId xmlns:a16="http://schemas.microsoft.com/office/drawing/2014/main" id="{42C2BED9-205F-A7F6-4E14-60435DEE37F5}"/>
                </a:ext>
              </a:extLst>
            </p:cNvPr>
            <p:cNvSpPr txBox="1"/>
            <p:nvPr/>
          </p:nvSpPr>
          <p:spPr>
            <a:xfrm>
              <a:off x="568156" y="2919784"/>
              <a:ext cx="809837"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Yr OS: </a:t>
              </a:r>
              <a:b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50.8%</a:t>
              </a:r>
            </a:p>
          </p:txBody>
        </p:sp>
        <p:sp>
          <p:nvSpPr>
            <p:cNvPr id="47" name="TextBox 46">
              <a:extLst>
                <a:ext uri="{FF2B5EF4-FFF2-40B4-BE49-F238E27FC236}">
                  <a16:creationId xmlns:a16="http://schemas.microsoft.com/office/drawing/2014/main" id="{96A4A078-3D85-C1A0-6FF0-BD01A2CCDB15}"/>
                </a:ext>
              </a:extLst>
            </p:cNvPr>
            <p:cNvSpPr txBox="1"/>
            <p:nvPr/>
          </p:nvSpPr>
          <p:spPr>
            <a:xfrm>
              <a:off x="2746975" y="2919784"/>
              <a:ext cx="809837"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Yr OS: </a:t>
              </a:r>
              <a:b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32.5%</a:t>
              </a:r>
            </a:p>
          </p:txBody>
        </p:sp>
        <p:sp>
          <p:nvSpPr>
            <p:cNvPr id="48" name="TextBox 47">
              <a:extLst>
                <a:ext uri="{FF2B5EF4-FFF2-40B4-BE49-F238E27FC236}">
                  <a16:creationId xmlns:a16="http://schemas.microsoft.com/office/drawing/2014/main" id="{8D9DD487-D2B4-0282-4C76-AE24CC419C43}"/>
                </a:ext>
              </a:extLst>
            </p:cNvPr>
            <p:cNvSpPr txBox="1"/>
            <p:nvPr/>
          </p:nvSpPr>
          <p:spPr>
            <a:xfrm>
              <a:off x="2343544" y="1860224"/>
              <a:ext cx="3799726" cy="33990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Median OS: </a:t>
              </a: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12.5 Mo (95% CI: 10.0-17.8)</a:t>
              </a:r>
            </a:p>
          </p:txBody>
        </p:sp>
        <p:sp>
          <p:nvSpPr>
            <p:cNvPr id="49" name="TextBox 48">
              <a:extLst>
                <a:ext uri="{FF2B5EF4-FFF2-40B4-BE49-F238E27FC236}">
                  <a16:creationId xmlns:a16="http://schemas.microsoft.com/office/drawing/2014/main" id="{77C46F2A-FD6B-8516-3BEE-5AF509635BD9}"/>
                </a:ext>
              </a:extLst>
            </p:cNvPr>
            <p:cNvSpPr txBox="1"/>
            <p:nvPr/>
          </p:nvSpPr>
          <p:spPr>
            <a:xfrm>
              <a:off x="2193440" y="1264493"/>
              <a:ext cx="1407090" cy="37389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OS (N = 174)</a:t>
              </a:r>
            </a:p>
          </p:txBody>
        </p:sp>
        <p:sp>
          <p:nvSpPr>
            <p:cNvPr id="50" name="Freeform 105">
              <a:extLst>
                <a:ext uri="{FF2B5EF4-FFF2-40B4-BE49-F238E27FC236}">
                  <a16:creationId xmlns:a16="http://schemas.microsoft.com/office/drawing/2014/main" id="{4826A686-BCE1-05FE-C591-C355B93F7BCC}"/>
                </a:ext>
              </a:extLst>
            </p:cNvPr>
            <p:cNvSpPr/>
            <p:nvPr/>
          </p:nvSpPr>
          <p:spPr>
            <a:xfrm>
              <a:off x="2245738" y="2032242"/>
              <a:ext cx="278857" cy="1649831"/>
            </a:xfrm>
            <a:custGeom>
              <a:avLst/>
              <a:gdLst>
                <a:gd name="connsiteX0" fmla="*/ 202367 w 202367"/>
                <a:gd name="connsiteY0" fmla="*/ 0 h 1053059"/>
                <a:gd name="connsiteX1" fmla="*/ 0 w 202367"/>
                <a:gd name="connsiteY1" fmla="*/ 0 h 1053059"/>
                <a:gd name="connsiteX2" fmla="*/ 0 w 202367"/>
                <a:gd name="connsiteY2" fmla="*/ 1053059 h 1053059"/>
                <a:gd name="connsiteX3" fmla="*/ 78698 w 202367"/>
                <a:gd name="connsiteY3" fmla="*/ 1053059 h 1053059"/>
              </a:gdLst>
              <a:ahLst/>
              <a:cxnLst>
                <a:cxn ang="0">
                  <a:pos x="connsiteX0" y="connsiteY0"/>
                </a:cxn>
                <a:cxn ang="0">
                  <a:pos x="connsiteX1" y="connsiteY1"/>
                </a:cxn>
                <a:cxn ang="0">
                  <a:pos x="connsiteX2" y="connsiteY2"/>
                </a:cxn>
                <a:cxn ang="0">
                  <a:pos x="connsiteX3" y="connsiteY3"/>
                </a:cxn>
              </a:cxnLst>
              <a:rect l="l" t="t" r="r" b="b"/>
              <a:pathLst>
                <a:path w="202367" h="1053059">
                  <a:moveTo>
                    <a:pt x="202367" y="0"/>
                  </a:moveTo>
                  <a:lnTo>
                    <a:pt x="0" y="0"/>
                  </a:lnTo>
                  <a:lnTo>
                    <a:pt x="0" y="1053059"/>
                  </a:lnTo>
                  <a:lnTo>
                    <a:pt x="78698" y="1053059"/>
                  </a:lnTo>
                </a:path>
              </a:pathLst>
            </a:custGeom>
            <a:noFill/>
            <a:ln w="28575" cap="flat" cmpd="sng" algn="ctr">
              <a:solidFill>
                <a:srgbClr val="FFFFFF">
                  <a:lumMod val="50000"/>
                </a:srgbClr>
              </a:solidFill>
              <a:prstDash val="sys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panose="020B0604020202020204" pitchFamily="34" charset="0"/>
              </a:endParaRPr>
            </a:p>
          </p:txBody>
        </p:sp>
        <p:cxnSp>
          <p:nvCxnSpPr>
            <p:cNvPr id="51" name="Straight Connector 50">
              <a:extLst>
                <a:ext uri="{FF2B5EF4-FFF2-40B4-BE49-F238E27FC236}">
                  <a16:creationId xmlns:a16="http://schemas.microsoft.com/office/drawing/2014/main" id="{CB5FE9D0-B1AA-DEFA-EC5F-E485C07A4905}"/>
                </a:ext>
              </a:extLst>
            </p:cNvPr>
            <p:cNvCxnSpPr>
              <a:cxnSpLocks/>
            </p:cNvCxnSpPr>
            <p:nvPr/>
          </p:nvCxnSpPr>
          <p:spPr>
            <a:xfrm flipV="1">
              <a:off x="4088886" y="3076928"/>
              <a:ext cx="0" cy="565869"/>
            </a:xfrm>
            <a:prstGeom prst="line">
              <a:avLst/>
            </a:prstGeom>
            <a:noFill/>
            <a:ln w="28575" cap="flat" cmpd="sng" algn="ctr">
              <a:solidFill>
                <a:srgbClr val="FFFFFF">
                  <a:lumMod val="50000"/>
                </a:srgbClr>
              </a:solidFill>
              <a:prstDash val="sysDash"/>
            </a:ln>
            <a:effectLst/>
          </p:spPr>
        </p:cxnSp>
        <p:cxnSp>
          <p:nvCxnSpPr>
            <p:cNvPr id="52" name="Straight Connector 51">
              <a:extLst>
                <a:ext uri="{FF2B5EF4-FFF2-40B4-BE49-F238E27FC236}">
                  <a16:creationId xmlns:a16="http://schemas.microsoft.com/office/drawing/2014/main" id="{0438BC1D-14ED-9145-26BE-21B4357B6A90}"/>
                </a:ext>
              </a:extLst>
            </p:cNvPr>
            <p:cNvCxnSpPr>
              <a:cxnSpLocks/>
            </p:cNvCxnSpPr>
            <p:nvPr/>
          </p:nvCxnSpPr>
          <p:spPr>
            <a:xfrm>
              <a:off x="6182304" y="3118571"/>
              <a:ext cx="0" cy="84367"/>
            </a:xfrm>
            <a:prstGeom prst="line">
              <a:avLst/>
            </a:prstGeom>
            <a:noFill/>
            <a:ln w="19050" cap="flat" cmpd="sng" algn="ctr">
              <a:solidFill>
                <a:schemeClr val="accent1"/>
              </a:solidFill>
              <a:prstDash val="solid"/>
            </a:ln>
            <a:effectLst/>
          </p:spPr>
        </p:cxnSp>
        <p:cxnSp>
          <p:nvCxnSpPr>
            <p:cNvPr id="53" name="Straight Connector 52">
              <a:extLst>
                <a:ext uri="{FF2B5EF4-FFF2-40B4-BE49-F238E27FC236}">
                  <a16:creationId xmlns:a16="http://schemas.microsoft.com/office/drawing/2014/main" id="{DB662F5E-2015-A448-79A2-15CE15D50C50}"/>
                </a:ext>
              </a:extLst>
            </p:cNvPr>
            <p:cNvCxnSpPr>
              <a:cxnSpLocks/>
            </p:cNvCxnSpPr>
            <p:nvPr/>
          </p:nvCxnSpPr>
          <p:spPr>
            <a:xfrm>
              <a:off x="5533333" y="3101813"/>
              <a:ext cx="0" cy="84367"/>
            </a:xfrm>
            <a:prstGeom prst="line">
              <a:avLst/>
            </a:prstGeom>
            <a:noFill/>
            <a:ln w="19050" cap="flat" cmpd="sng" algn="ctr">
              <a:solidFill>
                <a:schemeClr val="accent1"/>
              </a:solidFill>
              <a:prstDash val="solid"/>
            </a:ln>
            <a:effectLst/>
          </p:spPr>
        </p:cxnSp>
        <p:cxnSp>
          <p:nvCxnSpPr>
            <p:cNvPr id="54" name="Straight Connector 53">
              <a:extLst>
                <a:ext uri="{FF2B5EF4-FFF2-40B4-BE49-F238E27FC236}">
                  <a16:creationId xmlns:a16="http://schemas.microsoft.com/office/drawing/2014/main" id="{7AA53B6E-5ACD-F393-DF66-4E64D435C0CA}"/>
                </a:ext>
              </a:extLst>
            </p:cNvPr>
            <p:cNvCxnSpPr>
              <a:cxnSpLocks/>
            </p:cNvCxnSpPr>
            <p:nvPr/>
          </p:nvCxnSpPr>
          <p:spPr>
            <a:xfrm>
              <a:off x="5356996" y="3100414"/>
              <a:ext cx="0" cy="84367"/>
            </a:xfrm>
            <a:prstGeom prst="line">
              <a:avLst/>
            </a:prstGeom>
            <a:noFill/>
            <a:ln w="19050" cap="flat" cmpd="sng" algn="ctr">
              <a:solidFill>
                <a:schemeClr val="accent1"/>
              </a:solidFill>
              <a:prstDash val="solid"/>
            </a:ln>
            <a:effectLst/>
          </p:spPr>
        </p:cxnSp>
        <p:cxnSp>
          <p:nvCxnSpPr>
            <p:cNvPr id="55" name="Straight Connector 54">
              <a:extLst>
                <a:ext uri="{FF2B5EF4-FFF2-40B4-BE49-F238E27FC236}">
                  <a16:creationId xmlns:a16="http://schemas.microsoft.com/office/drawing/2014/main" id="{19A904A2-A0FA-705B-D8FA-B1E153D4ADD9}"/>
                </a:ext>
              </a:extLst>
            </p:cNvPr>
            <p:cNvCxnSpPr>
              <a:cxnSpLocks/>
            </p:cNvCxnSpPr>
            <p:nvPr/>
          </p:nvCxnSpPr>
          <p:spPr>
            <a:xfrm>
              <a:off x="5410687" y="3100414"/>
              <a:ext cx="0" cy="84367"/>
            </a:xfrm>
            <a:prstGeom prst="line">
              <a:avLst/>
            </a:prstGeom>
            <a:noFill/>
            <a:ln w="19050" cap="flat" cmpd="sng" algn="ctr">
              <a:solidFill>
                <a:schemeClr val="accent1"/>
              </a:solidFill>
              <a:prstDash val="solid"/>
            </a:ln>
            <a:effectLst/>
          </p:spPr>
        </p:cxnSp>
        <p:cxnSp>
          <p:nvCxnSpPr>
            <p:cNvPr id="56" name="Straight Connector 55">
              <a:extLst>
                <a:ext uri="{FF2B5EF4-FFF2-40B4-BE49-F238E27FC236}">
                  <a16:creationId xmlns:a16="http://schemas.microsoft.com/office/drawing/2014/main" id="{AE306058-4166-4A40-DF87-777BEEB8F47B}"/>
                </a:ext>
              </a:extLst>
            </p:cNvPr>
            <p:cNvCxnSpPr>
              <a:cxnSpLocks/>
            </p:cNvCxnSpPr>
            <p:nvPr/>
          </p:nvCxnSpPr>
          <p:spPr>
            <a:xfrm>
              <a:off x="4977913" y="2987656"/>
              <a:ext cx="0" cy="84367"/>
            </a:xfrm>
            <a:prstGeom prst="line">
              <a:avLst/>
            </a:prstGeom>
            <a:noFill/>
            <a:ln w="19050" cap="flat" cmpd="sng" algn="ctr">
              <a:solidFill>
                <a:schemeClr val="accent1"/>
              </a:solidFill>
              <a:prstDash val="solid"/>
            </a:ln>
            <a:effectLst/>
          </p:spPr>
        </p:cxnSp>
        <p:cxnSp>
          <p:nvCxnSpPr>
            <p:cNvPr id="57" name="Straight Connector 56">
              <a:extLst>
                <a:ext uri="{FF2B5EF4-FFF2-40B4-BE49-F238E27FC236}">
                  <a16:creationId xmlns:a16="http://schemas.microsoft.com/office/drawing/2014/main" id="{902BBAC7-F110-1742-BD1C-0BBE861A624A}"/>
                </a:ext>
              </a:extLst>
            </p:cNvPr>
            <p:cNvCxnSpPr>
              <a:cxnSpLocks/>
            </p:cNvCxnSpPr>
            <p:nvPr/>
          </p:nvCxnSpPr>
          <p:spPr>
            <a:xfrm>
              <a:off x="4764777" y="2987656"/>
              <a:ext cx="0" cy="84367"/>
            </a:xfrm>
            <a:prstGeom prst="line">
              <a:avLst/>
            </a:prstGeom>
            <a:noFill/>
            <a:ln w="19050" cap="flat" cmpd="sng" algn="ctr">
              <a:solidFill>
                <a:schemeClr val="accent1"/>
              </a:solidFill>
              <a:prstDash val="solid"/>
            </a:ln>
            <a:effectLst/>
          </p:spPr>
        </p:cxnSp>
        <p:cxnSp>
          <p:nvCxnSpPr>
            <p:cNvPr id="58" name="Straight Connector 57">
              <a:extLst>
                <a:ext uri="{FF2B5EF4-FFF2-40B4-BE49-F238E27FC236}">
                  <a16:creationId xmlns:a16="http://schemas.microsoft.com/office/drawing/2014/main" id="{18C13948-2AA6-A3D9-EE9C-6326FB283C4F}"/>
                </a:ext>
              </a:extLst>
            </p:cNvPr>
            <p:cNvCxnSpPr>
              <a:cxnSpLocks/>
            </p:cNvCxnSpPr>
            <p:nvPr/>
          </p:nvCxnSpPr>
          <p:spPr>
            <a:xfrm>
              <a:off x="4587202" y="2939060"/>
              <a:ext cx="0" cy="84367"/>
            </a:xfrm>
            <a:prstGeom prst="line">
              <a:avLst/>
            </a:prstGeom>
            <a:noFill/>
            <a:ln w="19050" cap="flat" cmpd="sng" algn="ctr">
              <a:solidFill>
                <a:schemeClr val="accent1"/>
              </a:solidFill>
              <a:prstDash val="solid"/>
            </a:ln>
            <a:effectLst/>
          </p:spPr>
        </p:cxnSp>
        <p:cxnSp>
          <p:nvCxnSpPr>
            <p:cNvPr id="59" name="Straight Connector 58">
              <a:extLst>
                <a:ext uri="{FF2B5EF4-FFF2-40B4-BE49-F238E27FC236}">
                  <a16:creationId xmlns:a16="http://schemas.microsoft.com/office/drawing/2014/main" id="{9628DE98-6EEC-3D73-B8CB-4712896A11F9}"/>
                </a:ext>
              </a:extLst>
            </p:cNvPr>
            <p:cNvCxnSpPr>
              <a:cxnSpLocks/>
            </p:cNvCxnSpPr>
            <p:nvPr/>
          </p:nvCxnSpPr>
          <p:spPr>
            <a:xfrm>
              <a:off x="4676471" y="2987656"/>
              <a:ext cx="0" cy="84367"/>
            </a:xfrm>
            <a:prstGeom prst="line">
              <a:avLst/>
            </a:prstGeom>
            <a:noFill/>
            <a:ln w="19050" cap="flat" cmpd="sng" algn="ctr">
              <a:solidFill>
                <a:schemeClr val="accent1"/>
              </a:solidFill>
              <a:prstDash val="solid"/>
            </a:ln>
            <a:effectLst/>
          </p:spPr>
        </p:cxnSp>
        <p:cxnSp>
          <p:nvCxnSpPr>
            <p:cNvPr id="60" name="Straight Connector 59">
              <a:extLst>
                <a:ext uri="{FF2B5EF4-FFF2-40B4-BE49-F238E27FC236}">
                  <a16:creationId xmlns:a16="http://schemas.microsoft.com/office/drawing/2014/main" id="{9A8327C3-8FCB-026C-E2AC-0CD115441B34}"/>
                </a:ext>
              </a:extLst>
            </p:cNvPr>
            <p:cNvCxnSpPr>
              <a:cxnSpLocks/>
            </p:cNvCxnSpPr>
            <p:nvPr/>
          </p:nvCxnSpPr>
          <p:spPr>
            <a:xfrm>
              <a:off x="4724009" y="2987656"/>
              <a:ext cx="0" cy="84367"/>
            </a:xfrm>
            <a:prstGeom prst="line">
              <a:avLst/>
            </a:prstGeom>
            <a:noFill/>
            <a:ln w="19050" cap="flat" cmpd="sng" algn="ctr">
              <a:solidFill>
                <a:schemeClr val="accent1"/>
              </a:solidFill>
              <a:prstDash val="solid"/>
            </a:ln>
            <a:effectLst/>
          </p:spPr>
        </p:cxnSp>
        <p:cxnSp>
          <p:nvCxnSpPr>
            <p:cNvPr id="61" name="Straight Connector 60">
              <a:extLst>
                <a:ext uri="{FF2B5EF4-FFF2-40B4-BE49-F238E27FC236}">
                  <a16:creationId xmlns:a16="http://schemas.microsoft.com/office/drawing/2014/main" id="{5BDF3449-519F-6CD2-51D2-BD8C84537035}"/>
                </a:ext>
              </a:extLst>
            </p:cNvPr>
            <p:cNvCxnSpPr>
              <a:cxnSpLocks/>
            </p:cNvCxnSpPr>
            <p:nvPr/>
          </p:nvCxnSpPr>
          <p:spPr>
            <a:xfrm>
              <a:off x="4376705" y="2909626"/>
              <a:ext cx="0" cy="84367"/>
            </a:xfrm>
            <a:prstGeom prst="line">
              <a:avLst/>
            </a:prstGeom>
            <a:noFill/>
            <a:ln w="19050" cap="flat" cmpd="sng" algn="ctr">
              <a:solidFill>
                <a:schemeClr val="accent1"/>
              </a:solidFill>
              <a:prstDash val="solid"/>
            </a:ln>
            <a:effectLst/>
          </p:spPr>
        </p:cxnSp>
        <p:cxnSp>
          <p:nvCxnSpPr>
            <p:cNvPr id="62" name="Straight Connector 61">
              <a:extLst>
                <a:ext uri="{FF2B5EF4-FFF2-40B4-BE49-F238E27FC236}">
                  <a16:creationId xmlns:a16="http://schemas.microsoft.com/office/drawing/2014/main" id="{8011B022-C753-425F-3C18-D55F406E79CC}"/>
                </a:ext>
              </a:extLst>
            </p:cNvPr>
            <p:cNvCxnSpPr>
              <a:cxnSpLocks/>
            </p:cNvCxnSpPr>
            <p:nvPr/>
          </p:nvCxnSpPr>
          <p:spPr>
            <a:xfrm>
              <a:off x="4436697" y="2945472"/>
              <a:ext cx="0" cy="84367"/>
            </a:xfrm>
            <a:prstGeom prst="line">
              <a:avLst/>
            </a:prstGeom>
            <a:noFill/>
            <a:ln w="19050" cap="flat" cmpd="sng" algn="ctr">
              <a:solidFill>
                <a:schemeClr val="accent1"/>
              </a:solidFill>
              <a:prstDash val="solid"/>
            </a:ln>
            <a:effectLst/>
          </p:spPr>
        </p:cxnSp>
        <p:cxnSp>
          <p:nvCxnSpPr>
            <p:cNvPr id="63" name="Straight Connector 62">
              <a:extLst>
                <a:ext uri="{FF2B5EF4-FFF2-40B4-BE49-F238E27FC236}">
                  <a16:creationId xmlns:a16="http://schemas.microsoft.com/office/drawing/2014/main" id="{D6E61BD9-D6B0-848B-4CB6-85DE5E012B54}"/>
                </a:ext>
              </a:extLst>
            </p:cNvPr>
            <p:cNvCxnSpPr>
              <a:cxnSpLocks/>
            </p:cNvCxnSpPr>
            <p:nvPr/>
          </p:nvCxnSpPr>
          <p:spPr>
            <a:xfrm>
              <a:off x="4475944" y="2945472"/>
              <a:ext cx="0" cy="84367"/>
            </a:xfrm>
            <a:prstGeom prst="line">
              <a:avLst/>
            </a:prstGeom>
            <a:noFill/>
            <a:ln w="19050" cap="flat" cmpd="sng" algn="ctr">
              <a:solidFill>
                <a:schemeClr val="accent1"/>
              </a:solidFill>
              <a:prstDash val="solid"/>
            </a:ln>
            <a:effectLst/>
          </p:spPr>
        </p:cxnSp>
        <p:cxnSp>
          <p:nvCxnSpPr>
            <p:cNvPr id="64" name="Straight Connector 63">
              <a:extLst>
                <a:ext uri="{FF2B5EF4-FFF2-40B4-BE49-F238E27FC236}">
                  <a16:creationId xmlns:a16="http://schemas.microsoft.com/office/drawing/2014/main" id="{BD1CDD9E-739E-C370-34B1-E31C7468281F}"/>
                </a:ext>
              </a:extLst>
            </p:cNvPr>
            <p:cNvCxnSpPr>
              <a:cxnSpLocks/>
            </p:cNvCxnSpPr>
            <p:nvPr/>
          </p:nvCxnSpPr>
          <p:spPr>
            <a:xfrm>
              <a:off x="4083675" y="2866400"/>
              <a:ext cx="0" cy="84367"/>
            </a:xfrm>
            <a:prstGeom prst="line">
              <a:avLst/>
            </a:prstGeom>
            <a:noFill/>
            <a:ln w="19050" cap="flat" cmpd="sng" algn="ctr">
              <a:solidFill>
                <a:schemeClr val="accent1"/>
              </a:solidFill>
              <a:prstDash val="solid"/>
            </a:ln>
            <a:effectLst/>
          </p:spPr>
        </p:cxnSp>
        <p:cxnSp>
          <p:nvCxnSpPr>
            <p:cNvPr id="65" name="Straight Connector 64">
              <a:extLst>
                <a:ext uri="{FF2B5EF4-FFF2-40B4-BE49-F238E27FC236}">
                  <a16:creationId xmlns:a16="http://schemas.microsoft.com/office/drawing/2014/main" id="{1311168A-027C-A6D6-3349-0854D0727203}"/>
                </a:ext>
              </a:extLst>
            </p:cNvPr>
            <p:cNvCxnSpPr>
              <a:cxnSpLocks/>
            </p:cNvCxnSpPr>
            <p:nvPr/>
          </p:nvCxnSpPr>
          <p:spPr>
            <a:xfrm>
              <a:off x="4138004" y="2881117"/>
              <a:ext cx="0" cy="84367"/>
            </a:xfrm>
            <a:prstGeom prst="line">
              <a:avLst/>
            </a:prstGeom>
            <a:noFill/>
            <a:ln w="19050" cap="flat" cmpd="sng" algn="ctr">
              <a:solidFill>
                <a:schemeClr val="accent1"/>
              </a:solidFill>
              <a:prstDash val="solid"/>
            </a:ln>
            <a:effectLst/>
          </p:spPr>
        </p:cxnSp>
        <p:cxnSp>
          <p:nvCxnSpPr>
            <p:cNvPr id="66" name="Straight Connector 65">
              <a:extLst>
                <a:ext uri="{FF2B5EF4-FFF2-40B4-BE49-F238E27FC236}">
                  <a16:creationId xmlns:a16="http://schemas.microsoft.com/office/drawing/2014/main" id="{482E26E9-5BCA-6B03-6973-027E9D86335C}"/>
                </a:ext>
              </a:extLst>
            </p:cNvPr>
            <p:cNvCxnSpPr>
              <a:cxnSpLocks/>
            </p:cNvCxnSpPr>
            <p:nvPr/>
          </p:nvCxnSpPr>
          <p:spPr>
            <a:xfrm>
              <a:off x="4203758" y="2909626"/>
              <a:ext cx="0" cy="84367"/>
            </a:xfrm>
            <a:prstGeom prst="line">
              <a:avLst/>
            </a:prstGeom>
            <a:noFill/>
            <a:ln w="19050" cap="flat" cmpd="sng" algn="ctr">
              <a:solidFill>
                <a:schemeClr val="accent1"/>
              </a:solidFill>
              <a:prstDash val="solid"/>
            </a:ln>
            <a:effectLst/>
          </p:spPr>
        </p:cxnSp>
        <p:cxnSp>
          <p:nvCxnSpPr>
            <p:cNvPr id="67" name="Straight Connector 66">
              <a:extLst>
                <a:ext uri="{FF2B5EF4-FFF2-40B4-BE49-F238E27FC236}">
                  <a16:creationId xmlns:a16="http://schemas.microsoft.com/office/drawing/2014/main" id="{405C5E8F-4B93-C7FC-D4F9-920E45B17BC2}"/>
                </a:ext>
              </a:extLst>
            </p:cNvPr>
            <p:cNvCxnSpPr>
              <a:cxnSpLocks/>
            </p:cNvCxnSpPr>
            <p:nvPr/>
          </p:nvCxnSpPr>
          <p:spPr>
            <a:xfrm>
              <a:off x="4252817" y="2907541"/>
              <a:ext cx="0" cy="84367"/>
            </a:xfrm>
            <a:prstGeom prst="line">
              <a:avLst/>
            </a:prstGeom>
            <a:noFill/>
            <a:ln w="19050" cap="flat" cmpd="sng" algn="ctr">
              <a:solidFill>
                <a:schemeClr val="accent1"/>
              </a:solidFill>
              <a:prstDash val="solid"/>
            </a:ln>
            <a:effectLst/>
          </p:spPr>
        </p:cxnSp>
        <p:cxnSp>
          <p:nvCxnSpPr>
            <p:cNvPr id="68" name="Straight Connector 67">
              <a:extLst>
                <a:ext uri="{FF2B5EF4-FFF2-40B4-BE49-F238E27FC236}">
                  <a16:creationId xmlns:a16="http://schemas.microsoft.com/office/drawing/2014/main" id="{1C144A1B-9837-85A4-2F07-5A5F5742975F}"/>
                </a:ext>
              </a:extLst>
            </p:cNvPr>
            <p:cNvCxnSpPr>
              <a:cxnSpLocks/>
            </p:cNvCxnSpPr>
            <p:nvPr/>
          </p:nvCxnSpPr>
          <p:spPr>
            <a:xfrm>
              <a:off x="3287608" y="2731429"/>
              <a:ext cx="0" cy="84367"/>
            </a:xfrm>
            <a:prstGeom prst="line">
              <a:avLst/>
            </a:prstGeom>
            <a:noFill/>
            <a:ln w="19050" cap="flat" cmpd="sng" algn="ctr">
              <a:solidFill>
                <a:schemeClr val="accent1"/>
              </a:solidFill>
              <a:prstDash val="solid"/>
            </a:ln>
            <a:effectLst/>
          </p:spPr>
        </p:cxnSp>
        <p:cxnSp>
          <p:nvCxnSpPr>
            <p:cNvPr id="69" name="Straight Connector 68">
              <a:extLst>
                <a:ext uri="{FF2B5EF4-FFF2-40B4-BE49-F238E27FC236}">
                  <a16:creationId xmlns:a16="http://schemas.microsoft.com/office/drawing/2014/main" id="{D23FD9B3-B2F4-2BB5-E5CB-31107B23E088}"/>
                </a:ext>
              </a:extLst>
            </p:cNvPr>
            <p:cNvCxnSpPr>
              <a:cxnSpLocks/>
            </p:cNvCxnSpPr>
            <p:nvPr/>
          </p:nvCxnSpPr>
          <p:spPr>
            <a:xfrm>
              <a:off x="3361195" y="2747082"/>
              <a:ext cx="0" cy="84367"/>
            </a:xfrm>
            <a:prstGeom prst="line">
              <a:avLst/>
            </a:prstGeom>
            <a:noFill/>
            <a:ln w="19050" cap="flat" cmpd="sng" algn="ctr">
              <a:solidFill>
                <a:schemeClr val="accent1"/>
              </a:solidFill>
              <a:prstDash val="solid"/>
            </a:ln>
            <a:effectLst/>
          </p:spPr>
        </p:cxnSp>
        <p:cxnSp>
          <p:nvCxnSpPr>
            <p:cNvPr id="70" name="Straight Connector 69">
              <a:extLst>
                <a:ext uri="{FF2B5EF4-FFF2-40B4-BE49-F238E27FC236}">
                  <a16:creationId xmlns:a16="http://schemas.microsoft.com/office/drawing/2014/main" id="{E0B263D0-3C31-E6DC-4871-8521844A3ED0}"/>
                </a:ext>
              </a:extLst>
            </p:cNvPr>
            <p:cNvCxnSpPr>
              <a:cxnSpLocks/>
            </p:cNvCxnSpPr>
            <p:nvPr/>
          </p:nvCxnSpPr>
          <p:spPr>
            <a:xfrm>
              <a:off x="3984238" y="2824216"/>
              <a:ext cx="0" cy="84367"/>
            </a:xfrm>
            <a:prstGeom prst="line">
              <a:avLst/>
            </a:prstGeom>
            <a:noFill/>
            <a:ln w="19050" cap="flat" cmpd="sng" algn="ctr">
              <a:solidFill>
                <a:schemeClr val="accent1"/>
              </a:solidFill>
              <a:prstDash val="solid"/>
            </a:ln>
            <a:effectLst/>
          </p:spPr>
        </p:cxnSp>
        <p:cxnSp>
          <p:nvCxnSpPr>
            <p:cNvPr id="71" name="Straight Connector 70">
              <a:extLst>
                <a:ext uri="{FF2B5EF4-FFF2-40B4-BE49-F238E27FC236}">
                  <a16:creationId xmlns:a16="http://schemas.microsoft.com/office/drawing/2014/main" id="{11B2B29D-E16A-7A5E-CC3E-4FF1455D329B}"/>
                </a:ext>
              </a:extLst>
            </p:cNvPr>
            <p:cNvCxnSpPr>
              <a:cxnSpLocks/>
            </p:cNvCxnSpPr>
            <p:nvPr/>
          </p:nvCxnSpPr>
          <p:spPr>
            <a:xfrm>
              <a:off x="4028161" y="2828080"/>
              <a:ext cx="0" cy="84367"/>
            </a:xfrm>
            <a:prstGeom prst="line">
              <a:avLst/>
            </a:prstGeom>
            <a:noFill/>
            <a:ln w="19050" cap="flat" cmpd="sng" algn="ctr">
              <a:solidFill>
                <a:schemeClr val="accent1"/>
              </a:solidFill>
              <a:prstDash val="solid"/>
            </a:ln>
            <a:effectLst/>
          </p:spPr>
        </p:cxnSp>
        <p:cxnSp>
          <p:nvCxnSpPr>
            <p:cNvPr id="72" name="Straight Connector 71">
              <a:extLst>
                <a:ext uri="{FF2B5EF4-FFF2-40B4-BE49-F238E27FC236}">
                  <a16:creationId xmlns:a16="http://schemas.microsoft.com/office/drawing/2014/main" id="{EBEEFFDF-A145-C2F6-193A-215EB01891DE}"/>
                </a:ext>
              </a:extLst>
            </p:cNvPr>
            <p:cNvCxnSpPr>
              <a:cxnSpLocks/>
            </p:cNvCxnSpPr>
            <p:nvPr/>
          </p:nvCxnSpPr>
          <p:spPr>
            <a:xfrm>
              <a:off x="3780555" y="2789265"/>
              <a:ext cx="0" cy="84367"/>
            </a:xfrm>
            <a:prstGeom prst="line">
              <a:avLst/>
            </a:prstGeom>
            <a:noFill/>
            <a:ln w="19050" cap="flat" cmpd="sng" algn="ctr">
              <a:solidFill>
                <a:schemeClr val="accent1"/>
              </a:solidFill>
              <a:prstDash val="solid"/>
            </a:ln>
            <a:effectLst/>
          </p:spPr>
        </p:cxnSp>
        <p:cxnSp>
          <p:nvCxnSpPr>
            <p:cNvPr id="73" name="Straight Connector 72">
              <a:extLst>
                <a:ext uri="{FF2B5EF4-FFF2-40B4-BE49-F238E27FC236}">
                  <a16:creationId xmlns:a16="http://schemas.microsoft.com/office/drawing/2014/main" id="{C133C25B-5883-B42B-786C-B601477224C9}"/>
                </a:ext>
              </a:extLst>
            </p:cNvPr>
            <p:cNvCxnSpPr>
              <a:cxnSpLocks/>
            </p:cNvCxnSpPr>
            <p:nvPr/>
          </p:nvCxnSpPr>
          <p:spPr>
            <a:xfrm>
              <a:off x="3538961" y="2789265"/>
              <a:ext cx="0" cy="84367"/>
            </a:xfrm>
            <a:prstGeom prst="line">
              <a:avLst/>
            </a:prstGeom>
            <a:noFill/>
            <a:ln w="19050" cap="flat" cmpd="sng" algn="ctr">
              <a:solidFill>
                <a:schemeClr val="accent1"/>
              </a:solidFill>
              <a:prstDash val="solid"/>
            </a:ln>
            <a:effectLst/>
          </p:spPr>
        </p:cxnSp>
        <p:cxnSp>
          <p:nvCxnSpPr>
            <p:cNvPr id="74" name="Straight Connector 73">
              <a:extLst>
                <a:ext uri="{FF2B5EF4-FFF2-40B4-BE49-F238E27FC236}">
                  <a16:creationId xmlns:a16="http://schemas.microsoft.com/office/drawing/2014/main" id="{FB2E6298-9EA6-709D-3075-1328DE3CBB1A}"/>
                </a:ext>
              </a:extLst>
            </p:cNvPr>
            <p:cNvCxnSpPr>
              <a:cxnSpLocks/>
            </p:cNvCxnSpPr>
            <p:nvPr/>
          </p:nvCxnSpPr>
          <p:spPr>
            <a:xfrm>
              <a:off x="3596675" y="2789265"/>
              <a:ext cx="0" cy="84367"/>
            </a:xfrm>
            <a:prstGeom prst="line">
              <a:avLst/>
            </a:prstGeom>
            <a:noFill/>
            <a:ln w="19050" cap="flat" cmpd="sng" algn="ctr">
              <a:solidFill>
                <a:schemeClr val="accent1"/>
              </a:solidFill>
              <a:prstDash val="solid"/>
            </a:ln>
            <a:effectLst/>
          </p:spPr>
        </p:cxnSp>
        <p:cxnSp>
          <p:nvCxnSpPr>
            <p:cNvPr id="75" name="Straight Connector 74">
              <a:extLst>
                <a:ext uri="{FF2B5EF4-FFF2-40B4-BE49-F238E27FC236}">
                  <a16:creationId xmlns:a16="http://schemas.microsoft.com/office/drawing/2014/main" id="{09761443-0063-769D-F9E0-E9CFBD1BA394}"/>
                </a:ext>
              </a:extLst>
            </p:cNvPr>
            <p:cNvCxnSpPr>
              <a:cxnSpLocks/>
            </p:cNvCxnSpPr>
            <p:nvPr/>
          </p:nvCxnSpPr>
          <p:spPr>
            <a:xfrm>
              <a:off x="3686140" y="2789265"/>
              <a:ext cx="0" cy="84367"/>
            </a:xfrm>
            <a:prstGeom prst="line">
              <a:avLst/>
            </a:prstGeom>
            <a:noFill/>
            <a:ln w="19050" cap="flat" cmpd="sng" algn="ctr">
              <a:solidFill>
                <a:schemeClr val="accent1"/>
              </a:solidFill>
              <a:prstDash val="solid"/>
            </a:ln>
            <a:effectLst/>
          </p:spPr>
        </p:cxnSp>
        <p:cxnSp>
          <p:nvCxnSpPr>
            <p:cNvPr id="76" name="Straight Connector 75">
              <a:extLst>
                <a:ext uri="{FF2B5EF4-FFF2-40B4-BE49-F238E27FC236}">
                  <a16:creationId xmlns:a16="http://schemas.microsoft.com/office/drawing/2014/main" id="{C838BEAC-92E9-7344-9937-540819C48F38}"/>
                </a:ext>
              </a:extLst>
            </p:cNvPr>
            <p:cNvCxnSpPr>
              <a:cxnSpLocks/>
            </p:cNvCxnSpPr>
            <p:nvPr/>
          </p:nvCxnSpPr>
          <p:spPr>
            <a:xfrm>
              <a:off x="3816101" y="2789265"/>
              <a:ext cx="0" cy="84367"/>
            </a:xfrm>
            <a:prstGeom prst="line">
              <a:avLst/>
            </a:prstGeom>
            <a:noFill/>
            <a:ln w="19050" cap="flat" cmpd="sng" algn="ctr">
              <a:solidFill>
                <a:schemeClr val="accent1"/>
              </a:solidFill>
              <a:prstDash val="solid"/>
            </a:ln>
            <a:effectLst/>
          </p:spPr>
        </p:cxnSp>
        <p:cxnSp>
          <p:nvCxnSpPr>
            <p:cNvPr id="77" name="Straight Connector 76">
              <a:extLst>
                <a:ext uri="{FF2B5EF4-FFF2-40B4-BE49-F238E27FC236}">
                  <a16:creationId xmlns:a16="http://schemas.microsoft.com/office/drawing/2014/main" id="{37C0C8CE-CF3D-9E4F-CD4A-090FB60EE422}"/>
                </a:ext>
              </a:extLst>
            </p:cNvPr>
            <p:cNvCxnSpPr>
              <a:cxnSpLocks/>
            </p:cNvCxnSpPr>
            <p:nvPr/>
          </p:nvCxnSpPr>
          <p:spPr>
            <a:xfrm>
              <a:off x="3856453" y="2791845"/>
              <a:ext cx="0" cy="84367"/>
            </a:xfrm>
            <a:prstGeom prst="line">
              <a:avLst/>
            </a:prstGeom>
            <a:noFill/>
            <a:ln w="19050" cap="flat" cmpd="sng" algn="ctr">
              <a:solidFill>
                <a:schemeClr val="accent1"/>
              </a:solidFill>
              <a:prstDash val="solid"/>
            </a:ln>
            <a:effectLst/>
          </p:spPr>
        </p:cxnSp>
        <p:cxnSp>
          <p:nvCxnSpPr>
            <p:cNvPr id="78" name="Straight Connector 77">
              <a:extLst>
                <a:ext uri="{FF2B5EF4-FFF2-40B4-BE49-F238E27FC236}">
                  <a16:creationId xmlns:a16="http://schemas.microsoft.com/office/drawing/2014/main" id="{CD2B3475-BB4B-5740-48DF-9FAE0BB47A41}"/>
                </a:ext>
              </a:extLst>
            </p:cNvPr>
            <p:cNvCxnSpPr>
              <a:cxnSpLocks/>
            </p:cNvCxnSpPr>
            <p:nvPr/>
          </p:nvCxnSpPr>
          <p:spPr>
            <a:xfrm>
              <a:off x="2054787" y="2508537"/>
              <a:ext cx="0" cy="84367"/>
            </a:xfrm>
            <a:prstGeom prst="line">
              <a:avLst/>
            </a:prstGeom>
            <a:noFill/>
            <a:ln w="19050" cap="flat" cmpd="sng" algn="ctr">
              <a:solidFill>
                <a:schemeClr val="accent1"/>
              </a:solidFill>
              <a:prstDash val="solid"/>
            </a:ln>
            <a:effectLst/>
          </p:spPr>
        </p:cxnSp>
        <p:cxnSp>
          <p:nvCxnSpPr>
            <p:cNvPr id="79" name="Straight Connector 78">
              <a:extLst>
                <a:ext uri="{FF2B5EF4-FFF2-40B4-BE49-F238E27FC236}">
                  <a16:creationId xmlns:a16="http://schemas.microsoft.com/office/drawing/2014/main" id="{A4C4A1D8-20D3-D75D-8DBA-D29821510BF2}"/>
                </a:ext>
              </a:extLst>
            </p:cNvPr>
            <p:cNvCxnSpPr>
              <a:cxnSpLocks/>
            </p:cNvCxnSpPr>
            <p:nvPr/>
          </p:nvCxnSpPr>
          <p:spPr>
            <a:xfrm>
              <a:off x="3072832" y="2678392"/>
              <a:ext cx="0" cy="84367"/>
            </a:xfrm>
            <a:prstGeom prst="line">
              <a:avLst/>
            </a:prstGeom>
            <a:noFill/>
            <a:ln w="19050" cap="flat" cmpd="sng" algn="ctr">
              <a:solidFill>
                <a:schemeClr val="accent1"/>
              </a:solidFill>
              <a:prstDash val="solid"/>
            </a:ln>
            <a:effectLst/>
          </p:spPr>
        </p:cxnSp>
        <p:cxnSp>
          <p:nvCxnSpPr>
            <p:cNvPr id="80" name="Straight Connector 79">
              <a:extLst>
                <a:ext uri="{FF2B5EF4-FFF2-40B4-BE49-F238E27FC236}">
                  <a16:creationId xmlns:a16="http://schemas.microsoft.com/office/drawing/2014/main" id="{2B099E63-7762-7D66-10E0-229D1B4B81AD}"/>
                </a:ext>
              </a:extLst>
            </p:cNvPr>
            <p:cNvCxnSpPr>
              <a:cxnSpLocks/>
            </p:cNvCxnSpPr>
            <p:nvPr/>
          </p:nvCxnSpPr>
          <p:spPr>
            <a:xfrm>
              <a:off x="2911406" y="2647062"/>
              <a:ext cx="0" cy="84367"/>
            </a:xfrm>
            <a:prstGeom prst="line">
              <a:avLst/>
            </a:prstGeom>
            <a:noFill/>
            <a:ln w="19050" cap="flat" cmpd="sng" algn="ctr">
              <a:solidFill>
                <a:schemeClr val="accent1"/>
              </a:solidFill>
              <a:prstDash val="solid"/>
            </a:ln>
            <a:effectLst/>
          </p:spPr>
        </p:cxnSp>
        <p:cxnSp>
          <p:nvCxnSpPr>
            <p:cNvPr id="81" name="Straight Connector 80">
              <a:extLst>
                <a:ext uri="{FF2B5EF4-FFF2-40B4-BE49-F238E27FC236}">
                  <a16:creationId xmlns:a16="http://schemas.microsoft.com/office/drawing/2014/main" id="{930F0916-E877-A18D-0EC8-488D52D63417}"/>
                </a:ext>
              </a:extLst>
            </p:cNvPr>
            <p:cNvCxnSpPr>
              <a:cxnSpLocks/>
            </p:cNvCxnSpPr>
            <p:nvPr/>
          </p:nvCxnSpPr>
          <p:spPr>
            <a:xfrm>
              <a:off x="2524595" y="2592903"/>
              <a:ext cx="0" cy="84367"/>
            </a:xfrm>
            <a:prstGeom prst="line">
              <a:avLst/>
            </a:prstGeom>
            <a:noFill/>
            <a:ln w="19050" cap="flat" cmpd="sng" algn="ctr">
              <a:solidFill>
                <a:schemeClr val="accent1"/>
              </a:solidFill>
              <a:prstDash val="solid"/>
            </a:ln>
            <a:effectLst/>
          </p:spPr>
        </p:cxnSp>
        <p:cxnSp>
          <p:nvCxnSpPr>
            <p:cNvPr id="82" name="Straight Connector 81">
              <a:extLst>
                <a:ext uri="{FF2B5EF4-FFF2-40B4-BE49-F238E27FC236}">
                  <a16:creationId xmlns:a16="http://schemas.microsoft.com/office/drawing/2014/main" id="{B6D870CD-7D5C-A59D-087F-D15CD81EAF90}"/>
                </a:ext>
              </a:extLst>
            </p:cNvPr>
            <p:cNvCxnSpPr>
              <a:cxnSpLocks/>
            </p:cNvCxnSpPr>
            <p:nvPr/>
          </p:nvCxnSpPr>
          <p:spPr>
            <a:xfrm>
              <a:off x="1854759" y="2434616"/>
              <a:ext cx="0" cy="84367"/>
            </a:xfrm>
            <a:prstGeom prst="line">
              <a:avLst/>
            </a:prstGeom>
            <a:noFill/>
            <a:ln w="19050" cap="flat" cmpd="sng" algn="ctr">
              <a:solidFill>
                <a:schemeClr val="accent1"/>
              </a:solidFill>
              <a:prstDash val="solid"/>
            </a:ln>
            <a:effectLst/>
          </p:spPr>
        </p:cxnSp>
        <p:cxnSp>
          <p:nvCxnSpPr>
            <p:cNvPr id="83" name="Straight Connector 82">
              <a:extLst>
                <a:ext uri="{FF2B5EF4-FFF2-40B4-BE49-F238E27FC236}">
                  <a16:creationId xmlns:a16="http://schemas.microsoft.com/office/drawing/2014/main" id="{7C9490AC-B805-A3D8-D7B6-2FB86702F772}"/>
                </a:ext>
              </a:extLst>
            </p:cNvPr>
            <p:cNvCxnSpPr>
              <a:cxnSpLocks/>
            </p:cNvCxnSpPr>
            <p:nvPr/>
          </p:nvCxnSpPr>
          <p:spPr>
            <a:xfrm>
              <a:off x="1493618" y="2312309"/>
              <a:ext cx="0" cy="84367"/>
            </a:xfrm>
            <a:prstGeom prst="line">
              <a:avLst/>
            </a:prstGeom>
            <a:noFill/>
            <a:ln w="19050" cap="flat" cmpd="sng" algn="ctr">
              <a:solidFill>
                <a:schemeClr val="accent1"/>
              </a:solidFill>
              <a:prstDash val="solid"/>
            </a:ln>
            <a:effectLst/>
          </p:spPr>
        </p:cxnSp>
        <p:cxnSp>
          <p:nvCxnSpPr>
            <p:cNvPr id="84" name="Straight Connector 83">
              <a:extLst>
                <a:ext uri="{FF2B5EF4-FFF2-40B4-BE49-F238E27FC236}">
                  <a16:creationId xmlns:a16="http://schemas.microsoft.com/office/drawing/2014/main" id="{3EF1044A-0DA0-A08D-E14A-E70AD3E6E87B}"/>
                </a:ext>
              </a:extLst>
            </p:cNvPr>
            <p:cNvCxnSpPr>
              <a:cxnSpLocks/>
            </p:cNvCxnSpPr>
            <p:nvPr/>
          </p:nvCxnSpPr>
          <p:spPr>
            <a:xfrm>
              <a:off x="1601546" y="2354491"/>
              <a:ext cx="0" cy="84367"/>
            </a:xfrm>
            <a:prstGeom prst="line">
              <a:avLst/>
            </a:prstGeom>
            <a:noFill/>
            <a:ln w="19050" cap="flat" cmpd="sng" algn="ctr">
              <a:solidFill>
                <a:schemeClr val="accent1"/>
              </a:solidFill>
              <a:prstDash val="solid"/>
            </a:ln>
            <a:effectLst/>
          </p:spPr>
        </p:cxnSp>
        <p:cxnSp>
          <p:nvCxnSpPr>
            <p:cNvPr id="85" name="Straight Connector 84">
              <a:extLst>
                <a:ext uri="{FF2B5EF4-FFF2-40B4-BE49-F238E27FC236}">
                  <a16:creationId xmlns:a16="http://schemas.microsoft.com/office/drawing/2014/main" id="{73DD8372-2418-13B9-7645-D764E174EB22}"/>
                </a:ext>
              </a:extLst>
            </p:cNvPr>
            <p:cNvCxnSpPr>
              <a:cxnSpLocks/>
            </p:cNvCxnSpPr>
            <p:nvPr/>
          </p:nvCxnSpPr>
          <p:spPr>
            <a:xfrm>
              <a:off x="1652274" y="2370663"/>
              <a:ext cx="0" cy="84367"/>
            </a:xfrm>
            <a:prstGeom prst="line">
              <a:avLst/>
            </a:prstGeom>
            <a:noFill/>
            <a:ln w="19050" cap="flat" cmpd="sng" algn="ctr">
              <a:solidFill>
                <a:schemeClr val="accent1"/>
              </a:solidFill>
              <a:prstDash val="solid"/>
            </a:ln>
            <a:effectLst/>
          </p:spPr>
        </p:cxnSp>
        <p:cxnSp>
          <p:nvCxnSpPr>
            <p:cNvPr id="86" name="Straight Connector 85">
              <a:extLst>
                <a:ext uri="{FF2B5EF4-FFF2-40B4-BE49-F238E27FC236}">
                  <a16:creationId xmlns:a16="http://schemas.microsoft.com/office/drawing/2014/main" id="{6BC8A45D-3CCE-B037-2958-B5AE9DB7C8B5}"/>
                </a:ext>
              </a:extLst>
            </p:cNvPr>
            <p:cNvCxnSpPr>
              <a:cxnSpLocks/>
            </p:cNvCxnSpPr>
            <p:nvPr/>
          </p:nvCxnSpPr>
          <p:spPr>
            <a:xfrm>
              <a:off x="21683" y="1483121"/>
              <a:ext cx="0" cy="84367"/>
            </a:xfrm>
            <a:prstGeom prst="line">
              <a:avLst/>
            </a:prstGeom>
            <a:noFill/>
            <a:ln w="19050" cap="flat" cmpd="sng" algn="ctr">
              <a:solidFill>
                <a:schemeClr val="accent1"/>
              </a:solidFill>
              <a:prstDash val="solid"/>
            </a:ln>
            <a:effectLst/>
          </p:spPr>
        </p:cxnSp>
        <p:cxnSp>
          <p:nvCxnSpPr>
            <p:cNvPr id="87" name="Straight Connector 86">
              <a:extLst>
                <a:ext uri="{FF2B5EF4-FFF2-40B4-BE49-F238E27FC236}">
                  <a16:creationId xmlns:a16="http://schemas.microsoft.com/office/drawing/2014/main" id="{18D6058D-BF70-435A-EDC4-5CC8DF4D1E71}"/>
                </a:ext>
              </a:extLst>
            </p:cNvPr>
            <p:cNvCxnSpPr>
              <a:cxnSpLocks/>
            </p:cNvCxnSpPr>
            <p:nvPr/>
          </p:nvCxnSpPr>
          <p:spPr>
            <a:xfrm>
              <a:off x="183757" y="1537133"/>
              <a:ext cx="0" cy="84367"/>
            </a:xfrm>
            <a:prstGeom prst="line">
              <a:avLst/>
            </a:prstGeom>
            <a:noFill/>
            <a:ln w="19050" cap="flat" cmpd="sng" algn="ctr">
              <a:solidFill>
                <a:schemeClr val="accent1"/>
              </a:solidFill>
              <a:prstDash val="solid"/>
            </a:ln>
            <a:effectLst/>
          </p:spPr>
        </p:cxnSp>
        <p:cxnSp>
          <p:nvCxnSpPr>
            <p:cNvPr id="88" name="Straight Connector 87">
              <a:extLst>
                <a:ext uri="{FF2B5EF4-FFF2-40B4-BE49-F238E27FC236}">
                  <a16:creationId xmlns:a16="http://schemas.microsoft.com/office/drawing/2014/main" id="{0122C735-83D6-F514-8764-BB3637DA3218}"/>
                </a:ext>
              </a:extLst>
            </p:cNvPr>
            <p:cNvCxnSpPr>
              <a:cxnSpLocks/>
            </p:cNvCxnSpPr>
            <p:nvPr/>
          </p:nvCxnSpPr>
          <p:spPr>
            <a:xfrm>
              <a:off x="389803" y="1642991"/>
              <a:ext cx="0" cy="84367"/>
            </a:xfrm>
            <a:prstGeom prst="line">
              <a:avLst/>
            </a:prstGeom>
            <a:noFill/>
            <a:ln w="19050" cap="flat" cmpd="sng" algn="ctr">
              <a:solidFill>
                <a:schemeClr val="accent1"/>
              </a:solidFill>
              <a:prstDash val="solid"/>
            </a:ln>
            <a:effectLst/>
          </p:spPr>
        </p:cxnSp>
        <p:cxnSp>
          <p:nvCxnSpPr>
            <p:cNvPr id="89" name="Straight Connector 88">
              <a:extLst>
                <a:ext uri="{FF2B5EF4-FFF2-40B4-BE49-F238E27FC236}">
                  <a16:creationId xmlns:a16="http://schemas.microsoft.com/office/drawing/2014/main" id="{60408091-6192-899F-3E4B-8502F02284F0}"/>
                </a:ext>
              </a:extLst>
            </p:cNvPr>
            <p:cNvCxnSpPr>
              <a:cxnSpLocks/>
            </p:cNvCxnSpPr>
            <p:nvPr/>
          </p:nvCxnSpPr>
          <p:spPr>
            <a:xfrm>
              <a:off x="433955" y="1668647"/>
              <a:ext cx="0" cy="84367"/>
            </a:xfrm>
            <a:prstGeom prst="line">
              <a:avLst/>
            </a:prstGeom>
            <a:noFill/>
            <a:ln w="19050" cap="flat" cmpd="sng" algn="ctr">
              <a:solidFill>
                <a:schemeClr val="accent1"/>
              </a:solidFill>
              <a:prstDash val="solid"/>
            </a:ln>
            <a:effectLst/>
          </p:spPr>
        </p:cxnSp>
        <p:cxnSp>
          <p:nvCxnSpPr>
            <p:cNvPr id="90" name="Straight Connector 89">
              <a:extLst>
                <a:ext uri="{FF2B5EF4-FFF2-40B4-BE49-F238E27FC236}">
                  <a16:creationId xmlns:a16="http://schemas.microsoft.com/office/drawing/2014/main" id="{9E04EF5A-790E-7D5A-87EC-DDD9EA062120}"/>
                </a:ext>
              </a:extLst>
            </p:cNvPr>
            <p:cNvCxnSpPr>
              <a:cxnSpLocks/>
            </p:cNvCxnSpPr>
            <p:nvPr/>
          </p:nvCxnSpPr>
          <p:spPr>
            <a:xfrm>
              <a:off x="487919" y="1716221"/>
              <a:ext cx="0" cy="84367"/>
            </a:xfrm>
            <a:prstGeom prst="line">
              <a:avLst/>
            </a:prstGeom>
            <a:noFill/>
            <a:ln w="19050" cap="flat" cmpd="sng" algn="ctr">
              <a:solidFill>
                <a:schemeClr val="accent1"/>
              </a:solidFill>
              <a:prstDash val="solid"/>
            </a:ln>
            <a:effectLst/>
          </p:spPr>
        </p:cxnSp>
        <p:cxnSp>
          <p:nvCxnSpPr>
            <p:cNvPr id="91" name="Straight Connector 90">
              <a:extLst>
                <a:ext uri="{FF2B5EF4-FFF2-40B4-BE49-F238E27FC236}">
                  <a16:creationId xmlns:a16="http://schemas.microsoft.com/office/drawing/2014/main" id="{08284D73-5D78-95C7-0302-8A90BD9346C1}"/>
                </a:ext>
              </a:extLst>
            </p:cNvPr>
            <p:cNvCxnSpPr>
              <a:cxnSpLocks/>
            </p:cNvCxnSpPr>
            <p:nvPr/>
          </p:nvCxnSpPr>
          <p:spPr>
            <a:xfrm>
              <a:off x="608739" y="1811821"/>
              <a:ext cx="0" cy="84367"/>
            </a:xfrm>
            <a:prstGeom prst="line">
              <a:avLst/>
            </a:prstGeom>
            <a:noFill/>
            <a:ln w="19050" cap="flat" cmpd="sng" algn="ctr">
              <a:solidFill>
                <a:schemeClr val="accent1"/>
              </a:solidFill>
              <a:prstDash val="solid"/>
            </a:ln>
            <a:effectLst/>
          </p:spPr>
        </p:cxnSp>
        <p:cxnSp>
          <p:nvCxnSpPr>
            <p:cNvPr id="92" name="Straight Connector 91">
              <a:extLst>
                <a:ext uri="{FF2B5EF4-FFF2-40B4-BE49-F238E27FC236}">
                  <a16:creationId xmlns:a16="http://schemas.microsoft.com/office/drawing/2014/main" id="{FC119F2F-0561-B33F-F973-8EA3D681E9BD}"/>
                </a:ext>
              </a:extLst>
            </p:cNvPr>
            <p:cNvCxnSpPr>
              <a:cxnSpLocks/>
            </p:cNvCxnSpPr>
            <p:nvPr/>
          </p:nvCxnSpPr>
          <p:spPr>
            <a:xfrm>
              <a:off x="549869" y="1745718"/>
              <a:ext cx="0" cy="84367"/>
            </a:xfrm>
            <a:prstGeom prst="line">
              <a:avLst/>
            </a:prstGeom>
            <a:noFill/>
            <a:ln w="19050" cap="flat" cmpd="sng" algn="ctr">
              <a:solidFill>
                <a:schemeClr val="accent1"/>
              </a:solidFill>
              <a:prstDash val="solid"/>
            </a:ln>
            <a:effectLst/>
          </p:spPr>
        </p:cxnSp>
        <p:cxnSp>
          <p:nvCxnSpPr>
            <p:cNvPr id="93" name="Straight Connector 92">
              <a:extLst>
                <a:ext uri="{FF2B5EF4-FFF2-40B4-BE49-F238E27FC236}">
                  <a16:creationId xmlns:a16="http://schemas.microsoft.com/office/drawing/2014/main" id="{7D72DAE0-0F0D-B5BB-C237-37B25C2B5804}"/>
                </a:ext>
              </a:extLst>
            </p:cNvPr>
            <p:cNvCxnSpPr>
              <a:cxnSpLocks/>
            </p:cNvCxnSpPr>
            <p:nvPr/>
          </p:nvCxnSpPr>
          <p:spPr>
            <a:xfrm>
              <a:off x="721574" y="1845143"/>
              <a:ext cx="0" cy="84367"/>
            </a:xfrm>
            <a:prstGeom prst="line">
              <a:avLst/>
            </a:prstGeom>
            <a:noFill/>
            <a:ln w="19050" cap="flat" cmpd="sng" algn="ctr">
              <a:solidFill>
                <a:schemeClr val="accent1"/>
              </a:solidFill>
              <a:prstDash val="solid"/>
            </a:ln>
            <a:effectLst/>
          </p:spPr>
        </p:cxnSp>
        <p:cxnSp>
          <p:nvCxnSpPr>
            <p:cNvPr id="94" name="Straight Connector 93">
              <a:extLst>
                <a:ext uri="{FF2B5EF4-FFF2-40B4-BE49-F238E27FC236}">
                  <a16:creationId xmlns:a16="http://schemas.microsoft.com/office/drawing/2014/main" id="{B415D916-7383-C7E0-0651-86759E63EA5B}"/>
                </a:ext>
              </a:extLst>
            </p:cNvPr>
            <p:cNvCxnSpPr>
              <a:cxnSpLocks/>
            </p:cNvCxnSpPr>
            <p:nvPr/>
          </p:nvCxnSpPr>
          <p:spPr>
            <a:xfrm>
              <a:off x="790256" y="1938750"/>
              <a:ext cx="0" cy="84367"/>
            </a:xfrm>
            <a:prstGeom prst="line">
              <a:avLst/>
            </a:prstGeom>
            <a:noFill/>
            <a:ln w="19050" cap="flat" cmpd="sng" algn="ctr">
              <a:solidFill>
                <a:schemeClr val="accent1"/>
              </a:solidFill>
              <a:prstDash val="solid"/>
            </a:ln>
            <a:effectLst/>
          </p:spPr>
        </p:cxnSp>
        <p:cxnSp>
          <p:nvCxnSpPr>
            <p:cNvPr id="95" name="Straight Connector 94">
              <a:extLst>
                <a:ext uri="{FF2B5EF4-FFF2-40B4-BE49-F238E27FC236}">
                  <a16:creationId xmlns:a16="http://schemas.microsoft.com/office/drawing/2014/main" id="{A91FDD32-138E-9810-B4C5-B714B277C170}"/>
                </a:ext>
              </a:extLst>
            </p:cNvPr>
            <p:cNvCxnSpPr>
              <a:cxnSpLocks/>
            </p:cNvCxnSpPr>
            <p:nvPr/>
          </p:nvCxnSpPr>
          <p:spPr>
            <a:xfrm>
              <a:off x="839314" y="1952780"/>
              <a:ext cx="0" cy="84367"/>
            </a:xfrm>
            <a:prstGeom prst="line">
              <a:avLst/>
            </a:prstGeom>
            <a:noFill/>
            <a:ln w="19050" cap="flat" cmpd="sng" algn="ctr">
              <a:solidFill>
                <a:schemeClr val="accent1"/>
              </a:solidFill>
              <a:prstDash val="solid"/>
            </a:ln>
            <a:effectLst/>
          </p:spPr>
        </p:cxnSp>
        <p:cxnSp>
          <p:nvCxnSpPr>
            <p:cNvPr id="96" name="Straight Connector 95">
              <a:extLst>
                <a:ext uri="{FF2B5EF4-FFF2-40B4-BE49-F238E27FC236}">
                  <a16:creationId xmlns:a16="http://schemas.microsoft.com/office/drawing/2014/main" id="{ABA291DE-9B18-2B73-26E1-5CE16AA3FFCF}"/>
                </a:ext>
              </a:extLst>
            </p:cNvPr>
            <p:cNvCxnSpPr>
              <a:cxnSpLocks/>
            </p:cNvCxnSpPr>
            <p:nvPr/>
          </p:nvCxnSpPr>
          <p:spPr>
            <a:xfrm>
              <a:off x="1084606" y="2107903"/>
              <a:ext cx="0" cy="84367"/>
            </a:xfrm>
            <a:prstGeom prst="line">
              <a:avLst/>
            </a:prstGeom>
            <a:noFill/>
            <a:ln w="19050" cap="flat" cmpd="sng" algn="ctr">
              <a:solidFill>
                <a:schemeClr val="accent1"/>
              </a:solidFill>
              <a:prstDash val="solid"/>
            </a:ln>
            <a:effectLst/>
          </p:spPr>
        </p:cxnSp>
        <p:sp>
          <p:nvSpPr>
            <p:cNvPr id="97" name="Freeform 3">
              <a:extLst>
                <a:ext uri="{FF2B5EF4-FFF2-40B4-BE49-F238E27FC236}">
                  <a16:creationId xmlns:a16="http://schemas.microsoft.com/office/drawing/2014/main" id="{702359AC-A679-99DB-B568-1DAB109D1628}"/>
                </a:ext>
              </a:extLst>
            </p:cNvPr>
            <p:cNvSpPr/>
            <p:nvPr/>
          </p:nvSpPr>
          <p:spPr>
            <a:xfrm>
              <a:off x="-41806" y="1545842"/>
              <a:ext cx="6573233" cy="2127820"/>
            </a:xfrm>
            <a:custGeom>
              <a:avLst/>
              <a:gdLst>
                <a:gd name="connsiteX0" fmla="*/ 0 w 4510006"/>
                <a:gd name="connsiteY0" fmla="*/ 0 h 1425844"/>
                <a:gd name="connsiteX1" fmla="*/ 0 w 4510006"/>
                <a:gd name="connsiteY1" fmla="*/ 1425844 h 1425844"/>
                <a:gd name="connsiteX2" fmla="*/ 4510006 w 4510006"/>
                <a:gd name="connsiteY2" fmla="*/ 1425844 h 1425844"/>
              </a:gdLst>
              <a:ahLst/>
              <a:cxnLst>
                <a:cxn ang="0">
                  <a:pos x="connsiteX0" y="connsiteY0"/>
                </a:cxn>
                <a:cxn ang="0">
                  <a:pos x="connsiteX1" y="connsiteY1"/>
                </a:cxn>
                <a:cxn ang="0">
                  <a:pos x="connsiteX2" y="connsiteY2"/>
                </a:cxn>
              </a:cxnLst>
              <a:rect l="l" t="t" r="r" b="b"/>
              <a:pathLst>
                <a:path w="4510006" h="1425844">
                  <a:moveTo>
                    <a:pt x="0" y="0"/>
                  </a:moveTo>
                  <a:lnTo>
                    <a:pt x="0" y="1425844"/>
                  </a:lnTo>
                  <a:lnTo>
                    <a:pt x="4510006" y="1425844"/>
                  </a:lnTo>
                </a:path>
              </a:pathLst>
            </a:custGeom>
            <a:noFill/>
            <a:ln w="28575" cap="flat" cmpd="sng" algn="ctr">
              <a:solidFill>
                <a:srgbClr val="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98" name="Freeform 25">
              <a:extLst>
                <a:ext uri="{FF2B5EF4-FFF2-40B4-BE49-F238E27FC236}">
                  <a16:creationId xmlns:a16="http://schemas.microsoft.com/office/drawing/2014/main" id="{989E44F1-8F03-CAB0-92D2-87958E964D9B}"/>
                </a:ext>
              </a:extLst>
            </p:cNvPr>
            <p:cNvSpPr/>
            <p:nvPr/>
          </p:nvSpPr>
          <p:spPr>
            <a:xfrm>
              <a:off x="846637" y="2011896"/>
              <a:ext cx="5337558" cy="1182308"/>
            </a:xfrm>
            <a:custGeom>
              <a:avLst/>
              <a:gdLst>
                <a:gd name="connsiteX0" fmla="*/ 3454400 w 3454400"/>
                <a:gd name="connsiteY0" fmla="*/ 765175 h 765175"/>
                <a:gd name="connsiteX1" fmla="*/ 2701925 w 3454400"/>
                <a:gd name="connsiteY1" fmla="*/ 765175 h 765175"/>
                <a:gd name="connsiteX2" fmla="*/ 2701925 w 3454400"/>
                <a:gd name="connsiteY2" fmla="*/ 685800 h 765175"/>
                <a:gd name="connsiteX3" fmla="*/ 2447925 w 3454400"/>
                <a:gd name="connsiteY3" fmla="*/ 685800 h 765175"/>
                <a:gd name="connsiteX4" fmla="*/ 2447925 w 3454400"/>
                <a:gd name="connsiteY4" fmla="*/ 657225 h 765175"/>
                <a:gd name="connsiteX5" fmla="*/ 2330450 w 3454400"/>
                <a:gd name="connsiteY5" fmla="*/ 657225 h 765175"/>
                <a:gd name="connsiteX6" fmla="*/ 2330450 w 3454400"/>
                <a:gd name="connsiteY6" fmla="*/ 657225 h 765175"/>
                <a:gd name="connsiteX7" fmla="*/ 2330450 w 3454400"/>
                <a:gd name="connsiteY7" fmla="*/ 657225 h 765175"/>
                <a:gd name="connsiteX8" fmla="*/ 2330450 w 3454400"/>
                <a:gd name="connsiteY8" fmla="*/ 657225 h 765175"/>
                <a:gd name="connsiteX9" fmla="*/ 2330450 w 3454400"/>
                <a:gd name="connsiteY9" fmla="*/ 631825 h 765175"/>
                <a:gd name="connsiteX10" fmla="*/ 2295525 w 3454400"/>
                <a:gd name="connsiteY10" fmla="*/ 631825 h 765175"/>
                <a:gd name="connsiteX11" fmla="*/ 2130425 w 3454400"/>
                <a:gd name="connsiteY11" fmla="*/ 631825 h 765175"/>
                <a:gd name="connsiteX12" fmla="*/ 2130425 w 3454400"/>
                <a:gd name="connsiteY12" fmla="*/ 631825 h 765175"/>
                <a:gd name="connsiteX13" fmla="*/ 2130425 w 3454400"/>
                <a:gd name="connsiteY13" fmla="*/ 603250 h 765175"/>
                <a:gd name="connsiteX14" fmla="*/ 2085975 w 3454400"/>
                <a:gd name="connsiteY14" fmla="*/ 603250 h 765175"/>
                <a:gd name="connsiteX15" fmla="*/ 2085975 w 3454400"/>
                <a:gd name="connsiteY15" fmla="*/ 577850 h 765175"/>
                <a:gd name="connsiteX16" fmla="*/ 2028825 w 3454400"/>
                <a:gd name="connsiteY16" fmla="*/ 577850 h 765175"/>
                <a:gd name="connsiteX17" fmla="*/ 2028825 w 3454400"/>
                <a:gd name="connsiteY17" fmla="*/ 565150 h 765175"/>
                <a:gd name="connsiteX18" fmla="*/ 1743075 w 3454400"/>
                <a:gd name="connsiteY18" fmla="*/ 565150 h 765175"/>
                <a:gd name="connsiteX19" fmla="*/ 1743075 w 3454400"/>
                <a:gd name="connsiteY19" fmla="*/ 565150 h 765175"/>
                <a:gd name="connsiteX20" fmla="*/ 1714500 w 3454400"/>
                <a:gd name="connsiteY20" fmla="*/ 565150 h 765175"/>
                <a:gd name="connsiteX21" fmla="*/ 1714500 w 3454400"/>
                <a:gd name="connsiteY21" fmla="*/ 533400 h 765175"/>
                <a:gd name="connsiteX22" fmla="*/ 1590675 w 3454400"/>
                <a:gd name="connsiteY22" fmla="*/ 533400 h 765175"/>
                <a:gd name="connsiteX23" fmla="*/ 1590675 w 3454400"/>
                <a:gd name="connsiteY23" fmla="*/ 501650 h 765175"/>
                <a:gd name="connsiteX24" fmla="*/ 1498600 w 3454400"/>
                <a:gd name="connsiteY24" fmla="*/ 501650 h 765175"/>
                <a:gd name="connsiteX25" fmla="*/ 1498600 w 3454400"/>
                <a:gd name="connsiteY25" fmla="*/ 485775 h 765175"/>
                <a:gd name="connsiteX26" fmla="*/ 1409700 w 3454400"/>
                <a:gd name="connsiteY26" fmla="*/ 485775 h 765175"/>
                <a:gd name="connsiteX27" fmla="*/ 1409700 w 3454400"/>
                <a:gd name="connsiteY27" fmla="*/ 485775 h 765175"/>
                <a:gd name="connsiteX28" fmla="*/ 1384300 w 3454400"/>
                <a:gd name="connsiteY28" fmla="*/ 460375 h 765175"/>
                <a:gd name="connsiteX29" fmla="*/ 1304925 w 3454400"/>
                <a:gd name="connsiteY29" fmla="*/ 460375 h 765175"/>
                <a:gd name="connsiteX30" fmla="*/ 1304925 w 3454400"/>
                <a:gd name="connsiteY30" fmla="*/ 444500 h 765175"/>
                <a:gd name="connsiteX31" fmla="*/ 1123950 w 3454400"/>
                <a:gd name="connsiteY31" fmla="*/ 444500 h 765175"/>
                <a:gd name="connsiteX32" fmla="*/ 1123950 w 3454400"/>
                <a:gd name="connsiteY32" fmla="*/ 428625 h 765175"/>
                <a:gd name="connsiteX33" fmla="*/ 1076325 w 3454400"/>
                <a:gd name="connsiteY33" fmla="*/ 428625 h 765175"/>
                <a:gd name="connsiteX34" fmla="*/ 1076325 w 3454400"/>
                <a:gd name="connsiteY34" fmla="*/ 428625 h 765175"/>
                <a:gd name="connsiteX35" fmla="*/ 1076325 w 3454400"/>
                <a:gd name="connsiteY35" fmla="*/ 428625 h 765175"/>
                <a:gd name="connsiteX36" fmla="*/ 1076325 w 3454400"/>
                <a:gd name="connsiteY36" fmla="*/ 428625 h 765175"/>
                <a:gd name="connsiteX37" fmla="*/ 1076325 w 3454400"/>
                <a:gd name="connsiteY37" fmla="*/ 400050 h 765175"/>
                <a:gd name="connsiteX38" fmla="*/ 892175 w 3454400"/>
                <a:gd name="connsiteY38" fmla="*/ 400050 h 765175"/>
                <a:gd name="connsiteX39" fmla="*/ 860425 w 3454400"/>
                <a:gd name="connsiteY39" fmla="*/ 368300 h 765175"/>
                <a:gd name="connsiteX40" fmla="*/ 774700 w 3454400"/>
                <a:gd name="connsiteY40" fmla="*/ 368300 h 765175"/>
                <a:gd name="connsiteX41" fmla="*/ 774700 w 3454400"/>
                <a:gd name="connsiteY41" fmla="*/ 368300 h 765175"/>
                <a:gd name="connsiteX42" fmla="*/ 742950 w 3454400"/>
                <a:gd name="connsiteY42" fmla="*/ 368300 h 765175"/>
                <a:gd name="connsiteX43" fmla="*/ 742950 w 3454400"/>
                <a:gd name="connsiteY43" fmla="*/ 349250 h 765175"/>
                <a:gd name="connsiteX44" fmla="*/ 704850 w 3454400"/>
                <a:gd name="connsiteY44" fmla="*/ 349250 h 765175"/>
                <a:gd name="connsiteX45" fmla="*/ 704850 w 3454400"/>
                <a:gd name="connsiteY45" fmla="*/ 349250 h 765175"/>
                <a:gd name="connsiteX46" fmla="*/ 704850 w 3454400"/>
                <a:gd name="connsiteY46" fmla="*/ 327025 h 765175"/>
                <a:gd name="connsiteX47" fmla="*/ 641350 w 3454400"/>
                <a:gd name="connsiteY47" fmla="*/ 327025 h 765175"/>
                <a:gd name="connsiteX48" fmla="*/ 612775 w 3454400"/>
                <a:gd name="connsiteY48" fmla="*/ 298450 h 765175"/>
                <a:gd name="connsiteX49" fmla="*/ 568325 w 3454400"/>
                <a:gd name="connsiteY49" fmla="*/ 298450 h 765175"/>
                <a:gd name="connsiteX50" fmla="*/ 542925 w 3454400"/>
                <a:gd name="connsiteY50" fmla="*/ 273050 h 765175"/>
                <a:gd name="connsiteX51" fmla="*/ 485775 w 3454400"/>
                <a:gd name="connsiteY51" fmla="*/ 273050 h 765175"/>
                <a:gd name="connsiteX52" fmla="*/ 460375 w 3454400"/>
                <a:gd name="connsiteY52" fmla="*/ 247650 h 765175"/>
                <a:gd name="connsiteX53" fmla="*/ 403225 w 3454400"/>
                <a:gd name="connsiteY53" fmla="*/ 247650 h 765175"/>
                <a:gd name="connsiteX54" fmla="*/ 377825 w 3454400"/>
                <a:gd name="connsiteY54" fmla="*/ 222250 h 765175"/>
                <a:gd name="connsiteX55" fmla="*/ 311150 w 3454400"/>
                <a:gd name="connsiteY55" fmla="*/ 222250 h 765175"/>
                <a:gd name="connsiteX56" fmla="*/ 273050 w 3454400"/>
                <a:gd name="connsiteY56" fmla="*/ 184150 h 765175"/>
                <a:gd name="connsiteX57" fmla="*/ 241300 w 3454400"/>
                <a:gd name="connsiteY57" fmla="*/ 184150 h 765175"/>
                <a:gd name="connsiteX58" fmla="*/ 241300 w 3454400"/>
                <a:gd name="connsiteY58" fmla="*/ 149225 h 765175"/>
                <a:gd name="connsiteX59" fmla="*/ 241300 w 3454400"/>
                <a:gd name="connsiteY59" fmla="*/ 149225 h 765175"/>
                <a:gd name="connsiteX60" fmla="*/ 225425 w 3454400"/>
                <a:gd name="connsiteY60" fmla="*/ 133350 h 765175"/>
                <a:gd name="connsiteX61" fmla="*/ 225425 w 3454400"/>
                <a:gd name="connsiteY61" fmla="*/ 133350 h 765175"/>
                <a:gd name="connsiteX62" fmla="*/ 203200 w 3454400"/>
                <a:gd name="connsiteY62" fmla="*/ 111125 h 765175"/>
                <a:gd name="connsiteX63" fmla="*/ 136525 w 3454400"/>
                <a:gd name="connsiteY63" fmla="*/ 111125 h 765175"/>
                <a:gd name="connsiteX64" fmla="*/ 79375 w 3454400"/>
                <a:gd name="connsiteY64" fmla="*/ 53975 h 765175"/>
                <a:gd name="connsiteX65" fmla="*/ 53975 w 3454400"/>
                <a:gd name="connsiteY65" fmla="*/ 53975 h 765175"/>
                <a:gd name="connsiteX66" fmla="*/ 0 w 3454400"/>
                <a:gd name="connsiteY66" fmla="*/ 0 h 7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454400" h="765175">
                  <a:moveTo>
                    <a:pt x="3454400" y="765175"/>
                  </a:moveTo>
                  <a:lnTo>
                    <a:pt x="2701925" y="765175"/>
                  </a:lnTo>
                  <a:lnTo>
                    <a:pt x="2701925" y="685800"/>
                  </a:lnTo>
                  <a:lnTo>
                    <a:pt x="2447925" y="685800"/>
                  </a:lnTo>
                  <a:lnTo>
                    <a:pt x="2447925" y="657225"/>
                  </a:lnTo>
                  <a:lnTo>
                    <a:pt x="2330450" y="657225"/>
                  </a:lnTo>
                  <a:lnTo>
                    <a:pt x="2330450" y="657225"/>
                  </a:lnTo>
                  <a:lnTo>
                    <a:pt x="2330450" y="657225"/>
                  </a:lnTo>
                  <a:lnTo>
                    <a:pt x="2330450" y="657225"/>
                  </a:lnTo>
                  <a:lnTo>
                    <a:pt x="2330450" y="631825"/>
                  </a:lnTo>
                  <a:lnTo>
                    <a:pt x="2295525" y="631825"/>
                  </a:lnTo>
                  <a:lnTo>
                    <a:pt x="2130425" y="631825"/>
                  </a:lnTo>
                  <a:lnTo>
                    <a:pt x="2130425" y="631825"/>
                  </a:lnTo>
                  <a:lnTo>
                    <a:pt x="2130425" y="603250"/>
                  </a:lnTo>
                  <a:lnTo>
                    <a:pt x="2085975" y="603250"/>
                  </a:lnTo>
                  <a:lnTo>
                    <a:pt x="2085975" y="577850"/>
                  </a:lnTo>
                  <a:lnTo>
                    <a:pt x="2028825" y="577850"/>
                  </a:lnTo>
                  <a:lnTo>
                    <a:pt x="2028825" y="565150"/>
                  </a:lnTo>
                  <a:lnTo>
                    <a:pt x="1743075" y="565150"/>
                  </a:lnTo>
                  <a:lnTo>
                    <a:pt x="1743075" y="565150"/>
                  </a:lnTo>
                  <a:lnTo>
                    <a:pt x="1714500" y="565150"/>
                  </a:lnTo>
                  <a:lnTo>
                    <a:pt x="1714500" y="533400"/>
                  </a:lnTo>
                  <a:lnTo>
                    <a:pt x="1590675" y="533400"/>
                  </a:lnTo>
                  <a:lnTo>
                    <a:pt x="1590675" y="501650"/>
                  </a:lnTo>
                  <a:lnTo>
                    <a:pt x="1498600" y="501650"/>
                  </a:lnTo>
                  <a:lnTo>
                    <a:pt x="1498600" y="485775"/>
                  </a:lnTo>
                  <a:lnTo>
                    <a:pt x="1409700" y="485775"/>
                  </a:lnTo>
                  <a:lnTo>
                    <a:pt x="1409700" y="485775"/>
                  </a:lnTo>
                  <a:lnTo>
                    <a:pt x="1384300" y="460375"/>
                  </a:lnTo>
                  <a:lnTo>
                    <a:pt x="1304925" y="460375"/>
                  </a:lnTo>
                  <a:lnTo>
                    <a:pt x="1304925" y="444500"/>
                  </a:lnTo>
                  <a:lnTo>
                    <a:pt x="1123950" y="444500"/>
                  </a:lnTo>
                  <a:lnTo>
                    <a:pt x="1123950" y="428625"/>
                  </a:lnTo>
                  <a:lnTo>
                    <a:pt x="1076325" y="428625"/>
                  </a:lnTo>
                  <a:lnTo>
                    <a:pt x="1076325" y="428625"/>
                  </a:lnTo>
                  <a:lnTo>
                    <a:pt x="1076325" y="428625"/>
                  </a:lnTo>
                  <a:lnTo>
                    <a:pt x="1076325" y="428625"/>
                  </a:lnTo>
                  <a:lnTo>
                    <a:pt x="1076325" y="400050"/>
                  </a:lnTo>
                  <a:lnTo>
                    <a:pt x="892175" y="400050"/>
                  </a:lnTo>
                  <a:lnTo>
                    <a:pt x="860425" y="368300"/>
                  </a:lnTo>
                  <a:lnTo>
                    <a:pt x="774700" y="368300"/>
                  </a:lnTo>
                  <a:lnTo>
                    <a:pt x="774700" y="368300"/>
                  </a:lnTo>
                  <a:lnTo>
                    <a:pt x="742950" y="368300"/>
                  </a:lnTo>
                  <a:lnTo>
                    <a:pt x="742950" y="349250"/>
                  </a:lnTo>
                  <a:lnTo>
                    <a:pt x="704850" y="349250"/>
                  </a:lnTo>
                  <a:lnTo>
                    <a:pt x="704850" y="349250"/>
                  </a:lnTo>
                  <a:lnTo>
                    <a:pt x="704850" y="327025"/>
                  </a:lnTo>
                  <a:lnTo>
                    <a:pt x="641350" y="327025"/>
                  </a:lnTo>
                  <a:lnTo>
                    <a:pt x="612775" y="298450"/>
                  </a:lnTo>
                  <a:lnTo>
                    <a:pt x="568325" y="298450"/>
                  </a:lnTo>
                  <a:lnTo>
                    <a:pt x="542925" y="273050"/>
                  </a:lnTo>
                  <a:lnTo>
                    <a:pt x="485775" y="273050"/>
                  </a:lnTo>
                  <a:lnTo>
                    <a:pt x="460375" y="247650"/>
                  </a:lnTo>
                  <a:lnTo>
                    <a:pt x="403225" y="247650"/>
                  </a:lnTo>
                  <a:lnTo>
                    <a:pt x="377825" y="222250"/>
                  </a:lnTo>
                  <a:lnTo>
                    <a:pt x="311150" y="222250"/>
                  </a:lnTo>
                  <a:lnTo>
                    <a:pt x="273050" y="184150"/>
                  </a:lnTo>
                  <a:lnTo>
                    <a:pt x="241300" y="184150"/>
                  </a:lnTo>
                  <a:lnTo>
                    <a:pt x="241300" y="149225"/>
                  </a:lnTo>
                  <a:lnTo>
                    <a:pt x="241300" y="149225"/>
                  </a:lnTo>
                  <a:lnTo>
                    <a:pt x="225425" y="133350"/>
                  </a:lnTo>
                  <a:lnTo>
                    <a:pt x="225425" y="133350"/>
                  </a:lnTo>
                  <a:lnTo>
                    <a:pt x="203200" y="111125"/>
                  </a:lnTo>
                  <a:lnTo>
                    <a:pt x="136525" y="111125"/>
                  </a:lnTo>
                  <a:lnTo>
                    <a:pt x="79375" y="53975"/>
                  </a:lnTo>
                  <a:lnTo>
                    <a:pt x="53975" y="53975"/>
                  </a:lnTo>
                  <a:lnTo>
                    <a:pt x="0" y="0"/>
                  </a:lnTo>
                </a:path>
              </a:pathLst>
            </a:custGeom>
            <a:noFill/>
            <a:ln w="19050" cap="flat" cmpd="sng" algn="ctr">
              <a:solidFill>
                <a:schemeClr val="accent1"/>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99" name="Freeform 37">
              <a:extLst>
                <a:ext uri="{FF2B5EF4-FFF2-40B4-BE49-F238E27FC236}">
                  <a16:creationId xmlns:a16="http://schemas.microsoft.com/office/drawing/2014/main" id="{EDA9F9AD-D1AF-6DB9-F52E-855E131E83D1}"/>
                </a:ext>
              </a:extLst>
            </p:cNvPr>
            <p:cNvSpPr/>
            <p:nvPr/>
          </p:nvSpPr>
          <p:spPr>
            <a:xfrm>
              <a:off x="-41321" y="1570370"/>
              <a:ext cx="883052" cy="451337"/>
            </a:xfrm>
            <a:custGeom>
              <a:avLst/>
              <a:gdLst>
                <a:gd name="connsiteX0" fmla="*/ 0 w 571500"/>
                <a:gd name="connsiteY0" fmla="*/ 0 h 292100"/>
                <a:gd name="connsiteX1" fmla="*/ 88900 w 571500"/>
                <a:gd name="connsiteY1" fmla="*/ 0 h 292100"/>
                <a:gd name="connsiteX2" fmla="*/ 88900 w 571500"/>
                <a:gd name="connsiteY2" fmla="*/ 0 h 292100"/>
                <a:gd name="connsiteX3" fmla="*/ 107950 w 571500"/>
                <a:gd name="connsiteY3" fmla="*/ 19050 h 292100"/>
                <a:gd name="connsiteX4" fmla="*/ 161925 w 571500"/>
                <a:gd name="connsiteY4" fmla="*/ 19050 h 292100"/>
                <a:gd name="connsiteX5" fmla="*/ 161925 w 571500"/>
                <a:gd name="connsiteY5" fmla="*/ 57150 h 292100"/>
                <a:gd name="connsiteX6" fmla="*/ 219075 w 571500"/>
                <a:gd name="connsiteY6" fmla="*/ 57150 h 292100"/>
                <a:gd name="connsiteX7" fmla="*/ 219075 w 571500"/>
                <a:gd name="connsiteY7" fmla="*/ 88900 h 292100"/>
                <a:gd name="connsiteX8" fmla="*/ 276225 w 571500"/>
                <a:gd name="connsiteY8" fmla="*/ 88900 h 292100"/>
                <a:gd name="connsiteX9" fmla="*/ 276225 w 571500"/>
                <a:gd name="connsiteY9" fmla="*/ 88900 h 292100"/>
                <a:gd name="connsiteX10" fmla="*/ 298450 w 571500"/>
                <a:gd name="connsiteY10" fmla="*/ 111125 h 292100"/>
                <a:gd name="connsiteX11" fmla="*/ 330200 w 571500"/>
                <a:gd name="connsiteY11" fmla="*/ 142875 h 292100"/>
                <a:gd name="connsiteX12" fmla="*/ 361950 w 571500"/>
                <a:gd name="connsiteY12" fmla="*/ 142875 h 292100"/>
                <a:gd name="connsiteX13" fmla="*/ 438150 w 571500"/>
                <a:gd name="connsiteY13" fmla="*/ 219075 h 292100"/>
                <a:gd name="connsiteX14" fmla="*/ 488950 w 571500"/>
                <a:gd name="connsiteY14" fmla="*/ 219075 h 292100"/>
                <a:gd name="connsiteX15" fmla="*/ 488950 w 571500"/>
                <a:gd name="connsiteY15" fmla="*/ 241300 h 292100"/>
                <a:gd name="connsiteX16" fmla="*/ 523875 w 571500"/>
                <a:gd name="connsiteY16" fmla="*/ 241300 h 292100"/>
                <a:gd name="connsiteX17" fmla="*/ 523875 w 571500"/>
                <a:gd name="connsiteY17" fmla="*/ 273050 h 292100"/>
                <a:gd name="connsiteX18" fmla="*/ 523875 w 571500"/>
                <a:gd name="connsiteY18" fmla="*/ 273050 h 292100"/>
                <a:gd name="connsiteX19" fmla="*/ 542925 w 571500"/>
                <a:gd name="connsiteY19" fmla="*/ 292100 h 292100"/>
                <a:gd name="connsiteX20" fmla="*/ 571500 w 571500"/>
                <a:gd name="connsiteY20" fmla="*/ 29210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0" h="292100">
                  <a:moveTo>
                    <a:pt x="0" y="0"/>
                  </a:moveTo>
                  <a:lnTo>
                    <a:pt x="88900" y="0"/>
                  </a:lnTo>
                  <a:lnTo>
                    <a:pt x="88900" y="0"/>
                  </a:lnTo>
                  <a:lnTo>
                    <a:pt x="107950" y="19050"/>
                  </a:lnTo>
                  <a:lnTo>
                    <a:pt x="161925" y="19050"/>
                  </a:lnTo>
                  <a:lnTo>
                    <a:pt x="161925" y="57150"/>
                  </a:lnTo>
                  <a:lnTo>
                    <a:pt x="219075" y="57150"/>
                  </a:lnTo>
                  <a:lnTo>
                    <a:pt x="219075" y="88900"/>
                  </a:lnTo>
                  <a:lnTo>
                    <a:pt x="276225" y="88900"/>
                  </a:lnTo>
                  <a:lnTo>
                    <a:pt x="276225" y="88900"/>
                  </a:lnTo>
                  <a:lnTo>
                    <a:pt x="298450" y="111125"/>
                  </a:lnTo>
                  <a:lnTo>
                    <a:pt x="330200" y="142875"/>
                  </a:lnTo>
                  <a:lnTo>
                    <a:pt x="361950" y="142875"/>
                  </a:lnTo>
                  <a:lnTo>
                    <a:pt x="438150" y="219075"/>
                  </a:lnTo>
                  <a:lnTo>
                    <a:pt x="488950" y="219075"/>
                  </a:lnTo>
                  <a:lnTo>
                    <a:pt x="488950" y="241300"/>
                  </a:lnTo>
                  <a:lnTo>
                    <a:pt x="523875" y="241300"/>
                  </a:lnTo>
                  <a:lnTo>
                    <a:pt x="523875" y="273050"/>
                  </a:lnTo>
                  <a:lnTo>
                    <a:pt x="523875" y="273050"/>
                  </a:lnTo>
                  <a:lnTo>
                    <a:pt x="542925" y="292100"/>
                  </a:lnTo>
                  <a:lnTo>
                    <a:pt x="571500" y="292100"/>
                  </a:lnTo>
                </a:path>
              </a:pathLst>
            </a:custGeom>
            <a:noFill/>
            <a:ln w="19050" cap="flat" cmpd="sng" algn="ctr">
              <a:solidFill>
                <a:schemeClr val="accent1"/>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panose="020B0604020202020204" pitchFamily="34" charset="0"/>
              </a:endParaRPr>
            </a:p>
          </p:txBody>
        </p:sp>
      </p:grpSp>
      <p:sp>
        <p:nvSpPr>
          <p:cNvPr id="125" name="Content Placeholder 4">
            <a:extLst>
              <a:ext uri="{FF2B5EF4-FFF2-40B4-BE49-F238E27FC236}">
                <a16:creationId xmlns:a16="http://schemas.microsoft.com/office/drawing/2014/main" id="{3CCC9E9C-6FFB-EE7C-C215-7A61A9DC0B6C}"/>
              </a:ext>
            </a:extLst>
          </p:cNvPr>
          <p:cNvSpPr txBox="1">
            <a:spLocks/>
          </p:cNvSpPr>
          <p:nvPr/>
        </p:nvSpPr>
        <p:spPr>
          <a:xfrm>
            <a:off x="604679" y="5729015"/>
            <a:ext cx="10036652" cy="502092"/>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2000" kern="0" dirty="0"/>
              <a:t>FDA approved in May 2021 for treatment of adults with locally advanced or metastatic </a:t>
            </a:r>
            <a:r>
              <a:rPr lang="en-US" sz="2000" i="1" kern="0" dirty="0"/>
              <a:t>KRAS</a:t>
            </a:r>
            <a:r>
              <a:rPr lang="en-US" sz="2000" kern="0" dirty="0"/>
              <a:t> G12C–mutated NSCLC who received ≥1 prior systemic treatment</a:t>
            </a:r>
          </a:p>
        </p:txBody>
      </p:sp>
      <p:sp>
        <p:nvSpPr>
          <p:cNvPr id="126" name="Text Box 30">
            <a:extLst>
              <a:ext uri="{FF2B5EF4-FFF2-40B4-BE49-F238E27FC236}">
                <a16:creationId xmlns:a16="http://schemas.microsoft.com/office/drawing/2014/main" id="{03741657-D47A-439E-D6F0-4BC94307CEAA}"/>
              </a:ext>
            </a:extLst>
          </p:cNvPr>
          <p:cNvSpPr txBox="1">
            <a:spLocks noChangeArrowheads="1"/>
          </p:cNvSpPr>
          <p:nvPr/>
        </p:nvSpPr>
        <p:spPr bwMode="auto">
          <a:xfrm>
            <a:off x="3669005" y="6371946"/>
            <a:ext cx="485399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*Onset after 1 yr observed in 1 patient (hemolytic anemia).</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7" name="TextBox 126">
            <a:extLst>
              <a:ext uri="{FF2B5EF4-FFF2-40B4-BE49-F238E27FC236}">
                <a16:creationId xmlns:a16="http://schemas.microsoft.com/office/drawing/2014/main" id="{87CC298E-9DB5-8BAE-41A6-38D3968E7859}"/>
              </a:ext>
            </a:extLst>
          </p:cNvPr>
          <p:cNvSpPr txBox="1"/>
          <p:nvPr/>
        </p:nvSpPr>
        <p:spPr bwMode="auto">
          <a:xfrm>
            <a:off x="4522855" y="3180334"/>
            <a:ext cx="22209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Median follow-up: 24.9 mo</a:t>
            </a:r>
            <a:endParaRPr kumimoji="0" lang="en-US" sz="1400" b="0" i="1"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9789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51B6-35DF-462E-A717-105C065ECFFD}"/>
              </a:ext>
            </a:extLst>
          </p:cNvPr>
          <p:cNvSpPr>
            <a:spLocks noGrp="1"/>
          </p:cNvSpPr>
          <p:nvPr>
            <p:ph type="title"/>
          </p:nvPr>
        </p:nvSpPr>
        <p:spPr/>
        <p:txBody>
          <a:bodyPr/>
          <a:lstStyle/>
          <a:p>
            <a:r>
              <a:rPr lang="en-US" dirty="0"/>
              <a:t>KRYSTAL-1: Adagrasib in Pretreated Advanced </a:t>
            </a:r>
            <a:br>
              <a:rPr lang="en-US" dirty="0"/>
            </a:br>
            <a:r>
              <a:rPr lang="en-US" i="1" dirty="0"/>
              <a:t>KRAS</a:t>
            </a:r>
            <a:r>
              <a:rPr lang="en-US" dirty="0"/>
              <a:t> G12C Mutation–Positive NSCLC</a:t>
            </a:r>
          </a:p>
        </p:txBody>
      </p:sp>
      <p:sp>
        <p:nvSpPr>
          <p:cNvPr id="4" name="Content Placeholder 3">
            <a:extLst>
              <a:ext uri="{FF2B5EF4-FFF2-40B4-BE49-F238E27FC236}">
                <a16:creationId xmlns:a16="http://schemas.microsoft.com/office/drawing/2014/main" id="{8706C7F4-61BA-4016-A786-FE3520624826}"/>
              </a:ext>
            </a:extLst>
          </p:cNvPr>
          <p:cNvSpPr>
            <a:spLocks noGrp="1"/>
          </p:cNvSpPr>
          <p:nvPr>
            <p:ph sz="half" idx="4294967295"/>
          </p:nvPr>
        </p:nvSpPr>
        <p:spPr>
          <a:xfrm>
            <a:off x="6262256" y="5062104"/>
            <a:ext cx="5495858" cy="1363663"/>
          </a:xfrm>
        </p:spPr>
        <p:txBody>
          <a:bodyPr/>
          <a:lstStyle/>
          <a:p>
            <a:pPr>
              <a:spcAft>
                <a:spcPts val="0"/>
              </a:spcAft>
            </a:pPr>
            <a:r>
              <a:rPr lang="en-US" sz="1800" dirty="0"/>
              <a:t>2 grade 5 TRAEs (pulmonary hemorrhage, cardiac failure)</a:t>
            </a:r>
          </a:p>
          <a:p>
            <a:pPr>
              <a:spcAft>
                <a:spcPts val="0"/>
              </a:spcAft>
            </a:pPr>
            <a:r>
              <a:rPr lang="en-US" sz="2000" dirty="0"/>
              <a:t>Treatment discontinuation rate: 6.9%</a:t>
            </a:r>
          </a:p>
          <a:p>
            <a:pPr>
              <a:spcAft>
                <a:spcPts val="0"/>
              </a:spcAft>
            </a:pPr>
            <a:r>
              <a:rPr lang="en-US" sz="2000" dirty="0"/>
              <a:t>Dose reduction rate: 51.7%</a:t>
            </a:r>
          </a:p>
        </p:txBody>
      </p:sp>
      <p:sp>
        <p:nvSpPr>
          <p:cNvPr id="5" name="Text Box 15">
            <a:extLst>
              <a:ext uri="{FF2B5EF4-FFF2-40B4-BE49-F238E27FC236}">
                <a16:creationId xmlns:a16="http://schemas.microsoft.com/office/drawing/2014/main" id="{A63B780F-BFF3-44AE-8495-7F695D80E5E4}"/>
              </a:ext>
            </a:extLst>
          </p:cNvPr>
          <p:cNvSpPr txBox="1">
            <a:spLocks noChangeArrowheads="1"/>
          </p:cNvSpPr>
          <p:nvPr/>
        </p:nvSpPr>
        <p:spPr bwMode="auto">
          <a:xfrm>
            <a:off x="412751" y="639272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Janne. NEJM 2022;Online ahead of print.</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11" name="Group 32">
            <a:extLst>
              <a:ext uri="{FF2B5EF4-FFF2-40B4-BE49-F238E27FC236}">
                <a16:creationId xmlns:a16="http://schemas.microsoft.com/office/drawing/2014/main" id="{CC2932F8-8A44-4D8B-A390-92247A017E29}"/>
              </a:ext>
            </a:extLst>
          </p:cNvPr>
          <p:cNvGraphicFramePr>
            <a:graphicFrameLocks noGrp="1"/>
          </p:cNvGraphicFramePr>
          <p:nvPr>
            <p:extLst>
              <p:ext uri="{D42A27DB-BD31-4B8C-83A1-F6EECF244321}">
                <p14:modId xmlns:p14="http://schemas.microsoft.com/office/powerpoint/2010/main" val="55807163"/>
              </p:ext>
            </p:extLst>
          </p:nvPr>
        </p:nvGraphicFramePr>
        <p:xfrm>
          <a:off x="473628" y="4310720"/>
          <a:ext cx="5584637" cy="1981280"/>
        </p:xfrm>
        <a:graphic>
          <a:graphicData uri="http://schemas.openxmlformats.org/drawingml/2006/table">
            <a:tbl>
              <a:tblPr/>
              <a:tblGrid>
                <a:gridCol w="2787147">
                  <a:extLst>
                    <a:ext uri="{9D8B030D-6E8A-4147-A177-3AD203B41FA5}">
                      <a16:colId xmlns:a16="http://schemas.microsoft.com/office/drawing/2014/main" val="20000"/>
                    </a:ext>
                  </a:extLst>
                </a:gridCol>
                <a:gridCol w="2797490">
                  <a:extLst>
                    <a:ext uri="{9D8B030D-6E8A-4147-A177-3AD203B41FA5}">
                      <a16:colId xmlns:a16="http://schemas.microsoft.com/office/drawing/2014/main" val="2449082757"/>
                    </a:ext>
                  </a:extLst>
                </a:gridCol>
              </a:tblGrid>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Outcome</a:t>
                      </a:r>
                    </a:p>
                  </a:txBody>
                  <a:tcPr marL="162499" marR="162499" marT="60968" marB="6096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Phase II Cohort (n = 112)</a:t>
                      </a:r>
                    </a:p>
                  </a:txBody>
                  <a:tcPr marL="162499" marR="162499" marT="60968" marB="6096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ORR, n (%)</a:t>
                      </a:r>
                    </a:p>
                  </a:txBody>
                  <a:tcPr marL="162499" marR="162499" marT="60968" marB="6096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48 (42.9)</a:t>
                      </a:r>
                    </a:p>
                  </a:txBody>
                  <a:tcPr marL="162499" marR="162499" marT="60968" marB="6096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DCR, n (%)</a:t>
                      </a:r>
                    </a:p>
                  </a:txBody>
                  <a:tcPr marL="162499" marR="162499" marT="60968" marB="6096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89 (79.5)</a:t>
                      </a:r>
                    </a:p>
                  </a:txBody>
                  <a:tcPr marL="162499" marR="162499" marT="60968" marB="6096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PFS, mo (95% CI)</a:t>
                      </a:r>
                    </a:p>
                  </a:txBody>
                  <a:tcPr marL="162499" marR="162499" marT="60968" marB="6096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6.5 (4.7-8.4)</a:t>
                      </a:r>
                    </a:p>
                  </a:txBody>
                  <a:tcPr marL="162499" marR="162499" marT="60968" marB="6096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11609935"/>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OS, mo (95% CI)</a:t>
                      </a:r>
                    </a:p>
                  </a:txBody>
                  <a:tcPr marL="162499" marR="162499" marT="60968" marB="6096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12.6 (9.2-19.2)</a:t>
                      </a:r>
                    </a:p>
                  </a:txBody>
                  <a:tcPr marL="162499" marR="162499" marT="60968" marB="6096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08970278"/>
                  </a:ext>
                </a:extLst>
              </a:tr>
            </a:tbl>
          </a:graphicData>
        </a:graphic>
      </p:graphicFrame>
      <p:graphicFrame>
        <p:nvGraphicFramePr>
          <p:cNvPr id="14" name="Group 3">
            <a:extLst>
              <a:ext uri="{FF2B5EF4-FFF2-40B4-BE49-F238E27FC236}">
                <a16:creationId xmlns:a16="http://schemas.microsoft.com/office/drawing/2014/main" id="{63D5EF87-91DF-4F1A-9429-1D79080F812A}"/>
              </a:ext>
            </a:extLst>
          </p:cNvPr>
          <p:cNvGraphicFramePr>
            <a:graphicFrameLocks/>
          </p:cNvGraphicFramePr>
          <p:nvPr>
            <p:extLst>
              <p:ext uri="{D42A27DB-BD31-4B8C-83A1-F6EECF244321}">
                <p14:modId xmlns:p14="http://schemas.microsoft.com/office/powerpoint/2010/main" val="3273837133"/>
              </p:ext>
            </p:extLst>
          </p:nvPr>
        </p:nvGraphicFramePr>
        <p:xfrm>
          <a:off x="6381441" y="1357351"/>
          <a:ext cx="5376672" cy="3639488"/>
        </p:xfrm>
        <a:graphic>
          <a:graphicData uri="http://schemas.openxmlformats.org/drawingml/2006/table">
            <a:tbl>
              <a:tblPr/>
              <a:tblGrid>
                <a:gridCol w="2606674">
                  <a:extLst>
                    <a:ext uri="{9D8B030D-6E8A-4147-A177-3AD203B41FA5}">
                      <a16:colId xmlns:a16="http://schemas.microsoft.com/office/drawing/2014/main" val="20000"/>
                    </a:ext>
                  </a:extLst>
                </a:gridCol>
                <a:gridCol w="1384999">
                  <a:extLst>
                    <a:ext uri="{9D8B030D-6E8A-4147-A177-3AD203B41FA5}">
                      <a16:colId xmlns:a16="http://schemas.microsoft.com/office/drawing/2014/main" val="20001"/>
                    </a:ext>
                  </a:extLst>
                </a:gridCol>
                <a:gridCol w="1384999">
                  <a:extLst>
                    <a:ext uri="{9D8B030D-6E8A-4147-A177-3AD203B41FA5}">
                      <a16:colId xmlns:a16="http://schemas.microsoft.com/office/drawing/2014/main" val="3845765170"/>
                    </a:ext>
                  </a:extLst>
                </a:gridCol>
              </a:tblGrid>
              <a:tr h="258404">
                <a:tc rowSpan="2">
                  <a:txBody>
                    <a:bodyPr/>
                    <a:lstStyle/>
                    <a:p>
                      <a:pPr marL="0" marR="0" lvl="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Select TRAE,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gridSpan="2">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All Cohorts (N = 116)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439955886"/>
                  </a:ext>
                </a:extLst>
              </a:tr>
              <a:tr h="258404">
                <a:tc v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a:ln>
                            <a:noFill/>
                          </a:ln>
                          <a:solidFill>
                            <a:schemeClr val="tx1"/>
                          </a:solidFill>
                          <a:effectLst/>
                          <a:latin typeface="Calibri" panose="020F0502020204030204" pitchFamily="34" charset="0"/>
                        </a:rPr>
                        <a:t>Characteristic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Any Grade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Grade ≥3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258404">
                <a:tc>
                  <a:txBody>
                    <a:bodyPr/>
                    <a:lstStyle/>
                    <a:p>
                      <a:pPr marL="0" marR="0" lvl="0" indent="0" algn="l"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Any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116 (100)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95 (81.9)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258404">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Diarrhea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82 (70.7)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 (0.9)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r h="258404">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Nausea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81 (69.8)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 (4.3)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258404">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Fatigue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69 (59.5)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 (6.9)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871463041"/>
                  </a:ext>
                </a:extLst>
              </a:tr>
              <a:tr h="258404">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Vomiting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66 (56.9)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 (0.9)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600938619"/>
                  </a:ext>
                </a:extLst>
              </a:tr>
              <a:tr h="258404">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Dyspnea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41 (35.3)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12 (10.3)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597189836"/>
                  </a:ext>
                </a:extLst>
              </a:tr>
              <a:tr h="258404">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Blood creatinine increased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40 (34.5)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 (0.9)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404227163"/>
                  </a:ext>
                </a:extLst>
              </a:tr>
              <a:tr h="258404">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Hyponatremia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27 (23.3)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 (8.6)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96330068"/>
                  </a:ext>
                </a:extLst>
              </a:tr>
              <a:tr h="258404">
                <a:tc>
                  <a:txBody>
                    <a:bodyPr/>
                    <a:lstStyle/>
                    <a:p>
                      <a:pPr marL="284163" marR="0" lvl="0" indent="-171450" algn="l" defTabSz="914400" rtl="0" eaLnBrk="1" fontAlgn="base" latinLnBrk="0" hangingPunct="1">
                        <a:lnSpc>
                          <a:spcPct val="9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Pneumonia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18 (15.5)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14 (12.1)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585524032"/>
                  </a:ext>
                </a:extLst>
              </a:tr>
            </a:tbl>
          </a:graphicData>
        </a:graphic>
      </p:graphicFrame>
      <p:sp>
        <p:nvSpPr>
          <p:cNvPr id="12" name="TextBox 11">
            <a:extLst>
              <a:ext uri="{FF2B5EF4-FFF2-40B4-BE49-F238E27FC236}">
                <a16:creationId xmlns:a16="http://schemas.microsoft.com/office/drawing/2014/main" id="{644F0530-9F2B-4D01-BD8C-E56B03032EF2}"/>
              </a:ext>
            </a:extLst>
          </p:cNvPr>
          <p:cNvSpPr txBox="1"/>
          <p:nvPr/>
        </p:nvSpPr>
        <p:spPr bwMode="auto">
          <a:xfrm>
            <a:off x="683298" y="1349326"/>
            <a:ext cx="5482212" cy="400110"/>
          </a:xfrm>
          <a:prstGeom prst="rect">
            <a:avLst/>
          </a:prstGeom>
          <a:noFill/>
          <a:ln>
            <a:noFill/>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pt-B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Best Tumor Change From Baseline</a:t>
            </a:r>
          </a:p>
        </p:txBody>
      </p:sp>
      <p:grpSp>
        <p:nvGrpSpPr>
          <p:cNvPr id="160" name="Group 159">
            <a:extLst>
              <a:ext uri="{FF2B5EF4-FFF2-40B4-BE49-F238E27FC236}">
                <a16:creationId xmlns:a16="http://schemas.microsoft.com/office/drawing/2014/main" id="{1991F051-4A15-1D38-F564-525D0BDC49AD}"/>
              </a:ext>
            </a:extLst>
          </p:cNvPr>
          <p:cNvGrpSpPr/>
          <p:nvPr/>
        </p:nvGrpSpPr>
        <p:grpSpPr>
          <a:xfrm>
            <a:off x="279133" y="1604377"/>
            <a:ext cx="328616" cy="2506040"/>
            <a:chOff x="1564369" y="1260322"/>
            <a:chExt cx="503215" cy="3837542"/>
          </a:xfrm>
        </p:grpSpPr>
        <p:sp>
          <p:nvSpPr>
            <p:cNvPr id="161" name="TextBox 160">
              <a:extLst>
                <a:ext uri="{FF2B5EF4-FFF2-40B4-BE49-F238E27FC236}">
                  <a16:creationId xmlns:a16="http://schemas.microsoft.com/office/drawing/2014/main" id="{213C1FBE-D366-A02F-0555-DEE1846731E8}"/>
                </a:ext>
              </a:extLst>
            </p:cNvPr>
            <p:cNvSpPr txBox="1"/>
            <p:nvPr/>
          </p:nvSpPr>
          <p:spPr>
            <a:xfrm>
              <a:off x="1787747" y="1260322"/>
              <a:ext cx="279837" cy="32991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40</a:t>
              </a:r>
            </a:p>
          </p:txBody>
        </p:sp>
        <p:sp>
          <p:nvSpPr>
            <p:cNvPr id="162" name="TextBox 161">
              <a:extLst>
                <a:ext uri="{FF2B5EF4-FFF2-40B4-BE49-F238E27FC236}">
                  <a16:creationId xmlns:a16="http://schemas.microsoft.com/office/drawing/2014/main" id="{41B0BD4F-D1A8-0B1B-1B67-4B2992F0E383}"/>
                </a:ext>
              </a:extLst>
            </p:cNvPr>
            <p:cNvSpPr txBox="1"/>
            <p:nvPr/>
          </p:nvSpPr>
          <p:spPr>
            <a:xfrm>
              <a:off x="1787747" y="1761412"/>
              <a:ext cx="279837" cy="32991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20</a:t>
              </a:r>
            </a:p>
          </p:txBody>
        </p:sp>
        <p:sp>
          <p:nvSpPr>
            <p:cNvPr id="163" name="TextBox 162">
              <a:extLst>
                <a:ext uri="{FF2B5EF4-FFF2-40B4-BE49-F238E27FC236}">
                  <a16:creationId xmlns:a16="http://schemas.microsoft.com/office/drawing/2014/main" id="{F2EAF4AB-78F1-40EA-3E07-84A85A1CDA60}"/>
                </a:ext>
              </a:extLst>
            </p:cNvPr>
            <p:cNvSpPr txBox="1"/>
            <p:nvPr/>
          </p:nvSpPr>
          <p:spPr>
            <a:xfrm>
              <a:off x="1927665" y="2262502"/>
              <a:ext cx="139919" cy="32991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0</a:t>
              </a:r>
            </a:p>
          </p:txBody>
        </p:sp>
        <p:sp>
          <p:nvSpPr>
            <p:cNvPr id="164" name="TextBox 163">
              <a:extLst>
                <a:ext uri="{FF2B5EF4-FFF2-40B4-BE49-F238E27FC236}">
                  <a16:creationId xmlns:a16="http://schemas.microsoft.com/office/drawing/2014/main" id="{161D3CD2-1BCD-3C90-035B-FC0BA779EDAB}"/>
                </a:ext>
              </a:extLst>
            </p:cNvPr>
            <p:cNvSpPr txBox="1"/>
            <p:nvPr/>
          </p:nvSpPr>
          <p:spPr>
            <a:xfrm>
              <a:off x="1704287" y="2763592"/>
              <a:ext cx="363297" cy="32991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-20</a:t>
              </a:r>
            </a:p>
          </p:txBody>
        </p:sp>
        <p:sp>
          <p:nvSpPr>
            <p:cNvPr id="165" name="TextBox 164">
              <a:extLst>
                <a:ext uri="{FF2B5EF4-FFF2-40B4-BE49-F238E27FC236}">
                  <a16:creationId xmlns:a16="http://schemas.microsoft.com/office/drawing/2014/main" id="{90CD14F1-45AA-DFEB-B543-8B6CC383B016}"/>
                </a:ext>
              </a:extLst>
            </p:cNvPr>
            <p:cNvSpPr txBox="1"/>
            <p:nvPr/>
          </p:nvSpPr>
          <p:spPr>
            <a:xfrm>
              <a:off x="1704287" y="3264682"/>
              <a:ext cx="363297" cy="32991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-40</a:t>
              </a:r>
            </a:p>
          </p:txBody>
        </p:sp>
        <p:sp>
          <p:nvSpPr>
            <p:cNvPr id="166" name="TextBox 165">
              <a:extLst>
                <a:ext uri="{FF2B5EF4-FFF2-40B4-BE49-F238E27FC236}">
                  <a16:creationId xmlns:a16="http://schemas.microsoft.com/office/drawing/2014/main" id="{BD280A54-6AF2-40D3-9C92-651F79623594}"/>
                </a:ext>
              </a:extLst>
            </p:cNvPr>
            <p:cNvSpPr txBox="1"/>
            <p:nvPr/>
          </p:nvSpPr>
          <p:spPr>
            <a:xfrm>
              <a:off x="1704287" y="3765772"/>
              <a:ext cx="363297" cy="32991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-60</a:t>
              </a:r>
            </a:p>
          </p:txBody>
        </p:sp>
        <p:sp>
          <p:nvSpPr>
            <p:cNvPr id="167" name="TextBox 166">
              <a:extLst>
                <a:ext uri="{FF2B5EF4-FFF2-40B4-BE49-F238E27FC236}">
                  <a16:creationId xmlns:a16="http://schemas.microsoft.com/office/drawing/2014/main" id="{2A2A958A-8138-A027-E3F4-3D2F2CB26051}"/>
                </a:ext>
              </a:extLst>
            </p:cNvPr>
            <p:cNvSpPr txBox="1"/>
            <p:nvPr/>
          </p:nvSpPr>
          <p:spPr>
            <a:xfrm>
              <a:off x="1704287" y="4266861"/>
              <a:ext cx="363297" cy="32991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-80</a:t>
              </a:r>
            </a:p>
          </p:txBody>
        </p:sp>
        <p:sp>
          <p:nvSpPr>
            <p:cNvPr id="168" name="TextBox 167">
              <a:extLst>
                <a:ext uri="{FF2B5EF4-FFF2-40B4-BE49-F238E27FC236}">
                  <a16:creationId xmlns:a16="http://schemas.microsoft.com/office/drawing/2014/main" id="{3BF40C59-834A-D569-C027-4B359994ECC7}"/>
                </a:ext>
              </a:extLst>
            </p:cNvPr>
            <p:cNvSpPr txBox="1"/>
            <p:nvPr/>
          </p:nvSpPr>
          <p:spPr>
            <a:xfrm>
              <a:off x="1564369" y="4767951"/>
              <a:ext cx="503215" cy="329913"/>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-100</a:t>
              </a:r>
            </a:p>
          </p:txBody>
        </p:sp>
      </p:grpSp>
      <p:sp>
        <p:nvSpPr>
          <p:cNvPr id="172" name="Rectangle 202">
            <a:extLst>
              <a:ext uri="{FF2B5EF4-FFF2-40B4-BE49-F238E27FC236}">
                <a16:creationId xmlns:a16="http://schemas.microsoft.com/office/drawing/2014/main" id="{569F4E1F-4F12-6BEC-B5AD-941C053563B9}"/>
              </a:ext>
            </a:extLst>
          </p:cNvPr>
          <p:cNvSpPr>
            <a:spLocks noChangeArrowheads="1"/>
          </p:cNvSpPr>
          <p:nvPr/>
        </p:nvSpPr>
        <p:spPr bwMode="auto">
          <a:xfrm>
            <a:off x="817786" y="3438810"/>
            <a:ext cx="58694" cy="57776"/>
          </a:xfrm>
          <a:prstGeom prst="rect">
            <a:avLst/>
          </a:prstGeom>
          <a:solidFill>
            <a:srgbClr val="4F2A84"/>
          </a:solidFill>
          <a:ln w="14288" cap="flat">
            <a:solidFill>
              <a:srgbClr val="4F2A8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p:txBody>
      </p:sp>
      <p:sp>
        <p:nvSpPr>
          <p:cNvPr id="174" name="Rectangle 204">
            <a:extLst>
              <a:ext uri="{FF2B5EF4-FFF2-40B4-BE49-F238E27FC236}">
                <a16:creationId xmlns:a16="http://schemas.microsoft.com/office/drawing/2014/main" id="{1BD72502-910D-8643-F771-85FF3CCA10B0}"/>
              </a:ext>
            </a:extLst>
          </p:cNvPr>
          <p:cNvSpPr>
            <a:spLocks noChangeArrowheads="1"/>
          </p:cNvSpPr>
          <p:nvPr/>
        </p:nvSpPr>
        <p:spPr bwMode="auto">
          <a:xfrm>
            <a:off x="817786" y="3623901"/>
            <a:ext cx="58694" cy="57776"/>
          </a:xfrm>
          <a:prstGeom prst="rect">
            <a:avLst/>
          </a:prstGeom>
          <a:solidFill>
            <a:srgbClr val="009AA4"/>
          </a:solidFill>
          <a:ln w="14288" cap="flat">
            <a:solidFill>
              <a:srgbClr val="009AA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p:txBody>
      </p:sp>
      <p:sp>
        <p:nvSpPr>
          <p:cNvPr id="176" name="Rectangle 207">
            <a:extLst>
              <a:ext uri="{FF2B5EF4-FFF2-40B4-BE49-F238E27FC236}">
                <a16:creationId xmlns:a16="http://schemas.microsoft.com/office/drawing/2014/main" id="{31D61FED-B85E-1FAD-49BD-7179F33FE7F6}"/>
              </a:ext>
            </a:extLst>
          </p:cNvPr>
          <p:cNvSpPr>
            <a:spLocks noChangeArrowheads="1"/>
          </p:cNvSpPr>
          <p:nvPr/>
        </p:nvSpPr>
        <p:spPr bwMode="auto">
          <a:xfrm>
            <a:off x="817786" y="3808992"/>
            <a:ext cx="58694" cy="57776"/>
          </a:xfrm>
          <a:prstGeom prst="rect">
            <a:avLst/>
          </a:prstGeom>
          <a:solidFill>
            <a:srgbClr val="FFC000"/>
          </a:solidFill>
          <a:ln w="14288" cap="flat">
            <a:solidFill>
              <a:srgbClr val="FFC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p:txBody>
      </p:sp>
      <p:sp>
        <p:nvSpPr>
          <p:cNvPr id="178" name="Rectangle 209">
            <a:extLst>
              <a:ext uri="{FF2B5EF4-FFF2-40B4-BE49-F238E27FC236}">
                <a16:creationId xmlns:a16="http://schemas.microsoft.com/office/drawing/2014/main" id="{66DC52AA-8346-37B9-9379-D66D393D0ADC}"/>
              </a:ext>
            </a:extLst>
          </p:cNvPr>
          <p:cNvSpPr>
            <a:spLocks noChangeArrowheads="1"/>
          </p:cNvSpPr>
          <p:nvPr/>
        </p:nvSpPr>
        <p:spPr bwMode="auto">
          <a:xfrm>
            <a:off x="817747" y="3994084"/>
            <a:ext cx="58773" cy="58773"/>
          </a:xfrm>
          <a:prstGeom prst="rect">
            <a:avLst/>
          </a:prstGeom>
          <a:solidFill>
            <a:srgbClr val="B92B3B"/>
          </a:solidFill>
          <a:ln w="14288" cap="flat">
            <a:solidFill>
              <a:srgbClr val="B92B3B"/>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p:txBody>
      </p:sp>
      <p:sp>
        <p:nvSpPr>
          <p:cNvPr id="179" name="TextBox 178">
            <a:extLst>
              <a:ext uri="{FF2B5EF4-FFF2-40B4-BE49-F238E27FC236}">
                <a16:creationId xmlns:a16="http://schemas.microsoft.com/office/drawing/2014/main" id="{DC9D5F8A-0A05-0B7A-25B2-C3A2A03E260D}"/>
              </a:ext>
            </a:extLst>
          </p:cNvPr>
          <p:cNvSpPr txBox="1"/>
          <p:nvPr/>
        </p:nvSpPr>
        <p:spPr>
          <a:xfrm>
            <a:off x="923914" y="3349306"/>
            <a:ext cx="1611467" cy="246221"/>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Complete response</a:t>
            </a:r>
          </a:p>
        </p:txBody>
      </p:sp>
      <p:sp>
        <p:nvSpPr>
          <p:cNvPr id="180" name="TextBox 179">
            <a:extLst>
              <a:ext uri="{FF2B5EF4-FFF2-40B4-BE49-F238E27FC236}">
                <a16:creationId xmlns:a16="http://schemas.microsoft.com/office/drawing/2014/main" id="{DF466CFD-C0B4-6CEC-AFAF-9DD005797487}"/>
              </a:ext>
            </a:extLst>
          </p:cNvPr>
          <p:cNvSpPr txBox="1"/>
          <p:nvPr/>
        </p:nvSpPr>
        <p:spPr>
          <a:xfrm>
            <a:off x="923914" y="3534598"/>
            <a:ext cx="1336200" cy="246221"/>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Partial response</a:t>
            </a:r>
          </a:p>
        </p:txBody>
      </p:sp>
      <p:sp>
        <p:nvSpPr>
          <p:cNvPr id="181" name="TextBox 180">
            <a:extLst>
              <a:ext uri="{FF2B5EF4-FFF2-40B4-BE49-F238E27FC236}">
                <a16:creationId xmlns:a16="http://schemas.microsoft.com/office/drawing/2014/main" id="{8E6D5131-911F-BE09-0B2E-3645DA47A6BF}"/>
              </a:ext>
            </a:extLst>
          </p:cNvPr>
          <p:cNvSpPr txBox="1"/>
          <p:nvPr/>
        </p:nvSpPr>
        <p:spPr>
          <a:xfrm>
            <a:off x="923914" y="3719890"/>
            <a:ext cx="1178912" cy="246221"/>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Stable disease</a:t>
            </a:r>
          </a:p>
        </p:txBody>
      </p:sp>
      <p:sp>
        <p:nvSpPr>
          <p:cNvPr id="182" name="TextBox 181">
            <a:extLst>
              <a:ext uri="{FF2B5EF4-FFF2-40B4-BE49-F238E27FC236}">
                <a16:creationId xmlns:a16="http://schemas.microsoft.com/office/drawing/2014/main" id="{224D3AAB-5E32-D8BC-EAA4-7F1DE0B49455}"/>
              </a:ext>
            </a:extLst>
          </p:cNvPr>
          <p:cNvSpPr txBox="1"/>
          <p:nvPr/>
        </p:nvSpPr>
        <p:spPr>
          <a:xfrm>
            <a:off x="923914" y="3905182"/>
            <a:ext cx="1615827" cy="246221"/>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Progressive disease</a:t>
            </a:r>
          </a:p>
        </p:txBody>
      </p:sp>
      <p:sp>
        <p:nvSpPr>
          <p:cNvPr id="183" name="TextBox 182">
            <a:extLst>
              <a:ext uri="{FF2B5EF4-FFF2-40B4-BE49-F238E27FC236}">
                <a16:creationId xmlns:a16="http://schemas.microsoft.com/office/drawing/2014/main" id="{BB8261AB-C7BE-B246-95AD-0DCC71781B9E}"/>
              </a:ext>
            </a:extLst>
          </p:cNvPr>
          <p:cNvSpPr txBox="1"/>
          <p:nvPr/>
        </p:nvSpPr>
        <p:spPr>
          <a:xfrm>
            <a:off x="814578" y="3140672"/>
            <a:ext cx="894669" cy="246221"/>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Responses</a:t>
            </a:r>
          </a:p>
        </p:txBody>
      </p:sp>
      <p:sp>
        <p:nvSpPr>
          <p:cNvPr id="184" name="Freeform: Shape 183">
            <a:extLst>
              <a:ext uri="{FF2B5EF4-FFF2-40B4-BE49-F238E27FC236}">
                <a16:creationId xmlns:a16="http://schemas.microsoft.com/office/drawing/2014/main" id="{B6E85508-3A72-B68B-CA81-5370A762F729}"/>
              </a:ext>
            </a:extLst>
          </p:cNvPr>
          <p:cNvSpPr/>
          <p:nvPr/>
        </p:nvSpPr>
        <p:spPr>
          <a:xfrm>
            <a:off x="5911253" y="2368607"/>
            <a:ext cx="25278" cy="1634256"/>
          </a:xfrm>
          <a:custGeom>
            <a:avLst/>
            <a:gdLst>
              <a:gd name="connsiteX0" fmla="*/ 0 w 38708"/>
              <a:gd name="connsiteY0" fmla="*/ 0 h 2502565"/>
              <a:gd name="connsiteX1" fmla="*/ 38709 w 38708"/>
              <a:gd name="connsiteY1" fmla="*/ 0 h 2502565"/>
              <a:gd name="connsiteX2" fmla="*/ 38709 w 38708"/>
              <a:gd name="connsiteY2" fmla="*/ 2502566 h 2502565"/>
              <a:gd name="connsiteX3" fmla="*/ 0 w 38708"/>
              <a:gd name="connsiteY3" fmla="*/ 2502566 h 2502565"/>
            </a:gdLst>
            <a:ahLst/>
            <a:cxnLst>
              <a:cxn ang="0">
                <a:pos x="connsiteX0" y="connsiteY0"/>
              </a:cxn>
              <a:cxn ang="0">
                <a:pos x="connsiteX1" y="connsiteY1"/>
              </a:cxn>
              <a:cxn ang="0">
                <a:pos x="connsiteX2" y="connsiteY2"/>
              </a:cxn>
              <a:cxn ang="0">
                <a:pos x="connsiteX3" y="connsiteY3"/>
              </a:cxn>
            </a:cxnLst>
            <a:rect l="l" t="t" r="r" b="b"/>
            <a:pathLst>
              <a:path w="38708" h="2502565">
                <a:moveTo>
                  <a:pt x="0" y="0"/>
                </a:moveTo>
                <a:lnTo>
                  <a:pt x="38709" y="0"/>
                </a:lnTo>
                <a:lnTo>
                  <a:pt x="38709" y="2502566"/>
                </a:lnTo>
                <a:lnTo>
                  <a:pt x="0" y="2502566"/>
                </a:lnTo>
                <a:close/>
              </a:path>
            </a:pathLst>
          </a:custGeom>
          <a:solidFill>
            <a:srgbClr val="4F2A84"/>
          </a:solidFill>
          <a:ln w="19867" cap="flat">
            <a:solidFill>
              <a:srgbClr val="4F2A8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185" name="Graphic 7">
            <a:extLst>
              <a:ext uri="{FF2B5EF4-FFF2-40B4-BE49-F238E27FC236}">
                <a16:creationId xmlns:a16="http://schemas.microsoft.com/office/drawing/2014/main" id="{D31D9F2A-F236-D022-2854-DC9E165FE4CF}"/>
              </a:ext>
            </a:extLst>
          </p:cNvPr>
          <p:cNvGrpSpPr/>
          <p:nvPr/>
        </p:nvGrpSpPr>
        <p:grpSpPr>
          <a:xfrm>
            <a:off x="740401" y="1845616"/>
            <a:ext cx="2723018" cy="1225751"/>
            <a:chOff x="2270719" y="1629736"/>
            <a:chExt cx="4169805" cy="1877013"/>
          </a:xfrm>
          <a:solidFill>
            <a:srgbClr val="B92B3B"/>
          </a:solidFill>
        </p:grpSpPr>
        <p:sp>
          <p:nvSpPr>
            <p:cNvPr id="186" name="Freeform: Shape 185">
              <a:extLst>
                <a:ext uri="{FF2B5EF4-FFF2-40B4-BE49-F238E27FC236}">
                  <a16:creationId xmlns:a16="http://schemas.microsoft.com/office/drawing/2014/main" id="{69A71DBA-0451-0C23-7429-DE374D292229}"/>
                </a:ext>
              </a:extLst>
            </p:cNvPr>
            <p:cNvSpPr/>
            <p:nvPr/>
          </p:nvSpPr>
          <p:spPr>
            <a:xfrm>
              <a:off x="2270719" y="1629736"/>
              <a:ext cx="38708" cy="800863"/>
            </a:xfrm>
            <a:custGeom>
              <a:avLst/>
              <a:gdLst>
                <a:gd name="connsiteX0" fmla="*/ 0 w 38708"/>
                <a:gd name="connsiteY0" fmla="*/ 0 h 800863"/>
                <a:gd name="connsiteX1" fmla="*/ 38709 w 38708"/>
                <a:gd name="connsiteY1" fmla="*/ 0 h 800863"/>
                <a:gd name="connsiteX2" fmla="*/ 38709 w 38708"/>
                <a:gd name="connsiteY2" fmla="*/ 800864 h 800863"/>
                <a:gd name="connsiteX3" fmla="*/ 0 w 38708"/>
                <a:gd name="connsiteY3" fmla="*/ 800864 h 800863"/>
              </a:gdLst>
              <a:ahLst/>
              <a:cxnLst>
                <a:cxn ang="0">
                  <a:pos x="connsiteX0" y="connsiteY0"/>
                </a:cxn>
                <a:cxn ang="0">
                  <a:pos x="connsiteX1" y="connsiteY1"/>
                </a:cxn>
                <a:cxn ang="0">
                  <a:pos x="connsiteX2" y="connsiteY2"/>
                </a:cxn>
                <a:cxn ang="0">
                  <a:pos x="connsiteX3" y="connsiteY3"/>
                </a:cxn>
              </a:cxnLst>
              <a:rect l="l" t="t" r="r" b="b"/>
              <a:pathLst>
                <a:path w="38708" h="800863">
                  <a:moveTo>
                    <a:pt x="0" y="0"/>
                  </a:moveTo>
                  <a:lnTo>
                    <a:pt x="38709" y="0"/>
                  </a:lnTo>
                  <a:lnTo>
                    <a:pt x="38709" y="800864"/>
                  </a:lnTo>
                  <a:lnTo>
                    <a:pt x="0" y="800864"/>
                  </a:lnTo>
                  <a:close/>
                </a:path>
              </a:pathLst>
            </a:custGeom>
            <a:grpFill/>
            <a:ln w="19050" cap="flat">
              <a:solidFill>
                <a:srgbClr val="B92B3B"/>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7" name="Freeform: Shape 186">
              <a:extLst>
                <a:ext uri="{FF2B5EF4-FFF2-40B4-BE49-F238E27FC236}">
                  <a16:creationId xmlns:a16="http://schemas.microsoft.com/office/drawing/2014/main" id="{13144F78-CF0F-A7EE-46E2-6592ADD8529A}"/>
                </a:ext>
              </a:extLst>
            </p:cNvPr>
            <p:cNvSpPr/>
            <p:nvPr/>
          </p:nvSpPr>
          <p:spPr>
            <a:xfrm>
              <a:off x="2356934" y="1855035"/>
              <a:ext cx="38708" cy="575565"/>
            </a:xfrm>
            <a:custGeom>
              <a:avLst/>
              <a:gdLst>
                <a:gd name="connsiteX0" fmla="*/ 0 w 38708"/>
                <a:gd name="connsiteY0" fmla="*/ 0 h 575565"/>
                <a:gd name="connsiteX1" fmla="*/ 38709 w 38708"/>
                <a:gd name="connsiteY1" fmla="*/ 0 h 575565"/>
                <a:gd name="connsiteX2" fmla="*/ 38709 w 38708"/>
                <a:gd name="connsiteY2" fmla="*/ 575565 h 575565"/>
                <a:gd name="connsiteX3" fmla="*/ 0 w 38708"/>
                <a:gd name="connsiteY3" fmla="*/ 575565 h 575565"/>
              </a:gdLst>
              <a:ahLst/>
              <a:cxnLst>
                <a:cxn ang="0">
                  <a:pos x="connsiteX0" y="connsiteY0"/>
                </a:cxn>
                <a:cxn ang="0">
                  <a:pos x="connsiteX1" y="connsiteY1"/>
                </a:cxn>
                <a:cxn ang="0">
                  <a:pos x="connsiteX2" y="connsiteY2"/>
                </a:cxn>
                <a:cxn ang="0">
                  <a:pos x="connsiteX3" y="connsiteY3"/>
                </a:cxn>
              </a:cxnLst>
              <a:rect l="l" t="t" r="r" b="b"/>
              <a:pathLst>
                <a:path w="38708" h="575565">
                  <a:moveTo>
                    <a:pt x="0" y="0"/>
                  </a:moveTo>
                  <a:lnTo>
                    <a:pt x="38709" y="0"/>
                  </a:lnTo>
                  <a:lnTo>
                    <a:pt x="38709" y="575565"/>
                  </a:lnTo>
                  <a:lnTo>
                    <a:pt x="0" y="575565"/>
                  </a:lnTo>
                  <a:close/>
                </a:path>
              </a:pathLst>
            </a:custGeom>
            <a:grpFill/>
            <a:ln w="19050" cap="flat">
              <a:solidFill>
                <a:srgbClr val="B92B3B"/>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8" name="Freeform: Shape 187">
              <a:extLst>
                <a:ext uri="{FF2B5EF4-FFF2-40B4-BE49-F238E27FC236}">
                  <a16:creationId xmlns:a16="http://schemas.microsoft.com/office/drawing/2014/main" id="{7F1B8A1E-A1DF-6ACB-FE61-3F60C16F1CB3}"/>
                </a:ext>
              </a:extLst>
            </p:cNvPr>
            <p:cNvSpPr/>
            <p:nvPr/>
          </p:nvSpPr>
          <p:spPr>
            <a:xfrm>
              <a:off x="4422394" y="2430600"/>
              <a:ext cx="38708" cy="500584"/>
            </a:xfrm>
            <a:custGeom>
              <a:avLst/>
              <a:gdLst>
                <a:gd name="connsiteX0" fmla="*/ 0 w 38708"/>
                <a:gd name="connsiteY0" fmla="*/ 0 h 500584"/>
                <a:gd name="connsiteX1" fmla="*/ 38709 w 38708"/>
                <a:gd name="connsiteY1" fmla="*/ 0 h 500584"/>
                <a:gd name="connsiteX2" fmla="*/ 38709 w 38708"/>
                <a:gd name="connsiteY2" fmla="*/ 500585 h 500584"/>
                <a:gd name="connsiteX3" fmla="*/ 0 w 38708"/>
                <a:gd name="connsiteY3" fmla="*/ 500585 h 500584"/>
              </a:gdLst>
              <a:ahLst/>
              <a:cxnLst>
                <a:cxn ang="0">
                  <a:pos x="connsiteX0" y="connsiteY0"/>
                </a:cxn>
                <a:cxn ang="0">
                  <a:pos x="connsiteX1" y="connsiteY1"/>
                </a:cxn>
                <a:cxn ang="0">
                  <a:pos x="connsiteX2" y="connsiteY2"/>
                </a:cxn>
                <a:cxn ang="0">
                  <a:pos x="connsiteX3" y="connsiteY3"/>
                </a:cxn>
              </a:cxnLst>
              <a:rect l="l" t="t" r="r" b="b"/>
              <a:pathLst>
                <a:path w="38708" h="500584">
                  <a:moveTo>
                    <a:pt x="0" y="0"/>
                  </a:moveTo>
                  <a:lnTo>
                    <a:pt x="38709" y="0"/>
                  </a:lnTo>
                  <a:lnTo>
                    <a:pt x="38709" y="500585"/>
                  </a:lnTo>
                  <a:lnTo>
                    <a:pt x="0" y="500585"/>
                  </a:lnTo>
                  <a:close/>
                </a:path>
              </a:pathLst>
            </a:custGeom>
            <a:grpFill/>
            <a:ln w="19050" cap="flat">
              <a:solidFill>
                <a:srgbClr val="B92B3B"/>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9" name="Freeform: Shape 188">
              <a:extLst>
                <a:ext uri="{FF2B5EF4-FFF2-40B4-BE49-F238E27FC236}">
                  <a16:creationId xmlns:a16="http://schemas.microsoft.com/office/drawing/2014/main" id="{34C5367F-992B-8850-FDA8-B8763E193BB9}"/>
                </a:ext>
              </a:extLst>
            </p:cNvPr>
            <p:cNvSpPr/>
            <p:nvPr/>
          </p:nvSpPr>
          <p:spPr>
            <a:xfrm>
              <a:off x="4594472" y="2430600"/>
              <a:ext cx="38708" cy="550571"/>
            </a:xfrm>
            <a:custGeom>
              <a:avLst/>
              <a:gdLst>
                <a:gd name="connsiteX0" fmla="*/ 0 w 38708"/>
                <a:gd name="connsiteY0" fmla="*/ 0 h 550571"/>
                <a:gd name="connsiteX1" fmla="*/ 38709 w 38708"/>
                <a:gd name="connsiteY1" fmla="*/ 0 h 550571"/>
                <a:gd name="connsiteX2" fmla="*/ 38709 w 38708"/>
                <a:gd name="connsiteY2" fmla="*/ 550572 h 550571"/>
                <a:gd name="connsiteX3" fmla="*/ 0 w 38708"/>
                <a:gd name="connsiteY3" fmla="*/ 550572 h 550571"/>
              </a:gdLst>
              <a:ahLst/>
              <a:cxnLst>
                <a:cxn ang="0">
                  <a:pos x="connsiteX0" y="connsiteY0"/>
                </a:cxn>
                <a:cxn ang="0">
                  <a:pos x="connsiteX1" y="connsiteY1"/>
                </a:cxn>
                <a:cxn ang="0">
                  <a:pos x="connsiteX2" y="connsiteY2"/>
                </a:cxn>
                <a:cxn ang="0">
                  <a:pos x="connsiteX3" y="connsiteY3"/>
                </a:cxn>
              </a:cxnLst>
              <a:rect l="l" t="t" r="r" b="b"/>
              <a:pathLst>
                <a:path w="38708" h="550571">
                  <a:moveTo>
                    <a:pt x="0" y="0"/>
                  </a:moveTo>
                  <a:lnTo>
                    <a:pt x="38709" y="0"/>
                  </a:lnTo>
                  <a:lnTo>
                    <a:pt x="38709" y="550572"/>
                  </a:lnTo>
                  <a:lnTo>
                    <a:pt x="0" y="550572"/>
                  </a:lnTo>
                  <a:close/>
                </a:path>
              </a:pathLst>
            </a:custGeom>
            <a:grpFill/>
            <a:ln w="19050" cap="flat">
              <a:solidFill>
                <a:srgbClr val="B92B3B"/>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90" name="Freeform: Shape 189">
              <a:extLst>
                <a:ext uri="{FF2B5EF4-FFF2-40B4-BE49-F238E27FC236}">
                  <a16:creationId xmlns:a16="http://schemas.microsoft.com/office/drawing/2014/main" id="{8907EC81-4A4D-94E1-FA6A-E3F2EEA1F82A}"/>
                </a:ext>
              </a:extLst>
            </p:cNvPr>
            <p:cNvSpPr/>
            <p:nvPr/>
          </p:nvSpPr>
          <p:spPr>
            <a:xfrm>
              <a:off x="6401816" y="2430600"/>
              <a:ext cx="38708" cy="1076149"/>
            </a:xfrm>
            <a:custGeom>
              <a:avLst/>
              <a:gdLst>
                <a:gd name="connsiteX0" fmla="*/ 0 w 38708"/>
                <a:gd name="connsiteY0" fmla="*/ 0 h 1076149"/>
                <a:gd name="connsiteX1" fmla="*/ 38709 w 38708"/>
                <a:gd name="connsiteY1" fmla="*/ 0 h 1076149"/>
                <a:gd name="connsiteX2" fmla="*/ 38709 w 38708"/>
                <a:gd name="connsiteY2" fmla="*/ 1076150 h 1076149"/>
                <a:gd name="connsiteX3" fmla="*/ 0 w 38708"/>
                <a:gd name="connsiteY3" fmla="*/ 1076150 h 1076149"/>
              </a:gdLst>
              <a:ahLst/>
              <a:cxnLst>
                <a:cxn ang="0">
                  <a:pos x="connsiteX0" y="connsiteY0"/>
                </a:cxn>
                <a:cxn ang="0">
                  <a:pos x="connsiteX1" y="connsiteY1"/>
                </a:cxn>
                <a:cxn ang="0">
                  <a:pos x="connsiteX2" y="connsiteY2"/>
                </a:cxn>
                <a:cxn ang="0">
                  <a:pos x="connsiteX3" y="connsiteY3"/>
                </a:cxn>
              </a:cxnLst>
              <a:rect l="l" t="t" r="r" b="b"/>
              <a:pathLst>
                <a:path w="38708" h="1076149">
                  <a:moveTo>
                    <a:pt x="0" y="0"/>
                  </a:moveTo>
                  <a:lnTo>
                    <a:pt x="38709" y="0"/>
                  </a:lnTo>
                  <a:lnTo>
                    <a:pt x="38709" y="1076150"/>
                  </a:lnTo>
                  <a:lnTo>
                    <a:pt x="0" y="1076150"/>
                  </a:lnTo>
                  <a:close/>
                </a:path>
              </a:pathLst>
            </a:custGeom>
            <a:grpFill/>
            <a:ln w="19050" cap="flat">
              <a:solidFill>
                <a:srgbClr val="B92B3B"/>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191" name="Graphic 7">
            <a:extLst>
              <a:ext uri="{FF2B5EF4-FFF2-40B4-BE49-F238E27FC236}">
                <a16:creationId xmlns:a16="http://schemas.microsoft.com/office/drawing/2014/main" id="{4070183E-2FA1-A37F-A3C5-8F15E7C316C8}"/>
              </a:ext>
            </a:extLst>
          </p:cNvPr>
          <p:cNvGrpSpPr/>
          <p:nvPr/>
        </p:nvGrpSpPr>
        <p:grpSpPr>
          <a:xfrm>
            <a:off x="852888" y="2319525"/>
            <a:ext cx="5196014" cy="1683338"/>
            <a:chOff x="2442973" y="2355441"/>
            <a:chExt cx="7956747" cy="2577724"/>
          </a:xfrm>
          <a:solidFill>
            <a:srgbClr val="FFC000"/>
          </a:solidFill>
        </p:grpSpPr>
        <p:sp>
          <p:nvSpPr>
            <p:cNvPr id="192" name="Freeform: Shape 191">
              <a:extLst>
                <a:ext uri="{FF2B5EF4-FFF2-40B4-BE49-F238E27FC236}">
                  <a16:creationId xmlns:a16="http://schemas.microsoft.com/office/drawing/2014/main" id="{5584BEB3-233E-A216-5735-6B065ABEE569}"/>
                </a:ext>
              </a:extLst>
            </p:cNvPr>
            <p:cNvSpPr/>
            <p:nvPr/>
          </p:nvSpPr>
          <p:spPr>
            <a:xfrm>
              <a:off x="2442973" y="2355441"/>
              <a:ext cx="38708" cy="75159"/>
            </a:xfrm>
            <a:custGeom>
              <a:avLst/>
              <a:gdLst>
                <a:gd name="connsiteX0" fmla="*/ 0 w 38708"/>
                <a:gd name="connsiteY0" fmla="*/ 0 h 75159"/>
                <a:gd name="connsiteX1" fmla="*/ 38709 w 38708"/>
                <a:gd name="connsiteY1" fmla="*/ 0 h 75159"/>
                <a:gd name="connsiteX2" fmla="*/ 38709 w 38708"/>
                <a:gd name="connsiteY2" fmla="*/ 75159 h 75159"/>
                <a:gd name="connsiteX3" fmla="*/ 0 w 38708"/>
                <a:gd name="connsiteY3" fmla="*/ 75159 h 75159"/>
              </a:gdLst>
              <a:ahLst/>
              <a:cxnLst>
                <a:cxn ang="0">
                  <a:pos x="connsiteX0" y="connsiteY0"/>
                </a:cxn>
                <a:cxn ang="0">
                  <a:pos x="connsiteX1" y="connsiteY1"/>
                </a:cxn>
                <a:cxn ang="0">
                  <a:pos x="connsiteX2" y="connsiteY2"/>
                </a:cxn>
                <a:cxn ang="0">
                  <a:pos x="connsiteX3" y="connsiteY3"/>
                </a:cxn>
              </a:cxnLst>
              <a:rect l="l" t="t" r="r" b="b"/>
              <a:pathLst>
                <a:path w="38708" h="75159">
                  <a:moveTo>
                    <a:pt x="0" y="0"/>
                  </a:moveTo>
                  <a:lnTo>
                    <a:pt x="38709" y="0"/>
                  </a:lnTo>
                  <a:lnTo>
                    <a:pt x="38709" y="75159"/>
                  </a:lnTo>
                  <a:lnTo>
                    <a:pt x="0" y="75159"/>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93" name="Freeform: Shape 192">
              <a:extLst>
                <a:ext uri="{FF2B5EF4-FFF2-40B4-BE49-F238E27FC236}">
                  <a16:creationId xmlns:a16="http://schemas.microsoft.com/office/drawing/2014/main" id="{BEBE71C9-9AE0-7657-A524-268758E2058F}"/>
                </a:ext>
              </a:extLst>
            </p:cNvPr>
            <p:cNvSpPr/>
            <p:nvPr/>
          </p:nvSpPr>
          <p:spPr>
            <a:xfrm>
              <a:off x="2529012" y="2430600"/>
              <a:ext cx="38708" cy="17852"/>
            </a:xfrm>
            <a:custGeom>
              <a:avLst/>
              <a:gdLst>
                <a:gd name="connsiteX0" fmla="*/ 0 w 38708"/>
                <a:gd name="connsiteY0" fmla="*/ 0 h 17852"/>
                <a:gd name="connsiteX1" fmla="*/ 38709 w 38708"/>
                <a:gd name="connsiteY1" fmla="*/ 0 h 17852"/>
              </a:gdLst>
              <a:ahLst/>
              <a:cxnLst>
                <a:cxn ang="0">
                  <a:pos x="connsiteX0" y="connsiteY0"/>
                </a:cxn>
                <a:cxn ang="0">
                  <a:pos x="connsiteX1" y="connsiteY1"/>
                </a:cxn>
              </a:cxnLst>
              <a:rect l="l" t="t" r="r" b="b"/>
              <a:pathLst>
                <a:path w="38708" h="17852">
                  <a:moveTo>
                    <a:pt x="0" y="0"/>
                  </a:moveTo>
                  <a:lnTo>
                    <a:pt x="38709" y="0"/>
                  </a:lnTo>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94" name="Freeform: Shape 193">
              <a:extLst>
                <a:ext uri="{FF2B5EF4-FFF2-40B4-BE49-F238E27FC236}">
                  <a16:creationId xmlns:a16="http://schemas.microsoft.com/office/drawing/2014/main" id="{E5EB6508-2055-9654-C6A8-C53E1DC69DC3}"/>
                </a:ext>
              </a:extLst>
            </p:cNvPr>
            <p:cNvSpPr/>
            <p:nvPr/>
          </p:nvSpPr>
          <p:spPr>
            <a:xfrm>
              <a:off x="2701089" y="2430600"/>
              <a:ext cx="38884" cy="17852"/>
            </a:xfrm>
            <a:custGeom>
              <a:avLst/>
              <a:gdLst>
                <a:gd name="connsiteX0" fmla="*/ 0 w 38884"/>
                <a:gd name="connsiteY0" fmla="*/ 0 h 17852"/>
                <a:gd name="connsiteX1" fmla="*/ 38885 w 38884"/>
                <a:gd name="connsiteY1" fmla="*/ 0 h 17852"/>
              </a:gdLst>
              <a:ahLst/>
              <a:cxnLst>
                <a:cxn ang="0">
                  <a:pos x="connsiteX0" y="connsiteY0"/>
                </a:cxn>
                <a:cxn ang="0">
                  <a:pos x="connsiteX1" y="connsiteY1"/>
                </a:cxn>
              </a:cxnLst>
              <a:rect l="l" t="t" r="r" b="b"/>
              <a:pathLst>
                <a:path w="38884" h="17852">
                  <a:moveTo>
                    <a:pt x="0" y="0"/>
                  </a:moveTo>
                  <a:lnTo>
                    <a:pt x="38885" y="0"/>
                  </a:lnTo>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95" name="Freeform: Shape 194">
              <a:extLst>
                <a:ext uri="{FF2B5EF4-FFF2-40B4-BE49-F238E27FC236}">
                  <a16:creationId xmlns:a16="http://schemas.microsoft.com/office/drawing/2014/main" id="{3F67FA9D-EE40-29C0-65F4-CBF6538402A4}"/>
                </a:ext>
              </a:extLst>
            </p:cNvPr>
            <p:cNvSpPr/>
            <p:nvPr/>
          </p:nvSpPr>
          <p:spPr>
            <a:xfrm>
              <a:off x="2787128" y="2430600"/>
              <a:ext cx="38884" cy="17852"/>
            </a:xfrm>
            <a:custGeom>
              <a:avLst/>
              <a:gdLst>
                <a:gd name="connsiteX0" fmla="*/ 0 w 38884"/>
                <a:gd name="connsiteY0" fmla="*/ 0 h 17852"/>
                <a:gd name="connsiteX1" fmla="*/ 38885 w 38884"/>
                <a:gd name="connsiteY1" fmla="*/ 0 h 17852"/>
              </a:gdLst>
              <a:ahLst/>
              <a:cxnLst>
                <a:cxn ang="0">
                  <a:pos x="connsiteX0" y="connsiteY0"/>
                </a:cxn>
                <a:cxn ang="0">
                  <a:pos x="connsiteX1" y="connsiteY1"/>
                </a:cxn>
              </a:cxnLst>
              <a:rect l="l" t="t" r="r" b="b"/>
              <a:pathLst>
                <a:path w="38884" h="17852">
                  <a:moveTo>
                    <a:pt x="0" y="0"/>
                  </a:moveTo>
                  <a:lnTo>
                    <a:pt x="38885" y="0"/>
                  </a:lnTo>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96" name="Freeform: Shape 195">
              <a:extLst>
                <a:ext uri="{FF2B5EF4-FFF2-40B4-BE49-F238E27FC236}">
                  <a16:creationId xmlns:a16="http://schemas.microsoft.com/office/drawing/2014/main" id="{56264BAD-ACE7-FCD5-ECE4-8C2AAE503D97}"/>
                </a:ext>
              </a:extLst>
            </p:cNvPr>
            <p:cNvSpPr/>
            <p:nvPr/>
          </p:nvSpPr>
          <p:spPr>
            <a:xfrm>
              <a:off x="2873167" y="2430600"/>
              <a:ext cx="38708" cy="125146"/>
            </a:xfrm>
            <a:custGeom>
              <a:avLst/>
              <a:gdLst>
                <a:gd name="connsiteX0" fmla="*/ 0 w 38708"/>
                <a:gd name="connsiteY0" fmla="*/ 0 h 125146"/>
                <a:gd name="connsiteX1" fmla="*/ 38709 w 38708"/>
                <a:gd name="connsiteY1" fmla="*/ 0 h 125146"/>
                <a:gd name="connsiteX2" fmla="*/ 38709 w 38708"/>
                <a:gd name="connsiteY2" fmla="*/ 125146 h 125146"/>
                <a:gd name="connsiteX3" fmla="*/ 0 w 38708"/>
                <a:gd name="connsiteY3" fmla="*/ 125146 h 125146"/>
              </a:gdLst>
              <a:ahLst/>
              <a:cxnLst>
                <a:cxn ang="0">
                  <a:pos x="connsiteX0" y="connsiteY0"/>
                </a:cxn>
                <a:cxn ang="0">
                  <a:pos x="connsiteX1" y="connsiteY1"/>
                </a:cxn>
                <a:cxn ang="0">
                  <a:pos x="connsiteX2" y="connsiteY2"/>
                </a:cxn>
                <a:cxn ang="0">
                  <a:pos x="connsiteX3" y="connsiteY3"/>
                </a:cxn>
              </a:cxnLst>
              <a:rect l="l" t="t" r="r" b="b"/>
              <a:pathLst>
                <a:path w="38708" h="125146">
                  <a:moveTo>
                    <a:pt x="0" y="0"/>
                  </a:moveTo>
                  <a:lnTo>
                    <a:pt x="38709" y="0"/>
                  </a:lnTo>
                  <a:lnTo>
                    <a:pt x="38709" y="125146"/>
                  </a:lnTo>
                  <a:lnTo>
                    <a:pt x="0" y="125146"/>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97" name="Freeform: Shape 196">
              <a:extLst>
                <a:ext uri="{FF2B5EF4-FFF2-40B4-BE49-F238E27FC236}">
                  <a16:creationId xmlns:a16="http://schemas.microsoft.com/office/drawing/2014/main" id="{4FBAABD4-5F3D-5E59-FE46-C7C0435A2955}"/>
                </a:ext>
              </a:extLst>
            </p:cNvPr>
            <p:cNvSpPr/>
            <p:nvPr/>
          </p:nvSpPr>
          <p:spPr>
            <a:xfrm>
              <a:off x="2959206" y="2430600"/>
              <a:ext cx="38708" cy="150139"/>
            </a:xfrm>
            <a:custGeom>
              <a:avLst/>
              <a:gdLst>
                <a:gd name="connsiteX0" fmla="*/ 0 w 38708"/>
                <a:gd name="connsiteY0" fmla="*/ 0 h 150139"/>
                <a:gd name="connsiteX1" fmla="*/ 38709 w 38708"/>
                <a:gd name="connsiteY1" fmla="*/ 0 h 150139"/>
                <a:gd name="connsiteX2" fmla="*/ 38709 w 38708"/>
                <a:gd name="connsiteY2" fmla="*/ 150140 h 150139"/>
                <a:gd name="connsiteX3" fmla="*/ 0 w 38708"/>
                <a:gd name="connsiteY3" fmla="*/ 150140 h 150139"/>
              </a:gdLst>
              <a:ahLst/>
              <a:cxnLst>
                <a:cxn ang="0">
                  <a:pos x="connsiteX0" y="connsiteY0"/>
                </a:cxn>
                <a:cxn ang="0">
                  <a:pos x="connsiteX1" y="connsiteY1"/>
                </a:cxn>
                <a:cxn ang="0">
                  <a:pos x="connsiteX2" y="connsiteY2"/>
                </a:cxn>
                <a:cxn ang="0">
                  <a:pos x="connsiteX3" y="connsiteY3"/>
                </a:cxn>
              </a:cxnLst>
              <a:rect l="l" t="t" r="r" b="b"/>
              <a:pathLst>
                <a:path w="38708" h="150139">
                  <a:moveTo>
                    <a:pt x="0" y="0"/>
                  </a:moveTo>
                  <a:lnTo>
                    <a:pt x="38709" y="0"/>
                  </a:lnTo>
                  <a:lnTo>
                    <a:pt x="38709" y="150140"/>
                  </a:lnTo>
                  <a:lnTo>
                    <a:pt x="0" y="150140"/>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98" name="Freeform: Shape 197">
              <a:extLst>
                <a:ext uri="{FF2B5EF4-FFF2-40B4-BE49-F238E27FC236}">
                  <a16:creationId xmlns:a16="http://schemas.microsoft.com/office/drawing/2014/main" id="{52F2ADC5-06D7-E4AF-EBA0-2AAC77EE1376}"/>
                </a:ext>
              </a:extLst>
            </p:cNvPr>
            <p:cNvSpPr/>
            <p:nvPr/>
          </p:nvSpPr>
          <p:spPr>
            <a:xfrm>
              <a:off x="3045245" y="2430600"/>
              <a:ext cx="38708" cy="175133"/>
            </a:xfrm>
            <a:custGeom>
              <a:avLst/>
              <a:gdLst>
                <a:gd name="connsiteX0" fmla="*/ 0 w 38708"/>
                <a:gd name="connsiteY0" fmla="*/ 0 h 175133"/>
                <a:gd name="connsiteX1" fmla="*/ 38709 w 38708"/>
                <a:gd name="connsiteY1" fmla="*/ 0 h 175133"/>
                <a:gd name="connsiteX2" fmla="*/ 38709 w 38708"/>
                <a:gd name="connsiteY2" fmla="*/ 175133 h 175133"/>
                <a:gd name="connsiteX3" fmla="*/ 0 w 38708"/>
                <a:gd name="connsiteY3" fmla="*/ 175133 h 175133"/>
              </a:gdLst>
              <a:ahLst/>
              <a:cxnLst>
                <a:cxn ang="0">
                  <a:pos x="connsiteX0" y="connsiteY0"/>
                </a:cxn>
                <a:cxn ang="0">
                  <a:pos x="connsiteX1" y="connsiteY1"/>
                </a:cxn>
                <a:cxn ang="0">
                  <a:pos x="connsiteX2" y="connsiteY2"/>
                </a:cxn>
                <a:cxn ang="0">
                  <a:pos x="connsiteX3" y="connsiteY3"/>
                </a:cxn>
              </a:cxnLst>
              <a:rect l="l" t="t" r="r" b="b"/>
              <a:pathLst>
                <a:path w="38708" h="175133">
                  <a:moveTo>
                    <a:pt x="0" y="0"/>
                  </a:moveTo>
                  <a:lnTo>
                    <a:pt x="38709" y="0"/>
                  </a:lnTo>
                  <a:lnTo>
                    <a:pt x="38709" y="175133"/>
                  </a:lnTo>
                  <a:lnTo>
                    <a:pt x="0" y="175133"/>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99" name="Freeform: Shape 198">
              <a:extLst>
                <a:ext uri="{FF2B5EF4-FFF2-40B4-BE49-F238E27FC236}">
                  <a16:creationId xmlns:a16="http://schemas.microsoft.com/office/drawing/2014/main" id="{C64552E1-7472-1780-0345-74718CB09E6A}"/>
                </a:ext>
              </a:extLst>
            </p:cNvPr>
            <p:cNvSpPr/>
            <p:nvPr/>
          </p:nvSpPr>
          <p:spPr>
            <a:xfrm>
              <a:off x="3131460" y="2430600"/>
              <a:ext cx="38708" cy="200126"/>
            </a:xfrm>
            <a:custGeom>
              <a:avLst/>
              <a:gdLst>
                <a:gd name="connsiteX0" fmla="*/ 0 w 38708"/>
                <a:gd name="connsiteY0" fmla="*/ 0 h 200126"/>
                <a:gd name="connsiteX1" fmla="*/ 38709 w 38708"/>
                <a:gd name="connsiteY1" fmla="*/ 0 h 200126"/>
                <a:gd name="connsiteX2" fmla="*/ 38709 w 38708"/>
                <a:gd name="connsiteY2" fmla="*/ 200127 h 200126"/>
                <a:gd name="connsiteX3" fmla="*/ 0 w 38708"/>
                <a:gd name="connsiteY3" fmla="*/ 200127 h 200126"/>
              </a:gdLst>
              <a:ahLst/>
              <a:cxnLst>
                <a:cxn ang="0">
                  <a:pos x="connsiteX0" y="connsiteY0"/>
                </a:cxn>
                <a:cxn ang="0">
                  <a:pos x="connsiteX1" y="connsiteY1"/>
                </a:cxn>
                <a:cxn ang="0">
                  <a:pos x="connsiteX2" y="connsiteY2"/>
                </a:cxn>
                <a:cxn ang="0">
                  <a:pos x="connsiteX3" y="connsiteY3"/>
                </a:cxn>
              </a:cxnLst>
              <a:rect l="l" t="t" r="r" b="b"/>
              <a:pathLst>
                <a:path w="38708" h="200126">
                  <a:moveTo>
                    <a:pt x="0" y="0"/>
                  </a:moveTo>
                  <a:lnTo>
                    <a:pt x="38709" y="0"/>
                  </a:lnTo>
                  <a:lnTo>
                    <a:pt x="38709" y="200127"/>
                  </a:lnTo>
                  <a:lnTo>
                    <a:pt x="0" y="200127"/>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0" name="Freeform: Shape 199">
              <a:extLst>
                <a:ext uri="{FF2B5EF4-FFF2-40B4-BE49-F238E27FC236}">
                  <a16:creationId xmlns:a16="http://schemas.microsoft.com/office/drawing/2014/main" id="{382909B9-AA68-4EC3-9025-0A21A0581155}"/>
                </a:ext>
              </a:extLst>
            </p:cNvPr>
            <p:cNvSpPr/>
            <p:nvPr/>
          </p:nvSpPr>
          <p:spPr>
            <a:xfrm>
              <a:off x="3217498" y="2430600"/>
              <a:ext cx="38708" cy="200126"/>
            </a:xfrm>
            <a:custGeom>
              <a:avLst/>
              <a:gdLst>
                <a:gd name="connsiteX0" fmla="*/ 0 w 38708"/>
                <a:gd name="connsiteY0" fmla="*/ 0 h 200126"/>
                <a:gd name="connsiteX1" fmla="*/ 38709 w 38708"/>
                <a:gd name="connsiteY1" fmla="*/ 0 h 200126"/>
                <a:gd name="connsiteX2" fmla="*/ 38709 w 38708"/>
                <a:gd name="connsiteY2" fmla="*/ 200127 h 200126"/>
                <a:gd name="connsiteX3" fmla="*/ 0 w 38708"/>
                <a:gd name="connsiteY3" fmla="*/ 200127 h 200126"/>
              </a:gdLst>
              <a:ahLst/>
              <a:cxnLst>
                <a:cxn ang="0">
                  <a:pos x="connsiteX0" y="connsiteY0"/>
                </a:cxn>
                <a:cxn ang="0">
                  <a:pos x="connsiteX1" y="connsiteY1"/>
                </a:cxn>
                <a:cxn ang="0">
                  <a:pos x="connsiteX2" y="connsiteY2"/>
                </a:cxn>
                <a:cxn ang="0">
                  <a:pos x="connsiteX3" y="connsiteY3"/>
                </a:cxn>
              </a:cxnLst>
              <a:rect l="l" t="t" r="r" b="b"/>
              <a:pathLst>
                <a:path w="38708" h="200126">
                  <a:moveTo>
                    <a:pt x="0" y="0"/>
                  </a:moveTo>
                  <a:lnTo>
                    <a:pt x="38709" y="0"/>
                  </a:lnTo>
                  <a:lnTo>
                    <a:pt x="38709" y="200127"/>
                  </a:lnTo>
                  <a:lnTo>
                    <a:pt x="0" y="200127"/>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1" name="Freeform: Shape 200">
              <a:extLst>
                <a:ext uri="{FF2B5EF4-FFF2-40B4-BE49-F238E27FC236}">
                  <a16:creationId xmlns:a16="http://schemas.microsoft.com/office/drawing/2014/main" id="{F9E18EF5-8AC7-91E7-C2CC-02971A82F345}"/>
                </a:ext>
              </a:extLst>
            </p:cNvPr>
            <p:cNvSpPr/>
            <p:nvPr/>
          </p:nvSpPr>
          <p:spPr>
            <a:xfrm>
              <a:off x="3303713" y="2430600"/>
              <a:ext cx="38708" cy="250292"/>
            </a:xfrm>
            <a:custGeom>
              <a:avLst/>
              <a:gdLst>
                <a:gd name="connsiteX0" fmla="*/ 0 w 38708"/>
                <a:gd name="connsiteY0" fmla="*/ 0 h 250292"/>
                <a:gd name="connsiteX1" fmla="*/ 38709 w 38708"/>
                <a:gd name="connsiteY1" fmla="*/ 0 h 250292"/>
                <a:gd name="connsiteX2" fmla="*/ 38709 w 38708"/>
                <a:gd name="connsiteY2" fmla="*/ 250292 h 250292"/>
                <a:gd name="connsiteX3" fmla="*/ 0 w 38708"/>
                <a:gd name="connsiteY3" fmla="*/ 250292 h 250292"/>
              </a:gdLst>
              <a:ahLst/>
              <a:cxnLst>
                <a:cxn ang="0">
                  <a:pos x="connsiteX0" y="connsiteY0"/>
                </a:cxn>
                <a:cxn ang="0">
                  <a:pos x="connsiteX1" y="connsiteY1"/>
                </a:cxn>
                <a:cxn ang="0">
                  <a:pos x="connsiteX2" y="connsiteY2"/>
                </a:cxn>
                <a:cxn ang="0">
                  <a:pos x="connsiteX3" y="connsiteY3"/>
                </a:cxn>
              </a:cxnLst>
              <a:rect l="l" t="t" r="r" b="b"/>
              <a:pathLst>
                <a:path w="38708" h="250292">
                  <a:moveTo>
                    <a:pt x="0" y="0"/>
                  </a:moveTo>
                  <a:lnTo>
                    <a:pt x="38709" y="0"/>
                  </a:lnTo>
                  <a:lnTo>
                    <a:pt x="38709" y="250292"/>
                  </a:lnTo>
                  <a:lnTo>
                    <a:pt x="0" y="250292"/>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2" name="Freeform: Shape 201">
              <a:extLst>
                <a:ext uri="{FF2B5EF4-FFF2-40B4-BE49-F238E27FC236}">
                  <a16:creationId xmlns:a16="http://schemas.microsoft.com/office/drawing/2014/main" id="{4457E912-87BE-3B6F-BC95-2F5445697D84}"/>
                </a:ext>
              </a:extLst>
            </p:cNvPr>
            <p:cNvSpPr/>
            <p:nvPr/>
          </p:nvSpPr>
          <p:spPr>
            <a:xfrm>
              <a:off x="3389752" y="2430600"/>
              <a:ext cx="38708" cy="275285"/>
            </a:xfrm>
            <a:custGeom>
              <a:avLst/>
              <a:gdLst>
                <a:gd name="connsiteX0" fmla="*/ 0 w 38708"/>
                <a:gd name="connsiteY0" fmla="*/ 0 h 275285"/>
                <a:gd name="connsiteX1" fmla="*/ 38709 w 38708"/>
                <a:gd name="connsiteY1" fmla="*/ 0 h 275285"/>
                <a:gd name="connsiteX2" fmla="*/ 38709 w 38708"/>
                <a:gd name="connsiteY2" fmla="*/ 275286 h 275285"/>
                <a:gd name="connsiteX3" fmla="*/ 0 w 38708"/>
                <a:gd name="connsiteY3" fmla="*/ 275286 h 275285"/>
              </a:gdLst>
              <a:ahLst/>
              <a:cxnLst>
                <a:cxn ang="0">
                  <a:pos x="connsiteX0" y="connsiteY0"/>
                </a:cxn>
                <a:cxn ang="0">
                  <a:pos x="connsiteX1" y="connsiteY1"/>
                </a:cxn>
                <a:cxn ang="0">
                  <a:pos x="connsiteX2" y="connsiteY2"/>
                </a:cxn>
                <a:cxn ang="0">
                  <a:pos x="connsiteX3" y="connsiteY3"/>
                </a:cxn>
              </a:cxnLst>
              <a:rect l="l" t="t" r="r" b="b"/>
              <a:pathLst>
                <a:path w="38708" h="275285">
                  <a:moveTo>
                    <a:pt x="0" y="0"/>
                  </a:moveTo>
                  <a:lnTo>
                    <a:pt x="38709" y="0"/>
                  </a:lnTo>
                  <a:lnTo>
                    <a:pt x="38709" y="275286"/>
                  </a:lnTo>
                  <a:lnTo>
                    <a:pt x="0" y="275286"/>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3" name="Freeform: Shape 202">
              <a:extLst>
                <a:ext uri="{FF2B5EF4-FFF2-40B4-BE49-F238E27FC236}">
                  <a16:creationId xmlns:a16="http://schemas.microsoft.com/office/drawing/2014/main" id="{6C109D35-74A3-A7C8-5EB0-74C536DB5083}"/>
                </a:ext>
              </a:extLst>
            </p:cNvPr>
            <p:cNvSpPr/>
            <p:nvPr/>
          </p:nvSpPr>
          <p:spPr>
            <a:xfrm>
              <a:off x="3475791" y="2430600"/>
              <a:ext cx="38708" cy="275285"/>
            </a:xfrm>
            <a:custGeom>
              <a:avLst/>
              <a:gdLst>
                <a:gd name="connsiteX0" fmla="*/ 0 w 38708"/>
                <a:gd name="connsiteY0" fmla="*/ 0 h 275285"/>
                <a:gd name="connsiteX1" fmla="*/ 38709 w 38708"/>
                <a:gd name="connsiteY1" fmla="*/ 0 h 275285"/>
                <a:gd name="connsiteX2" fmla="*/ 38709 w 38708"/>
                <a:gd name="connsiteY2" fmla="*/ 275286 h 275285"/>
                <a:gd name="connsiteX3" fmla="*/ 0 w 38708"/>
                <a:gd name="connsiteY3" fmla="*/ 275286 h 275285"/>
              </a:gdLst>
              <a:ahLst/>
              <a:cxnLst>
                <a:cxn ang="0">
                  <a:pos x="connsiteX0" y="connsiteY0"/>
                </a:cxn>
                <a:cxn ang="0">
                  <a:pos x="connsiteX1" y="connsiteY1"/>
                </a:cxn>
                <a:cxn ang="0">
                  <a:pos x="connsiteX2" y="connsiteY2"/>
                </a:cxn>
                <a:cxn ang="0">
                  <a:pos x="connsiteX3" y="connsiteY3"/>
                </a:cxn>
              </a:cxnLst>
              <a:rect l="l" t="t" r="r" b="b"/>
              <a:pathLst>
                <a:path w="38708" h="275285">
                  <a:moveTo>
                    <a:pt x="0" y="0"/>
                  </a:moveTo>
                  <a:lnTo>
                    <a:pt x="38709" y="0"/>
                  </a:lnTo>
                  <a:lnTo>
                    <a:pt x="38709" y="275286"/>
                  </a:lnTo>
                  <a:lnTo>
                    <a:pt x="0" y="275286"/>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4" name="Freeform: Shape 203">
              <a:extLst>
                <a:ext uri="{FF2B5EF4-FFF2-40B4-BE49-F238E27FC236}">
                  <a16:creationId xmlns:a16="http://schemas.microsoft.com/office/drawing/2014/main" id="{B3301E60-9B8B-BDC1-D786-F2811921B462}"/>
                </a:ext>
              </a:extLst>
            </p:cNvPr>
            <p:cNvSpPr/>
            <p:nvPr/>
          </p:nvSpPr>
          <p:spPr>
            <a:xfrm>
              <a:off x="3561830" y="2430600"/>
              <a:ext cx="38708" cy="275285"/>
            </a:xfrm>
            <a:custGeom>
              <a:avLst/>
              <a:gdLst>
                <a:gd name="connsiteX0" fmla="*/ 0 w 38708"/>
                <a:gd name="connsiteY0" fmla="*/ 0 h 275285"/>
                <a:gd name="connsiteX1" fmla="*/ 38709 w 38708"/>
                <a:gd name="connsiteY1" fmla="*/ 0 h 275285"/>
                <a:gd name="connsiteX2" fmla="*/ 38709 w 38708"/>
                <a:gd name="connsiteY2" fmla="*/ 275286 h 275285"/>
                <a:gd name="connsiteX3" fmla="*/ 0 w 38708"/>
                <a:gd name="connsiteY3" fmla="*/ 275286 h 275285"/>
              </a:gdLst>
              <a:ahLst/>
              <a:cxnLst>
                <a:cxn ang="0">
                  <a:pos x="connsiteX0" y="connsiteY0"/>
                </a:cxn>
                <a:cxn ang="0">
                  <a:pos x="connsiteX1" y="connsiteY1"/>
                </a:cxn>
                <a:cxn ang="0">
                  <a:pos x="connsiteX2" y="connsiteY2"/>
                </a:cxn>
                <a:cxn ang="0">
                  <a:pos x="connsiteX3" y="connsiteY3"/>
                </a:cxn>
              </a:cxnLst>
              <a:rect l="l" t="t" r="r" b="b"/>
              <a:pathLst>
                <a:path w="38708" h="275285">
                  <a:moveTo>
                    <a:pt x="0" y="0"/>
                  </a:moveTo>
                  <a:lnTo>
                    <a:pt x="38709" y="0"/>
                  </a:lnTo>
                  <a:lnTo>
                    <a:pt x="38709" y="275286"/>
                  </a:lnTo>
                  <a:lnTo>
                    <a:pt x="0" y="275286"/>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5" name="Freeform: Shape 204">
              <a:extLst>
                <a:ext uri="{FF2B5EF4-FFF2-40B4-BE49-F238E27FC236}">
                  <a16:creationId xmlns:a16="http://schemas.microsoft.com/office/drawing/2014/main" id="{85D32ACC-DAE3-1654-CB41-27D7F7959A1A}"/>
                </a:ext>
              </a:extLst>
            </p:cNvPr>
            <p:cNvSpPr/>
            <p:nvPr/>
          </p:nvSpPr>
          <p:spPr>
            <a:xfrm>
              <a:off x="3647869" y="2430600"/>
              <a:ext cx="38708" cy="300279"/>
            </a:xfrm>
            <a:custGeom>
              <a:avLst/>
              <a:gdLst>
                <a:gd name="connsiteX0" fmla="*/ 0 w 38708"/>
                <a:gd name="connsiteY0" fmla="*/ 0 h 300279"/>
                <a:gd name="connsiteX1" fmla="*/ 38709 w 38708"/>
                <a:gd name="connsiteY1" fmla="*/ 0 h 300279"/>
                <a:gd name="connsiteX2" fmla="*/ 38709 w 38708"/>
                <a:gd name="connsiteY2" fmla="*/ 300279 h 300279"/>
                <a:gd name="connsiteX3" fmla="*/ 0 w 38708"/>
                <a:gd name="connsiteY3" fmla="*/ 300279 h 300279"/>
              </a:gdLst>
              <a:ahLst/>
              <a:cxnLst>
                <a:cxn ang="0">
                  <a:pos x="connsiteX0" y="connsiteY0"/>
                </a:cxn>
                <a:cxn ang="0">
                  <a:pos x="connsiteX1" y="connsiteY1"/>
                </a:cxn>
                <a:cxn ang="0">
                  <a:pos x="connsiteX2" y="connsiteY2"/>
                </a:cxn>
                <a:cxn ang="0">
                  <a:pos x="connsiteX3" y="connsiteY3"/>
                </a:cxn>
              </a:cxnLst>
              <a:rect l="l" t="t" r="r" b="b"/>
              <a:pathLst>
                <a:path w="38708" h="300279">
                  <a:moveTo>
                    <a:pt x="0" y="0"/>
                  </a:moveTo>
                  <a:lnTo>
                    <a:pt x="38709" y="0"/>
                  </a:lnTo>
                  <a:lnTo>
                    <a:pt x="38709" y="300279"/>
                  </a:lnTo>
                  <a:lnTo>
                    <a:pt x="0" y="300279"/>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6" name="Freeform: Shape 205">
              <a:extLst>
                <a:ext uri="{FF2B5EF4-FFF2-40B4-BE49-F238E27FC236}">
                  <a16:creationId xmlns:a16="http://schemas.microsoft.com/office/drawing/2014/main" id="{45E15282-3BB7-D60D-7867-DEB770AA7053}"/>
                </a:ext>
              </a:extLst>
            </p:cNvPr>
            <p:cNvSpPr/>
            <p:nvPr/>
          </p:nvSpPr>
          <p:spPr>
            <a:xfrm>
              <a:off x="3733908" y="2430600"/>
              <a:ext cx="38708" cy="300279"/>
            </a:xfrm>
            <a:custGeom>
              <a:avLst/>
              <a:gdLst>
                <a:gd name="connsiteX0" fmla="*/ 0 w 38708"/>
                <a:gd name="connsiteY0" fmla="*/ 0 h 300279"/>
                <a:gd name="connsiteX1" fmla="*/ 38709 w 38708"/>
                <a:gd name="connsiteY1" fmla="*/ 0 h 300279"/>
                <a:gd name="connsiteX2" fmla="*/ 38709 w 38708"/>
                <a:gd name="connsiteY2" fmla="*/ 300279 h 300279"/>
                <a:gd name="connsiteX3" fmla="*/ 0 w 38708"/>
                <a:gd name="connsiteY3" fmla="*/ 300279 h 300279"/>
              </a:gdLst>
              <a:ahLst/>
              <a:cxnLst>
                <a:cxn ang="0">
                  <a:pos x="connsiteX0" y="connsiteY0"/>
                </a:cxn>
                <a:cxn ang="0">
                  <a:pos x="connsiteX1" y="connsiteY1"/>
                </a:cxn>
                <a:cxn ang="0">
                  <a:pos x="connsiteX2" y="connsiteY2"/>
                </a:cxn>
                <a:cxn ang="0">
                  <a:pos x="connsiteX3" y="connsiteY3"/>
                </a:cxn>
              </a:cxnLst>
              <a:rect l="l" t="t" r="r" b="b"/>
              <a:pathLst>
                <a:path w="38708" h="300279">
                  <a:moveTo>
                    <a:pt x="0" y="0"/>
                  </a:moveTo>
                  <a:lnTo>
                    <a:pt x="38709" y="0"/>
                  </a:lnTo>
                  <a:lnTo>
                    <a:pt x="38709" y="300279"/>
                  </a:lnTo>
                  <a:lnTo>
                    <a:pt x="0" y="300279"/>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7" name="Freeform: Shape 206">
              <a:extLst>
                <a:ext uri="{FF2B5EF4-FFF2-40B4-BE49-F238E27FC236}">
                  <a16:creationId xmlns:a16="http://schemas.microsoft.com/office/drawing/2014/main" id="{8997300C-E368-19A6-4668-0C405917DE53}"/>
                </a:ext>
              </a:extLst>
            </p:cNvPr>
            <p:cNvSpPr/>
            <p:nvPr/>
          </p:nvSpPr>
          <p:spPr>
            <a:xfrm>
              <a:off x="3819946" y="2430600"/>
              <a:ext cx="38708" cy="325272"/>
            </a:xfrm>
            <a:custGeom>
              <a:avLst/>
              <a:gdLst>
                <a:gd name="connsiteX0" fmla="*/ 0 w 38708"/>
                <a:gd name="connsiteY0" fmla="*/ 0 h 325272"/>
                <a:gd name="connsiteX1" fmla="*/ 38709 w 38708"/>
                <a:gd name="connsiteY1" fmla="*/ 0 h 325272"/>
                <a:gd name="connsiteX2" fmla="*/ 38709 w 38708"/>
                <a:gd name="connsiteY2" fmla="*/ 325273 h 325272"/>
                <a:gd name="connsiteX3" fmla="*/ 0 w 38708"/>
                <a:gd name="connsiteY3" fmla="*/ 325273 h 325272"/>
              </a:gdLst>
              <a:ahLst/>
              <a:cxnLst>
                <a:cxn ang="0">
                  <a:pos x="connsiteX0" y="connsiteY0"/>
                </a:cxn>
                <a:cxn ang="0">
                  <a:pos x="connsiteX1" y="connsiteY1"/>
                </a:cxn>
                <a:cxn ang="0">
                  <a:pos x="connsiteX2" y="connsiteY2"/>
                </a:cxn>
                <a:cxn ang="0">
                  <a:pos x="connsiteX3" y="connsiteY3"/>
                </a:cxn>
              </a:cxnLst>
              <a:rect l="l" t="t" r="r" b="b"/>
              <a:pathLst>
                <a:path w="38708" h="325272">
                  <a:moveTo>
                    <a:pt x="0" y="0"/>
                  </a:moveTo>
                  <a:lnTo>
                    <a:pt x="38709" y="0"/>
                  </a:lnTo>
                  <a:lnTo>
                    <a:pt x="38709" y="325273"/>
                  </a:lnTo>
                  <a:lnTo>
                    <a:pt x="0" y="325273"/>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8" name="Freeform: Shape 207">
              <a:extLst>
                <a:ext uri="{FF2B5EF4-FFF2-40B4-BE49-F238E27FC236}">
                  <a16:creationId xmlns:a16="http://schemas.microsoft.com/office/drawing/2014/main" id="{72FD9406-074D-CD1C-8772-C80A43E98168}"/>
                </a:ext>
              </a:extLst>
            </p:cNvPr>
            <p:cNvSpPr/>
            <p:nvPr/>
          </p:nvSpPr>
          <p:spPr>
            <a:xfrm>
              <a:off x="3906161" y="2430600"/>
              <a:ext cx="38708" cy="400431"/>
            </a:xfrm>
            <a:custGeom>
              <a:avLst/>
              <a:gdLst>
                <a:gd name="connsiteX0" fmla="*/ 0 w 38708"/>
                <a:gd name="connsiteY0" fmla="*/ 0 h 400431"/>
                <a:gd name="connsiteX1" fmla="*/ 38709 w 38708"/>
                <a:gd name="connsiteY1" fmla="*/ 0 h 400431"/>
                <a:gd name="connsiteX2" fmla="*/ 38709 w 38708"/>
                <a:gd name="connsiteY2" fmla="*/ 400432 h 400431"/>
                <a:gd name="connsiteX3" fmla="*/ 0 w 38708"/>
                <a:gd name="connsiteY3" fmla="*/ 400432 h 400431"/>
              </a:gdLst>
              <a:ahLst/>
              <a:cxnLst>
                <a:cxn ang="0">
                  <a:pos x="connsiteX0" y="connsiteY0"/>
                </a:cxn>
                <a:cxn ang="0">
                  <a:pos x="connsiteX1" y="connsiteY1"/>
                </a:cxn>
                <a:cxn ang="0">
                  <a:pos x="connsiteX2" y="connsiteY2"/>
                </a:cxn>
                <a:cxn ang="0">
                  <a:pos x="connsiteX3" y="connsiteY3"/>
                </a:cxn>
              </a:cxnLst>
              <a:rect l="l" t="t" r="r" b="b"/>
              <a:pathLst>
                <a:path w="38708" h="400431">
                  <a:moveTo>
                    <a:pt x="0" y="0"/>
                  </a:moveTo>
                  <a:lnTo>
                    <a:pt x="38709" y="0"/>
                  </a:lnTo>
                  <a:lnTo>
                    <a:pt x="38709" y="400432"/>
                  </a:lnTo>
                  <a:lnTo>
                    <a:pt x="0" y="400432"/>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9" name="Freeform: Shape 208">
              <a:extLst>
                <a:ext uri="{FF2B5EF4-FFF2-40B4-BE49-F238E27FC236}">
                  <a16:creationId xmlns:a16="http://schemas.microsoft.com/office/drawing/2014/main" id="{5CF68B86-27FC-878B-BB75-2934E2385713}"/>
                </a:ext>
              </a:extLst>
            </p:cNvPr>
            <p:cNvSpPr/>
            <p:nvPr/>
          </p:nvSpPr>
          <p:spPr>
            <a:xfrm>
              <a:off x="3992200" y="2430600"/>
              <a:ext cx="38708" cy="425425"/>
            </a:xfrm>
            <a:custGeom>
              <a:avLst/>
              <a:gdLst>
                <a:gd name="connsiteX0" fmla="*/ 0 w 38708"/>
                <a:gd name="connsiteY0" fmla="*/ 0 h 425425"/>
                <a:gd name="connsiteX1" fmla="*/ 38709 w 38708"/>
                <a:gd name="connsiteY1" fmla="*/ 0 h 425425"/>
                <a:gd name="connsiteX2" fmla="*/ 38709 w 38708"/>
                <a:gd name="connsiteY2" fmla="*/ 425425 h 425425"/>
                <a:gd name="connsiteX3" fmla="*/ 0 w 38708"/>
                <a:gd name="connsiteY3" fmla="*/ 425425 h 425425"/>
              </a:gdLst>
              <a:ahLst/>
              <a:cxnLst>
                <a:cxn ang="0">
                  <a:pos x="connsiteX0" y="connsiteY0"/>
                </a:cxn>
                <a:cxn ang="0">
                  <a:pos x="connsiteX1" y="connsiteY1"/>
                </a:cxn>
                <a:cxn ang="0">
                  <a:pos x="connsiteX2" y="connsiteY2"/>
                </a:cxn>
                <a:cxn ang="0">
                  <a:pos x="connsiteX3" y="connsiteY3"/>
                </a:cxn>
              </a:cxnLst>
              <a:rect l="l" t="t" r="r" b="b"/>
              <a:pathLst>
                <a:path w="38708" h="425425">
                  <a:moveTo>
                    <a:pt x="0" y="0"/>
                  </a:moveTo>
                  <a:lnTo>
                    <a:pt x="38709" y="0"/>
                  </a:lnTo>
                  <a:lnTo>
                    <a:pt x="38709" y="425425"/>
                  </a:lnTo>
                  <a:lnTo>
                    <a:pt x="0" y="425425"/>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0" name="Freeform: Shape 209">
              <a:extLst>
                <a:ext uri="{FF2B5EF4-FFF2-40B4-BE49-F238E27FC236}">
                  <a16:creationId xmlns:a16="http://schemas.microsoft.com/office/drawing/2014/main" id="{A3AB48FA-D5E0-B0B8-13A2-6A3322A3DBEB}"/>
                </a:ext>
              </a:extLst>
            </p:cNvPr>
            <p:cNvSpPr/>
            <p:nvPr/>
          </p:nvSpPr>
          <p:spPr>
            <a:xfrm>
              <a:off x="4078239" y="2430600"/>
              <a:ext cx="38708" cy="425425"/>
            </a:xfrm>
            <a:custGeom>
              <a:avLst/>
              <a:gdLst>
                <a:gd name="connsiteX0" fmla="*/ 0 w 38708"/>
                <a:gd name="connsiteY0" fmla="*/ 0 h 425425"/>
                <a:gd name="connsiteX1" fmla="*/ 38709 w 38708"/>
                <a:gd name="connsiteY1" fmla="*/ 0 h 425425"/>
                <a:gd name="connsiteX2" fmla="*/ 38709 w 38708"/>
                <a:gd name="connsiteY2" fmla="*/ 425425 h 425425"/>
                <a:gd name="connsiteX3" fmla="*/ 0 w 38708"/>
                <a:gd name="connsiteY3" fmla="*/ 425425 h 425425"/>
              </a:gdLst>
              <a:ahLst/>
              <a:cxnLst>
                <a:cxn ang="0">
                  <a:pos x="connsiteX0" y="connsiteY0"/>
                </a:cxn>
                <a:cxn ang="0">
                  <a:pos x="connsiteX1" y="connsiteY1"/>
                </a:cxn>
                <a:cxn ang="0">
                  <a:pos x="connsiteX2" y="connsiteY2"/>
                </a:cxn>
                <a:cxn ang="0">
                  <a:pos x="connsiteX3" y="connsiteY3"/>
                </a:cxn>
              </a:cxnLst>
              <a:rect l="l" t="t" r="r" b="b"/>
              <a:pathLst>
                <a:path w="38708" h="425425">
                  <a:moveTo>
                    <a:pt x="0" y="0"/>
                  </a:moveTo>
                  <a:lnTo>
                    <a:pt x="38709" y="0"/>
                  </a:lnTo>
                  <a:lnTo>
                    <a:pt x="38709" y="425425"/>
                  </a:lnTo>
                  <a:lnTo>
                    <a:pt x="0" y="425425"/>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1" name="Freeform: Shape 210">
              <a:extLst>
                <a:ext uri="{FF2B5EF4-FFF2-40B4-BE49-F238E27FC236}">
                  <a16:creationId xmlns:a16="http://schemas.microsoft.com/office/drawing/2014/main" id="{D5FB99F9-06E5-E5B1-C17F-9B3831A0D9ED}"/>
                </a:ext>
              </a:extLst>
            </p:cNvPr>
            <p:cNvSpPr/>
            <p:nvPr/>
          </p:nvSpPr>
          <p:spPr>
            <a:xfrm>
              <a:off x="4164278" y="2430600"/>
              <a:ext cx="38708" cy="450418"/>
            </a:xfrm>
            <a:custGeom>
              <a:avLst/>
              <a:gdLst>
                <a:gd name="connsiteX0" fmla="*/ 0 w 38708"/>
                <a:gd name="connsiteY0" fmla="*/ 0 h 450418"/>
                <a:gd name="connsiteX1" fmla="*/ 38709 w 38708"/>
                <a:gd name="connsiteY1" fmla="*/ 0 h 450418"/>
                <a:gd name="connsiteX2" fmla="*/ 38709 w 38708"/>
                <a:gd name="connsiteY2" fmla="*/ 450419 h 450418"/>
                <a:gd name="connsiteX3" fmla="*/ 0 w 38708"/>
                <a:gd name="connsiteY3" fmla="*/ 450419 h 450418"/>
              </a:gdLst>
              <a:ahLst/>
              <a:cxnLst>
                <a:cxn ang="0">
                  <a:pos x="connsiteX0" y="connsiteY0"/>
                </a:cxn>
                <a:cxn ang="0">
                  <a:pos x="connsiteX1" y="connsiteY1"/>
                </a:cxn>
                <a:cxn ang="0">
                  <a:pos x="connsiteX2" y="connsiteY2"/>
                </a:cxn>
                <a:cxn ang="0">
                  <a:pos x="connsiteX3" y="connsiteY3"/>
                </a:cxn>
              </a:cxnLst>
              <a:rect l="l" t="t" r="r" b="b"/>
              <a:pathLst>
                <a:path w="38708" h="450418">
                  <a:moveTo>
                    <a:pt x="0" y="0"/>
                  </a:moveTo>
                  <a:lnTo>
                    <a:pt x="38709" y="0"/>
                  </a:lnTo>
                  <a:lnTo>
                    <a:pt x="38709" y="450419"/>
                  </a:lnTo>
                  <a:lnTo>
                    <a:pt x="0" y="450419"/>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2" name="Freeform: Shape 211">
              <a:extLst>
                <a:ext uri="{FF2B5EF4-FFF2-40B4-BE49-F238E27FC236}">
                  <a16:creationId xmlns:a16="http://schemas.microsoft.com/office/drawing/2014/main" id="{BD703303-8FD8-3568-D49D-019CDA371D84}"/>
                </a:ext>
              </a:extLst>
            </p:cNvPr>
            <p:cNvSpPr/>
            <p:nvPr/>
          </p:nvSpPr>
          <p:spPr>
            <a:xfrm>
              <a:off x="4250317" y="2430600"/>
              <a:ext cx="38708" cy="475412"/>
            </a:xfrm>
            <a:custGeom>
              <a:avLst/>
              <a:gdLst>
                <a:gd name="connsiteX0" fmla="*/ 0 w 38708"/>
                <a:gd name="connsiteY0" fmla="*/ 0 h 475412"/>
                <a:gd name="connsiteX1" fmla="*/ 38709 w 38708"/>
                <a:gd name="connsiteY1" fmla="*/ 0 h 475412"/>
                <a:gd name="connsiteX2" fmla="*/ 38709 w 38708"/>
                <a:gd name="connsiteY2" fmla="*/ 475412 h 475412"/>
                <a:gd name="connsiteX3" fmla="*/ 0 w 38708"/>
                <a:gd name="connsiteY3" fmla="*/ 475412 h 475412"/>
              </a:gdLst>
              <a:ahLst/>
              <a:cxnLst>
                <a:cxn ang="0">
                  <a:pos x="connsiteX0" y="connsiteY0"/>
                </a:cxn>
                <a:cxn ang="0">
                  <a:pos x="connsiteX1" y="connsiteY1"/>
                </a:cxn>
                <a:cxn ang="0">
                  <a:pos x="connsiteX2" y="connsiteY2"/>
                </a:cxn>
                <a:cxn ang="0">
                  <a:pos x="connsiteX3" y="connsiteY3"/>
                </a:cxn>
              </a:cxnLst>
              <a:rect l="l" t="t" r="r" b="b"/>
              <a:pathLst>
                <a:path w="38708" h="475412">
                  <a:moveTo>
                    <a:pt x="0" y="0"/>
                  </a:moveTo>
                  <a:lnTo>
                    <a:pt x="38709" y="0"/>
                  </a:lnTo>
                  <a:lnTo>
                    <a:pt x="38709" y="475412"/>
                  </a:lnTo>
                  <a:lnTo>
                    <a:pt x="0" y="475412"/>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3" name="Freeform: Shape 212">
              <a:extLst>
                <a:ext uri="{FF2B5EF4-FFF2-40B4-BE49-F238E27FC236}">
                  <a16:creationId xmlns:a16="http://schemas.microsoft.com/office/drawing/2014/main" id="{2EE8331D-2E2E-964B-41D8-4A0A48CED82A}"/>
                </a:ext>
              </a:extLst>
            </p:cNvPr>
            <p:cNvSpPr/>
            <p:nvPr/>
          </p:nvSpPr>
          <p:spPr>
            <a:xfrm>
              <a:off x="4336356" y="2430600"/>
              <a:ext cx="38708" cy="475412"/>
            </a:xfrm>
            <a:custGeom>
              <a:avLst/>
              <a:gdLst>
                <a:gd name="connsiteX0" fmla="*/ 0 w 38708"/>
                <a:gd name="connsiteY0" fmla="*/ 0 h 475412"/>
                <a:gd name="connsiteX1" fmla="*/ 38709 w 38708"/>
                <a:gd name="connsiteY1" fmla="*/ 0 h 475412"/>
                <a:gd name="connsiteX2" fmla="*/ 38709 w 38708"/>
                <a:gd name="connsiteY2" fmla="*/ 475412 h 475412"/>
                <a:gd name="connsiteX3" fmla="*/ 0 w 38708"/>
                <a:gd name="connsiteY3" fmla="*/ 475412 h 475412"/>
              </a:gdLst>
              <a:ahLst/>
              <a:cxnLst>
                <a:cxn ang="0">
                  <a:pos x="connsiteX0" y="connsiteY0"/>
                </a:cxn>
                <a:cxn ang="0">
                  <a:pos x="connsiteX1" y="connsiteY1"/>
                </a:cxn>
                <a:cxn ang="0">
                  <a:pos x="connsiteX2" y="connsiteY2"/>
                </a:cxn>
                <a:cxn ang="0">
                  <a:pos x="connsiteX3" y="connsiteY3"/>
                </a:cxn>
              </a:cxnLst>
              <a:rect l="l" t="t" r="r" b="b"/>
              <a:pathLst>
                <a:path w="38708" h="475412">
                  <a:moveTo>
                    <a:pt x="0" y="0"/>
                  </a:moveTo>
                  <a:lnTo>
                    <a:pt x="38709" y="0"/>
                  </a:lnTo>
                  <a:lnTo>
                    <a:pt x="38709" y="475412"/>
                  </a:lnTo>
                  <a:lnTo>
                    <a:pt x="0" y="475412"/>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4" name="Freeform: Shape 213">
              <a:extLst>
                <a:ext uri="{FF2B5EF4-FFF2-40B4-BE49-F238E27FC236}">
                  <a16:creationId xmlns:a16="http://schemas.microsoft.com/office/drawing/2014/main" id="{B733D4DD-9B21-248F-78D3-21B7D3DB49FB}"/>
                </a:ext>
              </a:extLst>
            </p:cNvPr>
            <p:cNvSpPr/>
            <p:nvPr/>
          </p:nvSpPr>
          <p:spPr>
            <a:xfrm>
              <a:off x="4508433" y="2430600"/>
              <a:ext cx="38708" cy="550571"/>
            </a:xfrm>
            <a:custGeom>
              <a:avLst/>
              <a:gdLst>
                <a:gd name="connsiteX0" fmla="*/ 0 w 38708"/>
                <a:gd name="connsiteY0" fmla="*/ 0 h 550571"/>
                <a:gd name="connsiteX1" fmla="*/ 38709 w 38708"/>
                <a:gd name="connsiteY1" fmla="*/ 0 h 550571"/>
                <a:gd name="connsiteX2" fmla="*/ 38709 w 38708"/>
                <a:gd name="connsiteY2" fmla="*/ 550572 h 550571"/>
                <a:gd name="connsiteX3" fmla="*/ 0 w 38708"/>
                <a:gd name="connsiteY3" fmla="*/ 550572 h 550571"/>
              </a:gdLst>
              <a:ahLst/>
              <a:cxnLst>
                <a:cxn ang="0">
                  <a:pos x="connsiteX0" y="connsiteY0"/>
                </a:cxn>
                <a:cxn ang="0">
                  <a:pos x="connsiteX1" y="connsiteY1"/>
                </a:cxn>
                <a:cxn ang="0">
                  <a:pos x="connsiteX2" y="connsiteY2"/>
                </a:cxn>
                <a:cxn ang="0">
                  <a:pos x="connsiteX3" y="connsiteY3"/>
                </a:cxn>
              </a:cxnLst>
              <a:rect l="l" t="t" r="r" b="b"/>
              <a:pathLst>
                <a:path w="38708" h="550571">
                  <a:moveTo>
                    <a:pt x="0" y="0"/>
                  </a:moveTo>
                  <a:lnTo>
                    <a:pt x="38709" y="0"/>
                  </a:lnTo>
                  <a:lnTo>
                    <a:pt x="38709" y="550572"/>
                  </a:lnTo>
                  <a:lnTo>
                    <a:pt x="0" y="550572"/>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5" name="Freeform: Shape 214">
              <a:extLst>
                <a:ext uri="{FF2B5EF4-FFF2-40B4-BE49-F238E27FC236}">
                  <a16:creationId xmlns:a16="http://schemas.microsoft.com/office/drawing/2014/main" id="{E83C6725-AE64-2B71-86D5-B01150FA7EE4}"/>
                </a:ext>
              </a:extLst>
            </p:cNvPr>
            <p:cNvSpPr/>
            <p:nvPr/>
          </p:nvSpPr>
          <p:spPr>
            <a:xfrm>
              <a:off x="4680511" y="2430600"/>
              <a:ext cx="38708" cy="575565"/>
            </a:xfrm>
            <a:custGeom>
              <a:avLst/>
              <a:gdLst>
                <a:gd name="connsiteX0" fmla="*/ 0 w 38708"/>
                <a:gd name="connsiteY0" fmla="*/ 0 h 575565"/>
                <a:gd name="connsiteX1" fmla="*/ 38709 w 38708"/>
                <a:gd name="connsiteY1" fmla="*/ 0 h 575565"/>
                <a:gd name="connsiteX2" fmla="*/ 38709 w 38708"/>
                <a:gd name="connsiteY2" fmla="*/ 575565 h 575565"/>
                <a:gd name="connsiteX3" fmla="*/ 0 w 38708"/>
                <a:gd name="connsiteY3" fmla="*/ 575565 h 575565"/>
              </a:gdLst>
              <a:ahLst/>
              <a:cxnLst>
                <a:cxn ang="0">
                  <a:pos x="connsiteX0" y="connsiteY0"/>
                </a:cxn>
                <a:cxn ang="0">
                  <a:pos x="connsiteX1" y="connsiteY1"/>
                </a:cxn>
                <a:cxn ang="0">
                  <a:pos x="connsiteX2" y="connsiteY2"/>
                </a:cxn>
                <a:cxn ang="0">
                  <a:pos x="connsiteX3" y="connsiteY3"/>
                </a:cxn>
              </a:cxnLst>
              <a:rect l="l" t="t" r="r" b="b"/>
              <a:pathLst>
                <a:path w="38708" h="575565">
                  <a:moveTo>
                    <a:pt x="0" y="0"/>
                  </a:moveTo>
                  <a:lnTo>
                    <a:pt x="38709" y="0"/>
                  </a:lnTo>
                  <a:lnTo>
                    <a:pt x="38709" y="575565"/>
                  </a:lnTo>
                  <a:lnTo>
                    <a:pt x="0" y="575565"/>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6" name="Freeform: Shape 215">
              <a:extLst>
                <a:ext uri="{FF2B5EF4-FFF2-40B4-BE49-F238E27FC236}">
                  <a16:creationId xmlns:a16="http://schemas.microsoft.com/office/drawing/2014/main" id="{973F40B3-0325-81D1-6406-A777F7525634}"/>
                </a:ext>
              </a:extLst>
            </p:cNvPr>
            <p:cNvSpPr/>
            <p:nvPr/>
          </p:nvSpPr>
          <p:spPr>
            <a:xfrm>
              <a:off x="4766726" y="2430600"/>
              <a:ext cx="38708" cy="600558"/>
            </a:xfrm>
            <a:custGeom>
              <a:avLst/>
              <a:gdLst>
                <a:gd name="connsiteX0" fmla="*/ 0 w 38708"/>
                <a:gd name="connsiteY0" fmla="*/ 0 h 600558"/>
                <a:gd name="connsiteX1" fmla="*/ 38709 w 38708"/>
                <a:gd name="connsiteY1" fmla="*/ 0 h 600558"/>
                <a:gd name="connsiteX2" fmla="*/ 38709 w 38708"/>
                <a:gd name="connsiteY2" fmla="*/ 600559 h 600558"/>
                <a:gd name="connsiteX3" fmla="*/ 0 w 38708"/>
                <a:gd name="connsiteY3" fmla="*/ 600559 h 600558"/>
              </a:gdLst>
              <a:ahLst/>
              <a:cxnLst>
                <a:cxn ang="0">
                  <a:pos x="connsiteX0" y="connsiteY0"/>
                </a:cxn>
                <a:cxn ang="0">
                  <a:pos x="connsiteX1" y="connsiteY1"/>
                </a:cxn>
                <a:cxn ang="0">
                  <a:pos x="connsiteX2" y="connsiteY2"/>
                </a:cxn>
                <a:cxn ang="0">
                  <a:pos x="connsiteX3" y="connsiteY3"/>
                </a:cxn>
              </a:cxnLst>
              <a:rect l="l" t="t" r="r" b="b"/>
              <a:pathLst>
                <a:path w="38708" h="600558">
                  <a:moveTo>
                    <a:pt x="0" y="0"/>
                  </a:moveTo>
                  <a:lnTo>
                    <a:pt x="38709" y="0"/>
                  </a:lnTo>
                  <a:lnTo>
                    <a:pt x="38709" y="600559"/>
                  </a:lnTo>
                  <a:lnTo>
                    <a:pt x="0" y="600559"/>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7" name="Freeform: Shape 216">
              <a:extLst>
                <a:ext uri="{FF2B5EF4-FFF2-40B4-BE49-F238E27FC236}">
                  <a16:creationId xmlns:a16="http://schemas.microsoft.com/office/drawing/2014/main" id="{EFAE7199-C7D0-4061-F558-9FB06465D28C}"/>
                </a:ext>
              </a:extLst>
            </p:cNvPr>
            <p:cNvSpPr/>
            <p:nvPr/>
          </p:nvSpPr>
          <p:spPr>
            <a:xfrm>
              <a:off x="4852765" y="2430600"/>
              <a:ext cx="38708" cy="625552"/>
            </a:xfrm>
            <a:custGeom>
              <a:avLst/>
              <a:gdLst>
                <a:gd name="connsiteX0" fmla="*/ 0 w 38708"/>
                <a:gd name="connsiteY0" fmla="*/ 0 h 625552"/>
                <a:gd name="connsiteX1" fmla="*/ 38709 w 38708"/>
                <a:gd name="connsiteY1" fmla="*/ 0 h 625552"/>
                <a:gd name="connsiteX2" fmla="*/ 38709 w 38708"/>
                <a:gd name="connsiteY2" fmla="*/ 625552 h 625552"/>
                <a:gd name="connsiteX3" fmla="*/ 0 w 38708"/>
                <a:gd name="connsiteY3" fmla="*/ 625552 h 625552"/>
              </a:gdLst>
              <a:ahLst/>
              <a:cxnLst>
                <a:cxn ang="0">
                  <a:pos x="connsiteX0" y="connsiteY0"/>
                </a:cxn>
                <a:cxn ang="0">
                  <a:pos x="connsiteX1" y="connsiteY1"/>
                </a:cxn>
                <a:cxn ang="0">
                  <a:pos x="connsiteX2" y="connsiteY2"/>
                </a:cxn>
                <a:cxn ang="0">
                  <a:pos x="connsiteX3" y="connsiteY3"/>
                </a:cxn>
              </a:cxnLst>
              <a:rect l="l" t="t" r="r" b="b"/>
              <a:pathLst>
                <a:path w="38708" h="625552">
                  <a:moveTo>
                    <a:pt x="0" y="0"/>
                  </a:moveTo>
                  <a:lnTo>
                    <a:pt x="38709" y="0"/>
                  </a:lnTo>
                  <a:lnTo>
                    <a:pt x="38709" y="625552"/>
                  </a:lnTo>
                  <a:lnTo>
                    <a:pt x="0" y="625552"/>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8" name="Freeform: Shape 217">
              <a:extLst>
                <a:ext uri="{FF2B5EF4-FFF2-40B4-BE49-F238E27FC236}">
                  <a16:creationId xmlns:a16="http://schemas.microsoft.com/office/drawing/2014/main" id="{9CC19C5E-B948-3C46-659D-B30BDEBDE803}"/>
                </a:ext>
              </a:extLst>
            </p:cNvPr>
            <p:cNvSpPr/>
            <p:nvPr/>
          </p:nvSpPr>
          <p:spPr>
            <a:xfrm>
              <a:off x="4938980" y="2430600"/>
              <a:ext cx="38708" cy="650724"/>
            </a:xfrm>
            <a:custGeom>
              <a:avLst/>
              <a:gdLst>
                <a:gd name="connsiteX0" fmla="*/ 0 w 38708"/>
                <a:gd name="connsiteY0" fmla="*/ 0 h 650724"/>
                <a:gd name="connsiteX1" fmla="*/ 38709 w 38708"/>
                <a:gd name="connsiteY1" fmla="*/ 0 h 650724"/>
                <a:gd name="connsiteX2" fmla="*/ 38709 w 38708"/>
                <a:gd name="connsiteY2" fmla="*/ 650724 h 650724"/>
                <a:gd name="connsiteX3" fmla="*/ 0 w 38708"/>
                <a:gd name="connsiteY3" fmla="*/ 650724 h 650724"/>
              </a:gdLst>
              <a:ahLst/>
              <a:cxnLst>
                <a:cxn ang="0">
                  <a:pos x="connsiteX0" y="connsiteY0"/>
                </a:cxn>
                <a:cxn ang="0">
                  <a:pos x="connsiteX1" y="connsiteY1"/>
                </a:cxn>
                <a:cxn ang="0">
                  <a:pos x="connsiteX2" y="connsiteY2"/>
                </a:cxn>
                <a:cxn ang="0">
                  <a:pos x="connsiteX3" y="connsiteY3"/>
                </a:cxn>
              </a:cxnLst>
              <a:rect l="l" t="t" r="r" b="b"/>
              <a:pathLst>
                <a:path w="38708" h="650724">
                  <a:moveTo>
                    <a:pt x="0" y="0"/>
                  </a:moveTo>
                  <a:lnTo>
                    <a:pt x="38709" y="0"/>
                  </a:lnTo>
                  <a:lnTo>
                    <a:pt x="38709" y="650724"/>
                  </a:lnTo>
                  <a:lnTo>
                    <a:pt x="0" y="650724"/>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9" name="Freeform: Shape 218">
              <a:extLst>
                <a:ext uri="{FF2B5EF4-FFF2-40B4-BE49-F238E27FC236}">
                  <a16:creationId xmlns:a16="http://schemas.microsoft.com/office/drawing/2014/main" id="{48067687-4B76-9879-8DDC-77363514AB85}"/>
                </a:ext>
              </a:extLst>
            </p:cNvPr>
            <p:cNvSpPr/>
            <p:nvPr/>
          </p:nvSpPr>
          <p:spPr>
            <a:xfrm>
              <a:off x="5025018" y="2430600"/>
              <a:ext cx="38708" cy="650724"/>
            </a:xfrm>
            <a:custGeom>
              <a:avLst/>
              <a:gdLst>
                <a:gd name="connsiteX0" fmla="*/ 0 w 38708"/>
                <a:gd name="connsiteY0" fmla="*/ 0 h 650724"/>
                <a:gd name="connsiteX1" fmla="*/ 38709 w 38708"/>
                <a:gd name="connsiteY1" fmla="*/ 0 h 650724"/>
                <a:gd name="connsiteX2" fmla="*/ 38709 w 38708"/>
                <a:gd name="connsiteY2" fmla="*/ 650724 h 650724"/>
                <a:gd name="connsiteX3" fmla="*/ 0 w 38708"/>
                <a:gd name="connsiteY3" fmla="*/ 650724 h 650724"/>
              </a:gdLst>
              <a:ahLst/>
              <a:cxnLst>
                <a:cxn ang="0">
                  <a:pos x="connsiteX0" y="connsiteY0"/>
                </a:cxn>
                <a:cxn ang="0">
                  <a:pos x="connsiteX1" y="connsiteY1"/>
                </a:cxn>
                <a:cxn ang="0">
                  <a:pos x="connsiteX2" y="connsiteY2"/>
                </a:cxn>
                <a:cxn ang="0">
                  <a:pos x="connsiteX3" y="connsiteY3"/>
                </a:cxn>
              </a:cxnLst>
              <a:rect l="l" t="t" r="r" b="b"/>
              <a:pathLst>
                <a:path w="38708" h="650724">
                  <a:moveTo>
                    <a:pt x="0" y="0"/>
                  </a:moveTo>
                  <a:lnTo>
                    <a:pt x="38709" y="0"/>
                  </a:lnTo>
                  <a:lnTo>
                    <a:pt x="38709" y="650724"/>
                  </a:lnTo>
                  <a:lnTo>
                    <a:pt x="0" y="650724"/>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0" name="Freeform: Shape 219">
              <a:extLst>
                <a:ext uri="{FF2B5EF4-FFF2-40B4-BE49-F238E27FC236}">
                  <a16:creationId xmlns:a16="http://schemas.microsoft.com/office/drawing/2014/main" id="{3ECB0308-7BA9-9DC5-B880-54BA20911FD0}"/>
                </a:ext>
              </a:extLst>
            </p:cNvPr>
            <p:cNvSpPr/>
            <p:nvPr/>
          </p:nvSpPr>
          <p:spPr>
            <a:xfrm>
              <a:off x="5111057" y="2430600"/>
              <a:ext cx="38708" cy="650724"/>
            </a:xfrm>
            <a:custGeom>
              <a:avLst/>
              <a:gdLst>
                <a:gd name="connsiteX0" fmla="*/ 0 w 38708"/>
                <a:gd name="connsiteY0" fmla="*/ 0 h 650724"/>
                <a:gd name="connsiteX1" fmla="*/ 38709 w 38708"/>
                <a:gd name="connsiteY1" fmla="*/ 0 h 650724"/>
                <a:gd name="connsiteX2" fmla="*/ 38709 w 38708"/>
                <a:gd name="connsiteY2" fmla="*/ 650724 h 650724"/>
                <a:gd name="connsiteX3" fmla="*/ 0 w 38708"/>
                <a:gd name="connsiteY3" fmla="*/ 650724 h 650724"/>
              </a:gdLst>
              <a:ahLst/>
              <a:cxnLst>
                <a:cxn ang="0">
                  <a:pos x="connsiteX0" y="connsiteY0"/>
                </a:cxn>
                <a:cxn ang="0">
                  <a:pos x="connsiteX1" y="connsiteY1"/>
                </a:cxn>
                <a:cxn ang="0">
                  <a:pos x="connsiteX2" y="connsiteY2"/>
                </a:cxn>
                <a:cxn ang="0">
                  <a:pos x="connsiteX3" y="connsiteY3"/>
                </a:cxn>
              </a:cxnLst>
              <a:rect l="l" t="t" r="r" b="b"/>
              <a:pathLst>
                <a:path w="38708" h="650724">
                  <a:moveTo>
                    <a:pt x="0" y="0"/>
                  </a:moveTo>
                  <a:lnTo>
                    <a:pt x="38709" y="0"/>
                  </a:lnTo>
                  <a:lnTo>
                    <a:pt x="38709" y="650724"/>
                  </a:lnTo>
                  <a:lnTo>
                    <a:pt x="0" y="650724"/>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1" name="Freeform: Shape 220">
              <a:extLst>
                <a:ext uri="{FF2B5EF4-FFF2-40B4-BE49-F238E27FC236}">
                  <a16:creationId xmlns:a16="http://schemas.microsoft.com/office/drawing/2014/main" id="{8D64F615-163F-4447-40A7-9366B9513EAC}"/>
                </a:ext>
              </a:extLst>
            </p:cNvPr>
            <p:cNvSpPr/>
            <p:nvPr/>
          </p:nvSpPr>
          <p:spPr>
            <a:xfrm>
              <a:off x="5197096" y="2430600"/>
              <a:ext cx="38708" cy="675717"/>
            </a:xfrm>
            <a:custGeom>
              <a:avLst/>
              <a:gdLst>
                <a:gd name="connsiteX0" fmla="*/ 0 w 38708"/>
                <a:gd name="connsiteY0" fmla="*/ 0 h 675717"/>
                <a:gd name="connsiteX1" fmla="*/ 38709 w 38708"/>
                <a:gd name="connsiteY1" fmla="*/ 0 h 675717"/>
                <a:gd name="connsiteX2" fmla="*/ 38709 w 38708"/>
                <a:gd name="connsiteY2" fmla="*/ 675718 h 675717"/>
                <a:gd name="connsiteX3" fmla="*/ 0 w 38708"/>
                <a:gd name="connsiteY3" fmla="*/ 675718 h 675717"/>
              </a:gdLst>
              <a:ahLst/>
              <a:cxnLst>
                <a:cxn ang="0">
                  <a:pos x="connsiteX0" y="connsiteY0"/>
                </a:cxn>
                <a:cxn ang="0">
                  <a:pos x="connsiteX1" y="connsiteY1"/>
                </a:cxn>
                <a:cxn ang="0">
                  <a:pos x="connsiteX2" y="connsiteY2"/>
                </a:cxn>
                <a:cxn ang="0">
                  <a:pos x="connsiteX3" y="connsiteY3"/>
                </a:cxn>
              </a:cxnLst>
              <a:rect l="l" t="t" r="r" b="b"/>
              <a:pathLst>
                <a:path w="38708" h="675717">
                  <a:moveTo>
                    <a:pt x="0" y="0"/>
                  </a:moveTo>
                  <a:lnTo>
                    <a:pt x="38709" y="0"/>
                  </a:lnTo>
                  <a:lnTo>
                    <a:pt x="38709" y="675718"/>
                  </a:lnTo>
                  <a:lnTo>
                    <a:pt x="0" y="675718"/>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2" name="Freeform: Shape 221">
              <a:extLst>
                <a:ext uri="{FF2B5EF4-FFF2-40B4-BE49-F238E27FC236}">
                  <a16:creationId xmlns:a16="http://schemas.microsoft.com/office/drawing/2014/main" id="{A73BD776-97A6-CF5B-AE63-A202F8875CB9}"/>
                </a:ext>
              </a:extLst>
            </p:cNvPr>
            <p:cNvSpPr/>
            <p:nvPr/>
          </p:nvSpPr>
          <p:spPr>
            <a:xfrm>
              <a:off x="5283135" y="2430600"/>
              <a:ext cx="38708" cy="675717"/>
            </a:xfrm>
            <a:custGeom>
              <a:avLst/>
              <a:gdLst>
                <a:gd name="connsiteX0" fmla="*/ 0 w 38708"/>
                <a:gd name="connsiteY0" fmla="*/ 0 h 675717"/>
                <a:gd name="connsiteX1" fmla="*/ 38709 w 38708"/>
                <a:gd name="connsiteY1" fmla="*/ 0 h 675717"/>
                <a:gd name="connsiteX2" fmla="*/ 38709 w 38708"/>
                <a:gd name="connsiteY2" fmla="*/ 675718 h 675717"/>
                <a:gd name="connsiteX3" fmla="*/ 0 w 38708"/>
                <a:gd name="connsiteY3" fmla="*/ 675718 h 675717"/>
              </a:gdLst>
              <a:ahLst/>
              <a:cxnLst>
                <a:cxn ang="0">
                  <a:pos x="connsiteX0" y="connsiteY0"/>
                </a:cxn>
                <a:cxn ang="0">
                  <a:pos x="connsiteX1" y="connsiteY1"/>
                </a:cxn>
                <a:cxn ang="0">
                  <a:pos x="connsiteX2" y="connsiteY2"/>
                </a:cxn>
                <a:cxn ang="0">
                  <a:pos x="connsiteX3" y="connsiteY3"/>
                </a:cxn>
              </a:cxnLst>
              <a:rect l="l" t="t" r="r" b="b"/>
              <a:pathLst>
                <a:path w="38708" h="675717">
                  <a:moveTo>
                    <a:pt x="0" y="0"/>
                  </a:moveTo>
                  <a:lnTo>
                    <a:pt x="38709" y="0"/>
                  </a:lnTo>
                  <a:lnTo>
                    <a:pt x="38709" y="675718"/>
                  </a:lnTo>
                  <a:lnTo>
                    <a:pt x="0" y="675718"/>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3" name="Freeform: Shape 222">
              <a:extLst>
                <a:ext uri="{FF2B5EF4-FFF2-40B4-BE49-F238E27FC236}">
                  <a16:creationId xmlns:a16="http://schemas.microsoft.com/office/drawing/2014/main" id="{A662AF71-F865-3D99-3ADC-4FE6D349959F}"/>
                </a:ext>
              </a:extLst>
            </p:cNvPr>
            <p:cNvSpPr/>
            <p:nvPr/>
          </p:nvSpPr>
          <p:spPr>
            <a:xfrm>
              <a:off x="5369174" y="2430600"/>
              <a:ext cx="38708" cy="675717"/>
            </a:xfrm>
            <a:custGeom>
              <a:avLst/>
              <a:gdLst>
                <a:gd name="connsiteX0" fmla="*/ 0 w 38708"/>
                <a:gd name="connsiteY0" fmla="*/ 0 h 675717"/>
                <a:gd name="connsiteX1" fmla="*/ 38709 w 38708"/>
                <a:gd name="connsiteY1" fmla="*/ 0 h 675717"/>
                <a:gd name="connsiteX2" fmla="*/ 38709 w 38708"/>
                <a:gd name="connsiteY2" fmla="*/ 675718 h 675717"/>
                <a:gd name="connsiteX3" fmla="*/ 0 w 38708"/>
                <a:gd name="connsiteY3" fmla="*/ 675718 h 675717"/>
              </a:gdLst>
              <a:ahLst/>
              <a:cxnLst>
                <a:cxn ang="0">
                  <a:pos x="connsiteX0" y="connsiteY0"/>
                </a:cxn>
                <a:cxn ang="0">
                  <a:pos x="connsiteX1" y="connsiteY1"/>
                </a:cxn>
                <a:cxn ang="0">
                  <a:pos x="connsiteX2" y="connsiteY2"/>
                </a:cxn>
                <a:cxn ang="0">
                  <a:pos x="connsiteX3" y="connsiteY3"/>
                </a:cxn>
              </a:cxnLst>
              <a:rect l="l" t="t" r="r" b="b"/>
              <a:pathLst>
                <a:path w="38708" h="675717">
                  <a:moveTo>
                    <a:pt x="0" y="0"/>
                  </a:moveTo>
                  <a:lnTo>
                    <a:pt x="38709" y="0"/>
                  </a:lnTo>
                  <a:lnTo>
                    <a:pt x="38709" y="675718"/>
                  </a:lnTo>
                  <a:lnTo>
                    <a:pt x="0" y="675718"/>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4" name="Freeform: Shape 223">
              <a:extLst>
                <a:ext uri="{FF2B5EF4-FFF2-40B4-BE49-F238E27FC236}">
                  <a16:creationId xmlns:a16="http://schemas.microsoft.com/office/drawing/2014/main" id="{FEB542B9-D01A-4905-391F-11682C50D0E3}"/>
                </a:ext>
              </a:extLst>
            </p:cNvPr>
            <p:cNvSpPr/>
            <p:nvPr/>
          </p:nvSpPr>
          <p:spPr>
            <a:xfrm>
              <a:off x="5455213" y="2430600"/>
              <a:ext cx="38708" cy="700711"/>
            </a:xfrm>
            <a:custGeom>
              <a:avLst/>
              <a:gdLst>
                <a:gd name="connsiteX0" fmla="*/ 0 w 38708"/>
                <a:gd name="connsiteY0" fmla="*/ 0 h 700711"/>
                <a:gd name="connsiteX1" fmla="*/ 38709 w 38708"/>
                <a:gd name="connsiteY1" fmla="*/ 0 h 700711"/>
                <a:gd name="connsiteX2" fmla="*/ 38709 w 38708"/>
                <a:gd name="connsiteY2" fmla="*/ 700711 h 700711"/>
                <a:gd name="connsiteX3" fmla="*/ 0 w 38708"/>
                <a:gd name="connsiteY3" fmla="*/ 700711 h 700711"/>
              </a:gdLst>
              <a:ahLst/>
              <a:cxnLst>
                <a:cxn ang="0">
                  <a:pos x="connsiteX0" y="connsiteY0"/>
                </a:cxn>
                <a:cxn ang="0">
                  <a:pos x="connsiteX1" y="connsiteY1"/>
                </a:cxn>
                <a:cxn ang="0">
                  <a:pos x="connsiteX2" y="connsiteY2"/>
                </a:cxn>
                <a:cxn ang="0">
                  <a:pos x="connsiteX3" y="connsiteY3"/>
                </a:cxn>
              </a:cxnLst>
              <a:rect l="l" t="t" r="r" b="b"/>
              <a:pathLst>
                <a:path w="38708" h="700711">
                  <a:moveTo>
                    <a:pt x="0" y="0"/>
                  </a:moveTo>
                  <a:lnTo>
                    <a:pt x="38709" y="0"/>
                  </a:lnTo>
                  <a:lnTo>
                    <a:pt x="38709" y="700711"/>
                  </a:lnTo>
                  <a:lnTo>
                    <a:pt x="0" y="700711"/>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5" name="Freeform: Shape 224">
              <a:extLst>
                <a:ext uri="{FF2B5EF4-FFF2-40B4-BE49-F238E27FC236}">
                  <a16:creationId xmlns:a16="http://schemas.microsoft.com/office/drawing/2014/main" id="{9BD03973-5BC5-7FB0-ED09-A94F2136BDDB}"/>
                </a:ext>
              </a:extLst>
            </p:cNvPr>
            <p:cNvSpPr/>
            <p:nvPr/>
          </p:nvSpPr>
          <p:spPr>
            <a:xfrm>
              <a:off x="5541252" y="2430600"/>
              <a:ext cx="38708" cy="750698"/>
            </a:xfrm>
            <a:custGeom>
              <a:avLst/>
              <a:gdLst>
                <a:gd name="connsiteX0" fmla="*/ 0 w 38708"/>
                <a:gd name="connsiteY0" fmla="*/ 0 h 750698"/>
                <a:gd name="connsiteX1" fmla="*/ 38709 w 38708"/>
                <a:gd name="connsiteY1" fmla="*/ 0 h 750698"/>
                <a:gd name="connsiteX2" fmla="*/ 38709 w 38708"/>
                <a:gd name="connsiteY2" fmla="*/ 750698 h 750698"/>
                <a:gd name="connsiteX3" fmla="*/ 0 w 38708"/>
                <a:gd name="connsiteY3" fmla="*/ 750698 h 750698"/>
              </a:gdLst>
              <a:ahLst/>
              <a:cxnLst>
                <a:cxn ang="0">
                  <a:pos x="connsiteX0" y="connsiteY0"/>
                </a:cxn>
                <a:cxn ang="0">
                  <a:pos x="connsiteX1" y="connsiteY1"/>
                </a:cxn>
                <a:cxn ang="0">
                  <a:pos x="connsiteX2" y="connsiteY2"/>
                </a:cxn>
                <a:cxn ang="0">
                  <a:pos x="connsiteX3" y="connsiteY3"/>
                </a:cxn>
              </a:cxnLst>
              <a:rect l="l" t="t" r="r" b="b"/>
              <a:pathLst>
                <a:path w="38708" h="750698">
                  <a:moveTo>
                    <a:pt x="0" y="0"/>
                  </a:moveTo>
                  <a:lnTo>
                    <a:pt x="38709" y="0"/>
                  </a:lnTo>
                  <a:lnTo>
                    <a:pt x="38709" y="750698"/>
                  </a:lnTo>
                  <a:lnTo>
                    <a:pt x="0" y="750698"/>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6" name="Freeform: Shape 225">
              <a:extLst>
                <a:ext uri="{FF2B5EF4-FFF2-40B4-BE49-F238E27FC236}">
                  <a16:creationId xmlns:a16="http://schemas.microsoft.com/office/drawing/2014/main" id="{1C668566-DEDB-9701-F83F-EB6AC2C0D7D6}"/>
                </a:ext>
              </a:extLst>
            </p:cNvPr>
            <p:cNvSpPr/>
            <p:nvPr/>
          </p:nvSpPr>
          <p:spPr>
            <a:xfrm>
              <a:off x="5627466" y="2430600"/>
              <a:ext cx="38708" cy="750698"/>
            </a:xfrm>
            <a:custGeom>
              <a:avLst/>
              <a:gdLst>
                <a:gd name="connsiteX0" fmla="*/ 0 w 38708"/>
                <a:gd name="connsiteY0" fmla="*/ 0 h 750698"/>
                <a:gd name="connsiteX1" fmla="*/ 38709 w 38708"/>
                <a:gd name="connsiteY1" fmla="*/ 0 h 750698"/>
                <a:gd name="connsiteX2" fmla="*/ 38709 w 38708"/>
                <a:gd name="connsiteY2" fmla="*/ 750698 h 750698"/>
                <a:gd name="connsiteX3" fmla="*/ 0 w 38708"/>
                <a:gd name="connsiteY3" fmla="*/ 750698 h 750698"/>
              </a:gdLst>
              <a:ahLst/>
              <a:cxnLst>
                <a:cxn ang="0">
                  <a:pos x="connsiteX0" y="connsiteY0"/>
                </a:cxn>
                <a:cxn ang="0">
                  <a:pos x="connsiteX1" y="connsiteY1"/>
                </a:cxn>
                <a:cxn ang="0">
                  <a:pos x="connsiteX2" y="connsiteY2"/>
                </a:cxn>
                <a:cxn ang="0">
                  <a:pos x="connsiteX3" y="connsiteY3"/>
                </a:cxn>
              </a:cxnLst>
              <a:rect l="l" t="t" r="r" b="b"/>
              <a:pathLst>
                <a:path w="38708" h="750698">
                  <a:moveTo>
                    <a:pt x="0" y="0"/>
                  </a:moveTo>
                  <a:lnTo>
                    <a:pt x="38709" y="0"/>
                  </a:lnTo>
                  <a:lnTo>
                    <a:pt x="38709" y="750698"/>
                  </a:lnTo>
                  <a:lnTo>
                    <a:pt x="0" y="750698"/>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7" name="Freeform: Shape 226">
              <a:extLst>
                <a:ext uri="{FF2B5EF4-FFF2-40B4-BE49-F238E27FC236}">
                  <a16:creationId xmlns:a16="http://schemas.microsoft.com/office/drawing/2014/main" id="{454E1F64-573D-F617-126C-DC3DA2A13D8B}"/>
                </a:ext>
              </a:extLst>
            </p:cNvPr>
            <p:cNvSpPr/>
            <p:nvPr/>
          </p:nvSpPr>
          <p:spPr>
            <a:xfrm>
              <a:off x="5971622" y="2430600"/>
              <a:ext cx="38708" cy="926009"/>
            </a:xfrm>
            <a:custGeom>
              <a:avLst/>
              <a:gdLst>
                <a:gd name="connsiteX0" fmla="*/ 0 w 38708"/>
                <a:gd name="connsiteY0" fmla="*/ 0 h 926009"/>
                <a:gd name="connsiteX1" fmla="*/ 38709 w 38708"/>
                <a:gd name="connsiteY1" fmla="*/ 0 h 926009"/>
                <a:gd name="connsiteX2" fmla="*/ 38709 w 38708"/>
                <a:gd name="connsiteY2" fmla="*/ 926010 h 926009"/>
                <a:gd name="connsiteX3" fmla="*/ 0 w 38708"/>
                <a:gd name="connsiteY3" fmla="*/ 926010 h 926009"/>
              </a:gdLst>
              <a:ahLst/>
              <a:cxnLst>
                <a:cxn ang="0">
                  <a:pos x="connsiteX0" y="connsiteY0"/>
                </a:cxn>
                <a:cxn ang="0">
                  <a:pos x="connsiteX1" y="connsiteY1"/>
                </a:cxn>
                <a:cxn ang="0">
                  <a:pos x="connsiteX2" y="connsiteY2"/>
                </a:cxn>
                <a:cxn ang="0">
                  <a:pos x="connsiteX3" y="connsiteY3"/>
                </a:cxn>
              </a:cxnLst>
              <a:rect l="l" t="t" r="r" b="b"/>
              <a:pathLst>
                <a:path w="38708" h="926009">
                  <a:moveTo>
                    <a:pt x="0" y="0"/>
                  </a:moveTo>
                  <a:lnTo>
                    <a:pt x="38709" y="0"/>
                  </a:lnTo>
                  <a:lnTo>
                    <a:pt x="38709" y="926010"/>
                  </a:lnTo>
                  <a:lnTo>
                    <a:pt x="0" y="926010"/>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8" name="Freeform: Shape 227">
              <a:extLst>
                <a:ext uri="{FF2B5EF4-FFF2-40B4-BE49-F238E27FC236}">
                  <a16:creationId xmlns:a16="http://schemas.microsoft.com/office/drawing/2014/main" id="{456ED5BD-D808-7CFF-A4F1-94A6425D0704}"/>
                </a:ext>
              </a:extLst>
            </p:cNvPr>
            <p:cNvSpPr/>
            <p:nvPr/>
          </p:nvSpPr>
          <p:spPr>
            <a:xfrm>
              <a:off x="6488031" y="2430600"/>
              <a:ext cx="38708" cy="1101143"/>
            </a:xfrm>
            <a:custGeom>
              <a:avLst/>
              <a:gdLst>
                <a:gd name="connsiteX0" fmla="*/ 0 w 38708"/>
                <a:gd name="connsiteY0" fmla="*/ 0 h 1101143"/>
                <a:gd name="connsiteX1" fmla="*/ 38709 w 38708"/>
                <a:gd name="connsiteY1" fmla="*/ 0 h 1101143"/>
                <a:gd name="connsiteX2" fmla="*/ 38709 w 38708"/>
                <a:gd name="connsiteY2" fmla="*/ 1101143 h 1101143"/>
                <a:gd name="connsiteX3" fmla="*/ 0 w 38708"/>
                <a:gd name="connsiteY3" fmla="*/ 1101143 h 1101143"/>
              </a:gdLst>
              <a:ahLst/>
              <a:cxnLst>
                <a:cxn ang="0">
                  <a:pos x="connsiteX0" y="connsiteY0"/>
                </a:cxn>
                <a:cxn ang="0">
                  <a:pos x="connsiteX1" y="connsiteY1"/>
                </a:cxn>
                <a:cxn ang="0">
                  <a:pos x="connsiteX2" y="connsiteY2"/>
                </a:cxn>
                <a:cxn ang="0">
                  <a:pos x="connsiteX3" y="connsiteY3"/>
                </a:cxn>
              </a:cxnLst>
              <a:rect l="l" t="t" r="r" b="b"/>
              <a:pathLst>
                <a:path w="38708" h="1101143">
                  <a:moveTo>
                    <a:pt x="0" y="0"/>
                  </a:moveTo>
                  <a:lnTo>
                    <a:pt x="38709" y="0"/>
                  </a:lnTo>
                  <a:lnTo>
                    <a:pt x="38709" y="1101143"/>
                  </a:lnTo>
                  <a:lnTo>
                    <a:pt x="0" y="1101143"/>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9" name="Freeform: Shape 228">
              <a:extLst>
                <a:ext uri="{FF2B5EF4-FFF2-40B4-BE49-F238E27FC236}">
                  <a16:creationId xmlns:a16="http://schemas.microsoft.com/office/drawing/2014/main" id="{8DBF4DA8-96B2-FF6F-FD15-10C2BFCD6F20}"/>
                </a:ext>
              </a:extLst>
            </p:cNvPr>
            <p:cNvSpPr/>
            <p:nvPr/>
          </p:nvSpPr>
          <p:spPr>
            <a:xfrm>
              <a:off x="7434811" y="2430600"/>
              <a:ext cx="38708" cy="1351435"/>
            </a:xfrm>
            <a:custGeom>
              <a:avLst/>
              <a:gdLst>
                <a:gd name="connsiteX0" fmla="*/ 0 w 38708"/>
                <a:gd name="connsiteY0" fmla="*/ 0 h 1351435"/>
                <a:gd name="connsiteX1" fmla="*/ 38709 w 38708"/>
                <a:gd name="connsiteY1" fmla="*/ 0 h 1351435"/>
                <a:gd name="connsiteX2" fmla="*/ 38709 w 38708"/>
                <a:gd name="connsiteY2" fmla="*/ 1351436 h 1351435"/>
                <a:gd name="connsiteX3" fmla="*/ 0 w 38708"/>
                <a:gd name="connsiteY3" fmla="*/ 1351436 h 1351435"/>
              </a:gdLst>
              <a:ahLst/>
              <a:cxnLst>
                <a:cxn ang="0">
                  <a:pos x="connsiteX0" y="connsiteY0"/>
                </a:cxn>
                <a:cxn ang="0">
                  <a:pos x="connsiteX1" y="connsiteY1"/>
                </a:cxn>
                <a:cxn ang="0">
                  <a:pos x="connsiteX2" y="connsiteY2"/>
                </a:cxn>
                <a:cxn ang="0">
                  <a:pos x="connsiteX3" y="connsiteY3"/>
                </a:cxn>
              </a:cxnLst>
              <a:rect l="l" t="t" r="r" b="b"/>
              <a:pathLst>
                <a:path w="38708" h="1351435">
                  <a:moveTo>
                    <a:pt x="0" y="0"/>
                  </a:moveTo>
                  <a:lnTo>
                    <a:pt x="38709" y="0"/>
                  </a:lnTo>
                  <a:lnTo>
                    <a:pt x="38709" y="1351436"/>
                  </a:lnTo>
                  <a:lnTo>
                    <a:pt x="0" y="1351436"/>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0" name="Freeform: Shape 229">
              <a:extLst>
                <a:ext uri="{FF2B5EF4-FFF2-40B4-BE49-F238E27FC236}">
                  <a16:creationId xmlns:a16="http://schemas.microsoft.com/office/drawing/2014/main" id="{A8AF13D7-D1B3-72C2-F894-8A079982B0B3}"/>
                </a:ext>
              </a:extLst>
            </p:cNvPr>
            <p:cNvSpPr/>
            <p:nvPr/>
          </p:nvSpPr>
          <p:spPr>
            <a:xfrm>
              <a:off x="9242155" y="2430600"/>
              <a:ext cx="38708" cy="2077140"/>
            </a:xfrm>
            <a:custGeom>
              <a:avLst/>
              <a:gdLst>
                <a:gd name="connsiteX0" fmla="*/ 0 w 38708"/>
                <a:gd name="connsiteY0" fmla="*/ 0 h 2077140"/>
                <a:gd name="connsiteX1" fmla="*/ 38709 w 38708"/>
                <a:gd name="connsiteY1" fmla="*/ 0 h 2077140"/>
                <a:gd name="connsiteX2" fmla="*/ 38709 w 38708"/>
                <a:gd name="connsiteY2" fmla="*/ 2077140 h 2077140"/>
                <a:gd name="connsiteX3" fmla="*/ 0 w 38708"/>
                <a:gd name="connsiteY3" fmla="*/ 2077140 h 2077140"/>
              </a:gdLst>
              <a:ahLst/>
              <a:cxnLst>
                <a:cxn ang="0">
                  <a:pos x="connsiteX0" y="connsiteY0"/>
                </a:cxn>
                <a:cxn ang="0">
                  <a:pos x="connsiteX1" y="connsiteY1"/>
                </a:cxn>
                <a:cxn ang="0">
                  <a:pos x="connsiteX2" y="connsiteY2"/>
                </a:cxn>
                <a:cxn ang="0">
                  <a:pos x="connsiteX3" y="connsiteY3"/>
                </a:cxn>
              </a:cxnLst>
              <a:rect l="l" t="t" r="r" b="b"/>
              <a:pathLst>
                <a:path w="38708" h="2077140">
                  <a:moveTo>
                    <a:pt x="0" y="0"/>
                  </a:moveTo>
                  <a:lnTo>
                    <a:pt x="38709" y="0"/>
                  </a:lnTo>
                  <a:lnTo>
                    <a:pt x="38709" y="2077140"/>
                  </a:lnTo>
                  <a:lnTo>
                    <a:pt x="0" y="2077140"/>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1" name="Freeform: Shape 230">
              <a:extLst>
                <a:ext uri="{FF2B5EF4-FFF2-40B4-BE49-F238E27FC236}">
                  <a16:creationId xmlns:a16="http://schemas.microsoft.com/office/drawing/2014/main" id="{FC130298-B2E6-8841-FDF2-2CD52E21F52C}"/>
                </a:ext>
              </a:extLst>
            </p:cNvPr>
            <p:cNvSpPr/>
            <p:nvPr/>
          </p:nvSpPr>
          <p:spPr>
            <a:xfrm>
              <a:off x="10274973" y="2430600"/>
              <a:ext cx="38708" cy="2502565"/>
            </a:xfrm>
            <a:custGeom>
              <a:avLst/>
              <a:gdLst>
                <a:gd name="connsiteX0" fmla="*/ 0 w 38708"/>
                <a:gd name="connsiteY0" fmla="*/ 0 h 2502565"/>
                <a:gd name="connsiteX1" fmla="*/ 38709 w 38708"/>
                <a:gd name="connsiteY1" fmla="*/ 0 h 2502565"/>
                <a:gd name="connsiteX2" fmla="*/ 38709 w 38708"/>
                <a:gd name="connsiteY2" fmla="*/ 2502566 h 2502565"/>
                <a:gd name="connsiteX3" fmla="*/ 0 w 38708"/>
                <a:gd name="connsiteY3" fmla="*/ 2502566 h 2502565"/>
              </a:gdLst>
              <a:ahLst/>
              <a:cxnLst>
                <a:cxn ang="0">
                  <a:pos x="connsiteX0" y="connsiteY0"/>
                </a:cxn>
                <a:cxn ang="0">
                  <a:pos x="connsiteX1" y="connsiteY1"/>
                </a:cxn>
                <a:cxn ang="0">
                  <a:pos x="connsiteX2" y="connsiteY2"/>
                </a:cxn>
                <a:cxn ang="0">
                  <a:pos x="connsiteX3" y="connsiteY3"/>
                </a:cxn>
              </a:cxnLst>
              <a:rect l="l" t="t" r="r" b="b"/>
              <a:pathLst>
                <a:path w="38708" h="2502565">
                  <a:moveTo>
                    <a:pt x="0" y="0"/>
                  </a:moveTo>
                  <a:lnTo>
                    <a:pt x="38709" y="0"/>
                  </a:lnTo>
                  <a:lnTo>
                    <a:pt x="38709" y="2502566"/>
                  </a:lnTo>
                  <a:lnTo>
                    <a:pt x="0" y="2502566"/>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2" name="Freeform: Shape 231">
              <a:extLst>
                <a:ext uri="{FF2B5EF4-FFF2-40B4-BE49-F238E27FC236}">
                  <a16:creationId xmlns:a16="http://schemas.microsoft.com/office/drawing/2014/main" id="{B8EDBF3F-678D-91B0-6C78-48549B2CE3FB}"/>
                </a:ext>
              </a:extLst>
            </p:cNvPr>
            <p:cNvSpPr/>
            <p:nvPr/>
          </p:nvSpPr>
          <p:spPr>
            <a:xfrm>
              <a:off x="10361012" y="2430600"/>
              <a:ext cx="38708" cy="2502565"/>
            </a:xfrm>
            <a:custGeom>
              <a:avLst/>
              <a:gdLst>
                <a:gd name="connsiteX0" fmla="*/ 0 w 38708"/>
                <a:gd name="connsiteY0" fmla="*/ 0 h 2502565"/>
                <a:gd name="connsiteX1" fmla="*/ 38709 w 38708"/>
                <a:gd name="connsiteY1" fmla="*/ 0 h 2502565"/>
                <a:gd name="connsiteX2" fmla="*/ 38709 w 38708"/>
                <a:gd name="connsiteY2" fmla="*/ 2502566 h 2502565"/>
                <a:gd name="connsiteX3" fmla="*/ 0 w 38708"/>
                <a:gd name="connsiteY3" fmla="*/ 2502566 h 2502565"/>
              </a:gdLst>
              <a:ahLst/>
              <a:cxnLst>
                <a:cxn ang="0">
                  <a:pos x="connsiteX0" y="connsiteY0"/>
                </a:cxn>
                <a:cxn ang="0">
                  <a:pos x="connsiteX1" y="connsiteY1"/>
                </a:cxn>
                <a:cxn ang="0">
                  <a:pos x="connsiteX2" y="connsiteY2"/>
                </a:cxn>
                <a:cxn ang="0">
                  <a:pos x="connsiteX3" y="connsiteY3"/>
                </a:cxn>
              </a:cxnLst>
              <a:rect l="l" t="t" r="r" b="b"/>
              <a:pathLst>
                <a:path w="38708" h="2502565">
                  <a:moveTo>
                    <a:pt x="0" y="0"/>
                  </a:moveTo>
                  <a:lnTo>
                    <a:pt x="38709" y="0"/>
                  </a:lnTo>
                  <a:lnTo>
                    <a:pt x="38709" y="2502566"/>
                  </a:lnTo>
                  <a:lnTo>
                    <a:pt x="0" y="2502566"/>
                  </a:lnTo>
                  <a:close/>
                </a:path>
              </a:pathLst>
            </a:custGeom>
            <a:grpFill/>
            <a:ln w="19867" cap="flat">
              <a:solidFill>
                <a:srgbClr val="FFC000"/>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233" name="Graphic 7">
            <a:extLst>
              <a:ext uri="{FF2B5EF4-FFF2-40B4-BE49-F238E27FC236}">
                <a16:creationId xmlns:a16="http://schemas.microsoft.com/office/drawing/2014/main" id="{6A6FDEBF-BF64-721D-EE47-3B55767D8C82}"/>
              </a:ext>
            </a:extLst>
          </p:cNvPr>
          <p:cNvGrpSpPr/>
          <p:nvPr/>
        </p:nvGrpSpPr>
        <p:grpSpPr>
          <a:xfrm>
            <a:off x="2988652" y="2368607"/>
            <a:ext cx="2891692" cy="1634256"/>
            <a:chOff x="5713505" y="2430600"/>
            <a:chExt cx="4428098" cy="2502565"/>
          </a:xfrm>
          <a:solidFill>
            <a:srgbClr val="009AA4"/>
          </a:solidFill>
        </p:grpSpPr>
        <p:sp>
          <p:nvSpPr>
            <p:cNvPr id="234" name="Freeform: Shape 233">
              <a:extLst>
                <a:ext uri="{FF2B5EF4-FFF2-40B4-BE49-F238E27FC236}">
                  <a16:creationId xmlns:a16="http://schemas.microsoft.com/office/drawing/2014/main" id="{D52B01A8-783A-9202-49DA-8F77A29732C9}"/>
                </a:ext>
              </a:extLst>
            </p:cNvPr>
            <p:cNvSpPr/>
            <p:nvPr/>
          </p:nvSpPr>
          <p:spPr>
            <a:xfrm>
              <a:off x="5713505" y="2430600"/>
              <a:ext cx="38708" cy="850850"/>
            </a:xfrm>
            <a:custGeom>
              <a:avLst/>
              <a:gdLst>
                <a:gd name="connsiteX0" fmla="*/ 0 w 38708"/>
                <a:gd name="connsiteY0" fmla="*/ 0 h 850850"/>
                <a:gd name="connsiteX1" fmla="*/ 38709 w 38708"/>
                <a:gd name="connsiteY1" fmla="*/ 0 h 850850"/>
                <a:gd name="connsiteX2" fmla="*/ 38709 w 38708"/>
                <a:gd name="connsiteY2" fmla="*/ 850851 h 850850"/>
                <a:gd name="connsiteX3" fmla="*/ 0 w 38708"/>
                <a:gd name="connsiteY3" fmla="*/ 850851 h 850850"/>
              </a:gdLst>
              <a:ahLst/>
              <a:cxnLst>
                <a:cxn ang="0">
                  <a:pos x="connsiteX0" y="connsiteY0"/>
                </a:cxn>
                <a:cxn ang="0">
                  <a:pos x="connsiteX1" y="connsiteY1"/>
                </a:cxn>
                <a:cxn ang="0">
                  <a:pos x="connsiteX2" y="connsiteY2"/>
                </a:cxn>
                <a:cxn ang="0">
                  <a:pos x="connsiteX3" y="connsiteY3"/>
                </a:cxn>
              </a:cxnLst>
              <a:rect l="l" t="t" r="r" b="b"/>
              <a:pathLst>
                <a:path w="38708" h="850850">
                  <a:moveTo>
                    <a:pt x="0" y="0"/>
                  </a:moveTo>
                  <a:lnTo>
                    <a:pt x="38709" y="0"/>
                  </a:lnTo>
                  <a:lnTo>
                    <a:pt x="38709" y="850851"/>
                  </a:lnTo>
                  <a:lnTo>
                    <a:pt x="0" y="850851"/>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5" name="Freeform: Shape 234">
              <a:extLst>
                <a:ext uri="{FF2B5EF4-FFF2-40B4-BE49-F238E27FC236}">
                  <a16:creationId xmlns:a16="http://schemas.microsoft.com/office/drawing/2014/main" id="{6EEB91AE-4FD7-291F-FBBB-443C59D6B6EC}"/>
                </a:ext>
              </a:extLst>
            </p:cNvPr>
            <p:cNvSpPr/>
            <p:nvPr/>
          </p:nvSpPr>
          <p:spPr>
            <a:xfrm>
              <a:off x="5799544" y="2430600"/>
              <a:ext cx="38708" cy="875844"/>
            </a:xfrm>
            <a:custGeom>
              <a:avLst/>
              <a:gdLst>
                <a:gd name="connsiteX0" fmla="*/ 0 w 38708"/>
                <a:gd name="connsiteY0" fmla="*/ 0 h 875844"/>
                <a:gd name="connsiteX1" fmla="*/ 38709 w 38708"/>
                <a:gd name="connsiteY1" fmla="*/ 0 h 875844"/>
                <a:gd name="connsiteX2" fmla="*/ 38709 w 38708"/>
                <a:gd name="connsiteY2" fmla="*/ 875844 h 875844"/>
                <a:gd name="connsiteX3" fmla="*/ 0 w 38708"/>
                <a:gd name="connsiteY3" fmla="*/ 875844 h 875844"/>
              </a:gdLst>
              <a:ahLst/>
              <a:cxnLst>
                <a:cxn ang="0">
                  <a:pos x="connsiteX0" y="connsiteY0"/>
                </a:cxn>
                <a:cxn ang="0">
                  <a:pos x="connsiteX1" y="connsiteY1"/>
                </a:cxn>
                <a:cxn ang="0">
                  <a:pos x="connsiteX2" y="connsiteY2"/>
                </a:cxn>
                <a:cxn ang="0">
                  <a:pos x="connsiteX3" y="connsiteY3"/>
                </a:cxn>
              </a:cxnLst>
              <a:rect l="l" t="t" r="r" b="b"/>
              <a:pathLst>
                <a:path w="38708" h="875844">
                  <a:moveTo>
                    <a:pt x="0" y="0"/>
                  </a:moveTo>
                  <a:lnTo>
                    <a:pt x="38709" y="0"/>
                  </a:lnTo>
                  <a:lnTo>
                    <a:pt x="38709" y="875844"/>
                  </a:lnTo>
                  <a:lnTo>
                    <a:pt x="0" y="875844"/>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6" name="Freeform: Shape 235">
              <a:extLst>
                <a:ext uri="{FF2B5EF4-FFF2-40B4-BE49-F238E27FC236}">
                  <a16:creationId xmlns:a16="http://schemas.microsoft.com/office/drawing/2014/main" id="{A23EAE23-75C0-C09F-F427-27EE49AEA2E6}"/>
                </a:ext>
              </a:extLst>
            </p:cNvPr>
            <p:cNvSpPr/>
            <p:nvPr/>
          </p:nvSpPr>
          <p:spPr>
            <a:xfrm>
              <a:off x="5885583" y="2430600"/>
              <a:ext cx="38708" cy="875844"/>
            </a:xfrm>
            <a:custGeom>
              <a:avLst/>
              <a:gdLst>
                <a:gd name="connsiteX0" fmla="*/ 0 w 38708"/>
                <a:gd name="connsiteY0" fmla="*/ 0 h 875844"/>
                <a:gd name="connsiteX1" fmla="*/ 38709 w 38708"/>
                <a:gd name="connsiteY1" fmla="*/ 0 h 875844"/>
                <a:gd name="connsiteX2" fmla="*/ 38709 w 38708"/>
                <a:gd name="connsiteY2" fmla="*/ 875844 h 875844"/>
                <a:gd name="connsiteX3" fmla="*/ 0 w 38708"/>
                <a:gd name="connsiteY3" fmla="*/ 875844 h 875844"/>
              </a:gdLst>
              <a:ahLst/>
              <a:cxnLst>
                <a:cxn ang="0">
                  <a:pos x="connsiteX0" y="connsiteY0"/>
                </a:cxn>
                <a:cxn ang="0">
                  <a:pos x="connsiteX1" y="connsiteY1"/>
                </a:cxn>
                <a:cxn ang="0">
                  <a:pos x="connsiteX2" y="connsiteY2"/>
                </a:cxn>
                <a:cxn ang="0">
                  <a:pos x="connsiteX3" y="connsiteY3"/>
                </a:cxn>
              </a:cxnLst>
              <a:rect l="l" t="t" r="r" b="b"/>
              <a:pathLst>
                <a:path w="38708" h="875844">
                  <a:moveTo>
                    <a:pt x="0" y="0"/>
                  </a:moveTo>
                  <a:lnTo>
                    <a:pt x="38709" y="0"/>
                  </a:lnTo>
                  <a:lnTo>
                    <a:pt x="38709" y="875844"/>
                  </a:lnTo>
                  <a:lnTo>
                    <a:pt x="0" y="875844"/>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7" name="Freeform: Shape 236">
              <a:extLst>
                <a:ext uri="{FF2B5EF4-FFF2-40B4-BE49-F238E27FC236}">
                  <a16:creationId xmlns:a16="http://schemas.microsoft.com/office/drawing/2014/main" id="{C87871B8-D537-80C6-7F3F-2F4D018C7508}"/>
                </a:ext>
              </a:extLst>
            </p:cNvPr>
            <p:cNvSpPr/>
            <p:nvPr/>
          </p:nvSpPr>
          <p:spPr>
            <a:xfrm>
              <a:off x="6057661" y="2430600"/>
              <a:ext cx="38708" cy="1000990"/>
            </a:xfrm>
            <a:custGeom>
              <a:avLst/>
              <a:gdLst>
                <a:gd name="connsiteX0" fmla="*/ 0 w 38708"/>
                <a:gd name="connsiteY0" fmla="*/ 0 h 1000990"/>
                <a:gd name="connsiteX1" fmla="*/ 38709 w 38708"/>
                <a:gd name="connsiteY1" fmla="*/ 0 h 1000990"/>
                <a:gd name="connsiteX2" fmla="*/ 38709 w 38708"/>
                <a:gd name="connsiteY2" fmla="*/ 1000991 h 1000990"/>
                <a:gd name="connsiteX3" fmla="*/ 0 w 38708"/>
                <a:gd name="connsiteY3" fmla="*/ 1000991 h 1000990"/>
              </a:gdLst>
              <a:ahLst/>
              <a:cxnLst>
                <a:cxn ang="0">
                  <a:pos x="connsiteX0" y="connsiteY0"/>
                </a:cxn>
                <a:cxn ang="0">
                  <a:pos x="connsiteX1" y="connsiteY1"/>
                </a:cxn>
                <a:cxn ang="0">
                  <a:pos x="connsiteX2" y="connsiteY2"/>
                </a:cxn>
                <a:cxn ang="0">
                  <a:pos x="connsiteX3" y="connsiteY3"/>
                </a:cxn>
              </a:cxnLst>
              <a:rect l="l" t="t" r="r" b="b"/>
              <a:pathLst>
                <a:path w="38708" h="1000990">
                  <a:moveTo>
                    <a:pt x="0" y="0"/>
                  </a:moveTo>
                  <a:lnTo>
                    <a:pt x="38709" y="0"/>
                  </a:lnTo>
                  <a:lnTo>
                    <a:pt x="38709" y="1000991"/>
                  </a:lnTo>
                  <a:lnTo>
                    <a:pt x="0" y="1000991"/>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8" name="Freeform: Shape 237">
              <a:extLst>
                <a:ext uri="{FF2B5EF4-FFF2-40B4-BE49-F238E27FC236}">
                  <a16:creationId xmlns:a16="http://schemas.microsoft.com/office/drawing/2014/main" id="{5BCAC818-080B-C983-19EB-D0BEC3385CA0}"/>
                </a:ext>
              </a:extLst>
            </p:cNvPr>
            <p:cNvSpPr/>
            <p:nvPr/>
          </p:nvSpPr>
          <p:spPr>
            <a:xfrm>
              <a:off x="6143700" y="2430600"/>
              <a:ext cx="38708" cy="1000990"/>
            </a:xfrm>
            <a:custGeom>
              <a:avLst/>
              <a:gdLst>
                <a:gd name="connsiteX0" fmla="*/ 0 w 38708"/>
                <a:gd name="connsiteY0" fmla="*/ 0 h 1000990"/>
                <a:gd name="connsiteX1" fmla="*/ 38709 w 38708"/>
                <a:gd name="connsiteY1" fmla="*/ 0 h 1000990"/>
                <a:gd name="connsiteX2" fmla="*/ 38709 w 38708"/>
                <a:gd name="connsiteY2" fmla="*/ 1000991 h 1000990"/>
                <a:gd name="connsiteX3" fmla="*/ 0 w 38708"/>
                <a:gd name="connsiteY3" fmla="*/ 1000991 h 1000990"/>
              </a:gdLst>
              <a:ahLst/>
              <a:cxnLst>
                <a:cxn ang="0">
                  <a:pos x="connsiteX0" y="connsiteY0"/>
                </a:cxn>
                <a:cxn ang="0">
                  <a:pos x="connsiteX1" y="connsiteY1"/>
                </a:cxn>
                <a:cxn ang="0">
                  <a:pos x="connsiteX2" y="connsiteY2"/>
                </a:cxn>
                <a:cxn ang="0">
                  <a:pos x="connsiteX3" y="connsiteY3"/>
                </a:cxn>
              </a:cxnLst>
              <a:rect l="l" t="t" r="r" b="b"/>
              <a:pathLst>
                <a:path w="38708" h="1000990">
                  <a:moveTo>
                    <a:pt x="0" y="0"/>
                  </a:moveTo>
                  <a:lnTo>
                    <a:pt x="38709" y="0"/>
                  </a:lnTo>
                  <a:lnTo>
                    <a:pt x="38709" y="1000991"/>
                  </a:lnTo>
                  <a:lnTo>
                    <a:pt x="0" y="1000991"/>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9" name="Freeform: Shape 238">
              <a:extLst>
                <a:ext uri="{FF2B5EF4-FFF2-40B4-BE49-F238E27FC236}">
                  <a16:creationId xmlns:a16="http://schemas.microsoft.com/office/drawing/2014/main" id="{1A66C76D-225B-8BEB-6630-08357E1E830E}"/>
                </a:ext>
              </a:extLst>
            </p:cNvPr>
            <p:cNvSpPr/>
            <p:nvPr/>
          </p:nvSpPr>
          <p:spPr>
            <a:xfrm>
              <a:off x="6229739" y="2430600"/>
              <a:ext cx="38708" cy="1051156"/>
            </a:xfrm>
            <a:custGeom>
              <a:avLst/>
              <a:gdLst>
                <a:gd name="connsiteX0" fmla="*/ 0 w 38708"/>
                <a:gd name="connsiteY0" fmla="*/ 0 h 1051156"/>
                <a:gd name="connsiteX1" fmla="*/ 38709 w 38708"/>
                <a:gd name="connsiteY1" fmla="*/ 0 h 1051156"/>
                <a:gd name="connsiteX2" fmla="*/ 38709 w 38708"/>
                <a:gd name="connsiteY2" fmla="*/ 1051156 h 1051156"/>
                <a:gd name="connsiteX3" fmla="*/ 0 w 38708"/>
                <a:gd name="connsiteY3" fmla="*/ 1051156 h 1051156"/>
              </a:gdLst>
              <a:ahLst/>
              <a:cxnLst>
                <a:cxn ang="0">
                  <a:pos x="connsiteX0" y="connsiteY0"/>
                </a:cxn>
                <a:cxn ang="0">
                  <a:pos x="connsiteX1" y="connsiteY1"/>
                </a:cxn>
                <a:cxn ang="0">
                  <a:pos x="connsiteX2" y="connsiteY2"/>
                </a:cxn>
                <a:cxn ang="0">
                  <a:pos x="connsiteX3" y="connsiteY3"/>
                </a:cxn>
              </a:cxnLst>
              <a:rect l="l" t="t" r="r" b="b"/>
              <a:pathLst>
                <a:path w="38708" h="1051156">
                  <a:moveTo>
                    <a:pt x="0" y="0"/>
                  </a:moveTo>
                  <a:lnTo>
                    <a:pt x="38709" y="0"/>
                  </a:lnTo>
                  <a:lnTo>
                    <a:pt x="38709" y="1051156"/>
                  </a:lnTo>
                  <a:lnTo>
                    <a:pt x="0" y="1051156"/>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0" name="Freeform: Shape 239">
              <a:extLst>
                <a:ext uri="{FF2B5EF4-FFF2-40B4-BE49-F238E27FC236}">
                  <a16:creationId xmlns:a16="http://schemas.microsoft.com/office/drawing/2014/main" id="{AF871A78-0D14-B05F-6A16-6EE0C46C4869}"/>
                </a:ext>
              </a:extLst>
            </p:cNvPr>
            <p:cNvSpPr/>
            <p:nvPr/>
          </p:nvSpPr>
          <p:spPr>
            <a:xfrm>
              <a:off x="6315777" y="2430600"/>
              <a:ext cx="38708" cy="1051156"/>
            </a:xfrm>
            <a:custGeom>
              <a:avLst/>
              <a:gdLst>
                <a:gd name="connsiteX0" fmla="*/ 0 w 38708"/>
                <a:gd name="connsiteY0" fmla="*/ 0 h 1051156"/>
                <a:gd name="connsiteX1" fmla="*/ 38709 w 38708"/>
                <a:gd name="connsiteY1" fmla="*/ 0 h 1051156"/>
                <a:gd name="connsiteX2" fmla="*/ 38709 w 38708"/>
                <a:gd name="connsiteY2" fmla="*/ 1051156 h 1051156"/>
                <a:gd name="connsiteX3" fmla="*/ 0 w 38708"/>
                <a:gd name="connsiteY3" fmla="*/ 1051156 h 1051156"/>
              </a:gdLst>
              <a:ahLst/>
              <a:cxnLst>
                <a:cxn ang="0">
                  <a:pos x="connsiteX0" y="connsiteY0"/>
                </a:cxn>
                <a:cxn ang="0">
                  <a:pos x="connsiteX1" y="connsiteY1"/>
                </a:cxn>
                <a:cxn ang="0">
                  <a:pos x="connsiteX2" y="connsiteY2"/>
                </a:cxn>
                <a:cxn ang="0">
                  <a:pos x="connsiteX3" y="connsiteY3"/>
                </a:cxn>
              </a:cxnLst>
              <a:rect l="l" t="t" r="r" b="b"/>
              <a:pathLst>
                <a:path w="38708" h="1051156">
                  <a:moveTo>
                    <a:pt x="0" y="0"/>
                  </a:moveTo>
                  <a:lnTo>
                    <a:pt x="38709" y="0"/>
                  </a:lnTo>
                  <a:lnTo>
                    <a:pt x="38709" y="1051156"/>
                  </a:lnTo>
                  <a:lnTo>
                    <a:pt x="0" y="1051156"/>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1" name="Freeform: Shape 240">
              <a:extLst>
                <a:ext uri="{FF2B5EF4-FFF2-40B4-BE49-F238E27FC236}">
                  <a16:creationId xmlns:a16="http://schemas.microsoft.com/office/drawing/2014/main" id="{1BEED62B-A7E8-C4A2-D5C0-F96A8844DF2C}"/>
                </a:ext>
              </a:extLst>
            </p:cNvPr>
            <p:cNvSpPr/>
            <p:nvPr/>
          </p:nvSpPr>
          <p:spPr>
            <a:xfrm>
              <a:off x="6574070" y="2430600"/>
              <a:ext cx="38708" cy="1126136"/>
            </a:xfrm>
            <a:custGeom>
              <a:avLst/>
              <a:gdLst>
                <a:gd name="connsiteX0" fmla="*/ 0 w 38708"/>
                <a:gd name="connsiteY0" fmla="*/ 0 h 1126136"/>
                <a:gd name="connsiteX1" fmla="*/ 38709 w 38708"/>
                <a:gd name="connsiteY1" fmla="*/ 0 h 1126136"/>
                <a:gd name="connsiteX2" fmla="*/ 38709 w 38708"/>
                <a:gd name="connsiteY2" fmla="*/ 1126137 h 1126136"/>
                <a:gd name="connsiteX3" fmla="*/ 0 w 38708"/>
                <a:gd name="connsiteY3" fmla="*/ 1126137 h 1126136"/>
              </a:gdLst>
              <a:ahLst/>
              <a:cxnLst>
                <a:cxn ang="0">
                  <a:pos x="connsiteX0" y="connsiteY0"/>
                </a:cxn>
                <a:cxn ang="0">
                  <a:pos x="connsiteX1" y="connsiteY1"/>
                </a:cxn>
                <a:cxn ang="0">
                  <a:pos x="connsiteX2" y="connsiteY2"/>
                </a:cxn>
                <a:cxn ang="0">
                  <a:pos x="connsiteX3" y="connsiteY3"/>
                </a:cxn>
              </a:cxnLst>
              <a:rect l="l" t="t" r="r" b="b"/>
              <a:pathLst>
                <a:path w="38708" h="1126136">
                  <a:moveTo>
                    <a:pt x="0" y="0"/>
                  </a:moveTo>
                  <a:lnTo>
                    <a:pt x="38709" y="0"/>
                  </a:lnTo>
                  <a:lnTo>
                    <a:pt x="38709" y="1126137"/>
                  </a:lnTo>
                  <a:lnTo>
                    <a:pt x="0" y="1126137"/>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2" name="Freeform: Shape 241">
              <a:extLst>
                <a:ext uri="{FF2B5EF4-FFF2-40B4-BE49-F238E27FC236}">
                  <a16:creationId xmlns:a16="http://schemas.microsoft.com/office/drawing/2014/main" id="{3C332C8F-75EC-5849-EB0E-2CDC78020850}"/>
                </a:ext>
              </a:extLst>
            </p:cNvPr>
            <p:cNvSpPr/>
            <p:nvPr/>
          </p:nvSpPr>
          <p:spPr>
            <a:xfrm>
              <a:off x="6660285" y="2430600"/>
              <a:ext cx="38708" cy="1151130"/>
            </a:xfrm>
            <a:custGeom>
              <a:avLst/>
              <a:gdLst>
                <a:gd name="connsiteX0" fmla="*/ 0 w 38708"/>
                <a:gd name="connsiteY0" fmla="*/ 0 h 1151130"/>
                <a:gd name="connsiteX1" fmla="*/ 38709 w 38708"/>
                <a:gd name="connsiteY1" fmla="*/ 0 h 1151130"/>
                <a:gd name="connsiteX2" fmla="*/ 38709 w 38708"/>
                <a:gd name="connsiteY2" fmla="*/ 1151130 h 1151130"/>
                <a:gd name="connsiteX3" fmla="*/ 0 w 38708"/>
                <a:gd name="connsiteY3" fmla="*/ 1151130 h 1151130"/>
              </a:gdLst>
              <a:ahLst/>
              <a:cxnLst>
                <a:cxn ang="0">
                  <a:pos x="connsiteX0" y="connsiteY0"/>
                </a:cxn>
                <a:cxn ang="0">
                  <a:pos x="connsiteX1" y="connsiteY1"/>
                </a:cxn>
                <a:cxn ang="0">
                  <a:pos x="connsiteX2" y="connsiteY2"/>
                </a:cxn>
                <a:cxn ang="0">
                  <a:pos x="connsiteX3" y="connsiteY3"/>
                </a:cxn>
              </a:cxnLst>
              <a:rect l="l" t="t" r="r" b="b"/>
              <a:pathLst>
                <a:path w="38708" h="1151130">
                  <a:moveTo>
                    <a:pt x="0" y="0"/>
                  </a:moveTo>
                  <a:lnTo>
                    <a:pt x="38709" y="0"/>
                  </a:lnTo>
                  <a:lnTo>
                    <a:pt x="38709" y="1151130"/>
                  </a:lnTo>
                  <a:lnTo>
                    <a:pt x="0" y="1151130"/>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3" name="Freeform: Shape 242">
              <a:extLst>
                <a:ext uri="{FF2B5EF4-FFF2-40B4-BE49-F238E27FC236}">
                  <a16:creationId xmlns:a16="http://schemas.microsoft.com/office/drawing/2014/main" id="{488F35DF-6C62-4074-2CA3-96D382F34551}"/>
                </a:ext>
              </a:extLst>
            </p:cNvPr>
            <p:cNvSpPr/>
            <p:nvPr/>
          </p:nvSpPr>
          <p:spPr>
            <a:xfrm>
              <a:off x="6746324" y="2430600"/>
              <a:ext cx="38708" cy="1151130"/>
            </a:xfrm>
            <a:custGeom>
              <a:avLst/>
              <a:gdLst>
                <a:gd name="connsiteX0" fmla="*/ 0 w 38708"/>
                <a:gd name="connsiteY0" fmla="*/ 0 h 1151130"/>
                <a:gd name="connsiteX1" fmla="*/ 38709 w 38708"/>
                <a:gd name="connsiteY1" fmla="*/ 0 h 1151130"/>
                <a:gd name="connsiteX2" fmla="*/ 38709 w 38708"/>
                <a:gd name="connsiteY2" fmla="*/ 1151130 h 1151130"/>
                <a:gd name="connsiteX3" fmla="*/ 0 w 38708"/>
                <a:gd name="connsiteY3" fmla="*/ 1151130 h 1151130"/>
              </a:gdLst>
              <a:ahLst/>
              <a:cxnLst>
                <a:cxn ang="0">
                  <a:pos x="connsiteX0" y="connsiteY0"/>
                </a:cxn>
                <a:cxn ang="0">
                  <a:pos x="connsiteX1" y="connsiteY1"/>
                </a:cxn>
                <a:cxn ang="0">
                  <a:pos x="connsiteX2" y="connsiteY2"/>
                </a:cxn>
                <a:cxn ang="0">
                  <a:pos x="connsiteX3" y="connsiteY3"/>
                </a:cxn>
              </a:cxnLst>
              <a:rect l="l" t="t" r="r" b="b"/>
              <a:pathLst>
                <a:path w="38708" h="1151130">
                  <a:moveTo>
                    <a:pt x="0" y="0"/>
                  </a:moveTo>
                  <a:lnTo>
                    <a:pt x="38709" y="0"/>
                  </a:lnTo>
                  <a:lnTo>
                    <a:pt x="38709" y="1151130"/>
                  </a:lnTo>
                  <a:lnTo>
                    <a:pt x="0" y="1151130"/>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4" name="Freeform: Shape 243">
              <a:extLst>
                <a:ext uri="{FF2B5EF4-FFF2-40B4-BE49-F238E27FC236}">
                  <a16:creationId xmlns:a16="http://schemas.microsoft.com/office/drawing/2014/main" id="{3BB1D622-FCB0-E60D-CC93-CA2DE073D5D9}"/>
                </a:ext>
              </a:extLst>
            </p:cNvPr>
            <p:cNvSpPr/>
            <p:nvPr/>
          </p:nvSpPr>
          <p:spPr>
            <a:xfrm>
              <a:off x="6832363" y="2430600"/>
              <a:ext cx="38708" cy="1201295"/>
            </a:xfrm>
            <a:custGeom>
              <a:avLst/>
              <a:gdLst>
                <a:gd name="connsiteX0" fmla="*/ 0 w 38708"/>
                <a:gd name="connsiteY0" fmla="*/ 0 h 1201295"/>
                <a:gd name="connsiteX1" fmla="*/ 38709 w 38708"/>
                <a:gd name="connsiteY1" fmla="*/ 0 h 1201295"/>
                <a:gd name="connsiteX2" fmla="*/ 38709 w 38708"/>
                <a:gd name="connsiteY2" fmla="*/ 1201296 h 1201295"/>
                <a:gd name="connsiteX3" fmla="*/ 0 w 38708"/>
                <a:gd name="connsiteY3" fmla="*/ 1201296 h 1201295"/>
              </a:gdLst>
              <a:ahLst/>
              <a:cxnLst>
                <a:cxn ang="0">
                  <a:pos x="connsiteX0" y="connsiteY0"/>
                </a:cxn>
                <a:cxn ang="0">
                  <a:pos x="connsiteX1" y="connsiteY1"/>
                </a:cxn>
                <a:cxn ang="0">
                  <a:pos x="connsiteX2" y="connsiteY2"/>
                </a:cxn>
                <a:cxn ang="0">
                  <a:pos x="connsiteX3" y="connsiteY3"/>
                </a:cxn>
              </a:cxnLst>
              <a:rect l="l" t="t" r="r" b="b"/>
              <a:pathLst>
                <a:path w="38708" h="1201295">
                  <a:moveTo>
                    <a:pt x="0" y="0"/>
                  </a:moveTo>
                  <a:lnTo>
                    <a:pt x="38709" y="0"/>
                  </a:lnTo>
                  <a:lnTo>
                    <a:pt x="38709" y="1201296"/>
                  </a:lnTo>
                  <a:lnTo>
                    <a:pt x="0" y="1201296"/>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5" name="Freeform: Shape 244">
              <a:extLst>
                <a:ext uri="{FF2B5EF4-FFF2-40B4-BE49-F238E27FC236}">
                  <a16:creationId xmlns:a16="http://schemas.microsoft.com/office/drawing/2014/main" id="{FE6CC343-DC64-4054-20E3-8A83AC32D305}"/>
                </a:ext>
              </a:extLst>
            </p:cNvPr>
            <p:cNvSpPr/>
            <p:nvPr/>
          </p:nvSpPr>
          <p:spPr>
            <a:xfrm>
              <a:off x="6918401" y="2430600"/>
              <a:ext cx="38708" cy="1226289"/>
            </a:xfrm>
            <a:custGeom>
              <a:avLst/>
              <a:gdLst>
                <a:gd name="connsiteX0" fmla="*/ 0 w 38708"/>
                <a:gd name="connsiteY0" fmla="*/ 0 h 1226289"/>
                <a:gd name="connsiteX1" fmla="*/ 38709 w 38708"/>
                <a:gd name="connsiteY1" fmla="*/ 0 h 1226289"/>
                <a:gd name="connsiteX2" fmla="*/ 38709 w 38708"/>
                <a:gd name="connsiteY2" fmla="*/ 1226289 h 1226289"/>
                <a:gd name="connsiteX3" fmla="*/ 0 w 38708"/>
                <a:gd name="connsiteY3" fmla="*/ 1226289 h 1226289"/>
              </a:gdLst>
              <a:ahLst/>
              <a:cxnLst>
                <a:cxn ang="0">
                  <a:pos x="connsiteX0" y="connsiteY0"/>
                </a:cxn>
                <a:cxn ang="0">
                  <a:pos x="connsiteX1" y="connsiteY1"/>
                </a:cxn>
                <a:cxn ang="0">
                  <a:pos x="connsiteX2" y="connsiteY2"/>
                </a:cxn>
                <a:cxn ang="0">
                  <a:pos x="connsiteX3" y="connsiteY3"/>
                </a:cxn>
              </a:cxnLst>
              <a:rect l="l" t="t" r="r" b="b"/>
              <a:pathLst>
                <a:path w="38708" h="1226289">
                  <a:moveTo>
                    <a:pt x="0" y="0"/>
                  </a:moveTo>
                  <a:lnTo>
                    <a:pt x="38709" y="0"/>
                  </a:lnTo>
                  <a:lnTo>
                    <a:pt x="38709" y="1226289"/>
                  </a:lnTo>
                  <a:lnTo>
                    <a:pt x="0" y="1226289"/>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6" name="Freeform: Shape 245">
              <a:extLst>
                <a:ext uri="{FF2B5EF4-FFF2-40B4-BE49-F238E27FC236}">
                  <a16:creationId xmlns:a16="http://schemas.microsoft.com/office/drawing/2014/main" id="{CB86C086-8311-B03C-DC9C-CE83EBC50243}"/>
                </a:ext>
              </a:extLst>
            </p:cNvPr>
            <p:cNvSpPr/>
            <p:nvPr/>
          </p:nvSpPr>
          <p:spPr>
            <a:xfrm>
              <a:off x="7004440" y="2430600"/>
              <a:ext cx="38708" cy="1276276"/>
            </a:xfrm>
            <a:custGeom>
              <a:avLst/>
              <a:gdLst>
                <a:gd name="connsiteX0" fmla="*/ 0 w 38708"/>
                <a:gd name="connsiteY0" fmla="*/ 0 h 1276276"/>
                <a:gd name="connsiteX1" fmla="*/ 38709 w 38708"/>
                <a:gd name="connsiteY1" fmla="*/ 0 h 1276276"/>
                <a:gd name="connsiteX2" fmla="*/ 38709 w 38708"/>
                <a:gd name="connsiteY2" fmla="*/ 1276276 h 1276276"/>
                <a:gd name="connsiteX3" fmla="*/ 0 w 38708"/>
                <a:gd name="connsiteY3" fmla="*/ 1276276 h 1276276"/>
              </a:gdLst>
              <a:ahLst/>
              <a:cxnLst>
                <a:cxn ang="0">
                  <a:pos x="connsiteX0" y="connsiteY0"/>
                </a:cxn>
                <a:cxn ang="0">
                  <a:pos x="connsiteX1" y="connsiteY1"/>
                </a:cxn>
                <a:cxn ang="0">
                  <a:pos x="connsiteX2" y="connsiteY2"/>
                </a:cxn>
                <a:cxn ang="0">
                  <a:pos x="connsiteX3" y="connsiteY3"/>
                </a:cxn>
              </a:cxnLst>
              <a:rect l="l" t="t" r="r" b="b"/>
              <a:pathLst>
                <a:path w="38708" h="1276276">
                  <a:moveTo>
                    <a:pt x="0" y="0"/>
                  </a:moveTo>
                  <a:lnTo>
                    <a:pt x="38709" y="0"/>
                  </a:lnTo>
                  <a:lnTo>
                    <a:pt x="38709" y="1276276"/>
                  </a:lnTo>
                  <a:lnTo>
                    <a:pt x="0" y="1276276"/>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7" name="Freeform: Shape 246">
              <a:extLst>
                <a:ext uri="{FF2B5EF4-FFF2-40B4-BE49-F238E27FC236}">
                  <a16:creationId xmlns:a16="http://schemas.microsoft.com/office/drawing/2014/main" id="{54A000CD-F288-D08F-AEEF-EBA9453C96DD}"/>
                </a:ext>
              </a:extLst>
            </p:cNvPr>
            <p:cNvSpPr/>
            <p:nvPr/>
          </p:nvSpPr>
          <p:spPr>
            <a:xfrm>
              <a:off x="7090479" y="2430600"/>
              <a:ext cx="38708" cy="1276276"/>
            </a:xfrm>
            <a:custGeom>
              <a:avLst/>
              <a:gdLst>
                <a:gd name="connsiteX0" fmla="*/ 0 w 38708"/>
                <a:gd name="connsiteY0" fmla="*/ 0 h 1276276"/>
                <a:gd name="connsiteX1" fmla="*/ 38709 w 38708"/>
                <a:gd name="connsiteY1" fmla="*/ 0 h 1276276"/>
                <a:gd name="connsiteX2" fmla="*/ 38709 w 38708"/>
                <a:gd name="connsiteY2" fmla="*/ 1276276 h 1276276"/>
                <a:gd name="connsiteX3" fmla="*/ 0 w 38708"/>
                <a:gd name="connsiteY3" fmla="*/ 1276276 h 1276276"/>
              </a:gdLst>
              <a:ahLst/>
              <a:cxnLst>
                <a:cxn ang="0">
                  <a:pos x="connsiteX0" y="connsiteY0"/>
                </a:cxn>
                <a:cxn ang="0">
                  <a:pos x="connsiteX1" y="connsiteY1"/>
                </a:cxn>
                <a:cxn ang="0">
                  <a:pos x="connsiteX2" y="connsiteY2"/>
                </a:cxn>
                <a:cxn ang="0">
                  <a:pos x="connsiteX3" y="connsiteY3"/>
                </a:cxn>
              </a:cxnLst>
              <a:rect l="l" t="t" r="r" b="b"/>
              <a:pathLst>
                <a:path w="38708" h="1276276">
                  <a:moveTo>
                    <a:pt x="0" y="0"/>
                  </a:moveTo>
                  <a:lnTo>
                    <a:pt x="38709" y="0"/>
                  </a:lnTo>
                  <a:lnTo>
                    <a:pt x="38709" y="1276276"/>
                  </a:lnTo>
                  <a:lnTo>
                    <a:pt x="0" y="1276276"/>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8" name="Freeform: Shape 247">
              <a:extLst>
                <a:ext uri="{FF2B5EF4-FFF2-40B4-BE49-F238E27FC236}">
                  <a16:creationId xmlns:a16="http://schemas.microsoft.com/office/drawing/2014/main" id="{EE6B475B-CB6A-2144-19BF-49D0608A464E}"/>
                </a:ext>
              </a:extLst>
            </p:cNvPr>
            <p:cNvSpPr/>
            <p:nvPr/>
          </p:nvSpPr>
          <p:spPr>
            <a:xfrm>
              <a:off x="7176518" y="2430600"/>
              <a:ext cx="38708" cy="1276276"/>
            </a:xfrm>
            <a:custGeom>
              <a:avLst/>
              <a:gdLst>
                <a:gd name="connsiteX0" fmla="*/ 0 w 38708"/>
                <a:gd name="connsiteY0" fmla="*/ 0 h 1276276"/>
                <a:gd name="connsiteX1" fmla="*/ 38709 w 38708"/>
                <a:gd name="connsiteY1" fmla="*/ 0 h 1276276"/>
                <a:gd name="connsiteX2" fmla="*/ 38709 w 38708"/>
                <a:gd name="connsiteY2" fmla="*/ 1276276 h 1276276"/>
                <a:gd name="connsiteX3" fmla="*/ 0 w 38708"/>
                <a:gd name="connsiteY3" fmla="*/ 1276276 h 1276276"/>
              </a:gdLst>
              <a:ahLst/>
              <a:cxnLst>
                <a:cxn ang="0">
                  <a:pos x="connsiteX0" y="connsiteY0"/>
                </a:cxn>
                <a:cxn ang="0">
                  <a:pos x="connsiteX1" y="connsiteY1"/>
                </a:cxn>
                <a:cxn ang="0">
                  <a:pos x="connsiteX2" y="connsiteY2"/>
                </a:cxn>
                <a:cxn ang="0">
                  <a:pos x="connsiteX3" y="connsiteY3"/>
                </a:cxn>
              </a:cxnLst>
              <a:rect l="l" t="t" r="r" b="b"/>
              <a:pathLst>
                <a:path w="38708" h="1276276">
                  <a:moveTo>
                    <a:pt x="0" y="0"/>
                  </a:moveTo>
                  <a:lnTo>
                    <a:pt x="38709" y="0"/>
                  </a:lnTo>
                  <a:lnTo>
                    <a:pt x="38709" y="1276276"/>
                  </a:lnTo>
                  <a:lnTo>
                    <a:pt x="0" y="1276276"/>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9" name="Freeform: Shape 248">
              <a:extLst>
                <a:ext uri="{FF2B5EF4-FFF2-40B4-BE49-F238E27FC236}">
                  <a16:creationId xmlns:a16="http://schemas.microsoft.com/office/drawing/2014/main" id="{37388258-6F0C-CC75-60CC-1B378FF93F22}"/>
                </a:ext>
              </a:extLst>
            </p:cNvPr>
            <p:cNvSpPr/>
            <p:nvPr/>
          </p:nvSpPr>
          <p:spPr>
            <a:xfrm>
              <a:off x="7262557" y="2430600"/>
              <a:ext cx="38708" cy="1301269"/>
            </a:xfrm>
            <a:custGeom>
              <a:avLst/>
              <a:gdLst>
                <a:gd name="connsiteX0" fmla="*/ 0 w 38708"/>
                <a:gd name="connsiteY0" fmla="*/ 0 h 1301269"/>
                <a:gd name="connsiteX1" fmla="*/ 38709 w 38708"/>
                <a:gd name="connsiteY1" fmla="*/ 0 h 1301269"/>
                <a:gd name="connsiteX2" fmla="*/ 38709 w 38708"/>
                <a:gd name="connsiteY2" fmla="*/ 1301270 h 1301269"/>
                <a:gd name="connsiteX3" fmla="*/ 0 w 38708"/>
                <a:gd name="connsiteY3" fmla="*/ 1301270 h 1301269"/>
              </a:gdLst>
              <a:ahLst/>
              <a:cxnLst>
                <a:cxn ang="0">
                  <a:pos x="connsiteX0" y="connsiteY0"/>
                </a:cxn>
                <a:cxn ang="0">
                  <a:pos x="connsiteX1" y="connsiteY1"/>
                </a:cxn>
                <a:cxn ang="0">
                  <a:pos x="connsiteX2" y="connsiteY2"/>
                </a:cxn>
                <a:cxn ang="0">
                  <a:pos x="connsiteX3" y="connsiteY3"/>
                </a:cxn>
              </a:cxnLst>
              <a:rect l="l" t="t" r="r" b="b"/>
              <a:pathLst>
                <a:path w="38708" h="1301269">
                  <a:moveTo>
                    <a:pt x="0" y="0"/>
                  </a:moveTo>
                  <a:lnTo>
                    <a:pt x="38709" y="0"/>
                  </a:lnTo>
                  <a:lnTo>
                    <a:pt x="38709" y="1301270"/>
                  </a:lnTo>
                  <a:lnTo>
                    <a:pt x="0" y="1301270"/>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0" name="Freeform: Shape 249">
              <a:extLst>
                <a:ext uri="{FF2B5EF4-FFF2-40B4-BE49-F238E27FC236}">
                  <a16:creationId xmlns:a16="http://schemas.microsoft.com/office/drawing/2014/main" id="{8D336BE0-0F7F-005C-52A8-1F3C32A1981C}"/>
                </a:ext>
              </a:extLst>
            </p:cNvPr>
            <p:cNvSpPr/>
            <p:nvPr/>
          </p:nvSpPr>
          <p:spPr>
            <a:xfrm>
              <a:off x="7348772" y="2430600"/>
              <a:ext cx="38708" cy="1326263"/>
            </a:xfrm>
            <a:custGeom>
              <a:avLst/>
              <a:gdLst>
                <a:gd name="connsiteX0" fmla="*/ 0 w 38708"/>
                <a:gd name="connsiteY0" fmla="*/ 0 h 1326263"/>
                <a:gd name="connsiteX1" fmla="*/ 38709 w 38708"/>
                <a:gd name="connsiteY1" fmla="*/ 0 h 1326263"/>
                <a:gd name="connsiteX2" fmla="*/ 38709 w 38708"/>
                <a:gd name="connsiteY2" fmla="*/ 1326263 h 1326263"/>
                <a:gd name="connsiteX3" fmla="*/ 0 w 38708"/>
                <a:gd name="connsiteY3" fmla="*/ 1326263 h 1326263"/>
              </a:gdLst>
              <a:ahLst/>
              <a:cxnLst>
                <a:cxn ang="0">
                  <a:pos x="connsiteX0" y="connsiteY0"/>
                </a:cxn>
                <a:cxn ang="0">
                  <a:pos x="connsiteX1" y="connsiteY1"/>
                </a:cxn>
                <a:cxn ang="0">
                  <a:pos x="connsiteX2" y="connsiteY2"/>
                </a:cxn>
                <a:cxn ang="0">
                  <a:pos x="connsiteX3" y="connsiteY3"/>
                </a:cxn>
              </a:cxnLst>
              <a:rect l="l" t="t" r="r" b="b"/>
              <a:pathLst>
                <a:path w="38708" h="1326263">
                  <a:moveTo>
                    <a:pt x="0" y="0"/>
                  </a:moveTo>
                  <a:lnTo>
                    <a:pt x="38709" y="0"/>
                  </a:lnTo>
                  <a:lnTo>
                    <a:pt x="38709" y="1326263"/>
                  </a:lnTo>
                  <a:lnTo>
                    <a:pt x="0" y="1326263"/>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1" name="Freeform: Shape 250">
              <a:extLst>
                <a:ext uri="{FF2B5EF4-FFF2-40B4-BE49-F238E27FC236}">
                  <a16:creationId xmlns:a16="http://schemas.microsoft.com/office/drawing/2014/main" id="{5E12C967-A205-1300-2328-A569F31BFAA8}"/>
                </a:ext>
              </a:extLst>
            </p:cNvPr>
            <p:cNvSpPr/>
            <p:nvPr/>
          </p:nvSpPr>
          <p:spPr>
            <a:xfrm>
              <a:off x="7520849" y="2430600"/>
              <a:ext cx="38708" cy="1351435"/>
            </a:xfrm>
            <a:custGeom>
              <a:avLst/>
              <a:gdLst>
                <a:gd name="connsiteX0" fmla="*/ 0 w 38708"/>
                <a:gd name="connsiteY0" fmla="*/ 0 h 1351435"/>
                <a:gd name="connsiteX1" fmla="*/ 38709 w 38708"/>
                <a:gd name="connsiteY1" fmla="*/ 0 h 1351435"/>
                <a:gd name="connsiteX2" fmla="*/ 38709 w 38708"/>
                <a:gd name="connsiteY2" fmla="*/ 1351436 h 1351435"/>
                <a:gd name="connsiteX3" fmla="*/ 0 w 38708"/>
                <a:gd name="connsiteY3" fmla="*/ 1351436 h 1351435"/>
              </a:gdLst>
              <a:ahLst/>
              <a:cxnLst>
                <a:cxn ang="0">
                  <a:pos x="connsiteX0" y="connsiteY0"/>
                </a:cxn>
                <a:cxn ang="0">
                  <a:pos x="connsiteX1" y="connsiteY1"/>
                </a:cxn>
                <a:cxn ang="0">
                  <a:pos x="connsiteX2" y="connsiteY2"/>
                </a:cxn>
                <a:cxn ang="0">
                  <a:pos x="connsiteX3" y="connsiteY3"/>
                </a:cxn>
              </a:cxnLst>
              <a:rect l="l" t="t" r="r" b="b"/>
              <a:pathLst>
                <a:path w="38708" h="1351435">
                  <a:moveTo>
                    <a:pt x="0" y="0"/>
                  </a:moveTo>
                  <a:lnTo>
                    <a:pt x="38709" y="0"/>
                  </a:lnTo>
                  <a:lnTo>
                    <a:pt x="38709" y="1351436"/>
                  </a:lnTo>
                  <a:lnTo>
                    <a:pt x="0" y="1351436"/>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2" name="Freeform: Shape 251">
              <a:extLst>
                <a:ext uri="{FF2B5EF4-FFF2-40B4-BE49-F238E27FC236}">
                  <a16:creationId xmlns:a16="http://schemas.microsoft.com/office/drawing/2014/main" id="{CF0BFA30-420D-38D9-EA64-9ACFBF9DB79F}"/>
                </a:ext>
              </a:extLst>
            </p:cNvPr>
            <p:cNvSpPr/>
            <p:nvPr/>
          </p:nvSpPr>
          <p:spPr>
            <a:xfrm>
              <a:off x="7606888" y="2430600"/>
              <a:ext cx="38708" cy="1376428"/>
            </a:xfrm>
            <a:custGeom>
              <a:avLst/>
              <a:gdLst>
                <a:gd name="connsiteX0" fmla="*/ 0 w 38708"/>
                <a:gd name="connsiteY0" fmla="*/ 0 h 1376428"/>
                <a:gd name="connsiteX1" fmla="*/ 38709 w 38708"/>
                <a:gd name="connsiteY1" fmla="*/ 0 h 1376428"/>
                <a:gd name="connsiteX2" fmla="*/ 38709 w 38708"/>
                <a:gd name="connsiteY2" fmla="*/ 1376429 h 1376428"/>
                <a:gd name="connsiteX3" fmla="*/ 0 w 38708"/>
                <a:gd name="connsiteY3" fmla="*/ 1376429 h 1376428"/>
              </a:gdLst>
              <a:ahLst/>
              <a:cxnLst>
                <a:cxn ang="0">
                  <a:pos x="connsiteX0" y="connsiteY0"/>
                </a:cxn>
                <a:cxn ang="0">
                  <a:pos x="connsiteX1" y="connsiteY1"/>
                </a:cxn>
                <a:cxn ang="0">
                  <a:pos x="connsiteX2" y="connsiteY2"/>
                </a:cxn>
                <a:cxn ang="0">
                  <a:pos x="connsiteX3" y="connsiteY3"/>
                </a:cxn>
              </a:cxnLst>
              <a:rect l="l" t="t" r="r" b="b"/>
              <a:pathLst>
                <a:path w="38708" h="1376428">
                  <a:moveTo>
                    <a:pt x="0" y="0"/>
                  </a:moveTo>
                  <a:lnTo>
                    <a:pt x="38709" y="0"/>
                  </a:lnTo>
                  <a:lnTo>
                    <a:pt x="38709" y="1376429"/>
                  </a:lnTo>
                  <a:lnTo>
                    <a:pt x="0" y="1376429"/>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3" name="Freeform: Shape 252">
              <a:extLst>
                <a:ext uri="{FF2B5EF4-FFF2-40B4-BE49-F238E27FC236}">
                  <a16:creationId xmlns:a16="http://schemas.microsoft.com/office/drawing/2014/main" id="{458D1180-5B38-4150-9DB3-22695B5564E4}"/>
                </a:ext>
              </a:extLst>
            </p:cNvPr>
            <p:cNvSpPr/>
            <p:nvPr/>
          </p:nvSpPr>
          <p:spPr>
            <a:xfrm>
              <a:off x="7692927" y="2430600"/>
              <a:ext cx="38708" cy="1401422"/>
            </a:xfrm>
            <a:custGeom>
              <a:avLst/>
              <a:gdLst>
                <a:gd name="connsiteX0" fmla="*/ 0 w 38708"/>
                <a:gd name="connsiteY0" fmla="*/ 0 h 1401422"/>
                <a:gd name="connsiteX1" fmla="*/ 38709 w 38708"/>
                <a:gd name="connsiteY1" fmla="*/ 0 h 1401422"/>
                <a:gd name="connsiteX2" fmla="*/ 38709 w 38708"/>
                <a:gd name="connsiteY2" fmla="*/ 1401423 h 1401422"/>
                <a:gd name="connsiteX3" fmla="*/ 0 w 38708"/>
                <a:gd name="connsiteY3" fmla="*/ 1401423 h 1401422"/>
              </a:gdLst>
              <a:ahLst/>
              <a:cxnLst>
                <a:cxn ang="0">
                  <a:pos x="connsiteX0" y="connsiteY0"/>
                </a:cxn>
                <a:cxn ang="0">
                  <a:pos x="connsiteX1" y="connsiteY1"/>
                </a:cxn>
                <a:cxn ang="0">
                  <a:pos x="connsiteX2" y="connsiteY2"/>
                </a:cxn>
                <a:cxn ang="0">
                  <a:pos x="connsiteX3" y="connsiteY3"/>
                </a:cxn>
              </a:cxnLst>
              <a:rect l="l" t="t" r="r" b="b"/>
              <a:pathLst>
                <a:path w="38708" h="1401422">
                  <a:moveTo>
                    <a:pt x="0" y="0"/>
                  </a:moveTo>
                  <a:lnTo>
                    <a:pt x="38709" y="0"/>
                  </a:lnTo>
                  <a:lnTo>
                    <a:pt x="38709" y="1401423"/>
                  </a:lnTo>
                  <a:lnTo>
                    <a:pt x="0" y="1401423"/>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4" name="Freeform: Shape 253">
              <a:extLst>
                <a:ext uri="{FF2B5EF4-FFF2-40B4-BE49-F238E27FC236}">
                  <a16:creationId xmlns:a16="http://schemas.microsoft.com/office/drawing/2014/main" id="{FBA9D32D-7C12-5CD5-351F-18A52BC446C3}"/>
                </a:ext>
              </a:extLst>
            </p:cNvPr>
            <p:cNvSpPr/>
            <p:nvPr/>
          </p:nvSpPr>
          <p:spPr>
            <a:xfrm>
              <a:off x="7778966" y="2430600"/>
              <a:ext cx="38708" cy="1476402"/>
            </a:xfrm>
            <a:custGeom>
              <a:avLst/>
              <a:gdLst>
                <a:gd name="connsiteX0" fmla="*/ 0 w 38708"/>
                <a:gd name="connsiteY0" fmla="*/ 0 h 1476402"/>
                <a:gd name="connsiteX1" fmla="*/ 38709 w 38708"/>
                <a:gd name="connsiteY1" fmla="*/ 0 h 1476402"/>
                <a:gd name="connsiteX2" fmla="*/ 38709 w 38708"/>
                <a:gd name="connsiteY2" fmla="*/ 1476403 h 1476402"/>
                <a:gd name="connsiteX3" fmla="*/ 0 w 38708"/>
                <a:gd name="connsiteY3" fmla="*/ 1476403 h 1476402"/>
              </a:gdLst>
              <a:ahLst/>
              <a:cxnLst>
                <a:cxn ang="0">
                  <a:pos x="connsiteX0" y="connsiteY0"/>
                </a:cxn>
                <a:cxn ang="0">
                  <a:pos x="connsiteX1" y="connsiteY1"/>
                </a:cxn>
                <a:cxn ang="0">
                  <a:pos x="connsiteX2" y="connsiteY2"/>
                </a:cxn>
                <a:cxn ang="0">
                  <a:pos x="connsiteX3" y="connsiteY3"/>
                </a:cxn>
              </a:cxnLst>
              <a:rect l="l" t="t" r="r" b="b"/>
              <a:pathLst>
                <a:path w="38708" h="1476402">
                  <a:moveTo>
                    <a:pt x="0" y="0"/>
                  </a:moveTo>
                  <a:lnTo>
                    <a:pt x="38709" y="0"/>
                  </a:lnTo>
                  <a:lnTo>
                    <a:pt x="38709" y="1476403"/>
                  </a:lnTo>
                  <a:lnTo>
                    <a:pt x="0" y="1476403"/>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5" name="Freeform: Shape 254">
              <a:extLst>
                <a:ext uri="{FF2B5EF4-FFF2-40B4-BE49-F238E27FC236}">
                  <a16:creationId xmlns:a16="http://schemas.microsoft.com/office/drawing/2014/main" id="{6356EF4F-BC8C-9C0C-CBB9-EF3C4F14AF11}"/>
                </a:ext>
              </a:extLst>
            </p:cNvPr>
            <p:cNvSpPr/>
            <p:nvPr/>
          </p:nvSpPr>
          <p:spPr>
            <a:xfrm>
              <a:off x="7865005" y="2430600"/>
              <a:ext cx="38708" cy="1476402"/>
            </a:xfrm>
            <a:custGeom>
              <a:avLst/>
              <a:gdLst>
                <a:gd name="connsiteX0" fmla="*/ 0 w 38708"/>
                <a:gd name="connsiteY0" fmla="*/ 0 h 1476402"/>
                <a:gd name="connsiteX1" fmla="*/ 38709 w 38708"/>
                <a:gd name="connsiteY1" fmla="*/ 0 h 1476402"/>
                <a:gd name="connsiteX2" fmla="*/ 38709 w 38708"/>
                <a:gd name="connsiteY2" fmla="*/ 1476403 h 1476402"/>
                <a:gd name="connsiteX3" fmla="*/ 0 w 38708"/>
                <a:gd name="connsiteY3" fmla="*/ 1476403 h 1476402"/>
              </a:gdLst>
              <a:ahLst/>
              <a:cxnLst>
                <a:cxn ang="0">
                  <a:pos x="connsiteX0" y="connsiteY0"/>
                </a:cxn>
                <a:cxn ang="0">
                  <a:pos x="connsiteX1" y="connsiteY1"/>
                </a:cxn>
                <a:cxn ang="0">
                  <a:pos x="connsiteX2" y="connsiteY2"/>
                </a:cxn>
                <a:cxn ang="0">
                  <a:pos x="connsiteX3" y="connsiteY3"/>
                </a:cxn>
              </a:cxnLst>
              <a:rect l="l" t="t" r="r" b="b"/>
              <a:pathLst>
                <a:path w="38708" h="1476402">
                  <a:moveTo>
                    <a:pt x="0" y="0"/>
                  </a:moveTo>
                  <a:lnTo>
                    <a:pt x="38709" y="0"/>
                  </a:lnTo>
                  <a:lnTo>
                    <a:pt x="38709" y="1476403"/>
                  </a:lnTo>
                  <a:lnTo>
                    <a:pt x="0" y="1476403"/>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6" name="Freeform: Shape 255">
              <a:extLst>
                <a:ext uri="{FF2B5EF4-FFF2-40B4-BE49-F238E27FC236}">
                  <a16:creationId xmlns:a16="http://schemas.microsoft.com/office/drawing/2014/main" id="{7C9F93D8-2D91-23C9-CC7B-99DF0407990B}"/>
                </a:ext>
              </a:extLst>
            </p:cNvPr>
            <p:cNvSpPr/>
            <p:nvPr/>
          </p:nvSpPr>
          <p:spPr>
            <a:xfrm>
              <a:off x="7951044" y="2430600"/>
              <a:ext cx="38708" cy="1501574"/>
            </a:xfrm>
            <a:custGeom>
              <a:avLst/>
              <a:gdLst>
                <a:gd name="connsiteX0" fmla="*/ 0 w 38708"/>
                <a:gd name="connsiteY0" fmla="*/ 0 h 1501574"/>
                <a:gd name="connsiteX1" fmla="*/ 38709 w 38708"/>
                <a:gd name="connsiteY1" fmla="*/ 0 h 1501574"/>
                <a:gd name="connsiteX2" fmla="*/ 38709 w 38708"/>
                <a:gd name="connsiteY2" fmla="*/ 1501575 h 1501574"/>
                <a:gd name="connsiteX3" fmla="*/ 0 w 38708"/>
                <a:gd name="connsiteY3" fmla="*/ 1501575 h 1501574"/>
              </a:gdLst>
              <a:ahLst/>
              <a:cxnLst>
                <a:cxn ang="0">
                  <a:pos x="connsiteX0" y="connsiteY0"/>
                </a:cxn>
                <a:cxn ang="0">
                  <a:pos x="connsiteX1" y="connsiteY1"/>
                </a:cxn>
                <a:cxn ang="0">
                  <a:pos x="connsiteX2" y="connsiteY2"/>
                </a:cxn>
                <a:cxn ang="0">
                  <a:pos x="connsiteX3" y="connsiteY3"/>
                </a:cxn>
              </a:cxnLst>
              <a:rect l="l" t="t" r="r" b="b"/>
              <a:pathLst>
                <a:path w="38708" h="1501574">
                  <a:moveTo>
                    <a:pt x="0" y="0"/>
                  </a:moveTo>
                  <a:lnTo>
                    <a:pt x="38709" y="0"/>
                  </a:lnTo>
                  <a:lnTo>
                    <a:pt x="38709" y="1501575"/>
                  </a:lnTo>
                  <a:lnTo>
                    <a:pt x="0" y="1501575"/>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7" name="Freeform: Shape 256">
              <a:extLst>
                <a:ext uri="{FF2B5EF4-FFF2-40B4-BE49-F238E27FC236}">
                  <a16:creationId xmlns:a16="http://schemas.microsoft.com/office/drawing/2014/main" id="{46CC719C-C881-0D59-845E-A18050A6796E}"/>
                </a:ext>
              </a:extLst>
            </p:cNvPr>
            <p:cNvSpPr/>
            <p:nvPr/>
          </p:nvSpPr>
          <p:spPr>
            <a:xfrm>
              <a:off x="8037083" y="2430600"/>
              <a:ext cx="38708" cy="1526568"/>
            </a:xfrm>
            <a:custGeom>
              <a:avLst/>
              <a:gdLst>
                <a:gd name="connsiteX0" fmla="*/ 0 w 38708"/>
                <a:gd name="connsiteY0" fmla="*/ 0 h 1526568"/>
                <a:gd name="connsiteX1" fmla="*/ 38709 w 38708"/>
                <a:gd name="connsiteY1" fmla="*/ 0 h 1526568"/>
                <a:gd name="connsiteX2" fmla="*/ 38709 w 38708"/>
                <a:gd name="connsiteY2" fmla="*/ 1526569 h 1526568"/>
                <a:gd name="connsiteX3" fmla="*/ 0 w 38708"/>
                <a:gd name="connsiteY3" fmla="*/ 1526569 h 1526568"/>
              </a:gdLst>
              <a:ahLst/>
              <a:cxnLst>
                <a:cxn ang="0">
                  <a:pos x="connsiteX0" y="connsiteY0"/>
                </a:cxn>
                <a:cxn ang="0">
                  <a:pos x="connsiteX1" y="connsiteY1"/>
                </a:cxn>
                <a:cxn ang="0">
                  <a:pos x="connsiteX2" y="connsiteY2"/>
                </a:cxn>
                <a:cxn ang="0">
                  <a:pos x="connsiteX3" y="connsiteY3"/>
                </a:cxn>
              </a:cxnLst>
              <a:rect l="l" t="t" r="r" b="b"/>
              <a:pathLst>
                <a:path w="38708" h="1526568">
                  <a:moveTo>
                    <a:pt x="0" y="0"/>
                  </a:moveTo>
                  <a:lnTo>
                    <a:pt x="38709" y="0"/>
                  </a:lnTo>
                  <a:lnTo>
                    <a:pt x="38709" y="1526569"/>
                  </a:lnTo>
                  <a:lnTo>
                    <a:pt x="0" y="1526569"/>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8" name="Freeform: Shape 257">
              <a:extLst>
                <a:ext uri="{FF2B5EF4-FFF2-40B4-BE49-F238E27FC236}">
                  <a16:creationId xmlns:a16="http://schemas.microsoft.com/office/drawing/2014/main" id="{88CFFDC7-6FB9-CC31-38C2-6105BC9F7A0B}"/>
                </a:ext>
              </a:extLst>
            </p:cNvPr>
            <p:cNvSpPr/>
            <p:nvPr/>
          </p:nvSpPr>
          <p:spPr>
            <a:xfrm>
              <a:off x="8123297" y="2430600"/>
              <a:ext cx="38708" cy="1651714"/>
            </a:xfrm>
            <a:custGeom>
              <a:avLst/>
              <a:gdLst>
                <a:gd name="connsiteX0" fmla="*/ 0 w 38708"/>
                <a:gd name="connsiteY0" fmla="*/ 0 h 1651714"/>
                <a:gd name="connsiteX1" fmla="*/ 38709 w 38708"/>
                <a:gd name="connsiteY1" fmla="*/ 0 h 1651714"/>
                <a:gd name="connsiteX2" fmla="*/ 38709 w 38708"/>
                <a:gd name="connsiteY2" fmla="*/ 1651715 h 1651714"/>
                <a:gd name="connsiteX3" fmla="*/ 0 w 38708"/>
                <a:gd name="connsiteY3" fmla="*/ 1651715 h 1651714"/>
              </a:gdLst>
              <a:ahLst/>
              <a:cxnLst>
                <a:cxn ang="0">
                  <a:pos x="connsiteX0" y="connsiteY0"/>
                </a:cxn>
                <a:cxn ang="0">
                  <a:pos x="connsiteX1" y="connsiteY1"/>
                </a:cxn>
                <a:cxn ang="0">
                  <a:pos x="connsiteX2" y="connsiteY2"/>
                </a:cxn>
                <a:cxn ang="0">
                  <a:pos x="connsiteX3" y="connsiteY3"/>
                </a:cxn>
              </a:cxnLst>
              <a:rect l="l" t="t" r="r" b="b"/>
              <a:pathLst>
                <a:path w="38708" h="1651714">
                  <a:moveTo>
                    <a:pt x="0" y="0"/>
                  </a:moveTo>
                  <a:lnTo>
                    <a:pt x="38709" y="0"/>
                  </a:lnTo>
                  <a:lnTo>
                    <a:pt x="38709" y="1651715"/>
                  </a:lnTo>
                  <a:lnTo>
                    <a:pt x="0" y="1651715"/>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9" name="Freeform: Shape 258">
              <a:extLst>
                <a:ext uri="{FF2B5EF4-FFF2-40B4-BE49-F238E27FC236}">
                  <a16:creationId xmlns:a16="http://schemas.microsoft.com/office/drawing/2014/main" id="{7F2BF488-C440-ED60-702F-E93D44B2D03E}"/>
                </a:ext>
              </a:extLst>
            </p:cNvPr>
            <p:cNvSpPr/>
            <p:nvPr/>
          </p:nvSpPr>
          <p:spPr>
            <a:xfrm>
              <a:off x="8209336" y="2430600"/>
              <a:ext cx="38708" cy="1676708"/>
            </a:xfrm>
            <a:custGeom>
              <a:avLst/>
              <a:gdLst>
                <a:gd name="connsiteX0" fmla="*/ 0 w 38708"/>
                <a:gd name="connsiteY0" fmla="*/ 0 h 1676708"/>
                <a:gd name="connsiteX1" fmla="*/ 38709 w 38708"/>
                <a:gd name="connsiteY1" fmla="*/ 0 h 1676708"/>
                <a:gd name="connsiteX2" fmla="*/ 38709 w 38708"/>
                <a:gd name="connsiteY2" fmla="*/ 1676708 h 1676708"/>
                <a:gd name="connsiteX3" fmla="*/ 0 w 38708"/>
                <a:gd name="connsiteY3" fmla="*/ 1676708 h 1676708"/>
              </a:gdLst>
              <a:ahLst/>
              <a:cxnLst>
                <a:cxn ang="0">
                  <a:pos x="connsiteX0" y="connsiteY0"/>
                </a:cxn>
                <a:cxn ang="0">
                  <a:pos x="connsiteX1" y="connsiteY1"/>
                </a:cxn>
                <a:cxn ang="0">
                  <a:pos x="connsiteX2" y="connsiteY2"/>
                </a:cxn>
                <a:cxn ang="0">
                  <a:pos x="connsiteX3" y="connsiteY3"/>
                </a:cxn>
              </a:cxnLst>
              <a:rect l="l" t="t" r="r" b="b"/>
              <a:pathLst>
                <a:path w="38708" h="1676708">
                  <a:moveTo>
                    <a:pt x="0" y="0"/>
                  </a:moveTo>
                  <a:lnTo>
                    <a:pt x="38709" y="0"/>
                  </a:lnTo>
                  <a:lnTo>
                    <a:pt x="38709" y="1676708"/>
                  </a:lnTo>
                  <a:lnTo>
                    <a:pt x="0" y="1676708"/>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0" name="Freeform: Shape 259">
              <a:extLst>
                <a:ext uri="{FF2B5EF4-FFF2-40B4-BE49-F238E27FC236}">
                  <a16:creationId xmlns:a16="http://schemas.microsoft.com/office/drawing/2014/main" id="{B25E3B85-6A0C-357F-84DE-6CF80BEC5470}"/>
                </a:ext>
              </a:extLst>
            </p:cNvPr>
            <p:cNvSpPr/>
            <p:nvPr/>
          </p:nvSpPr>
          <p:spPr>
            <a:xfrm>
              <a:off x="8295551" y="2430600"/>
              <a:ext cx="38708" cy="1701701"/>
            </a:xfrm>
            <a:custGeom>
              <a:avLst/>
              <a:gdLst>
                <a:gd name="connsiteX0" fmla="*/ 0 w 38708"/>
                <a:gd name="connsiteY0" fmla="*/ 0 h 1701701"/>
                <a:gd name="connsiteX1" fmla="*/ 38709 w 38708"/>
                <a:gd name="connsiteY1" fmla="*/ 0 h 1701701"/>
                <a:gd name="connsiteX2" fmla="*/ 38709 w 38708"/>
                <a:gd name="connsiteY2" fmla="*/ 1701702 h 1701701"/>
                <a:gd name="connsiteX3" fmla="*/ 0 w 38708"/>
                <a:gd name="connsiteY3" fmla="*/ 1701702 h 1701701"/>
              </a:gdLst>
              <a:ahLst/>
              <a:cxnLst>
                <a:cxn ang="0">
                  <a:pos x="connsiteX0" y="connsiteY0"/>
                </a:cxn>
                <a:cxn ang="0">
                  <a:pos x="connsiteX1" y="connsiteY1"/>
                </a:cxn>
                <a:cxn ang="0">
                  <a:pos x="connsiteX2" y="connsiteY2"/>
                </a:cxn>
                <a:cxn ang="0">
                  <a:pos x="connsiteX3" y="connsiteY3"/>
                </a:cxn>
              </a:cxnLst>
              <a:rect l="l" t="t" r="r" b="b"/>
              <a:pathLst>
                <a:path w="38708" h="1701701">
                  <a:moveTo>
                    <a:pt x="0" y="0"/>
                  </a:moveTo>
                  <a:lnTo>
                    <a:pt x="38709" y="0"/>
                  </a:lnTo>
                  <a:lnTo>
                    <a:pt x="38709" y="1701702"/>
                  </a:lnTo>
                  <a:lnTo>
                    <a:pt x="0" y="1701702"/>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1" name="Freeform: Shape 260">
              <a:extLst>
                <a:ext uri="{FF2B5EF4-FFF2-40B4-BE49-F238E27FC236}">
                  <a16:creationId xmlns:a16="http://schemas.microsoft.com/office/drawing/2014/main" id="{F76573DC-199F-6110-1777-83FB95322AC4}"/>
                </a:ext>
              </a:extLst>
            </p:cNvPr>
            <p:cNvSpPr/>
            <p:nvPr/>
          </p:nvSpPr>
          <p:spPr>
            <a:xfrm>
              <a:off x="8381590" y="2430600"/>
              <a:ext cx="38708" cy="1701701"/>
            </a:xfrm>
            <a:custGeom>
              <a:avLst/>
              <a:gdLst>
                <a:gd name="connsiteX0" fmla="*/ 0 w 38708"/>
                <a:gd name="connsiteY0" fmla="*/ 0 h 1701701"/>
                <a:gd name="connsiteX1" fmla="*/ 38709 w 38708"/>
                <a:gd name="connsiteY1" fmla="*/ 0 h 1701701"/>
                <a:gd name="connsiteX2" fmla="*/ 38709 w 38708"/>
                <a:gd name="connsiteY2" fmla="*/ 1701702 h 1701701"/>
                <a:gd name="connsiteX3" fmla="*/ 0 w 38708"/>
                <a:gd name="connsiteY3" fmla="*/ 1701702 h 1701701"/>
              </a:gdLst>
              <a:ahLst/>
              <a:cxnLst>
                <a:cxn ang="0">
                  <a:pos x="connsiteX0" y="connsiteY0"/>
                </a:cxn>
                <a:cxn ang="0">
                  <a:pos x="connsiteX1" y="connsiteY1"/>
                </a:cxn>
                <a:cxn ang="0">
                  <a:pos x="connsiteX2" y="connsiteY2"/>
                </a:cxn>
                <a:cxn ang="0">
                  <a:pos x="connsiteX3" y="connsiteY3"/>
                </a:cxn>
              </a:cxnLst>
              <a:rect l="l" t="t" r="r" b="b"/>
              <a:pathLst>
                <a:path w="38708" h="1701701">
                  <a:moveTo>
                    <a:pt x="0" y="0"/>
                  </a:moveTo>
                  <a:lnTo>
                    <a:pt x="38709" y="0"/>
                  </a:lnTo>
                  <a:lnTo>
                    <a:pt x="38709" y="1701702"/>
                  </a:lnTo>
                  <a:lnTo>
                    <a:pt x="0" y="1701702"/>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2" name="Freeform: Shape 261">
              <a:extLst>
                <a:ext uri="{FF2B5EF4-FFF2-40B4-BE49-F238E27FC236}">
                  <a16:creationId xmlns:a16="http://schemas.microsoft.com/office/drawing/2014/main" id="{96A94427-4FFE-2FD6-3122-B44D98C81BCE}"/>
                </a:ext>
              </a:extLst>
            </p:cNvPr>
            <p:cNvSpPr/>
            <p:nvPr/>
          </p:nvSpPr>
          <p:spPr>
            <a:xfrm>
              <a:off x="8467629" y="2430600"/>
              <a:ext cx="38708" cy="1726695"/>
            </a:xfrm>
            <a:custGeom>
              <a:avLst/>
              <a:gdLst>
                <a:gd name="connsiteX0" fmla="*/ 0 w 38708"/>
                <a:gd name="connsiteY0" fmla="*/ 0 h 1726695"/>
                <a:gd name="connsiteX1" fmla="*/ 38709 w 38708"/>
                <a:gd name="connsiteY1" fmla="*/ 0 h 1726695"/>
                <a:gd name="connsiteX2" fmla="*/ 38709 w 38708"/>
                <a:gd name="connsiteY2" fmla="*/ 1726695 h 1726695"/>
                <a:gd name="connsiteX3" fmla="*/ 0 w 38708"/>
                <a:gd name="connsiteY3" fmla="*/ 1726695 h 1726695"/>
              </a:gdLst>
              <a:ahLst/>
              <a:cxnLst>
                <a:cxn ang="0">
                  <a:pos x="connsiteX0" y="connsiteY0"/>
                </a:cxn>
                <a:cxn ang="0">
                  <a:pos x="connsiteX1" y="connsiteY1"/>
                </a:cxn>
                <a:cxn ang="0">
                  <a:pos x="connsiteX2" y="connsiteY2"/>
                </a:cxn>
                <a:cxn ang="0">
                  <a:pos x="connsiteX3" y="connsiteY3"/>
                </a:cxn>
              </a:cxnLst>
              <a:rect l="l" t="t" r="r" b="b"/>
              <a:pathLst>
                <a:path w="38708" h="1726695">
                  <a:moveTo>
                    <a:pt x="0" y="0"/>
                  </a:moveTo>
                  <a:lnTo>
                    <a:pt x="38709" y="0"/>
                  </a:lnTo>
                  <a:lnTo>
                    <a:pt x="38709" y="1726695"/>
                  </a:lnTo>
                  <a:lnTo>
                    <a:pt x="0" y="1726695"/>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3" name="Freeform: Shape 262">
              <a:extLst>
                <a:ext uri="{FF2B5EF4-FFF2-40B4-BE49-F238E27FC236}">
                  <a16:creationId xmlns:a16="http://schemas.microsoft.com/office/drawing/2014/main" id="{D4B1FFFC-EA48-3779-A669-16D7BC024F0B}"/>
                </a:ext>
              </a:extLst>
            </p:cNvPr>
            <p:cNvSpPr/>
            <p:nvPr/>
          </p:nvSpPr>
          <p:spPr>
            <a:xfrm>
              <a:off x="8553668" y="2430600"/>
              <a:ext cx="38708" cy="1801854"/>
            </a:xfrm>
            <a:custGeom>
              <a:avLst/>
              <a:gdLst>
                <a:gd name="connsiteX0" fmla="*/ 0 w 38708"/>
                <a:gd name="connsiteY0" fmla="*/ 0 h 1801854"/>
                <a:gd name="connsiteX1" fmla="*/ 38709 w 38708"/>
                <a:gd name="connsiteY1" fmla="*/ 0 h 1801854"/>
                <a:gd name="connsiteX2" fmla="*/ 38709 w 38708"/>
                <a:gd name="connsiteY2" fmla="*/ 1801854 h 1801854"/>
                <a:gd name="connsiteX3" fmla="*/ 0 w 38708"/>
                <a:gd name="connsiteY3" fmla="*/ 1801854 h 1801854"/>
              </a:gdLst>
              <a:ahLst/>
              <a:cxnLst>
                <a:cxn ang="0">
                  <a:pos x="connsiteX0" y="connsiteY0"/>
                </a:cxn>
                <a:cxn ang="0">
                  <a:pos x="connsiteX1" y="connsiteY1"/>
                </a:cxn>
                <a:cxn ang="0">
                  <a:pos x="connsiteX2" y="connsiteY2"/>
                </a:cxn>
                <a:cxn ang="0">
                  <a:pos x="connsiteX3" y="connsiteY3"/>
                </a:cxn>
              </a:cxnLst>
              <a:rect l="l" t="t" r="r" b="b"/>
              <a:pathLst>
                <a:path w="38708" h="1801854">
                  <a:moveTo>
                    <a:pt x="0" y="0"/>
                  </a:moveTo>
                  <a:lnTo>
                    <a:pt x="38709" y="0"/>
                  </a:lnTo>
                  <a:lnTo>
                    <a:pt x="38709" y="1801854"/>
                  </a:lnTo>
                  <a:lnTo>
                    <a:pt x="0" y="1801854"/>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4" name="Freeform: Shape 263">
              <a:extLst>
                <a:ext uri="{FF2B5EF4-FFF2-40B4-BE49-F238E27FC236}">
                  <a16:creationId xmlns:a16="http://schemas.microsoft.com/office/drawing/2014/main" id="{6DB59324-38AA-BE3A-87E2-683473E114A6}"/>
                </a:ext>
              </a:extLst>
            </p:cNvPr>
            <p:cNvSpPr/>
            <p:nvPr/>
          </p:nvSpPr>
          <p:spPr>
            <a:xfrm>
              <a:off x="8639707" y="2430600"/>
              <a:ext cx="38708" cy="1801854"/>
            </a:xfrm>
            <a:custGeom>
              <a:avLst/>
              <a:gdLst>
                <a:gd name="connsiteX0" fmla="*/ 0 w 38708"/>
                <a:gd name="connsiteY0" fmla="*/ 0 h 1801854"/>
                <a:gd name="connsiteX1" fmla="*/ 38709 w 38708"/>
                <a:gd name="connsiteY1" fmla="*/ 0 h 1801854"/>
                <a:gd name="connsiteX2" fmla="*/ 38709 w 38708"/>
                <a:gd name="connsiteY2" fmla="*/ 1801854 h 1801854"/>
                <a:gd name="connsiteX3" fmla="*/ 0 w 38708"/>
                <a:gd name="connsiteY3" fmla="*/ 1801854 h 1801854"/>
              </a:gdLst>
              <a:ahLst/>
              <a:cxnLst>
                <a:cxn ang="0">
                  <a:pos x="connsiteX0" y="connsiteY0"/>
                </a:cxn>
                <a:cxn ang="0">
                  <a:pos x="connsiteX1" y="connsiteY1"/>
                </a:cxn>
                <a:cxn ang="0">
                  <a:pos x="connsiteX2" y="connsiteY2"/>
                </a:cxn>
                <a:cxn ang="0">
                  <a:pos x="connsiteX3" y="connsiteY3"/>
                </a:cxn>
              </a:cxnLst>
              <a:rect l="l" t="t" r="r" b="b"/>
              <a:pathLst>
                <a:path w="38708" h="1801854">
                  <a:moveTo>
                    <a:pt x="0" y="0"/>
                  </a:moveTo>
                  <a:lnTo>
                    <a:pt x="38709" y="0"/>
                  </a:lnTo>
                  <a:lnTo>
                    <a:pt x="38709" y="1801854"/>
                  </a:lnTo>
                  <a:lnTo>
                    <a:pt x="0" y="1801854"/>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5" name="Freeform: Shape 264">
              <a:extLst>
                <a:ext uri="{FF2B5EF4-FFF2-40B4-BE49-F238E27FC236}">
                  <a16:creationId xmlns:a16="http://schemas.microsoft.com/office/drawing/2014/main" id="{E76785D5-66AD-32B0-148E-B276BCA49F57}"/>
                </a:ext>
              </a:extLst>
            </p:cNvPr>
            <p:cNvSpPr/>
            <p:nvPr/>
          </p:nvSpPr>
          <p:spPr>
            <a:xfrm>
              <a:off x="8725745" y="2430600"/>
              <a:ext cx="38708" cy="1876834"/>
            </a:xfrm>
            <a:custGeom>
              <a:avLst/>
              <a:gdLst>
                <a:gd name="connsiteX0" fmla="*/ 0 w 38708"/>
                <a:gd name="connsiteY0" fmla="*/ 0 h 1876834"/>
                <a:gd name="connsiteX1" fmla="*/ 38709 w 38708"/>
                <a:gd name="connsiteY1" fmla="*/ 0 h 1876834"/>
                <a:gd name="connsiteX2" fmla="*/ 38709 w 38708"/>
                <a:gd name="connsiteY2" fmla="*/ 1876835 h 1876834"/>
                <a:gd name="connsiteX3" fmla="*/ 0 w 38708"/>
                <a:gd name="connsiteY3" fmla="*/ 1876835 h 1876834"/>
              </a:gdLst>
              <a:ahLst/>
              <a:cxnLst>
                <a:cxn ang="0">
                  <a:pos x="connsiteX0" y="connsiteY0"/>
                </a:cxn>
                <a:cxn ang="0">
                  <a:pos x="connsiteX1" y="connsiteY1"/>
                </a:cxn>
                <a:cxn ang="0">
                  <a:pos x="connsiteX2" y="connsiteY2"/>
                </a:cxn>
                <a:cxn ang="0">
                  <a:pos x="connsiteX3" y="connsiteY3"/>
                </a:cxn>
              </a:cxnLst>
              <a:rect l="l" t="t" r="r" b="b"/>
              <a:pathLst>
                <a:path w="38708" h="1876834">
                  <a:moveTo>
                    <a:pt x="0" y="0"/>
                  </a:moveTo>
                  <a:lnTo>
                    <a:pt x="38709" y="0"/>
                  </a:lnTo>
                  <a:lnTo>
                    <a:pt x="38709" y="1876835"/>
                  </a:lnTo>
                  <a:lnTo>
                    <a:pt x="0" y="1876835"/>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6" name="Freeform: Shape 265">
              <a:extLst>
                <a:ext uri="{FF2B5EF4-FFF2-40B4-BE49-F238E27FC236}">
                  <a16:creationId xmlns:a16="http://schemas.microsoft.com/office/drawing/2014/main" id="{3BB6D722-46D7-CF2D-6EC9-BBEE803F060A}"/>
                </a:ext>
              </a:extLst>
            </p:cNvPr>
            <p:cNvSpPr/>
            <p:nvPr/>
          </p:nvSpPr>
          <p:spPr>
            <a:xfrm>
              <a:off x="8811784" y="2430600"/>
              <a:ext cx="38708" cy="1876834"/>
            </a:xfrm>
            <a:custGeom>
              <a:avLst/>
              <a:gdLst>
                <a:gd name="connsiteX0" fmla="*/ 0 w 38708"/>
                <a:gd name="connsiteY0" fmla="*/ 0 h 1876834"/>
                <a:gd name="connsiteX1" fmla="*/ 38709 w 38708"/>
                <a:gd name="connsiteY1" fmla="*/ 0 h 1876834"/>
                <a:gd name="connsiteX2" fmla="*/ 38709 w 38708"/>
                <a:gd name="connsiteY2" fmla="*/ 1876835 h 1876834"/>
                <a:gd name="connsiteX3" fmla="*/ 0 w 38708"/>
                <a:gd name="connsiteY3" fmla="*/ 1876835 h 1876834"/>
              </a:gdLst>
              <a:ahLst/>
              <a:cxnLst>
                <a:cxn ang="0">
                  <a:pos x="connsiteX0" y="connsiteY0"/>
                </a:cxn>
                <a:cxn ang="0">
                  <a:pos x="connsiteX1" y="connsiteY1"/>
                </a:cxn>
                <a:cxn ang="0">
                  <a:pos x="connsiteX2" y="connsiteY2"/>
                </a:cxn>
                <a:cxn ang="0">
                  <a:pos x="connsiteX3" y="connsiteY3"/>
                </a:cxn>
              </a:cxnLst>
              <a:rect l="l" t="t" r="r" b="b"/>
              <a:pathLst>
                <a:path w="38708" h="1876834">
                  <a:moveTo>
                    <a:pt x="0" y="0"/>
                  </a:moveTo>
                  <a:lnTo>
                    <a:pt x="38709" y="0"/>
                  </a:lnTo>
                  <a:lnTo>
                    <a:pt x="38709" y="1876835"/>
                  </a:lnTo>
                  <a:lnTo>
                    <a:pt x="0" y="1876835"/>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7" name="Freeform: Shape 266">
              <a:extLst>
                <a:ext uri="{FF2B5EF4-FFF2-40B4-BE49-F238E27FC236}">
                  <a16:creationId xmlns:a16="http://schemas.microsoft.com/office/drawing/2014/main" id="{D6B7C240-41D9-1C82-D3D9-42234E955846}"/>
                </a:ext>
              </a:extLst>
            </p:cNvPr>
            <p:cNvSpPr/>
            <p:nvPr/>
          </p:nvSpPr>
          <p:spPr>
            <a:xfrm>
              <a:off x="8897823" y="2430600"/>
              <a:ext cx="38708" cy="1951993"/>
            </a:xfrm>
            <a:custGeom>
              <a:avLst/>
              <a:gdLst>
                <a:gd name="connsiteX0" fmla="*/ 0 w 38708"/>
                <a:gd name="connsiteY0" fmla="*/ 0 h 1951993"/>
                <a:gd name="connsiteX1" fmla="*/ 38709 w 38708"/>
                <a:gd name="connsiteY1" fmla="*/ 0 h 1951993"/>
                <a:gd name="connsiteX2" fmla="*/ 38709 w 38708"/>
                <a:gd name="connsiteY2" fmla="*/ 1951994 h 1951993"/>
                <a:gd name="connsiteX3" fmla="*/ 0 w 38708"/>
                <a:gd name="connsiteY3" fmla="*/ 1951994 h 1951993"/>
              </a:gdLst>
              <a:ahLst/>
              <a:cxnLst>
                <a:cxn ang="0">
                  <a:pos x="connsiteX0" y="connsiteY0"/>
                </a:cxn>
                <a:cxn ang="0">
                  <a:pos x="connsiteX1" y="connsiteY1"/>
                </a:cxn>
                <a:cxn ang="0">
                  <a:pos x="connsiteX2" y="connsiteY2"/>
                </a:cxn>
                <a:cxn ang="0">
                  <a:pos x="connsiteX3" y="connsiteY3"/>
                </a:cxn>
              </a:cxnLst>
              <a:rect l="l" t="t" r="r" b="b"/>
              <a:pathLst>
                <a:path w="38708" h="1951993">
                  <a:moveTo>
                    <a:pt x="0" y="0"/>
                  </a:moveTo>
                  <a:lnTo>
                    <a:pt x="38709" y="0"/>
                  </a:lnTo>
                  <a:lnTo>
                    <a:pt x="38709" y="1951994"/>
                  </a:lnTo>
                  <a:lnTo>
                    <a:pt x="0" y="1951994"/>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8" name="Freeform: Shape 267">
              <a:extLst>
                <a:ext uri="{FF2B5EF4-FFF2-40B4-BE49-F238E27FC236}">
                  <a16:creationId xmlns:a16="http://schemas.microsoft.com/office/drawing/2014/main" id="{13FA61E2-5E77-B2F8-CCAB-DE8EF6EDFCCB}"/>
                </a:ext>
              </a:extLst>
            </p:cNvPr>
            <p:cNvSpPr/>
            <p:nvPr/>
          </p:nvSpPr>
          <p:spPr>
            <a:xfrm>
              <a:off x="8984038" y="2430600"/>
              <a:ext cx="38708" cy="1976987"/>
            </a:xfrm>
            <a:custGeom>
              <a:avLst/>
              <a:gdLst>
                <a:gd name="connsiteX0" fmla="*/ 0 w 38708"/>
                <a:gd name="connsiteY0" fmla="*/ 0 h 1976987"/>
                <a:gd name="connsiteX1" fmla="*/ 38709 w 38708"/>
                <a:gd name="connsiteY1" fmla="*/ 0 h 1976987"/>
                <a:gd name="connsiteX2" fmla="*/ 38709 w 38708"/>
                <a:gd name="connsiteY2" fmla="*/ 1976987 h 1976987"/>
                <a:gd name="connsiteX3" fmla="*/ 0 w 38708"/>
                <a:gd name="connsiteY3" fmla="*/ 1976987 h 1976987"/>
              </a:gdLst>
              <a:ahLst/>
              <a:cxnLst>
                <a:cxn ang="0">
                  <a:pos x="connsiteX0" y="connsiteY0"/>
                </a:cxn>
                <a:cxn ang="0">
                  <a:pos x="connsiteX1" y="connsiteY1"/>
                </a:cxn>
                <a:cxn ang="0">
                  <a:pos x="connsiteX2" y="connsiteY2"/>
                </a:cxn>
                <a:cxn ang="0">
                  <a:pos x="connsiteX3" y="connsiteY3"/>
                </a:cxn>
              </a:cxnLst>
              <a:rect l="l" t="t" r="r" b="b"/>
              <a:pathLst>
                <a:path w="38708" h="1976987">
                  <a:moveTo>
                    <a:pt x="0" y="0"/>
                  </a:moveTo>
                  <a:lnTo>
                    <a:pt x="38709" y="0"/>
                  </a:lnTo>
                  <a:lnTo>
                    <a:pt x="38709" y="1976987"/>
                  </a:lnTo>
                  <a:lnTo>
                    <a:pt x="0" y="1976987"/>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9" name="Freeform: Shape 268">
              <a:extLst>
                <a:ext uri="{FF2B5EF4-FFF2-40B4-BE49-F238E27FC236}">
                  <a16:creationId xmlns:a16="http://schemas.microsoft.com/office/drawing/2014/main" id="{AB7388C3-D559-733E-5906-15EF8238A862}"/>
                </a:ext>
              </a:extLst>
            </p:cNvPr>
            <p:cNvSpPr/>
            <p:nvPr/>
          </p:nvSpPr>
          <p:spPr>
            <a:xfrm>
              <a:off x="9070077" y="2430600"/>
              <a:ext cx="38708" cy="2002159"/>
            </a:xfrm>
            <a:custGeom>
              <a:avLst/>
              <a:gdLst>
                <a:gd name="connsiteX0" fmla="*/ 0 w 38708"/>
                <a:gd name="connsiteY0" fmla="*/ 0 h 2002159"/>
                <a:gd name="connsiteX1" fmla="*/ 38709 w 38708"/>
                <a:gd name="connsiteY1" fmla="*/ 0 h 2002159"/>
                <a:gd name="connsiteX2" fmla="*/ 38709 w 38708"/>
                <a:gd name="connsiteY2" fmla="*/ 2002160 h 2002159"/>
                <a:gd name="connsiteX3" fmla="*/ 0 w 38708"/>
                <a:gd name="connsiteY3" fmla="*/ 2002160 h 2002159"/>
              </a:gdLst>
              <a:ahLst/>
              <a:cxnLst>
                <a:cxn ang="0">
                  <a:pos x="connsiteX0" y="connsiteY0"/>
                </a:cxn>
                <a:cxn ang="0">
                  <a:pos x="connsiteX1" y="connsiteY1"/>
                </a:cxn>
                <a:cxn ang="0">
                  <a:pos x="connsiteX2" y="connsiteY2"/>
                </a:cxn>
                <a:cxn ang="0">
                  <a:pos x="connsiteX3" y="connsiteY3"/>
                </a:cxn>
              </a:cxnLst>
              <a:rect l="l" t="t" r="r" b="b"/>
              <a:pathLst>
                <a:path w="38708" h="2002159">
                  <a:moveTo>
                    <a:pt x="0" y="0"/>
                  </a:moveTo>
                  <a:lnTo>
                    <a:pt x="38709" y="0"/>
                  </a:lnTo>
                  <a:lnTo>
                    <a:pt x="38709" y="2002160"/>
                  </a:lnTo>
                  <a:lnTo>
                    <a:pt x="0" y="2002160"/>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0" name="Freeform: Shape 269">
              <a:extLst>
                <a:ext uri="{FF2B5EF4-FFF2-40B4-BE49-F238E27FC236}">
                  <a16:creationId xmlns:a16="http://schemas.microsoft.com/office/drawing/2014/main" id="{3D41F072-149F-B08C-C0EC-B4C1429683F6}"/>
                </a:ext>
              </a:extLst>
            </p:cNvPr>
            <p:cNvSpPr/>
            <p:nvPr/>
          </p:nvSpPr>
          <p:spPr>
            <a:xfrm>
              <a:off x="9156116" y="2430600"/>
              <a:ext cx="38708" cy="2002159"/>
            </a:xfrm>
            <a:custGeom>
              <a:avLst/>
              <a:gdLst>
                <a:gd name="connsiteX0" fmla="*/ 0 w 38708"/>
                <a:gd name="connsiteY0" fmla="*/ 0 h 2002159"/>
                <a:gd name="connsiteX1" fmla="*/ 38709 w 38708"/>
                <a:gd name="connsiteY1" fmla="*/ 0 h 2002159"/>
                <a:gd name="connsiteX2" fmla="*/ 38709 w 38708"/>
                <a:gd name="connsiteY2" fmla="*/ 2002160 h 2002159"/>
                <a:gd name="connsiteX3" fmla="*/ 0 w 38708"/>
                <a:gd name="connsiteY3" fmla="*/ 2002160 h 2002159"/>
              </a:gdLst>
              <a:ahLst/>
              <a:cxnLst>
                <a:cxn ang="0">
                  <a:pos x="connsiteX0" y="connsiteY0"/>
                </a:cxn>
                <a:cxn ang="0">
                  <a:pos x="connsiteX1" y="connsiteY1"/>
                </a:cxn>
                <a:cxn ang="0">
                  <a:pos x="connsiteX2" y="connsiteY2"/>
                </a:cxn>
                <a:cxn ang="0">
                  <a:pos x="connsiteX3" y="connsiteY3"/>
                </a:cxn>
              </a:cxnLst>
              <a:rect l="l" t="t" r="r" b="b"/>
              <a:pathLst>
                <a:path w="38708" h="2002159">
                  <a:moveTo>
                    <a:pt x="0" y="0"/>
                  </a:moveTo>
                  <a:lnTo>
                    <a:pt x="38709" y="0"/>
                  </a:lnTo>
                  <a:lnTo>
                    <a:pt x="38709" y="2002160"/>
                  </a:lnTo>
                  <a:lnTo>
                    <a:pt x="0" y="2002160"/>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1" name="Freeform: Shape 270">
              <a:extLst>
                <a:ext uri="{FF2B5EF4-FFF2-40B4-BE49-F238E27FC236}">
                  <a16:creationId xmlns:a16="http://schemas.microsoft.com/office/drawing/2014/main" id="{6D000F4E-608B-DC95-DD31-BC80EE7558D3}"/>
                </a:ext>
              </a:extLst>
            </p:cNvPr>
            <p:cNvSpPr/>
            <p:nvPr/>
          </p:nvSpPr>
          <p:spPr>
            <a:xfrm>
              <a:off x="9328193" y="2430600"/>
              <a:ext cx="38708" cy="2127127"/>
            </a:xfrm>
            <a:custGeom>
              <a:avLst/>
              <a:gdLst>
                <a:gd name="connsiteX0" fmla="*/ 0 w 38708"/>
                <a:gd name="connsiteY0" fmla="*/ 0 h 2127127"/>
                <a:gd name="connsiteX1" fmla="*/ 38709 w 38708"/>
                <a:gd name="connsiteY1" fmla="*/ 0 h 2127127"/>
                <a:gd name="connsiteX2" fmla="*/ 38709 w 38708"/>
                <a:gd name="connsiteY2" fmla="*/ 2127127 h 2127127"/>
                <a:gd name="connsiteX3" fmla="*/ 0 w 38708"/>
                <a:gd name="connsiteY3" fmla="*/ 2127127 h 2127127"/>
              </a:gdLst>
              <a:ahLst/>
              <a:cxnLst>
                <a:cxn ang="0">
                  <a:pos x="connsiteX0" y="connsiteY0"/>
                </a:cxn>
                <a:cxn ang="0">
                  <a:pos x="connsiteX1" y="connsiteY1"/>
                </a:cxn>
                <a:cxn ang="0">
                  <a:pos x="connsiteX2" y="connsiteY2"/>
                </a:cxn>
                <a:cxn ang="0">
                  <a:pos x="connsiteX3" y="connsiteY3"/>
                </a:cxn>
              </a:cxnLst>
              <a:rect l="l" t="t" r="r" b="b"/>
              <a:pathLst>
                <a:path w="38708" h="2127127">
                  <a:moveTo>
                    <a:pt x="0" y="0"/>
                  </a:moveTo>
                  <a:lnTo>
                    <a:pt x="38709" y="0"/>
                  </a:lnTo>
                  <a:lnTo>
                    <a:pt x="38709" y="2127127"/>
                  </a:lnTo>
                  <a:lnTo>
                    <a:pt x="0" y="2127127"/>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2" name="Freeform: Shape 271">
              <a:extLst>
                <a:ext uri="{FF2B5EF4-FFF2-40B4-BE49-F238E27FC236}">
                  <a16:creationId xmlns:a16="http://schemas.microsoft.com/office/drawing/2014/main" id="{5F7C5DBB-9768-AC87-3F86-3847CDAF141A}"/>
                </a:ext>
              </a:extLst>
            </p:cNvPr>
            <p:cNvSpPr/>
            <p:nvPr/>
          </p:nvSpPr>
          <p:spPr>
            <a:xfrm>
              <a:off x="9414232" y="2430600"/>
              <a:ext cx="38708" cy="2127127"/>
            </a:xfrm>
            <a:custGeom>
              <a:avLst/>
              <a:gdLst>
                <a:gd name="connsiteX0" fmla="*/ 0 w 38708"/>
                <a:gd name="connsiteY0" fmla="*/ 0 h 2127127"/>
                <a:gd name="connsiteX1" fmla="*/ 38709 w 38708"/>
                <a:gd name="connsiteY1" fmla="*/ 0 h 2127127"/>
                <a:gd name="connsiteX2" fmla="*/ 38709 w 38708"/>
                <a:gd name="connsiteY2" fmla="*/ 2127127 h 2127127"/>
                <a:gd name="connsiteX3" fmla="*/ 0 w 38708"/>
                <a:gd name="connsiteY3" fmla="*/ 2127127 h 2127127"/>
              </a:gdLst>
              <a:ahLst/>
              <a:cxnLst>
                <a:cxn ang="0">
                  <a:pos x="connsiteX0" y="connsiteY0"/>
                </a:cxn>
                <a:cxn ang="0">
                  <a:pos x="connsiteX1" y="connsiteY1"/>
                </a:cxn>
                <a:cxn ang="0">
                  <a:pos x="connsiteX2" y="connsiteY2"/>
                </a:cxn>
                <a:cxn ang="0">
                  <a:pos x="connsiteX3" y="connsiteY3"/>
                </a:cxn>
              </a:cxnLst>
              <a:rect l="l" t="t" r="r" b="b"/>
              <a:pathLst>
                <a:path w="38708" h="2127127">
                  <a:moveTo>
                    <a:pt x="0" y="0"/>
                  </a:moveTo>
                  <a:lnTo>
                    <a:pt x="38709" y="0"/>
                  </a:lnTo>
                  <a:lnTo>
                    <a:pt x="38709" y="2127127"/>
                  </a:lnTo>
                  <a:lnTo>
                    <a:pt x="0" y="2127127"/>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3" name="Freeform: Shape 272">
              <a:extLst>
                <a:ext uri="{FF2B5EF4-FFF2-40B4-BE49-F238E27FC236}">
                  <a16:creationId xmlns:a16="http://schemas.microsoft.com/office/drawing/2014/main" id="{907A52ED-D456-E77D-5FEE-963FBF29A4DC}"/>
                </a:ext>
              </a:extLst>
            </p:cNvPr>
            <p:cNvSpPr/>
            <p:nvPr/>
          </p:nvSpPr>
          <p:spPr>
            <a:xfrm>
              <a:off x="9500271" y="2430600"/>
              <a:ext cx="38708" cy="2152299"/>
            </a:xfrm>
            <a:custGeom>
              <a:avLst/>
              <a:gdLst>
                <a:gd name="connsiteX0" fmla="*/ 0 w 38708"/>
                <a:gd name="connsiteY0" fmla="*/ 0 h 2152299"/>
                <a:gd name="connsiteX1" fmla="*/ 38709 w 38708"/>
                <a:gd name="connsiteY1" fmla="*/ 0 h 2152299"/>
                <a:gd name="connsiteX2" fmla="*/ 38709 w 38708"/>
                <a:gd name="connsiteY2" fmla="*/ 2152299 h 2152299"/>
                <a:gd name="connsiteX3" fmla="*/ 0 w 38708"/>
                <a:gd name="connsiteY3" fmla="*/ 2152299 h 2152299"/>
              </a:gdLst>
              <a:ahLst/>
              <a:cxnLst>
                <a:cxn ang="0">
                  <a:pos x="connsiteX0" y="connsiteY0"/>
                </a:cxn>
                <a:cxn ang="0">
                  <a:pos x="connsiteX1" y="connsiteY1"/>
                </a:cxn>
                <a:cxn ang="0">
                  <a:pos x="connsiteX2" y="connsiteY2"/>
                </a:cxn>
                <a:cxn ang="0">
                  <a:pos x="connsiteX3" y="connsiteY3"/>
                </a:cxn>
              </a:cxnLst>
              <a:rect l="l" t="t" r="r" b="b"/>
              <a:pathLst>
                <a:path w="38708" h="2152299">
                  <a:moveTo>
                    <a:pt x="0" y="0"/>
                  </a:moveTo>
                  <a:lnTo>
                    <a:pt x="38709" y="0"/>
                  </a:lnTo>
                  <a:lnTo>
                    <a:pt x="38709" y="2152299"/>
                  </a:lnTo>
                  <a:lnTo>
                    <a:pt x="0" y="2152299"/>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4" name="Freeform: Shape 273">
              <a:extLst>
                <a:ext uri="{FF2B5EF4-FFF2-40B4-BE49-F238E27FC236}">
                  <a16:creationId xmlns:a16="http://schemas.microsoft.com/office/drawing/2014/main" id="{14EF7BBC-0146-3413-AA88-66E8B04822D5}"/>
                </a:ext>
              </a:extLst>
            </p:cNvPr>
            <p:cNvSpPr/>
            <p:nvPr/>
          </p:nvSpPr>
          <p:spPr>
            <a:xfrm>
              <a:off x="9586310" y="2430600"/>
              <a:ext cx="38708" cy="2252273"/>
            </a:xfrm>
            <a:custGeom>
              <a:avLst/>
              <a:gdLst>
                <a:gd name="connsiteX0" fmla="*/ 0 w 38708"/>
                <a:gd name="connsiteY0" fmla="*/ 0 h 2252273"/>
                <a:gd name="connsiteX1" fmla="*/ 38709 w 38708"/>
                <a:gd name="connsiteY1" fmla="*/ 0 h 2252273"/>
                <a:gd name="connsiteX2" fmla="*/ 38709 w 38708"/>
                <a:gd name="connsiteY2" fmla="*/ 2252273 h 2252273"/>
                <a:gd name="connsiteX3" fmla="*/ 0 w 38708"/>
                <a:gd name="connsiteY3" fmla="*/ 2252273 h 2252273"/>
              </a:gdLst>
              <a:ahLst/>
              <a:cxnLst>
                <a:cxn ang="0">
                  <a:pos x="connsiteX0" y="connsiteY0"/>
                </a:cxn>
                <a:cxn ang="0">
                  <a:pos x="connsiteX1" y="connsiteY1"/>
                </a:cxn>
                <a:cxn ang="0">
                  <a:pos x="connsiteX2" y="connsiteY2"/>
                </a:cxn>
                <a:cxn ang="0">
                  <a:pos x="connsiteX3" y="connsiteY3"/>
                </a:cxn>
              </a:cxnLst>
              <a:rect l="l" t="t" r="r" b="b"/>
              <a:pathLst>
                <a:path w="38708" h="2252273">
                  <a:moveTo>
                    <a:pt x="0" y="0"/>
                  </a:moveTo>
                  <a:lnTo>
                    <a:pt x="38709" y="0"/>
                  </a:lnTo>
                  <a:lnTo>
                    <a:pt x="38709" y="2252273"/>
                  </a:lnTo>
                  <a:lnTo>
                    <a:pt x="0" y="2252273"/>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5" name="Freeform: Shape 274">
              <a:extLst>
                <a:ext uri="{FF2B5EF4-FFF2-40B4-BE49-F238E27FC236}">
                  <a16:creationId xmlns:a16="http://schemas.microsoft.com/office/drawing/2014/main" id="{59793F55-6DFF-2D6F-6B35-891D3F540E7F}"/>
                </a:ext>
              </a:extLst>
            </p:cNvPr>
            <p:cNvSpPr/>
            <p:nvPr/>
          </p:nvSpPr>
          <p:spPr>
            <a:xfrm>
              <a:off x="9672349" y="2430600"/>
              <a:ext cx="38708" cy="2277266"/>
            </a:xfrm>
            <a:custGeom>
              <a:avLst/>
              <a:gdLst>
                <a:gd name="connsiteX0" fmla="*/ 0 w 38708"/>
                <a:gd name="connsiteY0" fmla="*/ 0 h 2277266"/>
                <a:gd name="connsiteX1" fmla="*/ 38709 w 38708"/>
                <a:gd name="connsiteY1" fmla="*/ 0 h 2277266"/>
                <a:gd name="connsiteX2" fmla="*/ 38709 w 38708"/>
                <a:gd name="connsiteY2" fmla="*/ 2277267 h 2277266"/>
                <a:gd name="connsiteX3" fmla="*/ 0 w 38708"/>
                <a:gd name="connsiteY3" fmla="*/ 2277267 h 2277266"/>
              </a:gdLst>
              <a:ahLst/>
              <a:cxnLst>
                <a:cxn ang="0">
                  <a:pos x="connsiteX0" y="connsiteY0"/>
                </a:cxn>
                <a:cxn ang="0">
                  <a:pos x="connsiteX1" y="connsiteY1"/>
                </a:cxn>
                <a:cxn ang="0">
                  <a:pos x="connsiteX2" y="connsiteY2"/>
                </a:cxn>
                <a:cxn ang="0">
                  <a:pos x="connsiteX3" y="connsiteY3"/>
                </a:cxn>
              </a:cxnLst>
              <a:rect l="l" t="t" r="r" b="b"/>
              <a:pathLst>
                <a:path w="38708" h="2277266">
                  <a:moveTo>
                    <a:pt x="0" y="0"/>
                  </a:moveTo>
                  <a:lnTo>
                    <a:pt x="38709" y="0"/>
                  </a:lnTo>
                  <a:lnTo>
                    <a:pt x="38709" y="2277267"/>
                  </a:lnTo>
                  <a:lnTo>
                    <a:pt x="0" y="2277267"/>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6" name="Freeform: Shape 275">
              <a:extLst>
                <a:ext uri="{FF2B5EF4-FFF2-40B4-BE49-F238E27FC236}">
                  <a16:creationId xmlns:a16="http://schemas.microsoft.com/office/drawing/2014/main" id="{EB2AA683-3938-FFE4-93AA-6958307A2510}"/>
                </a:ext>
              </a:extLst>
            </p:cNvPr>
            <p:cNvSpPr/>
            <p:nvPr/>
          </p:nvSpPr>
          <p:spPr>
            <a:xfrm>
              <a:off x="9758388" y="2430600"/>
              <a:ext cx="38708" cy="2277266"/>
            </a:xfrm>
            <a:custGeom>
              <a:avLst/>
              <a:gdLst>
                <a:gd name="connsiteX0" fmla="*/ 0 w 38708"/>
                <a:gd name="connsiteY0" fmla="*/ 0 h 2277266"/>
                <a:gd name="connsiteX1" fmla="*/ 38709 w 38708"/>
                <a:gd name="connsiteY1" fmla="*/ 0 h 2277266"/>
                <a:gd name="connsiteX2" fmla="*/ 38709 w 38708"/>
                <a:gd name="connsiteY2" fmla="*/ 2277267 h 2277266"/>
                <a:gd name="connsiteX3" fmla="*/ 0 w 38708"/>
                <a:gd name="connsiteY3" fmla="*/ 2277267 h 2277266"/>
              </a:gdLst>
              <a:ahLst/>
              <a:cxnLst>
                <a:cxn ang="0">
                  <a:pos x="connsiteX0" y="connsiteY0"/>
                </a:cxn>
                <a:cxn ang="0">
                  <a:pos x="connsiteX1" y="connsiteY1"/>
                </a:cxn>
                <a:cxn ang="0">
                  <a:pos x="connsiteX2" y="connsiteY2"/>
                </a:cxn>
                <a:cxn ang="0">
                  <a:pos x="connsiteX3" y="connsiteY3"/>
                </a:cxn>
              </a:cxnLst>
              <a:rect l="l" t="t" r="r" b="b"/>
              <a:pathLst>
                <a:path w="38708" h="2277266">
                  <a:moveTo>
                    <a:pt x="0" y="0"/>
                  </a:moveTo>
                  <a:lnTo>
                    <a:pt x="38709" y="0"/>
                  </a:lnTo>
                  <a:lnTo>
                    <a:pt x="38709" y="2277267"/>
                  </a:lnTo>
                  <a:lnTo>
                    <a:pt x="0" y="2277267"/>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7" name="Freeform: Shape 276">
              <a:extLst>
                <a:ext uri="{FF2B5EF4-FFF2-40B4-BE49-F238E27FC236}">
                  <a16:creationId xmlns:a16="http://schemas.microsoft.com/office/drawing/2014/main" id="{4F911749-7646-DD7B-CD0F-73423AB2CBB1}"/>
                </a:ext>
              </a:extLst>
            </p:cNvPr>
            <p:cNvSpPr/>
            <p:nvPr/>
          </p:nvSpPr>
          <p:spPr>
            <a:xfrm>
              <a:off x="9844603" y="2430600"/>
              <a:ext cx="38708" cy="2352425"/>
            </a:xfrm>
            <a:custGeom>
              <a:avLst/>
              <a:gdLst>
                <a:gd name="connsiteX0" fmla="*/ 0 w 38708"/>
                <a:gd name="connsiteY0" fmla="*/ 0 h 2352425"/>
                <a:gd name="connsiteX1" fmla="*/ 38709 w 38708"/>
                <a:gd name="connsiteY1" fmla="*/ 0 h 2352425"/>
                <a:gd name="connsiteX2" fmla="*/ 38709 w 38708"/>
                <a:gd name="connsiteY2" fmla="*/ 2352426 h 2352425"/>
                <a:gd name="connsiteX3" fmla="*/ 0 w 38708"/>
                <a:gd name="connsiteY3" fmla="*/ 2352426 h 2352425"/>
              </a:gdLst>
              <a:ahLst/>
              <a:cxnLst>
                <a:cxn ang="0">
                  <a:pos x="connsiteX0" y="connsiteY0"/>
                </a:cxn>
                <a:cxn ang="0">
                  <a:pos x="connsiteX1" y="connsiteY1"/>
                </a:cxn>
                <a:cxn ang="0">
                  <a:pos x="connsiteX2" y="connsiteY2"/>
                </a:cxn>
                <a:cxn ang="0">
                  <a:pos x="connsiteX3" y="connsiteY3"/>
                </a:cxn>
              </a:cxnLst>
              <a:rect l="l" t="t" r="r" b="b"/>
              <a:pathLst>
                <a:path w="38708" h="2352425">
                  <a:moveTo>
                    <a:pt x="0" y="0"/>
                  </a:moveTo>
                  <a:lnTo>
                    <a:pt x="38709" y="0"/>
                  </a:lnTo>
                  <a:lnTo>
                    <a:pt x="38709" y="2352426"/>
                  </a:lnTo>
                  <a:lnTo>
                    <a:pt x="0" y="2352426"/>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8" name="Freeform: Shape 277">
              <a:extLst>
                <a:ext uri="{FF2B5EF4-FFF2-40B4-BE49-F238E27FC236}">
                  <a16:creationId xmlns:a16="http://schemas.microsoft.com/office/drawing/2014/main" id="{DAD0AE80-3C42-337F-064B-917625A624F6}"/>
                </a:ext>
              </a:extLst>
            </p:cNvPr>
            <p:cNvSpPr/>
            <p:nvPr/>
          </p:nvSpPr>
          <p:spPr>
            <a:xfrm>
              <a:off x="9930641" y="2430600"/>
              <a:ext cx="38708" cy="2502565"/>
            </a:xfrm>
            <a:custGeom>
              <a:avLst/>
              <a:gdLst>
                <a:gd name="connsiteX0" fmla="*/ 0 w 38708"/>
                <a:gd name="connsiteY0" fmla="*/ 0 h 2502565"/>
                <a:gd name="connsiteX1" fmla="*/ 38709 w 38708"/>
                <a:gd name="connsiteY1" fmla="*/ 0 h 2502565"/>
                <a:gd name="connsiteX2" fmla="*/ 38709 w 38708"/>
                <a:gd name="connsiteY2" fmla="*/ 2502566 h 2502565"/>
                <a:gd name="connsiteX3" fmla="*/ 0 w 38708"/>
                <a:gd name="connsiteY3" fmla="*/ 2502566 h 2502565"/>
              </a:gdLst>
              <a:ahLst/>
              <a:cxnLst>
                <a:cxn ang="0">
                  <a:pos x="connsiteX0" y="connsiteY0"/>
                </a:cxn>
                <a:cxn ang="0">
                  <a:pos x="connsiteX1" y="connsiteY1"/>
                </a:cxn>
                <a:cxn ang="0">
                  <a:pos x="connsiteX2" y="connsiteY2"/>
                </a:cxn>
                <a:cxn ang="0">
                  <a:pos x="connsiteX3" y="connsiteY3"/>
                </a:cxn>
              </a:cxnLst>
              <a:rect l="l" t="t" r="r" b="b"/>
              <a:pathLst>
                <a:path w="38708" h="2502565">
                  <a:moveTo>
                    <a:pt x="0" y="0"/>
                  </a:moveTo>
                  <a:lnTo>
                    <a:pt x="38709" y="0"/>
                  </a:lnTo>
                  <a:lnTo>
                    <a:pt x="38709" y="2502566"/>
                  </a:lnTo>
                  <a:lnTo>
                    <a:pt x="0" y="2502566"/>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9" name="Freeform: Shape 278">
              <a:extLst>
                <a:ext uri="{FF2B5EF4-FFF2-40B4-BE49-F238E27FC236}">
                  <a16:creationId xmlns:a16="http://schemas.microsoft.com/office/drawing/2014/main" id="{DCE590DB-E735-15D3-E0D6-C7492482D7DF}"/>
                </a:ext>
              </a:extLst>
            </p:cNvPr>
            <p:cNvSpPr/>
            <p:nvPr/>
          </p:nvSpPr>
          <p:spPr>
            <a:xfrm>
              <a:off x="10016856" y="2430600"/>
              <a:ext cx="38708" cy="2502565"/>
            </a:xfrm>
            <a:custGeom>
              <a:avLst/>
              <a:gdLst>
                <a:gd name="connsiteX0" fmla="*/ 0 w 38708"/>
                <a:gd name="connsiteY0" fmla="*/ 0 h 2502565"/>
                <a:gd name="connsiteX1" fmla="*/ 38709 w 38708"/>
                <a:gd name="connsiteY1" fmla="*/ 0 h 2502565"/>
                <a:gd name="connsiteX2" fmla="*/ 38709 w 38708"/>
                <a:gd name="connsiteY2" fmla="*/ 2502566 h 2502565"/>
                <a:gd name="connsiteX3" fmla="*/ 0 w 38708"/>
                <a:gd name="connsiteY3" fmla="*/ 2502566 h 2502565"/>
              </a:gdLst>
              <a:ahLst/>
              <a:cxnLst>
                <a:cxn ang="0">
                  <a:pos x="connsiteX0" y="connsiteY0"/>
                </a:cxn>
                <a:cxn ang="0">
                  <a:pos x="connsiteX1" y="connsiteY1"/>
                </a:cxn>
                <a:cxn ang="0">
                  <a:pos x="connsiteX2" y="connsiteY2"/>
                </a:cxn>
                <a:cxn ang="0">
                  <a:pos x="connsiteX3" y="connsiteY3"/>
                </a:cxn>
              </a:cxnLst>
              <a:rect l="l" t="t" r="r" b="b"/>
              <a:pathLst>
                <a:path w="38708" h="2502565">
                  <a:moveTo>
                    <a:pt x="0" y="0"/>
                  </a:moveTo>
                  <a:lnTo>
                    <a:pt x="38709" y="0"/>
                  </a:lnTo>
                  <a:lnTo>
                    <a:pt x="38709" y="2502566"/>
                  </a:lnTo>
                  <a:lnTo>
                    <a:pt x="0" y="2502566"/>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80" name="Freeform: Shape 279">
              <a:extLst>
                <a:ext uri="{FF2B5EF4-FFF2-40B4-BE49-F238E27FC236}">
                  <a16:creationId xmlns:a16="http://schemas.microsoft.com/office/drawing/2014/main" id="{D7A20F10-1BE2-205C-2120-56F72A068607}"/>
                </a:ext>
              </a:extLst>
            </p:cNvPr>
            <p:cNvSpPr/>
            <p:nvPr/>
          </p:nvSpPr>
          <p:spPr>
            <a:xfrm>
              <a:off x="10102895" y="2430600"/>
              <a:ext cx="38708" cy="2502565"/>
            </a:xfrm>
            <a:custGeom>
              <a:avLst/>
              <a:gdLst>
                <a:gd name="connsiteX0" fmla="*/ 0 w 38708"/>
                <a:gd name="connsiteY0" fmla="*/ 0 h 2502565"/>
                <a:gd name="connsiteX1" fmla="*/ 38709 w 38708"/>
                <a:gd name="connsiteY1" fmla="*/ 0 h 2502565"/>
                <a:gd name="connsiteX2" fmla="*/ 38709 w 38708"/>
                <a:gd name="connsiteY2" fmla="*/ 2502566 h 2502565"/>
                <a:gd name="connsiteX3" fmla="*/ 0 w 38708"/>
                <a:gd name="connsiteY3" fmla="*/ 2502566 h 2502565"/>
              </a:gdLst>
              <a:ahLst/>
              <a:cxnLst>
                <a:cxn ang="0">
                  <a:pos x="connsiteX0" y="connsiteY0"/>
                </a:cxn>
                <a:cxn ang="0">
                  <a:pos x="connsiteX1" y="connsiteY1"/>
                </a:cxn>
                <a:cxn ang="0">
                  <a:pos x="connsiteX2" y="connsiteY2"/>
                </a:cxn>
                <a:cxn ang="0">
                  <a:pos x="connsiteX3" y="connsiteY3"/>
                </a:cxn>
              </a:cxnLst>
              <a:rect l="l" t="t" r="r" b="b"/>
              <a:pathLst>
                <a:path w="38708" h="2502565">
                  <a:moveTo>
                    <a:pt x="0" y="0"/>
                  </a:moveTo>
                  <a:lnTo>
                    <a:pt x="38709" y="0"/>
                  </a:lnTo>
                  <a:lnTo>
                    <a:pt x="38709" y="2502566"/>
                  </a:lnTo>
                  <a:lnTo>
                    <a:pt x="0" y="2502566"/>
                  </a:lnTo>
                  <a:close/>
                </a:path>
              </a:pathLst>
            </a:custGeom>
            <a:grpFill/>
            <a:ln w="19867" cap="flat">
              <a:solidFill>
                <a:srgbClr val="009AA4"/>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281" name="Freeform: Shape 280">
            <a:extLst>
              <a:ext uri="{FF2B5EF4-FFF2-40B4-BE49-F238E27FC236}">
                <a16:creationId xmlns:a16="http://schemas.microsoft.com/office/drawing/2014/main" id="{67CAEF72-FD2F-7969-55C7-BC5C95CE00E6}"/>
              </a:ext>
            </a:extLst>
          </p:cNvPr>
          <p:cNvSpPr/>
          <p:nvPr/>
        </p:nvSpPr>
        <p:spPr>
          <a:xfrm>
            <a:off x="965260" y="2368607"/>
            <a:ext cx="25278" cy="11658"/>
          </a:xfrm>
          <a:custGeom>
            <a:avLst/>
            <a:gdLst>
              <a:gd name="connsiteX0" fmla="*/ 0 w 38708"/>
              <a:gd name="connsiteY0" fmla="*/ 0 h 17852"/>
              <a:gd name="connsiteX1" fmla="*/ 38709 w 38708"/>
              <a:gd name="connsiteY1" fmla="*/ 0 h 17852"/>
            </a:gdLst>
            <a:ahLst/>
            <a:cxnLst>
              <a:cxn ang="0">
                <a:pos x="connsiteX0" y="connsiteY0"/>
              </a:cxn>
              <a:cxn ang="0">
                <a:pos x="connsiteX1" y="connsiteY1"/>
              </a:cxn>
            </a:cxnLst>
            <a:rect l="l" t="t" r="r" b="b"/>
            <a:pathLst>
              <a:path w="38708" h="17852">
                <a:moveTo>
                  <a:pt x="0" y="0"/>
                </a:moveTo>
                <a:lnTo>
                  <a:pt x="38709" y="0"/>
                </a:lnTo>
              </a:path>
            </a:pathLst>
          </a:custGeom>
          <a:ln w="19867" cap="flat">
            <a:solidFill>
              <a:srgbClr val="8C8C8C"/>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82" name="Freeform: Shape 281">
            <a:extLst>
              <a:ext uri="{FF2B5EF4-FFF2-40B4-BE49-F238E27FC236}">
                <a16:creationId xmlns:a16="http://schemas.microsoft.com/office/drawing/2014/main" id="{69F8A9DA-74AA-EA50-E002-5C1E0FAF56FF}"/>
              </a:ext>
            </a:extLst>
          </p:cNvPr>
          <p:cNvSpPr/>
          <p:nvPr/>
        </p:nvSpPr>
        <p:spPr>
          <a:xfrm>
            <a:off x="687087" y="2368607"/>
            <a:ext cx="5471315" cy="11658"/>
          </a:xfrm>
          <a:custGeom>
            <a:avLst/>
            <a:gdLst>
              <a:gd name="connsiteX0" fmla="*/ 0 w 8378320"/>
              <a:gd name="connsiteY0" fmla="*/ 0 h 17852"/>
              <a:gd name="connsiteX1" fmla="*/ 8378321 w 8378320"/>
              <a:gd name="connsiteY1" fmla="*/ 0 h 17852"/>
            </a:gdLst>
            <a:ahLst/>
            <a:cxnLst>
              <a:cxn ang="0">
                <a:pos x="connsiteX0" y="connsiteY0"/>
              </a:cxn>
              <a:cxn ang="0">
                <a:pos x="connsiteX1" y="connsiteY1"/>
              </a:cxn>
            </a:cxnLst>
            <a:rect l="l" t="t" r="r" b="b"/>
            <a:pathLst>
              <a:path w="8378320" h="17852">
                <a:moveTo>
                  <a:pt x="0" y="0"/>
                </a:moveTo>
                <a:lnTo>
                  <a:pt x="8378321" y="0"/>
                </a:lnTo>
              </a:path>
            </a:pathLst>
          </a:custGeom>
          <a:ln w="19050" cap="flat">
            <a:solidFill>
              <a:schemeClr val="bg1"/>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83" name="Freeform: Shape 282">
            <a:extLst>
              <a:ext uri="{FF2B5EF4-FFF2-40B4-BE49-F238E27FC236}">
                <a16:creationId xmlns:a16="http://schemas.microsoft.com/office/drawing/2014/main" id="{2C5AB30E-22CC-D519-9931-91BC3725FE69}"/>
              </a:ext>
            </a:extLst>
          </p:cNvPr>
          <p:cNvSpPr/>
          <p:nvPr/>
        </p:nvSpPr>
        <p:spPr>
          <a:xfrm>
            <a:off x="683298" y="2858837"/>
            <a:ext cx="5477637" cy="11658"/>
          </a:xfrm>
          <a:custGeom>
            <a:avLst/>
            <a:gdLst>
              <a:gd name="connsiteX0" fmla="*/ 0 w 8160496"/>
              <a:gd name="connsiteY0" fmla="*/ 0 h 17852"/>
              <a:gd name="connsiteX1" fmla="*/ 8160497 w 8160496"/>
              <a:gd name="connsiteY1" fmla="*/ 0 h 17852"/>
            </a:gdLst>
            <a:ahLst/>
            <a:cxnLst>
              <a:cxn ang="0">
                <a:pos x="connsiteX0" y="connsiteY0"/>
              </a:cxn>
              <a:cxn ang="0">
                <a:pos x="connsiteX1" y="connsiteY1"/>
              </a:cxn>
            </a:cxnLst>
            <a:rect l="l" t="t" r="r" b="b"/>
            <a:pathLst>
              <a:path w="8160496" h="17852">
                <a:moveTo>
                  <a:pt x="0" y="0"/>
                </a:moveTo>
                <a:lnTo>
                  <a:pt x="8160497" y="0"/>
                </a:lnTo>
              </a:path>
            </a:pathLst>
          </a:custGeom>
          <a:ln w="12700" cap="flat">
            <a:solidFill>
              <a:schemeClr val="bg1"/>
            </a:solidFill>
            <a:prstDash val="sysDash"/>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84" name="Freeform: Shape 283">
            <a:extLst>
              <a:ext uri="{FF2B5EF4-FFF2-40B4-BE49-F238E27FC236}">
                <a16:creationId xmlns:a16="http://schemas.microsoft.com/office/drawing/2014/main" id="{D4A74E82-71D0-F82D-EFCB-C378B50D8877}"/>
              </a:ext>
            </a:extLst>
          </p:cNvPr>
          <p:cNvSpPr/>
          <p:nvPr/>
        </p:nvSpPr>
        <p:spPr>
          <a:xfrm>
            <a:off x="687087" y="1651157"/>
            <a:ext cx="11489" cy="2421656"/>
          </a:xfrm>
          <a:custGeom>
            <a:avLst/>
            <a:gdLst>
              <a:gd name="connsiteX0" fmla="*/ 0 w 17594"/>
              <a:gd name="connsiteY0" fmla="*/ 0 h 3708324"/>
              <a:gd name="connsiteX1" fmla="*/ 0 w 17594"/>
              <a:gd name="connsiteY1" fmla="*/ 3708324 h 3708324"/>
            </a:gdLst>
            <a:ahLst/>
            <a:cxnLst>
              <a:cxn ang="0">
                <a:pos x="connsiteX0" y="connsiteY0"/>
              </a:cxn>
              <a:cxn ang="0">
                <a:pos x="connsiteX1" y="connsiteY1"/>
              </a:cxn>
            </a:cxnLst>
            <a:rect l="l" t="t" r="r" b="b"/>
            <a:pathLst>
              <a:path w="17594" h="3708324">
                <a:moveTo>
                  <a:pt x="0" y="0"/>
                </a:moveTo>
                <a:lnTo>
                  <a:pt x="0" y="3708324"/>
                </a:lnTo>
              </a:path>
            </a:pathLst>
          </a:custGeom>
          <a:ln w="19050" cap="flat">
            <a:solidFill>
              <a:schemeClr val="bg1"/>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285" name="Freeform: Shape 284">
            <a:extLst>
              <a:ext uri="{FF2B5EF4-FFF2-40B4-BE49-F238E27FC236}">
                <a16:creationId xmlns:a16="http://schemas.microsoft.com/office/drawing/2014/main" id="{1A0CC5C0-3460-23E7-21C3-082F27500FD6}"/>
              </a:ext>
            </a:extLst>
          </p:cNvPr>
          <p:cNvSpPr/>
          <p:nvPr/>
        </p:nvSpPr>
        <p:spPr>
          <a:xfrm>
            <a:off x="638715" y="4002864"/>
            <a:ext cx="48373" cy="11658"/>
          </a:xfrm>
          <a:custGeom>
            <a:avLst/>
            <a:gdLst>
              <a:gd name="connsiteX0" fmla="*/ 74074 w 74074"/>
              <a:gd name="connsiteY0" fmla="*/ 0 h 17852"/>
              <a:gd name="connsiteX1" fmla="*/ 0 w 74074"/>
              <a:gd name="connsiteY1" fmla="*/ 0 h 17852"/>
            </a:gdLst>
            <a:ahLst/>
            <a:cxnLst>
              <a:cxn ang="0">
                <a:pos x="connsiteX0" y="connsiteY0"/>
              </a:cxn>
              <a:cxn ang="0">
                <a:pos x="connsiteX1" y="connsiteY1"/>
              </a:cxn>
            </a:cxnLst>
            <a:rect l="l" t="t" r="r" b="b"/>
            <a:pathLst>
              <a:path w="74074" h="17852">
                <a:moveTo>
                  <a:pt x="74074" y="0"/>
                </a:moveTo>
                <a:lnTo>
                  <a:pt x="0" y="0"/>
                </a:lnTo>
              </a:path>
            </a:pathLst>
          </a:custGeom>
          <a:ln w="19050" cap="flat">
            <a:solidFill>
              <a:schemeClr val="bg1"/>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286" name="Freeform: Shape 285">
            <a:extLst>
              <a:ext uri="{FF2B5EF4-FFF2-40B4-BE49-F238E27FC236}">
                <a16:creationId xmlns:a16="http://schemas.microsoft.com/office/drawing/2014/main" id="{64FA0BA0-8D39-AFEB-4128-B5D7812B75BE}"/>
              </a:ext>
            </a:extLst>
          </p:cNvPr>
          <p:cNvSpPr/>
          <p:nvPr/>
        </p:nvSpPr>
        <p:spPr>
          <a:xfrm>
            <a:off x="638715" y="3675965"/>
            <a:ext cx="48373" cy="11658"/>
          </a:xfrm>
          <a:custGeom>
            <a:avLst/>
            <a:gdLst>
              <a:gd name="connsiteX0" fmla="*/ 74074 w 74074"/>
              <a:gd name="connsiteY0" fmla="*/ 0 h 17852"/>
              <a:gd name="connsiteX1" fmla="*/ 0 w 74074"/>
              <a:gd name="connsiteY1" fmla="*/ 0 h 17852"/>
            </a:gdLst>
            <a:ahLst/>
            <a:cxnLst>
              <a:cxn ang="0">
                <a:pos x="connsiteX0" y="connsiteY0"/>
              </a:cxn>
              <a:cxn ang="0">
                <a:pos x="connsiteX1" y="connsiteY1"/>
              </a:cxn>
            </a:cxnLst>
            <a:rect l="l" t="t" r="r" b="b"/>
            <a:pathLst>
              <a:path w="74074" h="17852">
                <a:moveTo>
                  <a:pt x="74074" y="0"/>
                </a:moveTo>
                <a:lnTo>
                  <a:pt x="0" y="0"/>
                </a:lnTo>
              </a:path>
            </a:pathLst>
          </a:custGeom>
          <a:ln w="19050" cap="flat">
            <a:solidFill>
              <a:schemeClr val="bg1"/>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287" name="Freeform: Shape 286">
            <a:extLst>
              <a:ext uri="{FF2B5EF4-FFF2-40B4-BE49-F238E27FC236}">
                <a16:creationId xmlns:a16="http://schemas.microsoft.com/office/drawing/2014/main" id="{86EDCF52-4F3B-EF50-C8C7-44EF71DB01EA}"/>
              </a:ext>
            </a:extLst>
          </p:cNvPr>
          <p:cNvSpPr/>
          <p:nvPr/>
        </p:nvSpPr>
        <p:spPr>
          <a:xfrm>
            <a:off x="638715" y="3349184"/>
            <a:ext cx="48373" cy="11658"/>
          </a:xfrm>
          <a:custGeom>
            <a:avLst/>
            <a:gdLst>
              <a:gd name="connsiteX0" fmla="*/ 74074 w 74074"/>
              <a:gd name="connsiteY0" fmla="*/ 0 h 17852"/>
              <a:gd name="connsiteX1" fmla="*/ 0 w 74074"/>
              <a:gd name="connsiteY1" fmla="*/ 0 h 17852"/>
            </a:gdLst>
            <a:ahLst/>
            <a:cxnLst>
              <a:cxn ang="0">
                <a:pos x="connsiteX0" y="connsiteY0"/>
              </a:cxn>
              <a:cxn ang="0">
                <a:pos x="connsiteX1" y="connsiteY1"/>
              </a:cxn>
            </a:cxnLst>
            <a:rect l="l" t="t" r="r" b="b"/>
            <a:pathLst>
              <a:path w="74074" h="17852">
                <a:moveTo>
                  <a:pt x="74074" y="0"/>
                </a:moveTo>
                <a:lnTo>
                  <a:pt x="0" y="0"/>
                </a:lnTo>
              </a:path>
            </a:pathLst>
          </a:custGeom>
          <a:ln w="19050" cap="flat">
            <a:solidFill>
              <a:schemeClr val="bg1"/>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288" name="Freeform: Shape 287">
            <a:extLst>
              <a:ext uri="{FF2B5EF4-FFF2-40B4-BE49-F238E27FC236}">
                <a16:creationId xmlns:a16="http://schemas.microsoft.com/office/drawing/2014/main" id="{BE757BAC-CFA6-5647-1127-AADB059544E9}"/>
              </a:ext>
            </a:extLst>
          </p:cNvPr>
          <p:cNvSpPr/>
          <p:nvPr/>
        </p:nvSpPr>
        <p:spPr>
          <a:xfrm>
            <a:off x="638715" y="3022286"/>
            <a:ext cx="48373" cy="11658"/>
          </a:xfrm>
          <a:custGeom>
            <a:avLst/>
            <a:gdLst>
              <a:gd name="connsiteX0" fmla="*/ 74074 w 74074"/>
              <a:gd name="connsiteY0" fmla="*/ 0 h 17852"/>
              <a:gd name="connsiteX1" fmla="*/ 0 w 74074"/>
              <a:gd name="connsiteY1" fmla="*/ 0 h 17852"/>
            </a:gdLst>
            <a:ahLst/>
            <a:cxnLst>
              <a:cxn ang="0">
                <a:pos x="connsiteX0" y="connsiteY0"/>
              </a:cxn>
              <a:cxn ang="0">
                <a:pos x="connsiteX1" y="connsiteY1"/>
              </a:cxn>
            </a:cxnLst>
            <a:rect l="l" t="t" r="r" b="b"/>
            <a:pathLst>
              <a:path w="74074" h="17852">
                <a:moveTo>
                  <a:pt x="74074" y="0"/>
                </a:moveTo>
                <a:lnTo>
                  <a:pt x="0" y="0"/>
                </a:lnTo>
              </a:path>
            </a:pathLst>
          </a:custGeom>
          <a:ln w="19050" cap="flat">
            <a:solidFill>
              <a:schemeClr val="bg1"/>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289" name="Freeform: Shape 288">
            <a:extLst>
              <a:ext uri="{FF2B5EF4-FFF2-40B4-BE49-F238E27FC236}">
                <a16:creationId xmlns:a16="http://schemas.microsoft.com/office/drawing/2014/main" id="{88E4E656-017D-CD3E-E721-16D93E116B80}"/>
              </a:ext>
            </a:extLst>
          </p:cNvPr>
          <p:cNvSpPr/>
          <p:nvPr/>
        </p:nvSpPr>
        <p:spPr>
          <a:xfrm>
            <a:off x="638715" y="2695505"/>
            <a:ext cx="48373" cy="11658"/>
          </a:xfrm>
          <a:custGeom>
            <a:avLst/>
            <a:gdLst>
              <a:gd name="connsiteX0" fmla="*/ 74074 w 74074"/>
              <a:gd name="connsiteY0" fmla="*/ 0 h 17852"/>
              <a:gd name="connsiteX1" fmla="*/ 0 w 74074"/>
              <a:gd name="connsiteY1" fmla="*/ 0 h 17852"/>
            </a:gdLst>
            <a:ahLst/>
            <a:cxnLst>
              <a:cxn ang="0">
                <a:pos x="connsiteX0" y="connsiteY0"/>
              </a:cxn>
              <a:cxn ang="0">
                <a:pos x="connsiteX1" y="connsiteY1"/>
              </a:cxn>
            </a:cxnLst>
            <a:rect l="l" t="t" r="r" b="b"/>
            <a:pathLst>
              <a:path w="74074" h="17852">
                <a:moveTo>
                  <a:pt x="74074" y="0"/>
                </a:moveTo>
                <a:lnTo>
                  <a:pt x="0" y="0"/>
                </a:lnTo>
              </a:path>
            </a:pathLst>
          </a:custGeom>
          <a:ln w="19050" cap="flat">
            <a:solidFill>
              <a:schemeClr val="bg1"/>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290" name="Freeform: Shape 289">
            <a:extLst>
              <a:ext uri="{FF2B5EF4-FFF2-40B4-BE49-F238E27FC236}">
                <a16:creationId xmlns:a16="http://schemas.microsoft.com/office/drawing/2014/main" id="{C37B8417-4EB2-03A7-A6C8-FCCDC370FEBE}"/>
              </a:ext>
            </a:extLst>
          </p:cNvPr>
          <p:cNvSpPr/>
          <p:nvPr/>
        </p:nvSpPr>
        <p:spPr>
          <a:xfrm>
            <a:off x="638715" y="2368607"/>
            <a:ext cx="48373" cy="11658"/>
          </a:xfrm>
          <a:custGeom>
            <a:avLst/>
            <a:gdLst>
              <a:gd name="connsiteX0" fmla="*/ 74074 w 74074"/>
              <a:gd name="connsiteY0" fmla="*/ 0 h 17852"/>
              <a:gd name="connsiteX1" fmla="*/ 0 w 74074"/>
              <a:gd name="connsiteY1" fmla="*/ 0 h 17852"/>
            </a:gdLst>
            <a:ahLst/>
            <a:cxnLst>
              <a:cxn ang="0">
                <a:pos x="connsiteX0" y="connsiteY0"/>
              </a:cxn>
              <a:cxn ang="0">
                <a:pos x="connsiteX1" y="connsiteY1"/>
              </a:cxn>
            </a:cxnLst>
            <a:rect l="l" t="t" r="r" b="b"/>
            <a:pathLst>
              <a:path w="74074" h="17852">
                <a:moveTo>
                  <a:pt x="74074" y="0"/>
                </a:moveTo>
                <a:lnTo>
                  <a:pt x="0" y="0"/>
                </a:lnTo>
              </a:path>
            </a:pathLst>
          </a:custGeom>
          <a:ln w="19050" cap="flat">
            <a:solidFill>
              <a:schemeClr val="bg1"/>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291" name="Freeform: Shape 290">
            <a:extLst>
              <a:ext uri="{FF2B5EF4-FFF2-40B4-BE49-F238E27FC236}">
                <a16:creationId xmlns:a16="http://schemas.microsoft.com/office/drawing/2014/main" id="{75A1F158-88AB-4CAF-D9E3-2F85CB788AE5}"/>
              </a:ext>
            </a:extLst>
          </p:cNvPr>
          <p:cNvSpPr/>
          <p:nvPr/>
        </p:nvSpPr>
        <p:spPr>
          <a:xfrm>
            <a:off x="638715" y="2041709"/>
            <a:ext cx="48373" cy="11658"/>
          </a:xfrm>
          <a:custGeom>
            <a:avLst/>
            <a:gdLst>
              <a:gd name="connsiteX0" fmla="*/ 74074 w 74074"/>
              <a:gd name="connsiteY0" fmla="*/ 0 h 17852"/>
              <a:gd name="connsiteX1" fmla="*/ 0 w 74074"/>
              <a:gd name="connsiteY1" fmla="*/ 0 h 17852"/>
            </a:gdLst>
            <a:ahLst/>
            <a:cxnLst>
              <a:cxn ang="0">
                <a:pos x="connsiteX0" y="connsiteY0"/>
              </a:cxn>
              <a:cxn ang="0">
                <a:pos x="connsiteX1" y="connsiteY1"/>
              </a:cxn>
            </a:cxnLst>
            <a:rect l="l" t="t" r="r" b="b"/>
            <a:pathLst>
              <a:path w="74074" h="17852">
                <a:moveTo>
                  <a:pt x="74074" y="0"/>
                </a:moveTo>
                <a:lnTo>
                  <a:pt x="0" y="0"/>
                </a:lnTo>
              </a:path>
            </a:pathLst>
          </a:custGeom>
          <a:ln w="19050" cap="flat">
            <a:solidFill>
              <a:schemeClr val="bg1"/>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292" name="Freeform: Shape 291">
            <a:extLst>
              <a:ext uri="{FF2B5EF4-FFF2-40B4-BE49-F238E27FC236}">
                <a16:creationId xmlns:a16="http://schemas.microsoft.com/office/drawing/2014/main" id="{05B40046-7088-C29D-7577-CEBAD0854E2A}"/>
              </a:ext>
            </a:extLst>
          </p:cNvPr>
          <p:cNvSpPr/>
          <p:nvPr/>
        </p:nvSpPr>
        <p:spPr>
          <a:xfrm>
            <a:off x="638715" y="1714928"/>
            <a:ext cx="48373" cy="11658"/>
          </a:xfrm>
          <a:custGeom>
            <a:avLst/>
            <a:gdLst>
              <a:gd name="connsiteX0" fmla="*/ 74074 w 74074"/>
              <a:gd name="connsiteY0" fmla="*/ 0 h 17852"/>
              <a:gd name="connsiteX1" fmla="*/ 0 w 74074"/>
              <a:gd name="connsiteY1" fmla="*/ 0 h 17852"/>
            </a:gdLst>
            <a:ahLst/>
            <a:cxnLst>
              <a:cxn ang="0">
                <a:pos x="connsiteX0" y="connsiteY0"/>
              </a:cxn>
              <a:cxn ang="0">
                <a:pos x="connsiteX1" y="connsiteY1"/>
              </a:cxn>
            </a:cxnLst>
            <a:rect l="l" t="t" r="r" b="b"/>
            <a:pathLst>
              <a:path w="74074" h="17852">
                <a:moveTo>
                  <a:pt x="74074" y="0"/>
                </a:moveTo>
                <a:lnTo>
                  <a:pt x="0" y="0"/>
                </a:lnTo>
              </a:path>
            </a:pathLst>
          </a:custGeom>
          <a:ln w="19050" cap="flat">
            <a:solidFill>
              <a:schemeClr val="bg1"/>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293" name="TextBox 292">
            <a:extLst>
              <a:ext uri="{FF2B5EF4-FFF2-40B4-BE49-F238E27FC236}">
                <a16:creationId xmlns:a16="http://schemas.microsoft.com/office/drawing/2014/main" id="{2A658BEA-C4DA-95DD-2B92-3F0C5793D82A}"/>
              </a:ext>
            </a:extLst>
          </p:cNvPr>
          <p:cNvSpPr txBox="1"/>
          <p:nvPr/>
        </p:nvSpPr>
        <p:spPr bwMode="auto">
          <a:xfrm rot="16200000">
            <a:off x="-1250147" y="2704948"/>
            <a:ext cx="28729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Maximum % Change From Baseline</a:t>
            </a:r>
          </a:p>
        </p:txBody>
      </p:sp>
    </p:spTree>
    <p:extLst>
      <p:ext uri="{BB962C8B-B14F-4D97-AF65-F5344CB8AC3E}">
        <p14:creationId xmlns:p14="http://schemas.microsoft.com/office/powerpoint/2010/main" val="1775462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9" name="Straight Connector 638">
            <a:extLst>
              <a:ext uri="{FF2B5EF4-FFF2-40B4-BE49-F238E27FC236}">
                <a16:creationId xmlns:a16="http://schemas.microsoft.com/office/drawing/2014/main" id="{A05E2E7F-F234-1241-0FFA-8120C0FBE2D5}"/>
              </a:ext>
            </a:extLst>
          </p:cNvPr>
          <p:cNvCxnSpPr>
            <a:cxnSpLocks/>
          </p:cNvCxnSpPr>
          <p:nvPr/>
        </p:nvCxnSpPr>
        <p:spPr bwMode="auto">
          <a:xfrm>
            <a:off x="5285984" y="3993715"/>
            <a:ext cx="73068" cy="144049"/>
          </a:xfrm>
          <a:prstGeom prst="line">
            <a:avLst/>
          </a:prstGeom>
          <a:noFill/>
          <a:ln w="28575" cap="flat" cmpd="sng" algn="ctr">
            <a:solidFill>
              <a:srgbClr val="000000"/>
            </a:solidFill>
            <a:prstDash val="solid"/>
            <a:round/>
            <a:headEnd type="none" w="med" len="med"/>
            <a:tailEnd type="none" w="med" len="med"/>
          </a:ln>
          <a:effectLst/>
        </p:spPr>
      </p:cxnSp>
      <p:cxnSp>
        <p:nvCxnSpPr>
          <p:cNvPr id="640" name="Straight Connector 639">
            <a:extLst>
              <a:ext uri="{FF2B5EF4-FFF2-40B4-BE49-F238E27FC236}">
                <a16:creationId xmlns:a16="http://schemas.microsoft.com/office/drawing/2014/main" id="{A5FECF49-4E3E-E443-DF4D-1F0F59E84F3F}"/>
              </a:ext>
            </a:extLst>
          </p:cNvPr>
          <p:cNvCxnSpPr>
            <a:cxnSpLocks/>
          </p:cNvCxnSpPr>
          <p:nvPr/>
        </p:nvCxnSpPr>
        <p:spPr bwMode="auto">
          <a:xfrm>
            <a:off x="5304773" y="3876806"/>
            <a:ext cx="144049" cy="37578"/>
          </a:xfrm>
          <a:prstGeom prst="line">
            <a:avLst/>
          </a:prstGeom>
          <a:noFill/>
          <a:ln w="28575" cap="flat" cmpd="sng" algn="ctr">
            <a:solidFill>
              <a:srgbClr val="000000"/>
            </a:solidFill>
            <a:prstDash val="solid"/>
            <a:round/>
            <a:headEnd type="none" w="med" len="med"/>
            <a:tailEnd type="none" w="med" len="med"/>
          </a:ln>
          <a:effectLst/>
        </p:spPr>
      </p:cxnSp>
      <p:cxnSp>
        <p:nvCxnSpPr>
          <p:cNvPr id="641" name="Straight Connector 640">
            <a:extLst>
              <a:ext uri="{FF2B5EF4-FFF2-40B4-BE49-F238E27FC236}">
                <a16:creationId xmlns:a16="http://schemas.microsoft.com/office/drawing/2014/main" id="{87A3C8E5-DDC3-FC6E-20AA-E4F42D303525}"/>
              </a:ext>
            </a:extLst>
          </p:cNvPr>
          <p:cNvCxnSpPr>
            <a:cxnSpLocks/>
          </p:cNvCxnSpPr>
          <p:nvPr/>
        </p:nvCxnSpPr>
        <p:spPr bwMode="auto">
          <a:xfrm flipV="1">
            <a:off x="5327681" y="3678476"/>
            <a:ext cx="204648" cy="32463"/>
          </a:xfrm>
          <a:prstGeom prst="line">
            <a:avLst/>
          </a:prstGeom>
          <a:noFill/>
          <a:ln w="28575" cap="flat" cmpd="sng" algn="ctr">
            <a:solidFill>
              <a:srgbClr val="000000"/>
            </a:solidFill>
            <a:prstDash val="solid"/>
            <a:round/>
            <a:headEnd type="none" w="med" len="med"/>
            <a:tailEnd type="none" w="med" len="med"/>
          </a:ln>
          <a:effectLst/>
        </p:spPr>
      </p:cxnSp>
      <p:cxnSp>
        <p:nvCxnSpPr>
          <p:cNvPr id="642" name="Straight Connector 641">
            <a:extLst>
              <a:ext uri="{FF2B5EF4-FFF2-40B4-BE49-F238E27FC236}">
                <a16:creationId xmlns:a16="http://schemas.microsoft.com/office/drawing/2014/main" id="{906AF033-E45B-47D5-FBF0-AF39F73A8506}"/>
              </a:ext>
            </a:extLst>
          </p:cNvPr>
          <p:cNvCxnSpPr/>
          <p:nvPr/>
        </p:nvCxnSpPr>
        <p:spPr bwMode="auto">
          <a:xfrm flipV="1">
            <a:off x="5292247" y="3396641"/>
            <a:ext cx="202504" cy="81419"/>
          </a:xfrm>
          <a:prstGeom prst="line">
            <a:avLst/>
          </a:prstGeom>
          <a:noFill/>
          <a:ln w="28575" cap="flat" cmpd="sng" algn="ctr">
            <a:solidFill>
              <a:srgbClr val="000000"/>
            </a:solidFill>
            <a:prstDash val="solid"/>
            <a:round/>
            <a:headEnd type="none" w="med" len="med"/>
            <a:tailEnd type="none" w="med" len="med"/>
          </a:ln>
          <a:effectLst/>
        </p:spPr>
      </p:cxnSp>
      <p:sp>
        <p:nvSpPr>
          <p:cNvPr id="643" name="Title 1">
            <a:extLst>
              <a:ext uri="{FF2B5EF4-FFF2-40B4-BE49-F238E27FC236}">
                <a16:creationId xmlns:a16="http://schemas.microsoft.com/office/drawing/2014/main" id="{BECD9272-C231-324D-699A-B17D10F1D5CD}"/>
              </a:ext>
            </a:extLst>
          </p:cNvPr>
          <p:cNvSpPr txBox="1">
            <a:spLocks/>
          </p:cNvSpPr>
          <p:nvPr/>
        </p:nvSpPr>
        <p:spPr bwMode="auto">
          <a:xfrm>
            <a:off x="609759" y="238127"/>
            <a:ext cx="10872444"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a:ln>
                  <a:noFill/>
                </a:ln>
                <a:solidFill>
                  <a:srgbClr val="455560"/>
                </a:solidFill>
                <a:effectLst/>
                <a:uLnTx/>
                <a:uFillTx/>
                <a:latin typeface="Calibri" panose="020F0502020204030204" pitchFamily="34" charset="0"/>
                <a:ea typeface="+mj-ea"/>
                <a:cs typeface="+mj-cs"/>
              </a:rPr>
              <a:t>EGFR</a:t>
            </a: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 Exon 20 Insertions in Advanced NSCLC </a:t>
            </a:r>
          </a:p>
        </p:txBody>
      </p:sp>
      <p:sp>
        <p:nvSpPr>
          <p:cNvPr id="644" name="Content Placeholder 4">
            <a:extLst>
              <a:ext uri="{FF2B5EF4-FFF2-40B4-BE49-F238E27FC236}">
                <a16:creationId xmlns:a16="http://schemas.microsoft.com/office/drawing/2014/main" id="{EC2F9B4B-6012-DFCC-D2D3-043EB6BFA85A}"/>
              </a:ext>
            </a:extLst>
          </p:cNvPr>
          <p:cNvSpPr txBox="1">
            <a:spLocks/>
          </p:cNvSpPr>
          <p:nvPr/>
        </p:nvSpPr>
        <p:spPr bwMode="auto">
          <a:xfrm>
            <a:off x="604676" y="5624427"/>
            <a:ext cx="10285932" cy="539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4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EGFR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exon 20 insertions account for 1% of actionable biomarkers in advanced NSCLC, ~10% of </a:t>
            </a:r>
            <a:r>
              <a:rPr kumimoji="0" lang="en-US" sz="24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EGFR</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mutations</a:t>
            </a:r>
            <a:endParaRPr kumimoji="0" lang="en-US" sz="2400" b="0" i="1"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45" name="Text Box 15">
            <a:extLst>
              <a:ext uri="{FF2B5EF4-FFF2-40B4-BE49-F238E27FC236}">
                <a16:creationId xmlns:a16="http://schemas.microsoft.com/office/drawing/2014/main" id="{8C2A0C68-47E6-ACFE-D271-79DE74BA2300}"/>
              </a:ext>
            </a:extLst>
          </p:cNvPr>
          <p:cNvSpPr txBox="1">
            <a:spLocks noChangeArrowheads="1"/>
          </p:cNvSpPr>
          <p:nvPr/>
        </p:nvSpPr>
        <p:spPr bwMode="auto">
          <a:xfrm>
            <a:off x="412752" y="6388915"/>
            <a:ext cx="6334889"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rgbClr val="455560"/>
                </a:solidFill>
                <a:latin typeface="Calibri" panose="020F0502020204030204" pitchFamily="34" charset="0"/>
                <a:cs typeface="Arial" panose="020B0604020202020204" pitchFamily="34" charset="0"/>
              </a:rPr>
              <a:t>Meador. Cancer Discov. 2021;11:2145. Bazhenova. Lung Cancer. 2021;162:154. </a:t>
            </a:r>
            <a:endParaRPr lang="en-US" altLang="en-US" sz="1200" b="0" dirty="0">
              <a:solidFill>
                <a:srgbClr val="455560"/>
              </a:solidFill>
              <a:latin typeface="Calibri" panose="020F0502020204030204" pitchFamily="34" charset="0"/>
              <a:cs typeface="Arial" panose="020B0604020202020204" pitchFamily="34" charset="0"/>
            </a:endParaRPr>
          </a:p>
        </p:txBody>
      </p:sp>
      <p:sp>
        <p:nvSpPr>
          <p:cNvPr id="646" name="Rectangle 645">
            <a:extLst>
              <a:ext uri="{FF2B5EF4-FFF2-40B4-BE49-F238E27FC236}">
                <a16:creationId xmlns:a16="http://schemas.microsoft.com/office/drawing/2014/main" id="{0E74CD1F-6FFD-545D-9ACF-42FA8C65196B}"/>
              </a:ext>
            </a:extLst>
          </p:cNvPr>
          <p:cNvSpPr/>
          <p:nvPr/>
        </p:nvSpPr>
        <p:spPr>
          <a:xfrm>
            <a:off x="604676" y="1497110"/>
            <a:ext cx="5334691" cy="646074"/>
          </a:xfrm>
          <a:prstGeom prst="rect">
            <a:avLst/>
          </a:prstGeom>
        </p:spPr>
        <p:txBody>
          <a:bodyPr wrap="square">
            <a:spAutoFit/>
          </a:bodyPr>
          <a:lstStyle/>
          <a:p>
            <a:pPr algn="ctr" defTabSz="914126">
              <a:defRPr/>
            </a:pPr>
            <a:r>
              <a:rPr lang="en-US" sz="1799" b="1" dirty="0">
                <a:solidFill>
                  <a:srgbClr val="000000"/>
                </a:solidFill>
                <a:cs typeface="Calibri" panose="020F0502020204030204" pitchFamily="34" charset="0"/>
              </a:rPr>
              <a:t>Frequency of </a:t>
            </a:r>
            <a:r>
              <a:rPr lang="en-US" sz="1799" b="1" i="1" dirty="0">
                <a:solidFill>
                  <a:srgbClr val="000000"/>
                </a:solidFill>
                <a:cs typeface="Calibri" panose="020F0502020204030204" pitchFamily="34" charset="0"/>
              </a:rPr>
              <a:t>EGFR </a:t>
            </a:r>
            <a:r>
              <a:rPr lang="en-US" sz="1799" b="1" dirty="0">
                <a:solidFill>
                  <a:srgbClr val="000000"/>
                </a:solidFill>
                <a:cs typeface="Calibri" panose="020F0502020204030204" pitchFamily="34" charset="0"/>
              </a:rPr>
              <a:t>Exon 20 Insertion </a:t>
            </a:r>
          </a:p>
          <a:p>
            <a:pPr algn="ctr" defTabSz="914126">
              <a:defRPr/>
            </a:pPr>
            <a:r>
              <a:rPr lang="en-US" sz="1799" b="1" dirty="0">
                <a:solidFill>
                  <a:srgbClr val="000000"/>
                </a:solidFill>
                <a:cs typeface="Calibri" panose="020F0502020204030204" pitchFamily="34" charset="0"/>
              </a:rPr>
              <a:t>Mutations in Advanced NSCLC</a:t>
            </a:r>
            <a:endParaRPr lang="en-US" sz="1799" dirty="0">
              <a:solidFill>
                <a:srgbClr val="000000"/>
              </a:solidFill>
              <a:cs typeface="Calibri" panose="020F0502020204030204" pitchFamily="34" charset="0"/>
            </a:endParaRPr>
          </a:p>
        </p:txBody>
      </p:sp>
      <p:sp>
        <p:nvSpPr>
          <p:cNvPr id="647" name="TextBox 646">
            <a:extLst>
              <a:ext uri="{FF2B5EF4-FFF2-40B4-BE49-F238E27FC236}">
                <a16:creationId xmlns:a16="http://schemas.microsoft.com/office/drawing/2014/main" id="{871C055C-A90F-6C7A-D3F0-FE160E24EBB0}"/>
              </a:ext>
            </a:extLst>
          </p:cNvPr>
          <p:cNvSpPr txBox="1"/>
          <p:nvPr/>
        </p:nvSpPr>
        <p:spPr bwMode="auto">
          <a:xfrm>
            <a:off x="11131601" y="3991994"/>
            <a:ext cx="462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200" dirty="0">
                <a:solidFill>
                  <a:srgbClr val="015873"/>
                </a:solidFill>
                <a:cs typeface="Arial" panose="020B0604020202020204" pitchFamily="34" charset="0"/>
              </a:rPr>
              <a:t>9%</a:t>
            </a:r>
          </a:p>
        </p:txBody>
      </p:sp>
      <p:grpSp>
        <p:nvGrpSpPr>
          <p:cNvPr id="648" name="Group 647">
            <a:extLst>
              <a:ext uri="{FF2B5EF4-FFF2-40B4-BE49-F238E27FC236}">
                <a16:creationId xmlns:a16="http://schemas.microsoft.com/office/drawing/2014/main" id="{49D738F7-336C-C312-BECF-4A7B29026A37}"/>
              </a:ext>
            </a:extLst>
          </p:cNvPr>
          <p:cNvGrpSpPr/>
          <p:nvPr/>
        </p:nvGrpSpPr>
        <p:grpSpPr>
          <a:xfrm>
            <a:off x="11657647" y="3951813"/>
            <a:ext cx="79234" cy="79234"/>
            <a:chOff x="1741558" y="2802079"/>
            <a:chExt cx="79234" cy="79234"/>
          </a:xfrm>
        </p:grpSpPr>
        <p:cxnSp>
          <p:nvCxnSpPr>
            <p:cNvPr id="649" name="Straight Connector 648">
              <a:extLst>
                <a:ext uri="{FF2B5EF4-FFF2-40B4-BE49-F238E27FC236}">
                  <a16:creationId xmlns:a16="http://schemas.microsoft.com/office/drawing/2014/main" id="{9B237AB3-7185-5C6A-3CBD-7EDF491A1314}"/>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650" name="Straight Connector 649">
              <a:extLst>
                <a:ext uri="{FF2B5EF4-FFF2-40B4-BE49-F238E27FC236}">
                  <a16:creationId xmlns:a16="http://schemas.microsoft.com/office/drawing/2014/main" id="{3A367FCF-F806-0B0A-678E-C6CC425270E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651" name="Group 650">
            <a:extLst>
              <a:ext uri="{FF2B5EF4-FFF2-40B4-BE49-F238E27FC236}">
                <a16:creationId xmlns:a16="http://schemas.microsoft.com/office/drawing/2014/main" id="{B421DF32-8A89-20FC-5A1D-753EE5AADE85}"/>
              </a:ext>
            </a:extLst>
          </p:cNvPr>
          <p:cNvGrpSpPr/>
          <p:nvPr/>
        </p:nvGrpSpPr>
        <p:grpSpPr>
          <a:xfrm>
            <a:off x="11689611" y="3951852"/>
            <a:ext cx="79234" cy="79234"/>
            <a:chOff x="1741558" y="2802079"/>
            <a:chExt cx="79234" cy="79234"/>
          </a:xfrm>
        </p:grpSpPr>
        <p:cxnSp>
          <p:nvCxnSpPr>
            <p:cNvPr id="652" name="Straight Connector 651">
              <a:extLst>
                <a:ext uri="{FF2B5EF4-FFF2-40B4-BE49-F238E27FC236}">
                  <a16:creationId xmlns:a16="http://schemas.microsoft.com/office/drawing/2014/main" id="{145732CD-9704-26BC-580E-89D1387487EA}"/>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653" name="Straight Connector 652">
              <a:extLst>
                <a:ext uri="{FF2B5EF4-FFF2-40B4-BE49-F238E27FC236}">
                  <a16:creationId xmlns:a16="http://schemas.microsoft.com/office/drawing/2014/main" id="{908154F5-0B42-664A-74A2-2F5CBC0E1F96}"/>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654" name="Group 653">
            <a:extLst>
              <a:ext uri="{FF2B5EF4-FFF2-40B4-BE49-F238E27FC236}">
                <a16:creationId xmlns:a16="http://schemas.microsoft.com/office/drawing/2014/main" id="{ECCE7EE1-D652-1A8F-0381-27FDE24ABDFA}"/>
              </a:ext>
            </a:extLst>
          </p:cNvPr>
          <p:cNvGrpSpPr/>
          <p:nvPr/>
        </p:nvGrpSpPr>
        <p:grpSpPr>
          <a:xfrm>
            <a:off x="11712051" y="3951891"/>
            <a:ext cx="79234" cy="79234"/>
            <a:chOff x="1741558" y="2802079"/>
            <a:chExt cx="79234" cy="79234"/>
          </a:xfrm>
        </p:grpSpPr>
        <p:cxnSp>
          <p:nvCxnSpPr>
            <p:cNvPr id="655" name="Straight Connector 654">
              <a:extLst>
                <a:ext uri="{FF2B5EF4-FFF2-40B4-BE49-F238E27FC236}">
                  <a16:creationId xmlns:a16="http://schemas.microsoft.com/office/drawing/2014/main" id="{FA3895E3-DDF4-2773-F1AB-EEB199A5B346}"/>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656" name="Straight Connector 655">
              <a:extLst>
                <a:ext uri="{FF2B5EF4-FFF2-40B4-BE49-F238E27FC236}">
                  <a16:creationId xmlns:a16="http://schemas.microsoft.com/office/drawing/2014/main" id="{DB3182A1-6171-BF29-5D2F-97C0641D1756}"/>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sp>
        <p:nvSpPr>
          <p:cNvPr id="657" name="Freeform: Shape 656">
            <a:extLst>
              <a:ext uri="{FF2B5EF4-FFF2-40B4-BE49-F238E27FC236}">
                <a16:creationId xmlns:a16="http://schemas.microsoft.com/office/drawing/2014/main" id="{4A6CC945-7A22-93C6-9F28-887C9F16939B}"/>
              </a:ext>
            </a:extLst>
          </p:cNvPr>
          <p:cNvSpPr/>
          <p:nvPr/>
        </p:nvSpPr>
        <p:spPr bwMode="auto">
          <a:xfrm>
            <a:off x="7286369" y="3015275"/>
            <a:ext cx="4450556" cy="1047750"/>
          </a:xfrm>
          <a:custGeom>
            <a:avLst/>
            <a:gdLst>
              <a:gd name="connsiteX0" fmla="*/ 0 w 3436143"/>
              <a:gd name="connsiteY0" fmla="*/ 0 h 1035844"/>
              <a:gd name="connsiteX1" fmla="*/ 114300 w 3436143"/>
              <a:gd name="connsiteY1" fmla="*/ 0 h 1035844"/>
              <a:gd name="connsiteX2" fmla="*/ 114300 w 3436143"/>
              <a:gd name="connsiteY2" fmla="*/ 38100 h 1035844"/>
              <a:gd name="connsiteX3" fmla="*/ 128587 w 3436143"/>
              <a:gd name="connsiteY3" fmla="*/ 38100 h 1035844"/>
              <a:gd name="connsiteX4" fmla="*/ 128587 w 3436143"/>
              <a:gd name="connsiteY4" fmla="*/ 57150 h 1035844"/>
              <a:gd name="connsiteX5" fmla="*/ 183356 w 3436143"/>
              <a:gd name="connsiteY5" fmla="*/ 57150 h 1035844"/>
              <a:gd name="connsiteX6" fmla="*/ 183356 w 3436143"/>
              <a:gd name="connsiteY6" fmla="*/ 100013 h 1035844"/>
              <a:gd name="connsiteX7" fmla="*/ 202406 w 3436143"/>
              <a:gd name="connsiteY7" fmla="*/ 100013 h 1035844"/>
              <a:gd name="connsiteX8" fmla="*/ 202406 w 3436143"/>
              <a:gd name="connsiteY8" fmla="*/ 138113 h 1035844"/>
              <a:gd name="connsiteX9" fmla="*/ 221456 w 3436143"/>
              <a:gd name="connsiteY9" fmla="*/ 138113 h 1035844"/>
              <a:gd name="connsiteX10" fmla="*/ 221456 w 3436143"/>
              <a:gd name="connsiteY10" fmla="*/ 171450 h 1035844"/>
              <a:gd name="connsiteX11" fmla="*/ 242887 w 3436143"/>
              <a:gd name="connsiteY11" fmla="*/ 171450 h 1035844"/>
              <a:gd name="connsiteX12" fmla="*/ 242887 w 3436143"/>
              <a:gd name="connsiteY12" fmla="*/ 200025 h 1035844"/>
              <a:gd name="connsiteX13" fmla="*/ 254793 w 3436143"/>
              <a:gd name="connsiteY13" fmla="*/ 200025 h 1035844"/>
              <a:gd name="connsiteX14" fmla="*/ 254793 w 3436143"/>
              <a:gd name="connsiteY14" fmla="*/ 230982 h 1035844"/>
              <a:gd name="connsiteX15" fmla="*/ 269081 w 3436143"/>
              <a:gd name="connsiteY15" fmla="*/ 230982 h 1035844"/>
              <a:gd name="connsiteX16" fmla="*/ 269081 w 3436143"/>
              <a:gd name="connsiteY16" fmla="*/ 276225 h 1035844"/>
              <a:gd name="connsiteX17" fmla="*/ 288131 w 3436143"/>
              <a:gd name="connsiteY17" fmla="*/ 276225 h 1035844"/>
              <a:gd name="connsiteX18" fmla="*/ 288131 w 3436143"/>
              <a:gd name="connsiteY18" fmla="*/ 314325 h 1035844"/>
              <a:gd name="connsiteX19" fmla="*/ 302418 w 3436143"/>
              <a:gd name="connsiteY19" fmla="*/ 314325 h 1035844"/>
              <a:gd name="connsiteX20" fmla="*/ 302418 w 3436143"/>
              <a:gd name="connsiteY20" fmla="*/ 352425 h 1035844"/>
              <a:gd name="connsiteX21" fmla="*/ 302418 w 3436143"/>
              <a:gd name="connsiteY21" fmla="*/ 352425 h 1035844"/>
              <a:gd name="connsiteX22" fmla="*/ 316706 w 3436143"/>
              <a:gd name="connsiteY22" fmla="*/ 366713 h 1035844"/>
              <a:gd name="connsiteX23" fmla="*/ 350043 w 3436143"/>
              <a:gd name="connsiteY23" fmla="*/ 366713 h 1035844"/>
              <a:gd name="connsiteX24" fmla="*/ 350043 w 3436143"/>
              <a:gd name="connsiteY24" fmla="*/ 395288 h 1035844"/>
              <a:gd name="connsiteX25" fmla="*/ 371475 w 3436143"/>
              <a:gd name="connsiteY25" fmla="*/ 395288 h 1035844"/>
              <a:gd name="connsiteX26" fmla="*/ 371475 w 3436143"/>
              <a:gd name="connsiteY26" fmla="*/ 428625 h 1035844"/>
              <a:gd name="connsiteX27" fmla="*/ 395287 w 3436143"/>
              <a:gd name="connsiteY27" fmla="*/ 428625 h 1035844"/>
              <a:gd name="connsiteX28" fmla="*/ 395287 w 3436143"/>
              <a:gd name="connsiteY28" fmla="*/ 454819 h 1035844"/>
              <a:gd name="connsiteX29" fmla="*/ 426243 w 3436143"/>
              <a:gd name="connsiteY29" fmla="*/ 454819 h 1035844"/>
              <a:gd name="connsiteX30" fmla="*/ 426243 w 3436143"/>
              <a:gd name="connsiteY30" fmla="*/ 476250 h 1035844"/>
              <a:gd name="connsiteX31" fmla="*/ 452437 w 3436143"/>
              <a:gd name="connsiteY31" fmla="*/ 476250 h 1035844"/>
              <a:gd name="connsiteX32" fmla="*/ 452437 w 3436143"/>
              <a:gd name="connsiteY32" fmla="*/ 509588 h 1035844"/>
              <a:gd name="connsiteX33" fmla="*/ 476250 w 3436143"/>
              <a:gd name="connsiteY33" fmla="*/ 509588 h 1035844"/>
              <a:gd name="connsiteX34" fmla="*/ 476250 w 3436143"/>
              <a:gd name="connsiteY34" fmla="*/ 547688 h 1035844"/>
              <a:gd name="connsiteX35" fmla="*/ 509587 w 3436143"/>
              <a:gd name="connsiteY35" fmla="*/ 547688 h 1035844"/>
              <a:gd name="connsiteX36" fmla="*/ 509587 w 3436143"/>
              <a:gd name="connsiteY36" fmla="*/ 547688 h 1035844"/>
              <a:gd name="connsiteX37" fmla="*/ 509587 w 3436143"/>
              <a:gd name="connsiteY37" fmla="*/ 569119 h 1035844"/>
              <a:gd name="connsiteX38" fmla="*/ 509587 w 3436143"/>
              <a:gd name="connsiteY38" fmla="*/ 583407 h 1035844"/>
              <a:gd name="connsiteX39" fmla="*/ 542925 w 3436143"/>
              <a:gd name="connsiteY39" fmla="*/ 583407 h 1035844"/>
              <a:gd name="connsiteX40" fmla="*/ 542925 w 3436143"/>
              <a:gd name="connsiteY40" fmla="*/ 600075 h 1035844"/>
              <a:gd name="connsiteX41" fmla="*/ 564356 w 3436143"/>
              <a:gd name="connsiteY41" fmla="*/ 600075 h 1035844"/>
              <a:gd name="connsiteX42" fmla="*/ 564356 w 3436143"/>
              <a:gd name="connsiteY42" fmla="*/ 621507 h 1035844"/>
              <a:gd name="connsiteX43" fmla="*/ 597693 w 3436143"/>
              <a:gd name="connsiteY43" fmla="*/ 621507 h 1035844"/>
              <a:gd name="connsiteX44" fmla="*/ 597693 w 3436143"/>
              <a:gd name="connsiteY44" fmla="*/ 642938 h 1035844"/>
              <a:gd name="connsiteX45" fmla="*/ 633412 w 3436143"/>
              <a:gd name="connsiteY45" fmla="*/ 642938 h 1035844"/>
              <a:gd name="connsiteX46" fmla="*/ 633412 w 3436143"/>
              <a:gd name="connsiteY46" fmla="*/ 681038 h 1035844"/>
              <a:gd name="connsiteX47" fmla="*/ 690562 w 3436143"/>
              <a:gd name="connsiteY47" fmla="*/ 681038 h 1035844"/>
              <a:gd name="connsiteX48" fmla="*/ 690562 w 3436143"/>
              <a:gd name="connsiteY48" fmla="*/ 711994 h 1035844"/>
              <a:gd name="connsiteX49" fmla="*/ 754856 w 3436143"/>
              <a:gd name="connsiteY49" fmla="*/ 711994 h 1035844"/>
              <a:gd name="connsiteX50" fmla="*/ 754856 w 3436143"/>
              <a:gd name="connsiteY50" fmla="*/ 735807 h 1035844"/>
              <a:gd name="connsiteX51" fmla="*/ 878681 w 3436143"/>
              <a:gd name="connsiteY51" fmla="*/ 735807 h 1035844"/>
              <a:gd name="connsiteX52" fmla="*/ 878681 w 3436143"/>
              <a:gd name="connsiteY52" fmla="*/ 757238 h 1035844"/>
              <a:gd name="connsiteX53" fmla="*/ 933450 w 3436143"/>
              <a:gd name="connsiteY53" fmla="*/ 757238 h 1035844"/>
              <a:gd name="connsiteX54" fmla="*/ 933450 w 3436143"/>
              <a:gd name="connsiteY54" fmla="*/ 781050 h 1035844"/>
              <a:gd name="connsiteX55" fmla="*/ 971550 w 3436143"/>
              <a:gd name="connsiteY55" fmla="*/ 781050 h 1035844"/>
              <a:gd name="connsiteX56" fmla="*/ 971550 w 3436143"/>
              <a:gd name="connsiteY56" fmla="*/ 814388 h 1035844"/>
              <a:gd name="connsiteX57" fmla="*/ 988218 w 3436143"/>
              <a:gd name="connsiteY57" fmla="*/ 814388 h 1035844"/>
              <a:gd name="connsiteX58" fmla="*/ 988218 w 3436143"/>
              <a:gd name="connsiteY58" fmla="*/ 852488 h 1035844"/>
              <a:gd name="connsiteX59" fmla="*/ 1052512 w 3436143"/>
              <a:gd name="connsiteY59" fmla="*/ 852488 h 1035844"/>
              <a:gd name="connsiteX60" fmla="*/ 1052512 w 3436143"/>
              <a:gd name="connsiteY60" fmla="*/ 876300 h 1035844"/>
              <a:gd name="connsiteX61" fmla="*/ 1119187 w 3436143"/>
              <a:gd name="connsiteY61" fmla="*/ 876300 h 1035844"/>
              <a:gd name="connsiteX62" fmla="*/ 1119187 w 3436143"/>
              <a:gd name="connsiteY62" fmla="*/ 892969 h 1035844"/>
              <a:gd name="connsiteX63" fmla="*/ 1162050 w 3436143"/>
              <a:gd name="connsiteY63" fmla="*/ 892969 h 1035844"/>
              <a:gd name="connsiteX64" fmla="*/ 1162050 w 3436143"/>
              <a:gd name="connsiteY64" fmla="*/ 914400 h 1035844"/>
              <a:gd name="connsiteX65" fmla="*/ 1221581 w 3436143"/>
              <a:gd name="connsiteY65" fmla="*/ 914400 h 1035844"/>
              <a:gd name="connsiteX66" fmla="*/ 1221581 w 3436143"/>
              <a:gd name="connsiteY66" fmla="*/ 933450 h 1035844"/>
              <a:gd name="connsiteX67" fmla="*/ 1266825 w 3436143"/>
              <a:gd name="connsiteY67" fmla="*/ 933450 h 1035844"/>
              <a:gd name="connsiteX68" fmla="*/ 1266825 w 3436143"/>
              <a:gd name="connsiteY68" fmla="*/ 959644 h 1035844"/>
              <a:gd name="connsiteX69" fmla="*/ 1433512 w 3436143"/>
              <a:gd name="connsiteY69" fmla="*/ 959644 h 1035844"/>
              <a:gd name="connsiteX70" fmla="*/ 1433512 w 3436143"/>
              <a:gd name="connsiteY70" fmla="*/ 959644 h 1035844"/>
              <a:gd name="connsiteX71" fmla="*/ 1433512 w 3436143"/>
              <a:gd name="connsiteY71" fmla="*/ 985838 h 1035844"/>
              <a:gd name="connsiteX72" fmla="*/ 1776412 w 3436143"/>
              <a:gd name="connsiteY72" fmla="*/ 985838 h 1035844"/>
              <a:gd name="connsiteX73" fmla="*/ 1776412 w 3436143"/>
              <a:gd name="connsiteY73" fmla="*/ 1000125 h 1035844"/>
              <a:gd name="connsiteX74" fmla="*/ 3436143 w 3436143"/>
              <a:gd name="connsiteY74" fmla="*/ 1000125 h 1035844"/>
              <a:gd name="connsiteX75" fmla="*/ 3436143 w 3436143"/>
              <a:gd name="connsiteY75" fmla="*/ 1035844 h 1035844"/>
              <a:gd name="connsiteX0" fmla="*/ 0 w 3440906"/>
              <a:gd name="connsiteY0" fmla="*/ 0 h 1178719"/>
              <a:gd name="connsiteX1" fmla="*/ 114300 w 3440906"/>
              <a:gd name="connsiteY1" fmla="*/ 0 h 1178719"/>
              <a:gd name="connsiteX2" fmla="*/ 114300 w 3440906"/>
              <a:gd name="connsiteY2" fmla="*/ 38100 h 1178719"/>
              <a:gd name="connsiteX3" fmla="*/ 128587 w 3440906"/>
              <a:gd name="connsiteY3" fmla="*/ 38100 h 1178719"/>
              <a:gd name="connsiteX4" fmla="*/ 128587 w 3440906"/>
              <a:gd name="connsiteY4" fmla="*/ 57150 h 1178719"/>
              <a:gd name="connsiteX5" fmla="*/ 183356 w 3440906"/>
              <a:gd name="connsiteY5" fmla="*/ 57150 h 1178719"/>
              <a:gd name="connsiteX6" fmla="*/ 183356 w 3440906"/>
              <a:gd name="connsiteY6" fmla="*/ 100013 h 1178719"/>
              <a:gd name="connsiteX7" fmla="*/ 202406 w 3440906"/>
              <a:gd name="connsiteY7" fmla="*/ 100013 h 1178719"/>
              <a:gd name="connsiteX8" fmla="*/ 202406 w 3440906"/>
              <a:gd name="connsiteY8" fmla="*/ 138113 h 1178719"/>
              <a:gd name="connsiteX9" fmla="*/ 221456 w 3440906"/>
              <a:gd name="connsiteY9" fmla="*/ 138113 h 1178719"/>
              <a:gd name="connsiteX10" fmla="*/ 221456 w 3440906"/>
              <a:gd name="connsiteY10" fmla="*/ 171450 h 1178719"/>
              <a:gd name="connsiteX11" fmla="*/ 242887 w 3440906"/>
              <a:gd name="connsiteY11" fmla="*/ 171450 h 1178719"/>
              <a:gd name="connsiteX12" fmla="*/ 242887 w 3440906"/>
              <a:gd name="connsiteY12" fmla="*/ 200025 h 1178719"/>
              <a:gd name="connsiteX13" fmla="*/ 254793 w 3440906"/>
              <a:gd name="connsiteY13" fmla="*/ 200025 h 1178719"/>
              <a:gd name="connsiteX14" fmla="*/ 254793 w 3440906"/>
              <a:gd name="connsiteY14" fmla="*/ 230982 h 1178719"/>
              <a:gd name="connsiteX15" fmla="*/ 269081 w 3440906"/>
              <a:gd name="connsiteY15" fmla="*/ 230982 h 1178719"/>
              <a:gd name="connsiteX16" fmla="*/ 269081 w 3440906"/>
              <a:gd name="connsiteY16" fmla="*/ 276225 h 1178719"/>
              <a:gd name="connsiteX17" fmla="*/ 288131 w 3440906"/>
              <a:gd name="connsiteY17" fmla="*/ 276225 h 1178719"/>
              <a:gd name="connsiteX18" fmla="*/ 288131 w 3440906"/>
              <a:gd name="connsiteY18" fmla="*/ 314325 h 1178719"/>
              <a:gd name="connsiteX19" fmla="*/ 302418 w 3440906"/>
              <a:gd name="connsiteY19" fmla="*/ 314325 h 1178719"/>
              <a:gd name="connsiteX20" fmla="*/ 302418 w 3440906"/>
              <a:gd name="connsiteY20" fmla="*/ 352425 h 1178719"/>
              <a:gd name="connsiteX21" fmla="*/ 302418 w 3440906"/>
              <a:gd name="connsiteY21" fmla="*/ 352425 h 1178719"/>
              <a:gd name="connsiteX22" fmla="*/ 316706 w 3440906"/>
              <a:gd name="connsiteY22" fmla="*/ 366713 h 1178719"/>
              <a:gd name="connsiteX23" fmla="*/ 350043 w 3440906"/>
              <a:gd name="connsiteY23" fmla="*/ 366713 h 1178719"/>
              <a:gd name="connsiteX24" fmla="*/ 350043 w 3440906"/>
              <a:gd name="connsiteY24" fmla="*/ 395288 h 1178719"/>
              <a:gd name="connsiteX25" fmla="*/ 371475 w 3440906"/>
              <a:gd name="connsiteY25" fmla="*/ 395288 h 1178719"/>
              <a:gd name="connsiteX26" fmla="*/ 371475 w 3440906"/>
              <a:gd name="connsiteY26" fmla="*/ 428625 h 1178719"/>
              <a:gd name="connsiteX27" fmla="*/ 395287 w 3440906"/>
              <a:gd name="connsiteY27" fmla="*/ 428625 h 1178719"/>
              <a:gd name="connsiteX28" fmla="*/ 395287 w 3440906"/>
              <a:gd name="connsiteY28" fmla="*/ 454819 h 1178719"/>
              <a:gd name="connsiteX29" fmla="*/ 426243 w 3440906"/>
              <a:gd name="connsiteY29" fmla="*/ 454819 h 1178719"/>
              <a:gd name="connsiteX30" fmla="*/ 426243 w 3440906"/>
              <a:gd name="connsiteY30" fmla="*/ 476250 h 1178719"/>
              <a:gd name="connsiteX31" fmla="*/ 452437 w 3440906"/>
              <a:gd name="connsiteY31" fmla="*/ 476250 h 1178719"/>
              <a:gd name="connsiteX32" fmla="*/ 452437 w 3440906"/>
              <a:gd name="connsiteY32" fmla="*/ 509588 h 1178719"/>
              <a:gd name="connsiteX33" fmla="*/ 476250 w 3440906"/>
              <a:gd name="connsiteY33" fmla="*/ 509588 h 1178719"/>
              <a:gd name="connsiteX34" fmla="*/ 476250 w 3440906"/>
              <a:gd name="connsiteY34" fmla="*/ 547688 h 1178719"/>
              <a:gd name="connsiteX35" fmla="*/ 509587 w 3440906"/>
              <a:gd name="connsiteY35" fmla="*/ 547688 h 1178719"/>
              <a:gd name="connsiteX36" fmla="*/ 509587 w 3440906"/>
              <a:gd name="connsiteY36" fmla="*/ 547688 h 1178719"/>
              <a:gd name="connsiteX37" fmla="*/ 509587 w 3440906"/>
              <a:gd name="connsiteY37" fmla="*/ 569119 h 1178719"/>
              <a:gd name="connsiteX38" fmla="*/ 509587 w 3440906"/>
              <a:gd name="connsiteY38" fmla="*/ 583407 h 1178719"/>
              <a:gd name="connsiteX39" fmla="*/ 542925 w 3440906"/>
              <a:gd name="connsiteY39" fmla="*/ 583407 h 1178719"/>
              <a:gd name="connsiteX40" fmla="*/ 542925 w 3440906"/>
              <a:gd name="connsiteY40" fmla="*/ 600075 h 1178719"/>
              <a:gd name="connsiteX41" fmla="*/ 564356 w 3440906"/>
              <a:gd name="connsiteY41" fmla="*/ 600075 h 1178719"/>
              <a:gd name="connsiteX42" fmla="*/ 564356 w 3440906"/>
              <a:gd name="connsiteY42" fmla="*/ 621507 h 1178719"/>
              <a:gd name="connsiteX43" fmla="*/ 597693 w 3440906"/>
              <a:gd name="connsiteY43" fmla="*/ 621507 h 1178719"/>
              <a:gd name="connsiteX44" fmla="*/ 597693 w 3440906"/>
              <a:gd name="connsiteY44" fmla="*/ 642938 h 1178719"/>
              <a:gd name="connsiteX45" fmla="*/ 633412 w 3440906"/>
              <a:gd name="connsiteY45" fmla="*/ 642938 h 1178719"/>
              <a:gd name="connsiteX46" fmla="*/ 633412 w 3440906"/>
              <a:gd name="connsiteY46" fmla="*/ 681038 h 1178719"/>
              <a:gd name="connsiteX47" fmla="*/ 690562 w 3440906"/>
              <a:gd name="connsiteY47" fmla="*/ 681038 h 1178719"/>
              <a:gd name="connsiteX48" fmla="*/ 690562 w 3440906"/>
              <a:gd name="connsiteY48" fmla="*/ 711994 h 1178719"/>
              <a:gd name="connsiteX49" fmla="*/ 754856 w 3440906"/>
              <a:gd name="connsiteY49" fmla="*/ 711994 h 1178719"/>
              <a:gd name="connsiteX50" fmla="*/ 754856 w 3440906"/>
              <a:gd name="connsiteY50" fmla="*/ 735807 h 1178719"/>
              <a:gd name="connsiteX51" fmla="*/ 878681 w 3440906"/>
              <a:gd name="connsiteY51" fmla="*/ 735807 h 1178719"/>
              <a:gd name="connsiteX52" fmla="*/ 878681 w 3440906"/>
              <a:gd name="connsiteY52" fmla="*/ 757238 h 1178719"/>
              <a:gd name="connsiteX53" fmla="*/ 933450 w 3440906"/>
              <a:gd name="connsiteY53" fmla="*/ 757238 h 1178719"/>
              <a:gd name="connsiteX54" fmla="*/ 933450 w 3440906"/>
              <a:gd name="connsiteY54" fmla="*/ 781050 h 1178719"/>
              <a:gd name="connsiteX55" fmla="*/ 971550 w 3440906"/>
              <a:gd name="connsiteY55" fmla="*/ 781050 h 1178719"/>
              <a:gd name="connsiteX56" fmla="*/ 971550 w 3440906"/>
              <a:gd name="connsiteY56" fmla="*/ 814388 h 1178719"/>
              <a:gd name="connsiteX57" fmla="*/ 988218 w 3440906"/>
              <a:gd name="connsiteY57" fmla="*/ 814388 h 1178719"/>
              <a:gd name="connsiteX58" fmla="*/ 988218 w 3440906"/>
              <a:gd name="connsiteY58" fmla="*/ 852488 h 1178719"/>
              <a:gd name="connsiteX59" fmla="*/ 1052512 w 3440906"/>
              <a:gd name="connsiteY59" fmla="*/ 852488 h 1178719"/>
              <a:gd name="connsiteX60" fmla="*/ 1052512 w 3440906"/>
              <a:gd name="connsiteY60" fmla="*/ 876300 h 1178719"/>
              <a:gd name="connsiteX61" fmla="*/ 1119187 w 3440906"/>
              <a:gd name="connsiteY61" fmla="*/ 876300 h 1178719"/>
              <a:gd name="connsiteX62" fmla="*/ 1119187 w 3440906"/>
              <a:gd name="connsiteY62" fmla="*/ 892969 h 1178719"/>
              <a:gd name="connsiteX63" fmla="*/ 1162050 w 3440906"/>
              <a:gd name="connsiteY63" fmla="*/ 892969 h 1178719"/>
              <a:gd name="connsiteX64" fmla="*/ 1162050 w 3440906"/>
              <a:gd name="connsiteY64" fmla="*/ 914400 h 1178719"/>
              <a:gd name="connsiteX65" fmla="*/ 1221581 w 3440906"/>
              <a:gd name="connsiteY65" fmla="*/ 914400 h 1178719"/>
              <a:gd name="connsiteX66" fmla="*/ 1221581 w 3440906"/>
              <a:gd name="connsiteY66" fmla="*/ 933450 h 1178719"/>
              <a:gd name="connsiteX67" fmla="*/ 1266825 w 3440906"/>
              <a:gd name="connsiteY67" fmla="*/ 933450 h 1178719"/>
              <a:gd name="connsiteX68" fmla="*/ 1266825 w 3440906"/>
              <a:gd name="connsiteY68" fmla="*/ 959644 h 1178719"/>
              <a:gd name="connsiteX69" fmla="*/ 1433512 w 3440906"/>
              <a:gd name="connsiteY69" fmla="*/ 959644 h 1178719"/>
              <a:gd name="connsiteX70" fmla="*/ 1433512 w 3440906"/>
              <a:gd name="connsiteY70" fmla="*/ 959644 h 1178719"/>
              <a:gd name="connsiteX71" fmla="*/ 1433512 w 3440906"/>
              <a:gd name="connsiteY71" fmla="*/ 985838 h 1178719"/>
              <a:gd name="connsiteX72" fmla="*/ 1776412 w 3440906"/>
              <a:gd name="connsiteY72" fmla="*/ 985838 h 1178719"/>
              <a:gd name="connsiteX73" fmla="*/ 1776412 w 3440906"/>
              <a:gd name="connsiteY73" fmla="*/ 1000125 h 1178719"/>
              <a:gd name="connsiteX74" fmla="*/ 3436143 w 3440906"/>
              <a:gd name="connsiteY74" fmla="*/ 1000125 h 1178719"/>
              <a:gd name="connsiteX75" fmla="*/ 3440906 w 3440906"/>
              <a:gd name="connsiteY75" fmla="*/ 1178719 h 1178719"/>
              <a:gd name="connsiteX0" fmla="*/ 0 w 3558909"/>
              <a:gd name="connsiteY0" fmla="*/ 0 h 1178719"/>
              <a:gd name="connsiteX1" fmla="*/ 114300 w 3558909"/>
              <a:gd name="connsiteY1" fmla="*/ 0 h 1178719"/>
              <a:gd name="connsiteX2" fmla="*/ 114300 w 3558909"/>
              <a:gd name="connsiteY2" fmla="*/ 38100 h 1178719"/>
              <a:gd name="connsiteX3" fmla="*/ 128587 w 3558909"/>
              <a:gd name="connsiteY3" fmla="*/ 38100 h 1178719"/>
              <a:gd name="connsiteX4" fmla="*/ 128587 w 3558909"/>
              <a:gd name="connsiteY4" fmla="*/ 57150 h 1178719"/>
              <a:gd name="connsiteX5" fmla="*/ 183356 w 3558909"/>
              <a:gd name="connsiteY5" fmla="*/ 57150 h 1178719"/>
              <a:gd name="connsiteX6" fmla="*/ 183356 w 3558909"/>
              <a:gd name="connsiteY6" fmla="*/ 100013 h 1178719"/>
              <a:gd name="connsiteX7" fmla="*/ 202406 w 3558909"/>
              <a:gd name="connsiteY7" fmla="*/ 100013 h 1178719"/>
              <a:gd name="connsiteX8" fmla="*/ 202406 w 3558909"/>
              <a:gd name="connsiteY8" fmla="*/ 138113 h 1178719"/>
              <a:gd name="connsiteX9" fmla="*/ 221456 w 3558909"/>
              <a:gd name="connsiteY9" fmla="*/ 138113 h 1178719"/>
              <a:gd name="connsiteX10" fmla="*/ 221456 w 3558909"/>
              <a:gd name="connsiteY10" fmla="*/ 171450 h 1178719"/>
              <a:gd name="connsiteX11" fmla="*/ 242887 w 3558909"/>
              <a:gd name="connsiteY11" fmla="*/ 171450 h 1178719"/>
              <a:gd name="connsiteX12" fmla="*/ 242887 w 3558909"/>
              <a:gd name="connsiteY12" fmla="*/ 200025 h 1178719"/>
              <a:gd name="connsiteX13" fmla="*/ 254793 w 3558909"/>
              <a:gd name="connsiteY13" fmla="*/ 200025 h 1178719"/>
              <a:gd name="connsiteX14" fmla="*/ 254793 w 3558909"/>
              <a:gd name="connsiteY14" fmla="*/ 230982 h 1178719"/>
              <a:gd name="connsiteX15" fmla="*/ 269081 w 3558909"/>
              <a:gd name="connsiteY15" fmla="*/ 230982 h 1178719"/>
              <a:gd name="connsiteX16" fmla="*/ 269081 w 3558909"/>
              <a:gd name="connsiteY16" fmla="*/ 276225 h 1178719"/>
              <a:gd name="connsiteX17" fmla="*/ 288131 w 3558909"/>
              <a:gd name="connsiteY17" fmla="*/ 276225 h 1178719"/>
              <a:gd name="connsiteX18" fmla="*/ 288131 w 3558909"/>
              <a:gd name="connsiteY18" fmla="*/ 314325 h 1178719"/>
              <a:gd name="connsiteX19" fmla="*/ 302418 w 3558909"/>
              <a:gd name="connsiteY19" fmla="*/ 314325 h 1178719"/>
              <a:gd name="connsiteX20" fmla="*/ 302418 w 3558909"/>
              <a:gd name="connsiteY20" fmla="*/ 352425 h 1178719"/>
              <a:gd name="connsiteX21" fmla="*/ 302418 w 3558909"/>
              <a:gd name="connsiteY21" fmla="*/ 352425 h 1178719"/>
              <a:gd name="connsiteX22" fmla="*/ 316706 w 3558909"/>
              <a:gd name="connsiteY22" fmla="*/ 366713 h 1178719"/>
              <a:gd name="connsiteX23" fmla="*/ 350043 w 3558909"/>
              <a:gd name="connsiteY23" fmla="*/ 366713 h 1178719"/>
              <a:gd name="connsiteX24" fmla="*/ 350043 w 3558909"/>
              <a:gd name="connsiteY24" fmla="*/ 395288 h 1178719"/>
              <a:gd name="connsiteX25" fmla="*/ 371475 w 3558909"/>
              <a:gd name="connsiteY25" fmla="*/ 395288 h 1178719"/>
              <a:gd name="connsiteX26" fmla="*/ 371475 w 3558909"/>
              <a:gd name="connsiteY26" fmla="*/ 428625 h 1178719"/>
              <a:gd name="connsiteX27" fmla="*/ 395287 w 3558909"/>
              <a:gd name="connsiteY27" fmla="*/ 428625 h 1178719"/>
              <a:gd name="connsiteX28" fmla="*/ 395287 w 3558909"/>
              <a:gd name="connsiteY28" fmla="*/ 454819 h 1178719"/>
              <a:gd name="connsiteX29" fmla="*/ 426243 w 3558909"/>
              <a:gd name="connsiteY29" fmla="*/ 454819 h 1178719"/>
              <a:gd name="connsiteX30" fmla="*/ 426243 w 3558909"/>
              <a:gd name="connsiteY30" fmla="*/ 476250 h 1178719"/>
              <a:gd name="connsiteX31" fmla="*/ 452437 w 3558909"/>
              <a:gd name="connsiteY31" fmla="*/ 476250 h 1178719"/>
              <a:gd name="connsiteX32" fmla="*/ 452437 w 3558909"/>
              <a:gd name="connsiteY32" fmla="*/ 509588 h 1178719"/>
              <a:gd name="connsiteX33" fmla="*/ 476250 w 3558909"/>
              <a:gd name="connsiteY33" fmla="*/ 509588 h 1178719"/>
              <a:gd name="connsiteX34" fmla="*/ 476250 w 3558909"/>
              <a:gd name="connsiteY34" fmla="*/ 547688 h 1178719"/>
              <a:gd name="connsiteX35" fmla="*/ 509587 w 3558909"/>
              <a:gd name="connsiteY35" fmla="*/ 547688 h 1178719"/>
              <a:gd name="connsiteX36" fmla="*/ 509587 w 3558909"/>
              <a:gd name="connsiteY36" fmla="*/ 547688 h 1178719"/>
              <a:gd name="connsiteX37" fmla="*/ 509587 w 3558909"/>
              <a:gd name="connsiteY37" fmla="*/ 569119 h 1178719"/>
              <a:gd name="connsiteX38" fmla="*/ 509587 w 3558909"/>
              <a:gd name="connsiteY38" fmla="*/ 583407 h 1178719"/>
              <a:gd name="connsiteX39" fmla="*/ 542925 w 3558909"/>
              <a:gd name="connsiteY39" fmla="*/ 583407 h 1178719"/>
              <a:gd name="connsiteX40" fmla="*/ 542925 w 3558909"/>
              <a:gd name="connsiteY40" fmla="*/ 600075 h 1178719"/>
              <a:gd name="connsiteX41" fmla="*/ 564356 w 3558909"/>
              <a:gd name="connsiteY41" fmla="*/ 600075 h 1178719"/>
              <a:gd name="connsiteX42" fmla="*/ 564356 w 3558909"/>
              <a:gd name="connsiteY42" fmla="*/ 621507 h 1178719"/>
              <a:gd name="connsiteX43" fmla="*/ 597693 w 3558909"/>
              <a:gd name="connsiteY43" fmla="*/ 621507 h 1178719"/>
              <a:gd name="connsiteX44" fmla="*/ 597693 w 3558909"/>
              <a:gd name="connsiteY44" fmla="*/ 642938 h 1178719"/>
              <a:gd name="connsiteX45" fmla="*/ 633412 w 3558909"/>
              <a:gd name="connsiteY45" fmla="*/ 642938 h 1178719"/>
              <a:gd name="connsiteX46" fmla="*/ 633412 w 3558909"/>
              <a:gd name="connsiteY46" fmla="*/ 681038 h 1178719"/>
              <a:gd name="connsiteX47" fmla="*/ 690562 w 3558909"/>
              <a:gd name="connsiteY47" fmla="*/ 681038 h 1178719"/>
              <a:gd name="connsiteX48" fmla="*/ 690562 w 3558909"/>
              <a:gd name="connsiteY48" fmla="*/ 711994 h 1178719"/>
              <a:gd name="connsiteX49" fmla="*/ 754856 w 3558909"/>
              <a:gd name="connsiteY49" fmla="*/ 711994 h 1178719"/>
              <a:gd name="connsiteX50" fmla="*/ 754856 w 3558909"/>
              <a:gd name="connsiteY50" fmla="*/ 735807 h 1178719"/>
              <a:gd name="connsiteX51" fmla="*/ 878681 w 3558909"/>
              <a:gd name="connsiteY51" fmla="*/ 735807 h 1178719"/>
              <a:gd name="connsiteX52" fmla="*/ 878681 w 3558909"/>
              <a:gd name="connsiteY52" fmla="*/ 757238 h 1178719"/>
              <a:gd name="connsiteX53" fmla="*/ 933450 w 3558909"/>
              <a:gd name="connsiteY53" fmla="*/ 757238 h 1178719"/>
              <a:gd name="connsiteX54" fmla="*/ 933450 w 3558909"/>
              <a:gd name="connsiteY54" fmla="*/ 781050 h 1178719"/>
              <a:gd name="connsiteX55" fmla="*/ 971550 w 3558909"/>
              <a:gd name="connsiteY55" fmla="*/ 781050 h 1178719"/>
              <a:gd name="connsiteX56" fmla="*/ 971550 w 3558909"/>
              <a:gd name="connsiteY56" fmla="*/ 814388 h 1178719"/>
              <a:gd name="connsiteX57" fmla="*/ 988218 w 3558909"/>
              <a:gd name="connsiteY57" fmla="*/ 814388 h 1178719"/>
              <a:gd name="connsiteX58" fmla="*/ 988218 w 3558909"/>
              <a:gd name="connsiteY58" fmla="*/ 852488 h 1178719"/>
              <a:gd name="connsiteX59" fmla="*/ 1052512 w 3558909"/>
              <a:gd name="connsiteY59" fmla="*/ 852488 h 1178719"/>
              <a:gd name="connsiteX60" fmla="*/ 1052512 w 3558909"/>
              <a:gd name="connsiteY60" fmla="*/ 876300 h 1178719"/>
              <a:gd name="connsiteX61" fmla="*/ 1119187 w 3558909"/>
              <a:gd name="connsiteY61" fmla="*/ 876300 h 1178719"/>
              <a:gd name="connsiteX62" fmla="*/ 1119187 w 3558909"/>
              <a:gd name="connsiteY62" fmla="*/ 892969 h 1178719"/>
              <a:gd name="connsiteX63" fmla="*/ 1162050 w 3558909"/>
              <a:gd name="connsiteY63" fmla="*/ 892969 h 1178719"/>
              <a:gd name="connsiteX64" fmla="*/ 1162050 w 3558909"/>
              <a:gd name="connsiteY64" fmla="*/ 914400 h 1178719"/>
              <a:gd name="connsiteX65" fmla="*/ 1221581 w 3558909"/>
              <a:gd name="connsiteY65" fmla="*/ 914400 h 1178719"/>
              <a:gd name="connsiteX66" fmla="*/ 1221581 w 3558909"/>
              <a:gd name="connsiteY66" fmla="*/ 933450 h 1178719"/>
              <a:gd name="connsiteX67" fmla="*/ 1266825 w 3558909"/>
              <a:gd name="connsiteY67" fmla="*/ 933450 h 1178719"/>
              <a:gd name="connsiteX68" fmla="*/ 1266825 w 3558909"/>
              <a:gd name="connsiteY68" fmla="*/ 959644 h 1178719"/>
              <a:gd name="connsiteX69" fmla="*/ 1433512 w 3558909"/>
              <a:gd name="connsiteY69" fmla="*/ 959644 h 1178719"/>
              <a:gd name="connsiteX70" fmla="*/ 1433512 w 3558909"/>
              <a:gd name="connsiteY70" fmla="*/ 959644 h 1178719"/>
              <a:gd name="connsiteX71" fmla="*/ 1433512 w 3558909"/>
              <a:gd name="connsiteY71" fmla="*/ 985838 h 1178719"/>
              <a:gd name="connsiteX72" fmla="*/ 1776412 w 3558909"/>
              <a:gd name="connsiteY72" fmla="*/ 985838 h 1178719"/>
              <a:gd name="connsiteX73" fmla="*/ 1776412 w 3558909"/>
              <a:gd name="connsiteY73" fmla="*/ 1000125 h 1178719"/>
              <a:gd name="connsiteX74" fmla="*/ 3436143 w 3558909"/>
              <a:gd name="connsiteY74" fmla="*/ 1000125 h 1178719"/>
              <a:gd name="connsiteX75" fmla="*/ 3436142 w 3558909"/>
              <a:gd name="connsiteY75" fmla="*/ 1040607 h 1178719"/>
              <a:gd name="connsiteX76" fmla="*/ 3440906 w 3558909"/>
              <a:gd name="connsiteY76" fmla="*/ 1178719 h 1178719"/>
              <a:gd name="connsiteX0" fmla="*/ 0 w 4450556"/>
              <a:gd name="connsiteY0" fmla="*/ 0 h 1051065"/>
              <a:gd name="connsiteX1" fmla="*/ 114300 w 4450556"/>
              <a:gd name="connsiteY1" fmla="*/ 0 h 1051065"/>
              <a:gd name="connsiteX2" fmla="*/ 114300 w 4450556"/>
              <a:gd name="connsiteY2" fmla="*/ 38100 h 1051065"/>
              <a:gd name="connsiteX3" fmla="*/ 128587 w 4450556"/>
              <a:gd name="connsiteY3" fmla="*/ 38100 h 1051065"/>
              <a:gd name="connsiteX4" fmla="*/ 128587 w 4450556"/>
              <a:gd name="connsiteY4" fmla="*/ 57150 h 1051065"/>
              <a:gd name="connsiteX5" fmla="*/ 183356 w 4450556"/>
              <a:gd name="connsiteY5" fmla="*/ 57150 h 1051065"/>
              <a:gd name="connsiteX6" fmla="*/ 183356 w 4450556"/>
              <a:gd name="connsiteY6" fmla="*/ 100013 h 1051065"/>
              <a:gd name="connsiteX7" fmla="*/ 202406 w 4450556"/>
              <a:gd name="connsiteY7" fmla="*/ 100013 h 1051065"/>
              <a:gd name="connsiteX8" fmla="*/ 202406 w 4450556"/>
              <a:gd name="connsiteY8" fmla="*/ 138113 h 1051065"/>
              <a:gd name="connsiteX9" fmla="*/ 221456 w 4450556"/>
              <a:gd name="connsiteY9" fmla="*/ 138113 h 1051065"/>
              <a:gd name="connsiteX10" fmla="*/ 221456 w 4450556"/>
              <a:gd name="connsiteY10" fmla="*/ 171450 h 1051065"/>
              <a:gd name="connsiteX11" fmla="*/ 242887 w 4450556"/>
              <a:gd name="connsiteY11" fmla="*/ 171450 h 1051065"/>
              <a:gd name="connsiteX12" fmla="*/ 242887 w 4450556"/>
              <a:gd name="connsiteY12" fmla="*/ 200025 h 1051065"/>
              <a:gd name="connsiteX13" fmla="*/ 254793 w 4450556"/>
              <a:gd name="connsiteY13" fmla="*/ 200025 h 1051065"/>
              <a:gd name="connsiteX14" fmla="*/ 254793 w 4450556"/>
              <a:gd name="connsiteY14" fmla="*/ 230982 h 1051065"/>
              <a:gd name="connsiteX15" fmla="*/ 269081 w 4450556"/>
              <a:gd name="connsiteY15" fmla="*/ 230982 h 1051065"/>
              <a:gd name="connsiteX16" fmla="*/ 269081 w 4450556"/>
              <a:gd name="connsiteY16" fmla="*/ 276225 h 1051065"/>
              <a:gd name="connsiteX17" fmla="*/ 288131 w 4450556"/>
              <a:gd name="connsiteY17" fmla="*/ 276225 h 1051065"/>
              <a:gd name="connsiteX18" fmla="*/ 288131 w 4450556"/>
              <a:gd name="connsiteY18" fmla="*/ 314325 h 1051065"/>
              <a:gd name="connsiteX19" fmla="*/ 302418 w 4450556"/>
              <a:gd name="connsiteY19" fmla="*/ 314325 h 1051065"/>
              <a:gd name="connsiteX20" fmla="*/ 302418 w 4450556"/>
              <a:gd name="connsiteY20" fmla="*/ 352425 h 1051065"/>
              <a:gd name="connsiteX21" fmla="*/ 302418 w 4450556"/>
              <a:gd name="connsiteY21" fmla="*/ 352425 h 1051065"/>
              <a:gd name="connsiteX22" fmla="*/ 316706 w 4450556"/>
              <a:gd name="connsiteY22" fmla="*/ 366713 h 1051065"/>
              <a:gd name="connsiteX23" fmla="*/ 350043 w 4450556"/>
              <a:gd name="connsiteY23" fmla="*/ 366713 h 1051065"/>
              <a:gd name="connsiteX24" fmla="*/ 350043 w 4450556"/>
              <a:gd name="connsiteY24" fmla="*/ 395288 h 1051065"/>
              <a:gd name="connsiteX25" fmla="*/ 371475 w 4450556"/>
              <a:gd name="connsiteY25" fmla="*/ 395288 h 1051065"/>
              <a:gd name="connsiteX26" fmla="*/ 371475 w 4450556"/>
              <a:gd name="connsiteY26" fmla="*/ 428625 h 1051065"/>
              <a:gd name="connsiteX27" fmla="*/ 395287 w 4450556"/>
              <a:gd name="connsiteY27" fmla="*/ 428625 h 1051065"/>
              <a:gd name="connsiteX28" fmla="*/ 395287 w 4450556"/>
              <a:gd name="connsiteY28" fmla="*/ 454819 h 1051065"/>
              <a:gd name="connsiteX29" fmla="*/ 426243 w 4450556"/>
              <a:gd name="connsiteY29" fmla="*/ 454819 h 1051065"/>
              <a:gd name="connsiteX30" fmla="*/ 426243 w 4450556"/>
              <a:gd name="connsiteY30" fmla="*/ 476250 h 1051065"/>
              <a:gd name="connsiteX31" fmla="*/ 452437 w 4450556"/>
              <a:gd name="connsiteY31" fmla="*/ 476250 h 1051065"/>
              <a:gd name="connsiteX32" fmla="*/ 452437 w 4450556"/>
              <a:gd name="connsiteY32" fmla="*/ 509588 h 1051065"/>
              <a:gd name="connsiteX33" fmla="*/ 476250 w 4450556"/>
              <a:gd name="connsiteY33" fmla="*/ 509588 h 1051065"/>
              <a:gd name="connsiteX34" fmla="*/ 476250 w 4450556"/>
              <a:gd name="connsiteY34" fmla="*/ 547688 h 1051065"/>
              <a:gd name="connsiteX35" fmla="*/ 509587 w 4450556"/>
              <a:gd name="connsiteY35" fmla="*/ 547688 h 1051065"/>
              <a:gd name="connsiteX36" fmla="*/ 509587 w 4450556"/>
              <a:gd name="connsiteY36" fmla="*/ 547688 h 1051065"/>
              <a:gd name="connsiteX37" fmla="*/ 509587 w 4450556"/>
              <a:gd name="connsiteY37" fmla="*/ 569119 h 1051065"/>
              <a:gd name="connsiteX38" fmla="*/ 509587 w 4450556"/>
              <a:gd name="connsiteY38" fmla="*/ 583407 h 1051065"/>
              <a:gd name="connsiteX39" fmla="*/ 542925 w 4450556"/>
              <a:gd name="connsiteY39" fmla="*/ 583407 h 1051065"/>
              <a:gd name="connsiteX40" fmla="*/ 542925 w 4450556"/>
              <a:gd name="connsiteY40" fmla="*/ 600075 h 1051065"/>
              <a:gd name="connsiteX41" fmla="*/ 564356 w 4450556"/>
              <a:gd name="connsiteY41" fmla="*/ 600075 h 1051065"/>
              <a:gd name="connsiteX42" fmla="*/ 564356 w 4450556"/>
              <a:gd name="connsiteY42" fmla="*/ 621507 h 1051065"/>
              <a:gd name="connsiteX43" fmla="*/ 597693 w 4450556"/>
              <a:gd name="connsiteY43" fmla="*/ 621507 h 1051065"/>
              <a:gd name="connsiteX44" fmla="*/ 597693 w 4450556"/>
              <a:gd name="connsiteY44" fmla="*/ 642938 h 1051065"/>
              <a:gd name="connsiteX45" fmla="*/ 633412 w 4450556"/>
              <a:gd name="connsiteY45" fmla="*/ 642938 h 1051065"/>
              <a:gd name="connsiteX46" fmla="*/ 633412 w 4450556"/>
              <a:gd name="connsiteY46" fmla="*/ 681038 h 1051065"/>
              <a:gd name="connsiteX47" fmla="*/ 690562 w 4450556"/>
              <a:gd name="connsiteY47" fmla="*/ 681038 h 1051065"/>
              <a:gd name="connsiteX48" fmla="*/ 690562 w 4450556"/>
              <a:gd name="connsiteY48" fmla="*/ 711994 h 1051065"/>
              <a:gd name="connsiteX49" fmla="*/ 754856 w 4450556"/>
              <a:gd name="connsiteY49" fmla="*/ 711994 h 1051065"/>
              <a:gd name="connsiteX50" fmla="*/ 754856 w 4450556"/>
              <a:gd name="connsiteY50" fmla="*/ 735807 h 1051065"/>
              <a:gd name="connsiteX51" fmla="*/ 878681 w 4450556"/>
              <a:gd name="connsiteY51" fmla="*/ 735807 h 1051065"/>
              <a:gd name="connsiteX52" fmla="*/ 878681 w 4450556"/>
              <a:gd name="connsiteY52" fmla="*/ 757238 h 1051065"/>
              <a:gd name="connsiteX53" fmla="*/ 933450 w 4450556"/>
              <a:gd name="connsiteY53" fmla="*/ 757238 h 1051065"/>
              <a:gd name="connsiteX54" fmla="*/ 933450 w 4450556"/>
              <a:gd name="connsiteY54" fmla="*/ 781050 h 1051065"/>
              <a:gd name="connsiteX55" fmla="*/ 971550 w 4450556"/>
              <a:gd name="connsiteY55" fmla="*/ 781050 h 1051065"/>
              <a:gd name="connsiteX56" fmla="*/ 971550 w 4450556"/>
              <a:gd name="connsiteY56" fmla="*/ 814388 h 1051065"/>
              <a:gd name="connsiteX57" fmla="*/ 988218 w 4450556"/>
              <a:gd name="connsiteY57" fmla="*/ 814388 h 1051065"/>
              <a:gd name="connsiteX58" fmla="*/ 988218 w 4450556"/>
              <a:gd name="connsiteY58" fmla="*/ 852488 h 1051065"/>
              <a:gd name="connsiteX59" fmla="*/ 1052512 w 4450556"/>
              <a:gd name="connsiteY59" fmla="*/ 852488 h 1051065"/>
              <a:gd name="connsiteX60" fmla="*/ 1052512 w 4450556"/>
              <a:gd name="connsiteY60" fmla="*/ 876300 h 1051065"/>
              <a:gd name="connsiteX61" fmla="*/ 1119187 w 4450556"/>
              <a:gd name="connsiteY61" fmla="*/ 876300 h 1051065"/>
              <a:gd name="connsiteX62" fmla="*/ 1119187 w 4450556"/>
              <a:gd name="connsiteY62" fmla="*/ 892969 h 1051065"/>
              <a:gd name="connsiteX63" fmla="*/ 1162050 w 4450556"/>
              <a:gd name="connsiteY63" fmla="*/ 892969 h 1051065"/>
              <a:gd name="connsiteX64" fmla="*/ 1162050 w 4450556"/>
              <a:gd name="connsiteY64" fmla="*/ 914400 h 1051065"/>
              <a:gd name="connsiteX65" fmla="*/ 1221581 w 4450556"/>
              <a:gd name="connsiteY65" fmla="*/ 914400 h 1051065"/>
              <a:gd name="connsiteX66" fmla="*/ 1221581 w 4450556"/>
              <a:gd name="connsiteY66" fmla="*/ 933450 h 1051065"/>
              <a:gd name="connsiteX67" fmla="*/ 1266825 w 4450556"/>
              <a:gd name="connsiteY67" fmla="*/ 933450 h 1051065"/>
              <a:gd name="connsiteX68" fmla="*/ 1266825 w 4450556"/>
              <a:gd name="connsiteY68" fmla="*/ 959644 h 1051065"/>
              <a:gd name="connsiteX69" fmla="*/ 1433512 w 4450556"/>
              <a:gd name="connsiteY69" fmla="*/ 959644 h 1051065"/>
              <a:gd name="connsiteX70" fmla="*/ 1433512 w 4450556"/>
              <a:gd name="connsiteY70" fmla="*/ 959644 h 1051065"/>
              <a:gd name="connsiteX71" fmla="*/ 1433512 w 4450556"/>
              <a:gd name="connsiteY71" fmla="*/ 985838 h 1051065"/>
              <a:gd name="connsiteX72" fmla="*/ 1776412 w 4450556"/>
              <a:gd name="connsiteY72" fmla="*/ 985838 h 1051065"/>
              <a:gd name="connsiteX73" fmla="*/ 1776412 w 4450556"/>
              <a:gd name="connsiteY73" fmla="*/ 1000125 h 1051065"/>
              <a:gd name="connsiteX74" fmla="*/ 3436143 w 4450556"/>
              <a:gd name="connsiteY74" fmla="*/ 1000125 h 1051065"/>
              <a:gd name="connsiteX75" fmla="*/ 3436142 w 4450556"/>
              <a:gd name="connsiteY75" fmla="*/ 1040607 h 1051065"/>
              <a:gd name="connsiteX76" fmla="*/ 4450556 w 4450556"/>
              <a:gd name="connsiteY76" fmla="*/ 1047750 h 1051065"/>
              <a:gd name="connsiteX0" fmla="*/ 0 w 4450556"/>
              <a:gd name="connsiteY0" fmla="*/ 0 h 1047750"/>
              <a:gd name="connsiteX1" fmla="*/ 114300 w 4450556"/>
              <a:gd name="connsiteY1" fmla="*/ 0 h 1047750"/>
              <a:gd name="connsiteX2" fmla="*/ 114300 w 4450556"/>
              <a:gd name="connsiteY2" fmla="*/ 38100 h 1047750"/>
              <a:gd name="connsiteX3" fmla="*/ 128587 w 4450556"/>
              <a:gd name="connsiteY3" fmla="*/ 38100 h 1047750"/>
              <a:gd name="connsiteX4" fmla="*/ 128587 w 4450556"/>
              <a:gd name="connsiteY4" fmla="*/ 57150 h 1047750"/>
              <a:gd name="connsiteX5" fmla="*/ 183356 w 4450556"/>
              <a:gd name="connsiteY5" fmla="*/ 57150 h 1047750"/>
              <a:gd name="connsiteX6" fmla="*/ 183356 w 4450556"/>
              <a:gd name="connsiteY6" fmla="*/ 100013 h 1047750"/>
              <a:gd name="connsiteX7" fmla="*/ 202406 w 4450556"/>
              <a:gd name="connsiteY7" fmla="*/ 100013 h 1047750"/>
              <a:gd name="connsiteX8" fmla="*/ 202406 w 4450556"/>
              <a:gd name="connsiteY8" fmla="*/ 138113 h 1047750"/>
              <a:gd name="connsiteX9" fmla="*/ 221456 w 4450556"/>
              <a:gd name="connsiteY9" fmla="*/ 138113 h 1047750"/>
              <a:gd name="connsiteX10" fmla="*/ 221456 w 4450556"/>
              <a:gd name="connsiteY10" fmla="*/ 171450 h 1047750"/>
              <a:gd name="connsiteX11" fmla="*/ 242887 w 4450556"/>
              <a:gd name="connsiteY11" fmla="*/ 171450 h 1047750"/>
              <a:gd name="connsiteX12" fmla="*/ 242887 w 4450556"/>
              <a:gd name="connsiteY12" fmla="*/ 200025 h 1047750"/>
              <a:gd name="connsiteX13" fmla="*/ 254793 w 4450556"/>
              <a:gd name="connsiteY13" fmla="*/ 200025 h 1047750"/>
              <a:gd name="connsiteX14" fmla="*/ 254793 w 4450556"/>
              <a:gd name="connsiteY14" fmla="*/ 230982 h 1047750"/>
              <a:gd name="connsiteX15" fmla="*/ 269081 w 4450556"/>
              <a:gd name="connsiteY15" fmla="*/ 230982 h 1047750"/>
              <a:gd name="connsiteX16" fmla="*/ 269081 w 4450556"/>
              <a:gd name="connsiteY16" fmla="*/ 276225 h 1047750"/>
              <a:gd name="connsiteX17" fmla="*/ 288131 w 4450556"/>
              <a:gd name="connsiteY17" fmla="*/ 276225 h 1047750"/>
              <a:gd name="connsiteX18" fmla="*/ 288131 w 4450556"/>
              <a:gd name="connsiteY18" fmla="*/ 314325 h 1047750"/>
              <a:gd name="connsiteX19" fmla="*/ 302418 w 4450556"/>
              <a:gd name="connsiteY19" fmla="*/ 314325 h 1047750"/>
              <a:gd name="connsiteX20" fmla="*/ 302418 w 4450556"/>
              <a:gd name="connsiteY20" fmla="*/ 352425 h 1047750"/>
              <a:gd name="connsiteX21" fmla="*/ 302418 w 4450556"/>
              <a:gd name="connsiteY21" fmla="*/ 352425 h 1047750"/>
              <a:gd name="connsiteX22" fmla="*/ 316706 w 4450556"/>
              <a:gd name="connsiteY22" fmla="*/ 366713 h 1047750"/>
              <a:gd name="connsiteX23" fmla="*/ 350043 w 4450556"/>
              <a:gd name="connsiteY23" fmla="*/ 366713 h 1047750"/>
              <a:gd name="connsiteX24" fmla="*/ 350043 w 4450556"/>
              <a:gd name="connsiteY24" fmla="*/ 395288 h 1047750"/>
              <a:gd name="connsiteX25" fmla="*/ 371475 w 4450556"/>
              <a:gd name="connsiteY25" fmla="*/ 395288 h 1047750"/>
              <a:gd name="connsiteX26" fmla="*/ 371475 w 4450556"/>
              <a:gd name="connsiteY26" fmla="*/ 428625 h 1047750"/>
              <a:gd name="connsiteX27" fmla="*/ 395287 w 4450556"/>
              <a:gd name="connsiteY27" fmla="*/ 428625 h 1047750"/>
              <a:gd name="connsiteX28" fmla="*/ 395287 w 4450556"/>
              <a:gd name="connsiteY28" fmla="*/ 454819 h 1047750"/>
              <a:gd name="connsiteX29" fmla="*/ 426243 w 4450556"/>
              <a:gd name="connsiteY29" fmla="*/ 454819 h 1047750"/>
              <a:gd name="connsiteX30" fmla="*/ 426243 w 4450556"/>
              <a:gd name="connsiteY30" fmla="*/ 476250 h 1047750"/>
              <a:gd name="connsiteX31" fmla="*/ 452437 w 4450556"/>
              <a:gd name="connsiteY31" fmla="*/ 476250 h 1047750"/>
              <a:gd name="connsiteX32" fmla="*/ 452437 w 4450556"/>
              <a:gd name="connsiteY32" fmla="*/ 509588 h 1047750"/>
              <a:gd name="connsiteX33" fmla="*/ 476250 w 4450556"/>
              <a:gd name="connsiteY33" fmla="*/ 509588 h 1047750"/>
              <a:gd name="connsiteX34" fmla="*/ 476250 w 4450556"/>
              <a:gd name="connsiteY34" fmla="*/ 547688 h 1047750"/>
              <a:gd name="connsiteX35" fmla="*/ 509587 w 4450556"/>
              <a:gd name="connsiteY35" fmla="*/ 547688 h 1047750"/>
              <a:gd name="connsiteX36" fmla="*/ 509587 w 4450556"/>
              <a:gd name="connsiteY36" fmla="*/ 547688 h 1047750"/>
              <a:gd name="connsiteX37" fmla="*/ 509587 w 4450556"/>
              <a:gd name="connsiteY37" fmla="*/ 569119 h 1047750"/>
              <a:gd name="connsiteX38" fmla="*/ 509587 w 4450556"/>
              <a:gd name="connsiteY38" fmla="*/ 583407 h 1047750"/>
              <a:gd name="connsiteX39" fmla="*/ 542925 w 4450556"/>
              <a:gd name="connsiteY39" fmla="*/ 583407 h 1047750"/>
              <a:gd name="connsiteX40" fmla="*/ 542925 w 4450556"/>
              <a:gd name="connsiteY40" fmla="*/ 600075 h 1047750"/>
              <a:gd name="connsiteX41" fmla="*/ 564356 w 4450556"/>
              <a:gd name="connsiteY41" fmla="*/ 600075 h 1047750"/>
              <a:gd name="connsiteX42" fmla="*/ 564356 w 4450556"/>
              <a:gd name="connsiteY42" fmla="*/ 621507 h 1047750"/>
              <a:gd name="connsiteX43" fmla="*/ 597693 w 4450556"/>
              <a:gd name="connsiteY43" fmla="*/ 621507 h 1047750"/>
              <a:gd name="connsiteX44" fmla="*/ 597693 w 4450556"/>
              <a:gd name="connsiteY44" fmla="*/ 642938 h 1047750"/>
              <a:gd name="connsiteX45" fmla="*/ 633412 w 4450556"/>
              <a:gd name="connsiteY45" fmla="*/ 642938 h 1047750"/>
              <a:gd name="connsiteX46" fmla="*/ 633412 w 4450556"/>
              <a:gd name="connsiteY46" fmla="*/ 681038 h 1047750"/>
              <a:gd name="connsiteX47" fmla="*/ 690562 w 4450556"/>
              <a:gd name="connsiteY47" fmla="*/ 681038 h 1047750"/>
              <a:gd name="connsiteX48" fmla="*/ 690562 w 4450556"/>
              <a:gd name="connsiteY48" fmla="*/ 711994 h 1047750"/>
              <a:gd name="connsiteX49" fmla="*/ 754856 w 4450556"/>
              <a:gd name="connsiteY49" fmla="*/ 711994 h 1047750"/>
              <a:gd name="connsiteX50" fmla="*/ 754856 w 4450556"/>
              <a:gd name="connsiteY50" fmla="*/ 735807 h 1047750"/>
              <a:gd name="connsiteX51" fmla="*/ 878681 w 4450556"/>
              <a:gd name="connsiteY51" fmla="*/ 735807 h 1047750"/>
              <a:gd name="connsiteX52" fmla="*/ 878681 w 4450556"/>
              <a:gd name="connsiteY52" fmla="*/ 757238 h 1047750"/>
              <a:gd name="connsiteX53" fmla="*/ 933450 w 4450556"/>
              <a:gd name="connsiteY53" fmla="*/ 757238 h 1047750"/>
              <a:gd name="connsiteX54" fmla="*/ 933450 w 4450556"/>
              <a:gd name="connsiteY54" fmla="*/ 781050 h 1047750"/>
              <a:gd name="connsiteX55" fmla="*/ 971550 w 4450556"/>
              <a:gd name="connsiteY55" fmla="*/ 781050 h 1047750"/>
              <a:gd name="connsiteX56" fmla="*/ 971550 w 4450556"/>
              <a:gd name="connsiteY56" fmla="*/ 814388 h 1047750"/>
              <a:gd name="connsiteX57" fmla="*/ 988218 w 4450556"/>
              <a:gd name="connsiteY57" fmla="*/ 814388 h 1047750"/>
              <a:gd name="connsiteX58" fmla="*/ 988218 w 4450556"/>
              <a:gd name="connsiteY58" fmla="*/ 852488 h 1047750"/>
              <a:gd name="connsiteX59" fmla="*/ 1052512 w 4450556"/>
              <a:gd name="connsiteY59" fmla="*/ 852488 h 1047750"/>
              <a:gd name="connsiteX60" fmla="*/ 1052512 w 4450556"/>
              <a:gd name="connsiteY60" fmla="*/ 876300 h 1047750"/>
              <a:gd name="connsiteX61" fmla="*/ 1119187 w 4450556"/>
              <a:gd name="connsiteY61" fmla="*/ 876300 h 1047750"/>
              <a:gd name="connsiteX62" fmla="*/ 1119187 w 4450556"/>
              <a:gd name="connsiteY62" fmla="*/ 892969 h 1047750"/>
              <a:gd name="connsiteX63" fmla="*/ 1162050 w 4450556"/>
              <a:gd name="connsiteY63" fmla="*/ 892969 h 1047750"/>
              <a:gd name="connsiteX64" fmla="*/ 1162050 w 4450556"/>
              <a:gd name="connsiteY64" fmla="*/ 914400 h 1047750"/>
              <a:gd name="connsiteX65" fmla="*/ 1221581 w 4450556"/>
              <a:gd name="connsiteY65" fmla="*/ 914400 h 1047750"/>
              <a:gd name="connsiteX66" fmla="*/ 1221581 w 4450556"/>
              <a:gd name="connsiteY66" fmla="*/ 933450 h 1047750"/>
              <a:gd name="connsiteX67" fmla="*/ 1266825 w 4450556"/>
              <a:gd name="connsiteY67" fmla="*/ 933450 h 1047750"/>
              <a:gd name="connsiteX68" fmla="*/ 1266825 w 4450556"/>
              <a:gd name="connsiteY68" fmla="*/ 959644 h 1047750"/>
              <a:gd name="connsiteX69" fmla="*/ 1433512 w 4450556"/>
              <a:gd name="connsiteY69" fmla="*/ 959644 h 1047750"/>
              <a:gd name="connsiteX70" fmla="*/ 1433512 w 4450556"/>
              <a:gd name="connsiteY70" fmla="*/ 959644 h 1047750"/>
              <a:gd name="connsiteX71" fmla="*/ 1433512 w 4450556"/>
              <a:gd name="connsiteY71" fmla="*/ 985838 h 1047750"/>
              <a:gd name="connsiteX72" fmla="*/ 1776412 w 4450556"/>
              <a:gd name="connsiteY72" fmla="*/ 985838 h 1047750"/>
              <a:gd name="connsiteX73" fmla="*/ 1776412 w 4450556"/>
              <a:gd name="connsiteY73" fmla="*/ 1000125 h 1047750"/>
              <a:gd name="connsiteX74" fmla="*/ 3436143 w 4450556"/>
              <a:gd name="connsiteY74" fmla="*/ 1000125 h 1047750"/>
              <a:gd name="connsiteX75" fmla="*/ 3436142 w 4450556"/>
              <a:gd name="connsiteY75" fmla="*/ 1040607 h 1047750"/>
              <a:gd name="connsiteX76" fmla="*/ 4450556 w 4450556"/>
              <a:gd name="connsiteY76" fmla="*/ 1047750 h 1047750"/>
              <a:gd name="connsiteX0" fmla="*/ 0 w 4450556"/>
              <a:gd name="connsiteY0" fmla="*/ 0 h 1047750"/>
              <a:gd name="connsiteX1" fmla="*/ 114300 w 4450556"/>
              <a:gd name="connsiteY1" fmla="*/ 0 h 1047750"/>
              <a:gd name="connsiteX2" fmla="*/ 114300 w 4450556"/>
              <a:gd name="connsiteY2" fmla="*/ 38100 h 1047750"/>
              <a:gd name="connsiteX3" fmla="*/ 128587 w 4450556"/>
              <a:gd name="connsiteY3" fmla="*/ 38100 h 1047750"/>
              <a:gd name="connsiteX4" fmla="*/ 128587 w 4450556"/>
              <a:gd name="connsiteY4" fmla="*/ 57150 h 1047750"/>
              <a:gd name="connsiteX5" fmla="*/ 183356 w 4450556"/>
              <a:gd name="connsiteY5" fmla="*/ 57150 h 1047750"/>
              <a:gd name="connsiteX6" fmla="*/ 183356 w 4450556"/>
              <a:gd name="connsiteY6" fmla="*/ 100013 h 1047750"/>
              <a:gd name="connsiteX7" fmla="*/ 202406 w 4450556"/>
              <a:gd name="connsiteY7" fmla="*/ 100013 h 1047750"/>
              <a:gd name="connsiteX8" fmla="*/ 202406 w 4450556"/>
              <a:gd name="connsiteY8" fmla="*/ 138113 h 1047750"/>
              <a:gd name="connsiteX9" fmla="*/ 221456 w 4450556"/>
              <a:gd name="connsiteY9" fmla="*/ 138113 h 1047750"/>
              <a:gd name="connsiteX10" fmla="*/ 221456 w 4450556"/>
              <a:gd name="connsiteY10" fmla="*/ 171450 h 1047750"/>
              <a:gd name="connsiteX11" fmla="*/ 242887 w 4450556"/>
              <a:gd name="connsiteY11" fmla="*/ 171450 h 1047750"/>
              <a:gd name="connsiteX12" fmla="*/ 242887 w 4450556"/>
              <a:gd name="connsiteY12" fmla="*/ 200025 h 1047750"/>
              <a:gd name="connsiteX13" fmla="*/ 254793 w 4450556"/>
              <a:gd name="connsiteY13" fmla="*/ 200025 h 1047750"/>
              <a:gd name="connsiteX14" fmla="*/ 254793 w 4450556"/>
              <a:gd name="connsiteY14" fmla="*/ 230982 h 1047750"/>
              <a:gd name="connsiteX15" fmla="*/ 269081 w 4450556"/>
              <a:gd name="connsiteY15" fmla="*/ 230982 h 1047750"/>
              <a:gd name="connsiteX16" fmla="*/ 269081 w 4450556"/>
              <a:gd name="connsiteY16" fmla="*/ 276225 h 1047750"/>
              <a:gd name="connsiteX17" fmla="*/ 288131 w 4450556"/>
              <a:gd name="connsiteY17" fmla="*/ 276225 h 1047750"/>
              <a:gd name="connsiteX18" fmla="*/ 288131 w 4450556"/>
              <a:gd name="connsiteY18" fmla="*/ 314325 h 1047750"/>
              <a:gd name="connsiteX19" fmla="*/ 302418 w 4450556"/>
              <a:gd name="connsiteY19" fmla="*/ 314325 h 1047750"/>
              <a:gd name="connsiteX20" fmla="*/ 302418 w 4450556"/>
              <a:gd name="connsiteY20" fmla="*/ 352425 h 1047750"/>
              <a:gd name="connsiteX21" fmla="*/ 302418 w 4450556"/>
              <a:gd name="connsiteY21" fmla="*/ 352425 h 1047750"/>
              <a:gd name="connsiteX22" fmla="*/ 316706 w 4450556"/>
              <a:gd name="connsiteY22" fmla="*/ 366713 h 1047750"/>
              <a:gd name="connsiteX23" fmla="*/ 350043 w 4450556"/>
              <a:gd name="connsiteY23" fmla="*/ 366713 h 1047750"/>
              <a:gd name="connsiteX24" fmla="*/ 350043 w 4450556"/>
              <a:gd name="connsiteY24" fmla="*/ 395288 h 1047750"/>
              <a:gd name="connsiteX25" fmla="*/ 371475 w 4450556"/>
              <a:gd name="connsiteY25" fmla="*/ 395288 h 1047750"/>
              <a:gd name="connsiteX26" fmla="*/ 371475 w 4450556"/>
              <a:gd name="connsiteY26" fmla="*/ 428625 h 1047750"/>
              <a:gd name="connsiteX27" fmla="*/ 395287 w 4450556"/>
              <a:gd name="connsiteY27" fmla="*/ 428625 h 1047750"/>
              <a:gd name="connsiteX28" fmla="*/ 395287 w 4450556"/>
              <a:gd name="connsiteY28" fmla="*/ 454819 h 1047750"/>
              <a:gd name="connsiteX29" fmla="*/ 426243 w 4450556"/>
              <a:gd name="connsiteY29" fmla="*/ 454819 h 1047750"/>
              <a:gd name="connsiteX30" fmla="*/ 426243 w 4450556"/>
              <a:gd name="connsiteY30" fmla="*/ 476250 h 1047750"/>
              <a:gd name="connsiteX31" fmla="*/ 452437 w 4450556"/>
              <a:gd name="connsiteY31" fmla="*/ 476250 h 1047750"/>
              <a:gd name="connsiteX32" fmla="*/ 452437 w 4450556"/>
              <a:gd name="connsiteY32" fmla="*/ 509588 h 1047750"/>
              <a:gd name="connsiteX33" fmla="*/ 476250 w 4450556"/>
              <a:gd name="connsiteY33" fmla="*/ 509588 h 1047750"/>
              <a:gd name="connsiteX34" fmla="*/ 476250 w 4450556"/>
              <a:gd name="connsiteY34" fmla="*/ 547688 h 1047750"/>
              <a:gd name="connsiteX35" fmla="*/ 509587 w 4450556"/>
              <a:gd name="connsiteY35" fmla="*/ 547688 h 1047750"/>
              <a:gd name="connsiteX36" fmla="*/ 509587 w 4450556"/>
              <a:gd name="connsiteY36" fmla="*/ 547688 h 1047750"/>
              <a:gd name="connsiteX37" fmla="*/ 509587 w 4450556"/>
              <a:gd name="connsiteY37" fmla="*/ 569119 h 1047750"/>
              <a:gd name="connsiteX38" fmla="*/ 509587 w 4450556"/>
              <a:gd name="connsiteY38" fmla="*/ 583407 h 1047750"/>
              <a:gd name="connsiteX39" fmla="*/ 542925 w 4450556"/>
              <a:gd name="connsiteY39" fmla="*/ 583407 h 1047750"/>
              <a:gd name="connsiteX40" fmla="*/ 542925 w 4450556"/>
              <a:gd name="connsiteY40" fmla="*/ 600075 h 1047750"/>
              <a:gd name="connsiteX41" fmla="*/ 564356 w 4450556"/>
              <a:gd name="connsiteY41" fmla="*/ 600075 h 1047750"/>
              <a:gd name="connsiteX42" fmla="*/ 564356 w 4450556"/>
              <a:gd name="connsiteY42" fmla="*/ 621507 h 1047750"/>
              <a:gd name="connsiteX43" fmla="*/ 597693 w 4450556"/>
              <a:gd name="connsiteY43" fmla="*/ 621507 h 1047750"/>
              <a:gd name="connsiteX44" fmla="*/ 597693 w 4450556"/>
              <a:gd name="connsiteY44" fmla="*/ 642938 h 1047750"/>
              <a:gd name="connsiteX45" fmla="*/ 633412 w 4450556"/>
              <a:gd name="connsiteY45" fmla="*/ 642938 h 1047750"/>
              <a:gd name="connsiteX46" fmla="*/ 633412 w 4450556"/>
              <a:gd name="connsiteY46" fmla="*/ 681038 h 1047750"/>
              <a:gd name="connsiteX47" fmla="*/ 690562 w 4450556"/>
              <a:gd name="connsiteY47" fmla="*/ 681038 h 1047750"/>
              <a:gd name="connsiteX48" fmla="*/ 690562 w 4450556"/>
              <a:gd name="connsiteY48" fmla="*/ 711994 h 1047750"/>
              <a:gd name="connsiteX49" fmla="*/ 754856 w 4450556"/>
              <a:gd name="connsiteY49" fmla="*/ 711994 h 1047750"/>
              <a:gd name="connsiteX50" fmla="*/ 754856 w 4450556"/>
              <a:gd name="connsiteY50" fmla="*/ 735807 h 1047750"/>
              <a:gd name="connsiteX51" fmla="*/ 878681 w 4450556"/>
              <a:gd name="connsiteY51" fmla="*/ 735807 h 1047750"/>
              <a:gd name="connsiteX52" fmla="*/ 878681 w 4450556"/>
              <a:gd name="connsiteY52" fmla="*/ 757238 h 1047750"/>
              <a:gd name="connsiteX53" fmla="*/ 933450 w 4450556"/>
              <a:gd name="connsiteY53" fmla="*/ 757238 h 1047750"/>
              <a:gd name="connsiteX54" fmla="*/ 933450 w 4450556"/>
              <a:gd name="connsiteY54" fmla="*/ 781050 h 1047750"/>
              <a:gd name="connsiteX55" fmla="*/ 971550 w 4450556"/>
              <a:gd name="connsiteY55" fmla="*/ 781050 h 1047750"/>
              <a:gd name="connsiteX56" fmla="*/ 971550 w 4450556"/>
              <a:gd name="connsiteY56" fmla="*/ 814388 h 1047750"/>
              <a:gd name="connsiteX57" fmla="*/ 988218 w 4450556"/>
              <a:gd name="connsiteY57" fmla="*/ 814388 h 1047750"/>
              <a:gd name="connsiteX58" fmla="*/ 988218 w 4450556"/>
              <a:gd name="connsiteY58" fmla="*/ 852488 h 1047750"/>
              <a:gd name="connsiteX59" fmla="*/ 1052512 w 4450556"/>
              <a:gd name="connsiteY59" fmla="*/ 852488 h 1047750"/>
              <a:gd name="connsiteX60" fmla="*/ 1052512 w 4450556"/>
              <a:gd name="connsiteY60" fmla="*/ 876300 h 1047750"/>
              <a:gd name="connsiteX61" fmla="*/ 1119187 w 4450556"/>
              <a:gd name="connsiteY61" fmla="*/ 876300 h 1047750"/>
              <a:gd name="connsiteX62" fmla="*/ 1119187 w 4450556"/>
              <a:gd name="connsiteY62" fmla="*/ 892969 h 1047750"/>
              <a:gd name="connsiteX63" fmla="*/ 1162050 w 4450556"/>
              <a:gd name="connsiteY63" fmla="*/ 892969 h 1047750"/>
              <a:gd name="connsiteX64" fmla="*/ 1162050 w 4450556"/>
              <a:gd name="connsiteY64" fmla="*/ 914400 h 1047750"/>
              <a:gd name="connsiteX65" fmla="*/ 1221581 w 4450556"/>
              <a:gd name="connsiteY65" fmla="*/ 914400 h 1047750"/>
              <a:gd name="connsiteX66" fmla="*/ 1221581 w 4450556"/>
              <a:gd name="connsiteY66" fmla="*/ 933450 h 1047750"/>
              <a:gd name="connsiteX67" fmla="*/ 1266825 w 4450556"/>
              <a:gd name="connsiteY67" fmla="*/ 933450 h 1047750"/>
              <a:gd name="connsiteX68" fmla="*/ 1266825 w 4450556"/>
              <a:gd name="connsiteY68" fmla="*/ 959644 h 1047750"/>
              <a:gd name="connsiteX69" fmla="*/ 1433512 w 4450556"/>
              <a:gd name="connsiteY69" fmla="*/ 959644 h 1047750"/>
              <a:gd name="connsiteX70" fmla="*/ 1433512 w 4450556"/>
              <a:gd name="connsiteY70" fmla="*/ 959644 h 1047750"/>
              <a:gd name="connsiteX71" fmla="*/ 1433512 w 4450556"/>
              <a:gd name="connsiteY71" fmla="*/ 985838 h 1047750"/>
              <a:gd name="connsiteX72" fmla="*/ 1776412 w 4450556"/>
              <a:gd name="connsiteY72" fmla="*/ 985838 h 1047750"/>
              <a:gd name="connsiteX73" fmla="*/ 1776412 w 4450556"/>
              <a:gd name="connsiteY73" fmla="*/ 1000125 h 1047750"/>
              <a:gd name="connsiteX74" fmla="*/ 3436143 w 4450556"/>
              <a:gd name="connsiteY74" fmla="*/ 1000125 h 1047750"/>
              <a:gd name="connsiteX75" fmla="*/ 3436142 w 4450556"/>
              <a:gd name="connsiteY75" fmla="*/ 1040607 h 1047750"/>
              <a:gd name="connsiteX76" fmla="*/ 4450556 w 4450556"/>
              <a:gd name="connsiteY76" fmla="*/ 1047750 h 1047750"/>
              <a:gd name="connsiteX0" fmla="*/ 0 w 4450556"/>
              <a:gd name="connsiteY0" fmla="*/ 0 h 1047750"/>
              <a:gd name="connsiteX1" fmla="*/ 114300 w 4450556"/>
              <a:gd name="connsiteY1" fmla="*/ 0 h 1047750"/>
              <a:gd name="connsiteX2" fmla="*/ 114300 w 4450556"/>
              <a:gd name="connsiteY2" fmla="*/ 38100 h 1047750"/>
              <a:gd name="connsiteX3" fmla="*/ 128587 w 4450556"/>
              <a:gd name="connsiteY3" fmla="*/ 38100 h 1047750"/>
              <a:gd name="connsiteX4" fmla="*/ 128587 w 4450556"/>
              <a:gd name="connsiteY4" fmla="*/ 57150 h 1047750"/>
              <a:gd name="connsiteX5" fmla="*/ 183356 w 4450556"/>
              <a:gd name="connsiteY5" fmla="*/ 57150 h 1047750"/>
              <a:gd name="connsiteX6" fmla="*/ 183356 w 4450556"/>
              <a:gd name="connsiteY6" fmla="*/ 100013 h 1047750"/>
              <a:gd name="connsiteX7" fmla="*/ 202406 w 4450556"/>
              <a:gd name="connsiteY7" fmla="*/ 100013 h 1047750"/>
              <a:gd name="connsiteX8" fmla="*/ 202406 w 4450556"/>
              <a:gd name="connsiteY8" fmla="*/ 138113 h 1047750"/>
              <a:gd name="connsiteX9" fmla="*/ 221456 w 4450556"/>
              <a:gd name="connsiteY9" fmla="*/ 138113 h 1047750"/>
              <a:gd name="connsiteX10" fmla="*/ 221456 w 4450556"/>
              <a:gd name="connsiteY10" fmla="*/ 171450 h 1047750"/>
              <a:gd name="connsiteX11" fmla="*/ 242887 w 4450556"/>
              <a:gd name="connsiteY11" fmla="*/ 171450 h 1047750"/>
              <a:gd name="connsiteX12" fmla="*/ 242887 w 4450556"/>
              <a:gd name="connsiteY12" fmla="*/ 200025 h 1047750"/>
              <a:gd name="connsiteX13" fmla="*/ 254793 w 4450556"/>
              <a:gd name="connsiteY13" fmla="*/ 200025 h 1047750"/>
              <a:gd name="connsiteX14" fmla="*/ 254793 w 4450556"/>
              <a:gd name="connsiteY14" fmla="*/ 230982 h 1047750"/>
              <a:gd name="connsiteX15" fmla="*/ 269081 w 4450556"/>
              <a:gd name="connsiteY15" fmla="*/ 230982 h 1047750"/>
              <a:gd name="connsiteX16" fmla="*/ 269081 w 4450556"/>
              <a:gd name="connsiteY16" fmla="*/ 276225 h 1047750"/>
              <a:gd name="connsiteX17" fmla="*/ 288131 w 4450556"/>
              <a:gd name="connsiteY17" fmla="*/ 276225 h 1047750"/>
              <a:gd name="connsiteX18" fmla="*/ 288131 w 4450556"/>
              <a:gd name="connsiteY18" fmla="*/ 314325 h 1047750"/>
              <a:gd name="connsiteX19" fmla="*/ 302418 w 4450556"/>
              <a:gd name="connsiteY19" fmla="*/ 314325 h 1047750"/>
              <a:gd name="connsiteX20" fmla="*/ 302418 w 4450556"/>
              <a:gd name="connsiteY20" fmla="*/ 352425 h 1047750"/>
              <a:gd name="connsiteX21" fmla="*/ 302418 w 4450556"/>
              <a:gd name="connsiteY21" fmla="*/ 352425 h 1047750"/>
              <a:gd name="connsiteX22" fmla="*/ 316706 w 4450556"/>
              <a:gd name="connsiteY22" fmla="*/ 366713 h 1047750"/>
              <a:gd name="connsiteX23" fmla="*/ 350043 w 4450556"/>
              <a:gd name="connsiteY23" fmla="*/ 366713 h 1047750"/>
              <a:gd name="connsiteX24" fmla="*/ 350043 w 4450556"/>
              <a:gd name="connsiteY24" fmla="*/ 395288 h 1047750"/>
              <a:gd name="connsiteX25" fmla="*/ 371475 w 4450556"/>
              <a:gd name="connsiteY25" fmla="*/ 395288 h 1047750"/>
              <a:gd name="connsiteX26" fmla="*/ 371475 w 4450556"/>
              <a:gd name="connsiteY26" fmla="*/ 428625 h 1047750"/>
              <a:gd name="connsiteX27" fmla="*/ 395287 w 4450556"/>
              <a:gd name="connsiteY27" fmla="*/ 428625 h 1047750"/>
              <a:gd name="connsiteX28" fmla="*/ 395287 w 4450556"/>
              <a:gd name="connsiteY28" fmla="*/ 454819 h 1047750"/>
              <a:gd name="connsiteX29" fmla="*/ 426243 w 4450556"/>
              <a:gd name="connsiteY29" fmla="*/ 454819 h 1047750"/>
              <a:gd name="connsiteX30" fmla="*/ 426243 w 4450556"/>
              <a:gd name="connsiteY30" fmla="*/ 476250 h 1047750"/>
              <a:gd name="connsiteX31" fmla="*/ 452437 w 4450556"/>
              <a:gd name="connsiteY31" fmla="*/ 476250 h 1047750"/>
              <a:gd name="connsiteX32" fmla="*/ 452437 w 4450556"/>
              <a:gd name="connsiteY32" fmla="*/ 509588 h 1047750"/>
              <a:gd name="connsiteX33" fmla="*/ 476250 w 4450556"/>
              <a:gd name="connsiteY33" fmla="*/ 509588 h 1047750"/>
              <a:gd name="connsiteX34" fmla="*/ 476250 w 4450556"/>
              <a:gd name="connsiteY34" fmla="*/ 547688 h 1047750"/>
              <a:gd name="connsiteX35" fmla="*/ 509587 w 4450556"/>
              <a:gd name="connsiteY35" fmla="*/ 547688 h 1047750"/>
              <a:gd name="connsiteX36" fmla="*/ 509587 w 4450556"/>
              <a:gd name="connsiteY36" fmla="*/ 547688 h 1047750"/>
              <a:gd name="connsiteX37" fmla="*/ 509587 w 4450556"/>
              <a:gd name="connsiteY37" fmla="*/ 569119 h 1047750"/>
              <a:gd name="connsiteX38" fmla="*/ 509587 w 4450556"/>
              <a:gd name="connsiteY38" fmla="*/ 583407 h 1047750"/>
              <a:gd name="connsiteX39" fmla="*/ 542925 w 4450556"/>
              <a:gd name="connsiteY39" fmla="*/ 583407 h 1047750"/>
              <a:gd name="connsiteX40" fmla="*/ 542925 w 4450556"/>
              <a:gd name="connsiteY40" fmla="*/ 600075 h 1047750"/>
              <a:gd name="connsiteX41" fmla="*/ 564356 w 4450556"/>
              <a:gd name="connsiteY41" fmla="*/ 600075 h 1047750"/>
              <a:gd name="connsiteX42" fmla="*/ 564356 w 4450556"/>
              <a:gd name="connsiteY42" fmla="*/ 621507 h 1047750"/>
              <a:gd name="connsiteX43" fmla="*/ 597693 w 4450556"/>
              <a:gd name="connsiteY43" fmla="*/ 621507 h 1047750"/>
              <a:gd name="connsiteX44" fmla="*/ 597693 w 4450556"/>
              <a:gd name="connsiteY44" fmla="*/ 642938 h 1047750"/>
              <a:gd name="connsiteX45" fmla="*/ 633412 w 4450556"/>
              <a:gd name="connsiteY45" fmla="*/ 642938 h 1047750"/>
              <a:gd name="connsiteX46" fmla="*/ 633412 w 4450556"/>
              <a:gd name="connsiteY46" fmla="*/ 681038 h 1047750"/>
              <a:gd name="connsiteX47" fmla="*/ 690562 w 4450556"/>
              <a:gd name="connsiteY47" fmla="*/ 681038 h 1047750"/>
              <a:gd name="connsiteX48" fmla="*/ 690562 w 4450556"/>
              <a:gd name="connsiteY48" fmla="*/ 711994 h 1047750"/>
              <a:gd name="connsiteX49" fmla="*/ 754856 w 4450556"/>
              <a:gd name="connsiteY49" fmla="*/ 711994 h 1047750"/>
              <a:gd name="connsiteX50" fmla="*/ 754856 w 4450556"/>
              <a:gd name="connsiteY50" fmla="*/ 735807 h 1047750"/>
              <a:gd name="connsiteX51" fmla="*/ 878681 w 4450556"/>
              <a:gd name="connsiteY51" fmla="*/ 735807 h 1047750"/>
              <a:gd name="connsiteX52" fmla="*/ 878681 w 4450556"/>
              <a:gd name="connsiteY52" fmla="*/ 757238 h 1047750"/>
              <a:gd name="connsiteX53" fmla="*/ 933450 w 4450556"/>
              <a:gd name="connsiteY53" fmla="*/ 757238 h 1047750"/>
              <a:gd name="connsiteX54" fmla="*/ 933450 w 4450556"/>
              <a:gd name="connsiteY54" fmla="*/ 781050 h 1047750"/>
              <a:gd name="connsiteX55" fmla="*/ 971550 w 4450556"/>
              <a:gd name="connsiteY55" fmla="*/ 781050 h 1047750"/>
              <a:gd name="connsiteX56" fmla="*/ 971550 w 4450556"/>
              <a:gd name="connsiteY56" fmla="*/ 814388 h 1047750"/>
              <a:gd name="connsiteX57" fmla="*/ 988218 w 4450556"/>
              <a:gd name="connsiteY57" fmla="*/ 814388 h 1047750"/>
              <a:gd name="connsiteX58" fmla="*/ 988218 w 4450556"/>
              <a:gd name="connsiteY58" fmla="*/ 852488 h 1047750"/>
              <a:gd name="connsiteX59" fmla="*/ 1052512 w 4450556"/>
              <a:gd name="connsiteY59" fmla="*/ 852488 h 1047750"/>
              <a:gd name="connsiteX60" fmla="*/ 1052512 w 4450556"/>
              <a:gd name="connsiteY60" fmla="*/ 876300 h 1047750"/>
              <a:gd name="connsiteX61" fmla="*/ 1119187 w 4450556"/>
              <a:gd name="connsiteY61" fmla="*/ 876300 h 1047750"/>
              <a:gd name="connsiteX62" fmla="*/ 1119187 w 4450556"/>
              <a:gd name="connsiteY62" fmla="*/ 892969 h 1047750"/>
              <a:gd name="connsiteX63" fmla="*/ 1162050 w 4450556"/>
              <a:gd name="connsiteY63" fmla="*/ 892969 h 1047750"/>
              <a:gd name="connsiteX64" fmla="*/ 1162050 w 4450556"/>
              <a:gd name="connsiteY64" fmla="*/ 914400 h 1047750"/>
              <a:gd name="connsiteX65" fmla="*/ 1221581 w 4450556"/>
              <a:gd name="connsiteY65" fmla="*/ 914400 h 1047750"/>
              <a:gd name="connsiteX66" fmla="*/ 1221581 w 4450556"/>
              <a:gd name="connsiteY66" fmla="*/ 933450 h 1047750"/>
              <a:gd name="connsiteX67" fmla="*/ 1266825 w 4450556"/>
              <a:gd name="connsiteY67" fmla="*/ 933450 h 1047750"/>
              <a:gd name="connsiteX68" fmla="*/ 1266825 w 4450556"/>
              <a:gd name="connsiteY68" fmla="*/ 959644 h 1047750"/>
              <a:gd name="connsiteX69" fmla="*/ 1433512 w 4450556"/>
              <a:gd name="connsiteY69" fmla="*/ 959644 h 1047750"/>
              <a:gd name="connsiteX70" fmla="*/ 1433512 w 4450556"/>
              <a:gd name="connsiteY70" fmla="*/ 959644 h 1047750"/>
              <a:gd name="connsiteX71" fmla="*/ 1433512 w 4450556"/>
              <a:gd name="connsiteY71" fmla="*/ 985838 h 1047750"/>
              <a:gd name="connsiteX72" fmla="*/ 1776412 w 4450556"/>
              <a:gd name="connsiteY72" fmla="*/ 985838 h 1047750"/>
              <a:gd name="connsiteX73" fmla="*/ 1776412 w 4450556"/>
              <a:gd name="connsiteY73" fmla="*/ 1000125 h 1047750"/>
              <a:gd name="connsiteX74" fmla="*/ 3436143 w 4450556"/>
              <a:gd name="connsiteY74" fmla="*/ 1000125 h 1047750"/>
              <a:gd name="connsiteX75" fmla="*/ 3436142 w 4450556"/>
              <a:gd name="connsiteY75" fmla="*/ 1040607 h 1047750"/>
              <a:gd name="connsiteX76" fmla="*/ 4450556 w 4450556"/>
              <a:gd name="connsiteY76" fmla="*/ 1047750 h 1047750"/>
              <a:gd name="connsiteX0" fmla="*/ 0 w 4450556"/>
              <a:gd name="connsiteY0" fmla="*/ 0 h 1152526"/>
              <a:gd name="connsiteX1" fmla="*/ 114300 w 4450556"/>
              <a:gd name="connsiteY1" fmla="*/ 0 h 1152526"/>
              <a:gd name="connsiteX2" fmla="*/ 114300 w 4450556"/>
              <a:gd name="connsiteY2" fmla="*/ 38100 h 1152526"/>
              <a:gd name="connsiteX3" fmla="*/ 128587 w 4450556"/>
              <a:gd name="connsiteY3" fmla="*/ 38100 h 1152526"/>
              <a:gd name="connsiteX4" fmla="*/ 128587 w 4450556"/>
              <a:gd name="connsiteY4" fmla="*/ 57150 h 1152526"/>
              <a:gd name="connsiteX5" fmla="*/ 183356 w 4450556"/>
              <a:gd name="connsiteY5" fmla="*/ 57150 h 1152526"/>
              <a:gd name="connsiteX6" fmla="*/ 183356 w 4450556"/>
              <a:gd name="connsiteY6" fmla="*/ 100013 h 1152526"/>
              <a:gd name="connsiteX7" fmla="*/ 202406 w 4450556"/>
              <a:gd name="connsiteY7" fmla="*/ 100013 h 1152526"/>
              <a:gd name="connsiteX8" fmla="*/ 202406 w 4450556"/>
              <a:gd name="connsiteY8" fmla="*/ 138113 h 1152526"/>
              <a:gd name="connsiteX9" fmla="*/ 221456 w 4450556"/>
              <a:gd name="connsiteY9" fmla="*/ 138113 h 1152526"/>
              <a:gd name="connsiteX10" fmla="*/ 221456 w 4450556"/>
              <a:gd name="connsiteY10" fmla="*/ 171450 h 1152526"/>
              <a:gd name="connsiteX11" fmla="*/ 242887 w 4450556"/>
              <a:gd name="connsiteY11" fmla="*/ 171450 h 1152526"/>
              <a:gd name="connsiteX12" fmla="*/ 242887 w 4450556"/>
              <a:gd name="connsiteY12" fmla="*/ 200025 h 1152526"/>
              <a:gd name="connsiteX13" fmla="*/ 254793 w 4450556"/>
              <a:gd name="connsiteY13" fmla="*/ 200025 h 1152526"/>
              <a:gd name="connsiteX14" fmla="*/ 254793 w 4450556"/>
              <a:gd name="connsiteY14" fmla="*/ 230982 h 1152526"/>
              <a:gd name="connsiteX15" fmla="*/ 269081 w 4450556"/>
              <a:gd name="connsiteY15" fmla="*/ 230982 h 1152526"/>
              <a:gd name="connsiteX16" fmla="*/ 269081 w 4450556"/>
              <a:gd name="connsiteY16" fmla="*/ 276225 h 1152526"/>
              <a:gd name="connsiteX17" fmla="*/ 288131 w 4450556"/>
              <a:gd name="connsiteY17" fmla="*/ 276225 h 1152526"/>
              <a:gd name="connsiteX18" fmla="*/ 288131 w 4450556"/>
              <a:gd name="connsiteY18" fmla="*/ 314325 h 1152526"/>
              <a:gd name="connsiteX19" fmla="*/ 302418 w 4450556"/>
              <a:gd name="connsiteY19" fmla="*/ 314325 h 1152526"/>
              <a:gd name="connsiteX20" fmla="*/ 302418 w 4450556"/>
              <a:gd name="connsiteY20" fmla="*/ 352425 h 1152526"/>
              <a:gd name="connsiteX21" fmla="*/ 302418 w 4450556"/>
              <a:gd name="connsiteY21" fmla="*/ 352425 h 1152526"/>
              <a:gd name="connsiteX22" fmla="*/ 316706 w 4450556"/>
              <a:gd name="connsiteY22" fmla="*/ 366713 h 1152526"/>
              <a:gd name="connsiteX23" fmla="*/ 350043 w 4450556"/>
              <a:gd name="connsiteY23" fmla="*/ 366713 h 1152526"/>
              <a:gd name="connsiteX24" fmla="*/ 350043 w 4450556"/>
              <a:gd name="connsiteY24" fmla="*/ 395288 h 1152526"/>
              <a:gd name="connsiteX25" fmla="*/ 371475 w 4450556"/>
              <a:gd name="connsiteY25" fmla="*/ 395288 h 1152526"/>
              <a:gd name="connsiteX26" fmla="*/ 371475 w 4450556"/>
              <a:gd name="connsiteY26" fmla="*/ 428625 h 1152526"/>
              <a:gd name="connsiteX27" fmla="*/ 395287 w 4450556"/>
              <a:gd name="connsiteY27" fmla="*/ 428625 h 1152526"/>
              <a:gd name="connsiteX28" fmla="*/ 395287 w 4450556"/>
              <a:gd name="connsiteY28" fmla="*/ 454819 h 1152526"/>
              <a:gd name="connsiteX29" fmla="*/ 426243 w 4450556"/>
              <a:gd name="connsiteY29" fmla="*/ 454819 h 1152526"/>
              <a:gd name="connsiteX30" fmla="*/ 426243 w 4450556"/>
              <a:gd name="connsiteY30" fmla="*/ 476250 h 1152526"/>
              <a:gd name="connsiteX31" fmla="*/ 452437 w 4450556"/>
              <a:gd name="connsiteY31" fmla="*/ 476250 h 1152526"/>
              <a:gd name="connsiteX32" fmla="*/ 452437 w 4450556"/>
              <a:gd name="connsiteY32" fmla="*/ 509588 h 1152526"/>
              <a:gd name="connsiteX33" fmla="*/ 476250 w 4450556"/>
              <a:gd name="connsiteY33" fmla="*/ 509588 h 1152526"/>
              <a:gd name="connsiteX34" fmla="*/ 476250 w 4450556"/>
              <a:gd name="connsiteY34" fmla="*/ 547688 h 1152526"/>
              <a:gd name="connsiteX35" fmla="*/ 509587 w 4450556"/>
              <a:gd name="connsiteY35" fmla="*/ 547688 h 1152526"/>
              <a:gd name="connsiteX36" fmla="*/ 509587 w 4450556"/>
              <a:gd name="connsiteY36" fmla="*/ 547688 h 1152526"/>
              <a:gd name="connsiteX37" fmla="*/ 509587 w 4450556"/>
              <a:gd name="connsiteY37" fmla="*/ 569119 h 1152526"/>
              <a:gd name="connsiteX38" fmla="*/ 509587 w 4450556"/>
              <a:gd name="connsiteY38" fmla="*/ 583407 h 1152526"/>
              <a:gd name="connsiteX39" fmla="*/ 542925 w 4450556"/>
              <a:gd name="connsiteY39" fmla="*/ 583407 h 1152526"/>
              <a:gd name="connsiteX40" fmla="*/ 542925 w 4450556"/>
              <a:gd name="connsiteY40" fmla="*/ 600075 h 1152526"/>
              <a:gd name="connsiteX41" fmla="*/ 564356 w 4450556"/>
              <a:gd name="connsiteY41" fmla="*/ 600075 h 1152526"/>
              <a:gd name="connsiteX42" fmla="*/ 564356 w 4450556"/>
              <a:gd name="connsiteY42" fmla="*/ 621507 h 1152526"/>
              <a:gd name="connsiteX43" fmla="*/ 597693 w 4450556"/>
              <a:gd name="connsiteY43" fmla="*/ 621507 h 1152526"/>
              <a:gd name="connsiteX44" fmla="*/ 597693 w 4450556"/>
              <a:gd name="connsiteY44" fmla="*/ 642938 h 1152526"/>
              <a:gd name="connsiteX45" fmla="*/ 633412 w 4450556"/>
              <a:gd name="connsiteY45" fmla="*/ 642938 h 1152526"/>
              <a:gd name="connsiteX46" fmla="*/ 633412 w 4450556"/>
              <a:gd name="connsiteY46" fmla="*/ 681038 h 1152526"/>
              <a:gd name="connsiteX47" fmla="*/ 690562 w 4450556"/>
              <a:gd name="connsiteY47" fmla="*/ 681038 h 1152526"/>
              <a:gd name="connsiteX48" fmla="*/ 690562 w 4450556"/>
              <a:gd name="connsiteY48" fmla="*/ 711994 h 1152526"/>
              <a:gd name="connsiteX49" fmla="*/ 754856 w 4450556"/>
              <a:gd name="connsiteY49" fmla="*/ 711994 h 1152526"/>
              <a:gd name="connsiteX50" fmla="*/ 754856 w 4450556"/>
              <a:gd name="connsiteY50" fmla="*/ 735807 h 1152526"/>
              <a:gd name="connsiteX51" fmla="*/ 878681 w 4450556"/>
              <a:gd name="connsiteY51" fmla="*/ 735807 h 1152526"/>
              <a:gd name="connsiteX52" fmla="*/ 878681 w 4450556"/>
              <a:gd name="connsiteY52" fmla="*/ 757238 h 1152526"/>
              <a:gd name="connsiteX53" fmla="*/ 933450 w 4450556"/>
              <a:gd name="connsiteY53" fmla="*/ 757238 h 1152526"/>
              <a:gd name="connsiteX54" fmla="*/ 933450 w 4450556"/>
              <a:gd name="connsiteY54" fmla="*/ 781050 h 1152526"/>
              <a:gd name="connsiteX55" fmla="*/ 971550 w 4450556"/>
              <a:gd name="connsiteY55" fmla="*/ 781050 h 1152526"/>
              <a:gd name="connsiteX56" fmla="*/ 971550 w 4450556"/>
              <a:gd name="connsiteY56" fmla="*/ 814388 h 1152526"/>
              <a:gd name="connsiteX57" fmla="*/ 988218 w 4450556"/>
              <a:gd name="connsiteY57" fmla="*/ 814388 h 1152526"/>
              <a:gd name="connsiteX58" fmla="*/ 988218 w 4450556"/>
              <a:gd name="connsiteY58" fmla="*/ 852488 h 1152526"/>
              <a:gd name="connsiteX59" fmla="*/ 1052512 w 4450556"/>
              <a:gd name="connsiteY59" fmla="*/ 852488 h 1152526"/>
              <a:gd name="connsiteX60" fmla="*/ 1052512 w 4450556"/>
              <a:gd name="connsiteY60" fmla="*/ 876300 h 1152526"/>
              <a:gd name="connsiteX61" fmla="*/ 1119187 w 4450556"/>
              <a:gd name="connsiteY61" fmla="*/ 876300 h 1152526"/>
              <a:gd name="connsiteX62" fmla="*/ 1119187 w 4450556"/>
              <a:gd name="connsiteY62" fmla="*/ 892969 h 1152526"/>
              <a:gd name="connsiteX63" fmla="*/ 1162050 w 4450556"/>
              <a:gd name="connsiteY63" fmla="*/ 892969 h 1152526"/>
              <a:gd name="connsiteX64" fmla="*/ 1162050 w 4450556"/>
              <a:gd name="connsiteY64" fmla="*/ 914400 h 1152526"/>
              <a:gd name="connsiteX65" fmla="*/ 1221581 w 4450556"/>
              <a:gd name="connsiteY65" fmla="*/ 914400 h 1152526"/>
              <a:gd name="connsiteX66" fmla="*/ 1221581 w 4450556"/>
              <a:gd name="connsiteY66" fmla="*/ 933450 h 1152526"/>
              <a:gd name="connsiteX67" fmla="*/ 1266825 w 4450556"/>
              <a:gd name="connsiteY67" fmla="*/ 933450 h 1152526"/>
              <a:gd name="connsiteX68" fmla="*/ 1266825 w 4450556"/>
              <a:gd name="connsiteY68" fmla="*/ 959644 h 1152526"/>
              <a:gd name="connsiteX69" fmla="*/ 1433512 w 4450556"/>
              <a:gd name="connsiteY69" fmla="*/ 959644 h 1152526"/>
              <a:gd name="connsiteX70" fmla="*/ 1433512 w 4450556"/>
              <a:gd name="connsiteY70" fmla="*/ 959644 h 1152526"/>
              <a:gd name="connsiteX71" fmla="*/ 1433512 w 4450556"/>
              <a:gd name="connsiteY71" fmla="*/ 985838 h 1152526"/>
              <a:gd name="connsiteX72" fmla="*/ 1776412 w 4450556"/>
              <a:gd name="connsiteY72" fmla="*/ 985838 h 1152526"/>
              <a:gd name="connsiteX73" fmla="*/ 1776412 w 4450556"/>
              <a:gd name="connsiteY73" fmla="*/ 1000125 h 1152526"/>
              <a:gd name="connsiteX74" fmla="*/ 3436143 w 4450556"/>
              <a:gd name="connsiteY74" fmla="*/ 1000125 h 1152526"/>
              <a:gd name="connsiteX75" fmla="*/ 3440905 w 4450556"/>
              <a:gd name="connsiteY75" fmla="*/ 1152526 h 1152526"/>
              <a:gd name="connsiteX76" fmla="*/ 4450556 w 4450556"/>
              <a:gd name="connsiteY76" fmla="*/ 1047750 h 1152526"/>
              <a:gd name="connsiteX0" fmla="*/ 0 w 4450556"/>
              <a:gd name="connsiteY0" fmla="*/ 0 h 1152526"/>
              <a:gd name="connsiteX1" fmla="*/ 114300 w 4450556"/>
              <a:gd name="connsiteY1" fmla="*/ 0 h 1152526"/>
              <a:gd name="connsiteX2" fmla="*/ 114300 w 4450556"/>
              <a:gd name="connsiteY2" fmla="*/ 38100 h 1152526"/>
              <a:gd name="connsiteX3" fmla="*/ 128587 w 4450556"/>
              <a:gd name="connsiteY3" fmla="*/ 38100 h 1152526"/>
              <a:gd name="connsiteX4" fmla="*/ 128587 w 4450556"/>
              <a:gd name="connsiteY4" fmla="*/ 57150 h 1152526"/>
              <a:gd name="connsiteX5" fmla="*/ 183356 w 4450556"/>
              <a:gd name="connsiteY5" fmla="*/ 57150 h 1152526"/>
              <a:gd name="connsiteX6" fmla="*/ 183356 w 4450556"/>
              <a:gd name="connsiteY6" fmla="*/ 100013 h 1152526"/>
              <a:gd name="connsiteX7" fmla="*/ 202406 w 4450556"/>
              <a:gd name="connsiteY7" fmla="*/ 100013 h 1152526"/>
              <a:gd name="connsiteX8" fmla="*/ 202406 w 4450556"/>
              <a:gd name="connsiteY8" fmla="*/ 138113 h 1152526"/>
              <a:gd name="connsiteX9" fmla="*/ 221456 w 4450556"/>
              <a:gd name="connsiteY9" fmla="*/ 138113 h 1152526"/>
              <a:gd name="connsiteX10" fmla="*/ 221456 w 4450556"/>
              <a:gd name="connsiteY10" fmla="*/ 171450 h 1152526"/>
              <a:gd name="connsiteX11" fmla="*/ 242887 w 4450556"/>
              <a:gd name="connsiteY11" fmla="*/ 171450 h 1152526"/>
              <a:gd name="connsiteX12" fmla="*/ 242887 w 4450556"/>
              <a:gd name="connsiteY12" fmla="*/ 200025 h 1152526"/>
              <a:gd name="connsiteX13" fmla="*/ 254793 w 4450556"/>
              <a:gd name="connsiteY13" fmla="*/ 200025 h 1152526"/>
              <a:gd name="connsiteX14" fmla="*/ 254793 w 4450556"/>
              <a:gd name="connsiteY14" fmla="*/ 230982 h 1152526"/>
              <a:gd name="connsiteX15" fmla="*/ 269081 w 4450556"/>
              <a:gd name="connsiteY15" fmla="*/ 230982 h 1152526"/>
              <a:gd name="connsiteX16" fmla="*/ 269081 w 4450556"/>
              <a:gd name="connsiteY16" fmla="*/ 276225 h 1152526"/>
              <a:gd name="connsiteX17" fmla="*/ 288131 w 4450556"/>
              <a:gd name="connsiteY17" fmla="*/ 276225 h 1152526"/>
              <a:gd name="connsiteX18" fmla="*/ 288131 w 4450556"/>
              <a:gd name="connsiteY18" fmla="*/ 314325 h 1152526"/>
              <a:gd name="connsiteX19" fmla="*/ 302418 w 4450556"/>
              <a:gd name="connsiteY19" fmla="*/ 314325 h 1152526"/>
              <a:gd name="connsiteX20" fmla="*/ 302418 w 4450556"/>
              <a:gd name="connsiteY20" fmla="*/ 352425 h 1152526"/>
              <a:gd name="connsiteX21" fmla="*/ 302418 w 4450556"/>
              <a:gd name="connsiteY21" fmla="*/ 352425 h 1152526"/>
              <a:gd name="connsiteX22" fmla="*/ 316706 w 4450556"/>
              <a:gd name="connsiteY22" fmla="*/ 366713 h 1152526"/>
              <a:gd name="connsiteX23" fmla="*/ 350043 w 4450556"/>
              <a:gd name="connsiteY23" fmla="*/ 366713 h 1152526"/>
              <a:gd name="connsiteX24" fmla="*/ 350043 w 4450556"/>
              <a:gd name="connsiteY24" fmla="*/ 395288 h 1152526"/>
              <a:gd name="connsiteX25" fmla="*/ 371475 w 4450556"/>
              <a:gd name="connsiteY25" fmla="*/ 395288 h 1152526"/>
              <a:gd name="connsiteX26" fmla="*/ 371475 w 4450556"/>
              <a:gd name="connsiteY26" fmla="*/ 428625 h 1152526"/>
              <a:gd name="connsiteX27" fmla="*/ 395287 w 4450556"/>
              <a:gd name="connsiteY27" fmla="*/ 428625 h 1152526"/>
              <a:gd name="connsiteX28" fmla="*/ 395287 w 4450556"/>
              <a:gd name="connsiteY28" fmla="*/ 454819 h 1152526"/>
              <a:gd name="connsiteX29" fmla="*/ 426243 w 4450556"/>
              <a:gd name="connsiteY29" fmla="*/ 454819 h 1152526"/>
              <a:gd name="connsiteX30" fmla="*/ 426243 w 4450556"/>
              <a:gd name="connsiteY30" fmla="*/ 476250 h 1152526"/>
              <a:gd name="connsiteX31" fmla="*/ 452437 w 4450556"/>
              <a:gd name="connsiteY31" fmla="*/ 476250 h 1152526"/>
              <a:gd name="connsiteX32" fmla="*/ 452437 w 4450556"/>
              <a:gd name="connsiteY32" fmla="*/ 509588 h 1152526"/>
              <a:gd name="connsiteX33" fmla="*/ 476250 w 4450556"/>
              <a:gd name="connsiteY33" fmla="*/ 509588 h 1152526"/>
              <a:gd name="connsiteX34" fmla="*/ 476250 w 4450556"/>
              <a:gd name="connsiteY34" fmla="*/ 547688 h 1152526"/>
              <a:gd name="connsiteX35" fmla="*/ 509587 w 4450556"/>
              <a:gd name="connsiteY35" fmla="*/ 547688 h 1152526"/>
              <a:gd name="connsiteX36" fmla="*/ 509587 w 4450556"/>
              <a:gd name="connsiteY36" fmla="*/ 547688 h 1152526"/>
              <a:gd name="connsiteX37" fmla="*/ 509587 w 4450556"/>
              <a:gd name="connsiteY37" fmla="*/ 569119 h 1152526"/>
              <a:gd name="connsiteX38" fmla="*/ 509587 w 4450556"/>
              <a:gd name="connsiteY38" fmla="*/ 583407 h 1152526"/>
              <a:gd name="connsiteX39" fmla="*/ 542925 w 4450556"/>
              <a:gd name="connsiteY39" fmla="*/ 583407 h 1152526"/>
              <a:gd name="connsiteX40" fmla="*/ 542925 w 4450556"/>
              <a:gd name="connsiteY40" fmla="*/ 600075 h 1152526"/>
              <a:gd name="connsiteX41" fmla="*/ 564356 w 4450556"/>
              <a:gd name="connsiteY41" fmla="*/ 600075 h 1152526"/>
              <a:gd name="connsiteX42" fmla="*/ 564356 w 4450556"/>
              <a:gd name="connsiteY42" fmla="*/ 621507 h 1152526"/>
              <a:gd name="connsiteX43" fmla="*/ 597693 w 4450556"/>
              <a:gd name="connsiteY43" fmla="*/ 621507 h 1152526"/>
              <a:gd name="connsiteX44" fmla="*/ 597693 w 4450556"/>
              <a:gd name="connsiteY44" fmla="*/ 642938 h 1152526"/>
              <a:gd name="connsiteX45" fmla="*/ 633412 w 4450556"/>
              <a:gd name="connsiteY45" fmla="*/ 642938 h 1152526"/>
              <a:gd name="connsiteX46" fmla="*/ 633412 w 4450556"/>
              <a:gd name="connsiteY46" fmla="*/ 681038 h 1152526"/>
              <a:gd name="connsiteX47" fmla="*/ 690562 w 4450556"/>
              <a:gd name="connsiteY47" fmla="*/ 681038 h 1152526"/>
              <a:gd name="connsiteX48" fmla="*/ 690562 w 4450556"/>
              <a:gd name="connsiteY48" fmla="*/ 711994 h 1152526"/>
              <a:gd name="connsiteX49" fmla="*/ 754856 w 4450556"/>
              <a:gd name="connsiteY49" fmla="*/ 711994 h 1152526"/>
              <a:gd name="connsiteX50" fmla="*/ 754856 w 4450556"/>
              <a:gd name="connsiteY50" fmla="*/ 735807 h 1152526"/>
              <a:gd name="connsiteX51" fmla="*/ 878681 w 4450556"/>
              <a:gd name="connsiteY51" fmla="*/ 735807 h 1152526"/>
              <a:gd name="connsiteX52" fmla="*/ 878681 w 4450556"/>
              <a:gd name="connsiteY52" fmla="*/ 757238 h 1152526"/>
              <a:gd name="connsiteX53" fmla="*/ 933450 w 4450556"/>
              <a:gd name="connsiteY53" fmla="*/ 757238 h 1152526"/>
              <a:gd name="connsiteX54" fmla="*/ 933450 w 4450556"/>
              <a:gd name="connsiteY54" fmla="*/ 781050 h 1152526"/>
              <a:gd name="connsiteX55" fmla="*/ 971550 w 4450556"/>
              <a:gd name="connsiteY55" fmla="*/ 781050 h 1152526"/>
              <a:gd name="connsiteX56" fmla="*/ 971550 w 4450556"/>
              <a:gd name="connsiteY56" fmla="*/ 814388 h 1152526"/>
              <a:gd name="connsiteX57" fmla="*/ 988218 w 4450556"/>
              <a:gd name="connsiteY57" fmla="*/ 814388 h 1152526"/>
              <a:gd name="connsiteX58" fmla="*/ 988218 w 4450556"/>
              <a:gd name="connsiteY58" fmla="*/ 852488 h 1152526"/>
              <a:gd name="connsiteX59" fmla="*/ 1052512 w 4450556"/>
              <a:gd name="connsiteY59" fmla="*/ 852488 h 1152526"/>
              <a:gd name="connsiteX60" fmla="*/ 1052512 w 4450556"/>
              <a:gd name="connsiteY60" fmla="*/ 876300 h 1152526"/>
              <a:gd name="connsiteX61" fmla="*/ 1119187 w 4450556"/>
              <a:gd name="connsiteY61" fmla="*/ 876300 h 1152526"/>
              <a:gd name="connsiteX62" fmla="*/ 1119187 w 4450556"/>
              <a:gd name="connsiteY62" fmla="*/ 892969 h 1152526"/>
              <a:gd name="connsiteX63" fmla="*/ 1162050 w 4450556"/>
              <a:gd name="connsiteY63" fmla="*/ 892969 h 1152526"/>
              <a:gd name="connsiteX64" fmla="*/ 1162050 w 4450556"/>
              <a:gd name="connsiteY64" fmla="*/ 914400 h 1152526"/>
              <a:gd name="connsiteX65" fmla="*/ 1221581 w 4450556"/>
              <a:gd name="connsiteY65" fmla="*/ 914400 h 1152526"/>
              <a:gd name="connsiteX66" fmla="*/ 1221581 w 4450556"/>
              <a:gd name="connsiteY66" fmla="*/ 933450 h 1152526"/>
              <a:gd name="connsiteX67" fmla="*/ 1266825 w 4450556"/>
              <a:gd name="connsiteY67" fmla="*/ 933450 h 1152526"/>
              <a:gd name="connsiteX68" fmla="*/ 1266825 w 4450556"/>
              <a:gd name="connsiteY68" fmla="*/ 959644 h 1152526"/>
              <a:gd name="connsiteX69" fmla="*/ 1433512 w 4450556"/>
              <a:gd name="connsiteY69" fmla="*/ 959644 h 1152526"/>
              <a:gd name="connsiteX70" fmla="*/ 1433512 w 4450556"/>
              <a:gd name="connsiteY70" fmla="*/ 959644 h 1152526"/>
              <a:gd name="connsiteX71" fmla="*/ 1433512 w 4450556"/>
              <a:gd name="connsiteY71" fmla="*/ 985838 h 1152526"/>
              <a:gd name="connsiteX72" fmla="*/ 1776412 w 4450556"/>
              <a:gd name="connsiteY72" fmla="*/ 985838 h 1152526"/>
              <a:gd name="connsiteX73" fmla="*/ 1776412 w 4450556"/>
              <a:gd name="connsiteY73" fmla="*/ 1000125 h 1152526"/>
              <a:gd name="connsiteX74" fmla="*/ 3464718 w 4450556"/>
              <a:gd name="connsiteY74" fmla="*/ 988219 h 1152526"/>
              <a:gd name="connsiteX75" fmla="*/ 3440905 w 4450556"/>
              <a:gd name="connsiteY75" fmla="*/ 1152526 h 1152526"/>
              <a:gd name="connsiteX76" fmla="*/ 4450556 w 4450556"/>
              <a:gd name="connsiteY76" fmla="*/ 1047750 h 1152526"/>
              <a:gd name="connsiteX0" fmla="*/ 0 w 4450556"/>
              <a:gd name="connsiteY0" fmla="*/ 0 h 1152526"/>
              <a:gd name="connsiteX1" fmla="*/ 114300 w 4450556"/>
              <a:gd name="connsiteY1" fmla="*/ 0 h 1152526"/>
              <a:gd name="connsiteX2" fmla="*/ 114300 w 4450556"/>
              <a:gd name="connsiteY2" fmla="*/ 38100 h 1152526"/>
              <a:gd name="connsiteX3" fmla="*/ 128587 w 4450556"/>
              <a:gd name="connsiteY3" fmla="*/ 38100 h 1152526"/>
              <a:gd name="connsiteX4" fmla="*/ 128587 w 4450556"/>
              <a:gd name="connsiteY4" fmla="*/ 57150 h 1152526"/>
              <a:gd name="connsiteX5" fmla="*/ 183356 w 4450556"/>
              <a:gd name="connsiteY5" fmla="*/ 57150 h 1152526"/>
              <a:gd name="connsiteX6" fmla="*/ 183356 w 4450556"/>
              <a:gd name="connsiteY6" fmla="*/ 100013 h 1152526"/>
              <a:gd name="connsiteX7" fmla="*/ 202406 w 4450556"/>
              <a:gd name="connsiteY7" fmla="*/ 100013 h 1152526"/>
              <a:gd name="connsiteX8" fmla="*/ 202406 w 4450556"/>
              <a:gd name="connsiteY8" fmla="*/ 138113 h 1152526"/>
              <a:gd name="connsiteX9" fmla="*/ 221456 w 4450556"/>
              <a:gd name="connsiteY9" fmla="*/ 138113 h 1152526"/>
              <a:gd name="connsiteX10" fmla="*/ 221456 w 4450556"/>
              <a:gd name="connsiteY10" fmla="*/ 171450 h 1152526"/>
              <a:gd name="connsiteX11" fmla="*/ 242887 w 4450556"/>
              <a:gd name="connsiteY11" fmla="*/ 171450 h 1152526"/>
              <a:gd name="connsiteX12" fmla="*/ 242887 w 4450556"/>
              <a:gd name="connsiteY12" fmla="*/ 200025 h 1152526"/>
              <a:gd name="connsiteX13" fmla="*/ 254793 w 4450556"/>
              <a:gd name="connsiteY13" fmla="*/ 200025 h 1152526"/>
              <a:gd name="connsiteX14" fmla="*/ 254793 w 4450556"/>
              <a:gd name="connsiteY14" fmla="*/ 230982 h 1152526"/>
              <a:gd name="connsiteX15" fmla="*/ 269081 w 4450556"/>
              <a:gd name="connsiteY15" fmla="*/ 230982 h 1152526"/>
              <a:gd name="connsiteX16" fmla="*/ 269081 w 4450556"/>
              <a:gd name="connsiteY16" fmla="*/ 276225 h 1152526"/>
              <a:gd name="connsiteX17" fmla="*/ 288131 w 4450556"/>
              <a:gd name="connsiteY17" fmla="*/ 276225 h 1152526"/>
              <a:gd name="connsiteX18" fmla="*/ 288131 w 4450556"/>
              <a:gd name="connsiteY18" fmla="*/ 314325 h 1152526"/>
              <a:gd name="connsiteX19" fmla="*/ 302418 w 4450556"/>
              <a:gd name="connsiteY19" fmla="*/ 314325 h 1152526"/>
              <a:gd name="connsiteX20" fmla="*/ 302418 w 4450556"/>
              <a:gd name="connsiteY20" fmla="*/ 352425 h 1152526"/>
              <a:gd name="connsiteX21" fmla="*/ 302418 w 4450556"/>
              <a:gd name="connsiteY21" fmla="*/ 352425 h 1152526"/>
              <a:gd name="connsiteX22" fmla="*/ 316706 w 4450556"/>
              <a:gd name="connsiteY22" fmla="*/ 366713 h 1152526"/>
              <a:gd name="connsiteX23" fmla="*/ 350043 w 4450556"/>
              <a:gd name="connsiteY23" fmla="*/ 366713 h 1152526"/>
              <a:gd name="connsiteX24" fmla="*/ 350043 w 4450556"/>
              <a:gd name="connsiteY24" fmla="*/ 395288 h 1152526"/>
              <a:gd name="connsiteX25" fmla="*/ 371475 w 4450556"/>
              <a:gd name="connsiteY25" fmla="*/ 395288 h 1152526"/>
              <a:gd name="connsiteX26" fmla="*/ 371475 w 4450556"/>
              <a:gd name="connsiteY26" fmla="*/ 428625 h 1152526"/>
              <a:gd name="connsiteX27" fmla="*/ 395287 w 4450556"/>
              <a:gd name="connsiteY27" fmla="*/ 428625 h 1152526"/>
              <a:gd name="connsiteX28" fmla="*/ 395287 w 4450556"/>
              <a:gd name="connsiteY28" fmla="*/ 454819 h 1152526"/>
              <a:gd name="connsiteX29" fmla="*/ 426243 w 4450556"/>
              <a:gd name="connsiteY29" fmla="*/ 454819 h 1152526"/>
              <a:gd name="connsiteX30" fmla="*/ 426243 w 4450556"/>
              <a:gd name="connsiteY30" fmla="*/ 476250 h 1152526"/>
              <a:gd name="connsiteX31" fmla="*/ 452437 w 4450556"/>
              <a:gd name="connsiteY31" fmla="*/ 476250 h 1152526"/>
              <a:gd name="connsiteX32" fmla="*/ 452437 w 4450556"/>
              <a:gd name="connsiteY32" fmla="*/ 509588 h 1152526"/>
              <a:gd name="connsiteX33" fmla="*/ 476250 w 4450556"/>
              <a:gd name="connsiteY33" fmla="*/ 509588 h 1152526"/>
              <a:gd name="connsiteX34" fmla="*/ 476250 w 4450556"/>
              <a:gd name="connsiteY34" fmla="*/ 547688 h 1152526"/>
              <a:gd name="connsiteX35" fmla="*/ 509587 w 4450556"/>
              <a:gd name="connsiteY35" fmla="*/ 547688 h 1152526"/>
              <a:gd name="connsiteX36" fmla="*/ 509587 w 4450556"/>
              <a:gd name="connsiteY36" fmla="*/ 547688 h 1152526"/>
              <a:gd name="connsiteX37" fmla="*/ 509587 w 4450556"/>
              <a:gd name="connsiteY37" fmla="*/ 569119 h 1152526"/>
              <a:gd name="connsiteX38" fmla="*/ 509587 w 4450556"/>
              <a:gd name="connsiteY38" fmla="*/ 583407 h 1152526"/>
              <a:gd name="connsiteX39" fmla="*/ 542925 w 4450556"/>
              <a:gd name="connsiteY39" fmla="*/ 583407 h 1152526"/>
              <a:gd name="connsiteX40" fmla="*/ 542925 w 4450556"/>
              <a:gd name="connsiteY40" fmla="*/ 600075 h 1152526"/>
              <a:gd name="connsiteX41" fmla="*/ 564356 w 4450556"/>
              <a:gd name="connsiteY41" fmla="*/ 600075 h 1152526"/>
              <a:gd name="connsiteX42" fmla="*/ 564356 w 4450556"/>
              <a:gd name="connsiteY42" fmla="*/ 621507 h 1152526"/>
              <a:gd name="connsiteX43" fmla="*/ 597693 w 4450556"/>
              <a:gd name="connsiteY43" fmla="*/ 621507 h 1152526"/>
              <a:gd name="connsiteX44" fmla="*/ 597693 w 4450556"/>
              <a:gd name="connsiteY44" fmla="*/ 642938 h 1152526"/>
              <a:gd name="connsiteX45" fmla="*/ 633412 w 4450556"/>
              <a:gd name="connsiteY45" fmla="*/ 642938 h 1152526"/>
              <a:gd name="connsiteX46" fmla="*/ 633412 w 4450556"/>
              <a:gd name="connsiteY46" fmla="*/ 681038 h 1152526"/>
              <a:gd name="connsiteX47" fmla="*/ 690562 w 4450556"/>
              <a:gd name="connsiteY47" fmla="*/ 681038 h 1152526"/>
              <a:gd name="connsiteX48" fmla="*/ 690562 w 4450556"/>
              <a:gd name="connsiteY48" fmla="*/ 711994 h 1152526"/>
              <a:gd name="connsiteX49" fmla="*/ 754856 w 4450556"/>
              <a:gd name="connsiteY49" fmla="*/ 711994 h 1152526"/>
              <a:gd name="connsiteX50" fmla="*/ 754856 w 4450556"/>
              <a:gd name="connsiteY50" fmla="*/ 735807 h 1152526"/>
              <a:gd name="connsiteX51" fmla="*/ 878681 w 4450556"/>
              <a:gd name="connsiteY51" fmla="*/ 735807 h 1152526"/>
              <a:gd name="connsiteX52" fmla="*/ 878681 w 4450556"/>
              <a:gd name="connsiteY52" fmla="*/ 757238 h 1152526"/>
              <a:gd name="connsiteX53" fmla="*/ 933450 w 4450556"/>
              <a:gd name="connsiteY53" fmla="*/ 757238 h 1152526"/>
              <a:gd name="connsiteX54" fmla="*/ 933450 w 4450556"/>
              <a:gd name="connsiteY54" fmla="*/ 781050 h 1152526"/>
              <a:gd name="connsiteX55" fmla="*/ 971550 w 4450556"/>
              <a:gd name="connsiteY55" fmla="*/ 781050 h 1152526"/>
              <a:gd name="connsiteX56" fmla="*/ 971550 w 4450556"/>
              <a:gd name="connsiteY56" fmla="*/ 814388 h 1152526"/>
              <a:gd name="connsiteX57" fmla="*/ 988218 w 4450556"/>
              <a:gd name="connsiteY57" fmla="*/ 814388 h 1152526"/>
              <a:gd name="connsiteX58" fmla="*/ 988218 w 4450556"/>
              <a:gd name="connsiteY58" fmla="*/ 852488 h 1152526"/>
              <a:gd name="connsiteX59" fmla="*/ 1052512 w 4450556"/>
              <a:gd name="connsiteY59" fmla="*/ 852488 h 1152526"/>
              <a:gd name="connsiteX60" fmla="*/ 1052512 w 4450556"/>
              <a:gd name="connsiteY60" fmla="*/ 876300 h 1152526"/>
              <a:gd name="connsiteX61" fmla="*/ 1119187 w 4450556"/>
              <a:gd name="connsiteY61" fmla="*/ 876300 h 1152526"/>
              <a:gd name="connsiteX62" fmla="*/ 1119187 w 4450556"/>
              <a:gd name="connsiteY62" fmla="*/ 892969 h 1152526"/>
              <a:gd name="connsiteX63" fmla="*/ 1162050 w 4450556"/>
              <a:gd name="connsiteY63" fmla="*/ 892969 h 1152526"/>
              <a:gd name="connsiteX64" fmla="*/ 1162050 w 4450556"/>
              <a:gd name="connsiteY64" fmla="*/ 914400 h 1152526"/>
              <a:gd name="connsiteX65" fmla="*/ 1221581 w 4450556"/>
              <a:gd name="connsiteY65" fmla="*/ 914400 h 1152526"/>
              <a:gd name="connsiteX66" fmla="*/ 1221581 w 4450556"/>
              <a:gd name="connsiteY66" fmla="*/ 933450 h 1152526"/>
              <a:gd name="connsiteX67" fmla="*/ 1266825 w 4450556"/>
              <a:gd name="connsiteY67" fmla="*/ 933450 h 1152526"/>
              <a:gd name="connsiteX68" fmla="*/ 1266825 w 4450556"/>
              <a:gd name="connsiteY68" fmla="*/ 959644 h 1152526"/>
              <a:gd name="connsiteX69" fmla="*/ 1433512 w 4450556"/>
              <a:gd name="connsiteY69" fmla="*/ 959644 h 1152526"/>
              <a:gd name="connsiteX70" fmla="*/ 1433512 w 4450556"/>
              <a:gd name="connsiteY70" fmla="*/ 959644 h 1152526"/>
              <a:gd name="connsiteX71" fmla="*/ 1433512 w 4450556"/>
              <a:gd name="connsiteY71" fmla="*/ 985838 h 1152526"/>
              <a:gd name="connsiteX72" fmla="*/ 1776412 w 4450556"/>
              <a:gd name="connsiteY72" fmla="*/ 985838 h 1152526"/>
              <a:gd name="connsiteX73" fmla="*/ 1776412 w 4450556"/>
              <a:gd name="connsiteY73" fmla="*/ 1000125 h 1152526"/>
              <a:gd name="connsiteX74" fmla="*/ 3428998 w 4450556"/>
              <a:gd name="connsiteY74" fmla="*/ 985838 h 1152526"/>
              <a:gd name="connsiteX75" fmla="*/ 3464718 w 4450556"/>
              <a:gd name="connsiteY75" fmla="*/ 988219 h 1152526"/>
              <a:gd name="connsiteX76" fmla="*/ 3440905 w 4450556"/>
              <a:gd name="connsiteY76" fmla="*/ 1152526 h 1152526"/>
              <a:gd name="connsiteX77" fmla="*/ 4450556 w 4450556"/>
              <a:gd name="connsiteY77" fmla="*/ 1047750 h 1152526"/>
              <a:gd name="connsiteX0" fmla="*/ 0 w 4450556"/>
              <a:gd name="connsiteY0" fmla="*/ 0 h 1152526"/>
              <a:gd name="connsiteX1" fmla="*/ 114300 w 4450556"/>
              <a:gd name="connsiteY1" fmla="*/ 0 h 1152526"/>
              <a:gd name="connsiteX2" fmla="*/ 114300 w 4450556"/>
              <a:gd name="connsiteY2" fmla="*/ 38100 h 1152526"/>
              <a:gd name="connsiteX3" fmla="*/ 128587 w 4450556"/>
              <a:gd name="connsiteY3" fmla="*/ 38100 h 1152526"/>
              <a:gd name="connsiteX4" fmla="*/ 128587 w 4450556"/>
              <a:gd name="connsiteY4" fmla="*/ 57150 h 1152526"/>
              <a:gd name="connsiteX5" fmla="*/ 183356 w 4450556"/>
              <a:gd name="connsiteY5" fmla="*/ 57150 h 1152526"/>
              <a:gd name="connsiteX6" fmla="*/ 183356 w 4450556"/>
              <a:gd name="connsiteY6" fmla="*/ 100013 h 1152526"/>
              <a:gd name="connsiteX7" fmla="*/ 202406 w 4450556"/>
              <a:gd name="connsiteY7" fmla="*/ 100013 h 1152526"/>
              <a:gd name="connsiteX8" fmla="*/ 202406 w 4450556"/>
              <a:gd name="connsiteY8" fmla="*/ 138113 h 1152526"/>
              <a:gd name="connsiteX9" fmla="*/ 221456 w 4450556"/>
              <a:gd name="connsiteY9" fmla="*/ 138113 h 1152526"/>
              <a:gd name="connsiteX10" fmla="*/ 221456 w 4450556"/>
              <a:gd name="connsiteY10" fmla="*/ 171450 h 1152526"/>
              <a:gd name="connsiteX11" fmla="*/ 242887 w 4450556"/>
              <a:gd name="connsiteY11" fmla="*/ 171450 h 1152526"/>
              <a:gd name="connsiteX12" fmla="*/ 242887 w 4450556"/>
              <a:gd name="connsiteY12" fmla="*/ 200025 h 1152526"/>
              <a:gd name="connsiteX13" fmla="*/ 254793 w 4450556"/>
              <a:gd name="connsiteY13" fmla="*/ 200025 h 1152526"/>
              <a:gd name="connsiteX14" fmla="*/ 254793 w 4450556"/>
              <a:gd name="connsiteY14" fmla="*/ 230982 h 1152526"/>
              <a:gd name="connsiteX15" fmla="*/ 269081 w 4450556"/>
              <a:gd name="connsiteY15" fmla="*/ 230982 h 1152526"/>
              <a:gd name="connsiteX16" fmla="*/ 269081 w 4450556"/>
              <a:gd name="connsiteY16" fmla="*/ 276225 h 1152526"/>
              <a:gd name="connsiteX17" fmla="*/ 288131 w 4450556"/>
              <a:gd name="connsiteY17" fmla="*/ 276225 h 1152526"/>
              <a:gd name="connsiteX18" fmla="*/ 288131 w 4450556"/>
              <a:gd name="connsiteY18" fmla="*/ 314325 h 1152526"/>
              <a:gd name="connsiteX19" fmla="*/ 302418 w 4450556"/>
              <a:gd name="connsiteY19" fmla="*/ 314325 h 1152526"/>
              <a:gd name="connsiteX20" fmla="*/ 302418 w 4450556"/>
              <a:gd name="connsiteY20" fmla="*/ 352425 h 1152526"/>
              <a:gd name="connsiteX21" fmla="*/ 302418 w 4450556"/>
              <a:gd name="connsiteY21" fmla="*/ 352425 h 1152526"/>
              <a:gd name="connsiteX22" fmla="*/ 316706 w 4450556"/>
              <a:gd name="connsiteY22" fmla="*/ 366713 h 1152526"/>
              <a:gd name="connsiteX23" fmla="*/ 350043 w 4450556"/>
              <a:gd name="connsiteY23" fmla="*/ 366713 h 1152526"/>
              <a:gd name="connsiteX24" fmla="*/ 350043 w 4450556"/>
              <a:gd name="connsiteY24" fmla="*/ 395288 h 1152526"/>
              <a:gd name="connsiteX25" fmla="*/ 371475 w 4450556"/>
              <a:gd name="connsiteY25" fmla="*/ 395288 h 1152526"/>
              <a:gd name="connsiteX26" fmla="*/ 371475 w 4450556"/>
              <a:gd name="connsiteY26" fmla="*/ 428625 h 1152526"/>
              <a:gd name="connsiteX27" fmla="*/ 395287 w 4450556"/>
              <a:gd name="connsiteY27" fmla="*/ 428625 h 1152526"/>
              <a:gd name="connsiteX28" fmla="*/ 395287 w 4450556"/>
              <a:gd name="connsiteY28" fmla="*/ 454819 h 1152526"/>
              <a:gd name="connsiteX29" fmla="*/ 426243 w 4450556"/>
              <a:gd name="connsiteY29" fmla="*/ 454819 h 1152526"/>
              <a:gd name="connsiteX30" fmla="*/ 426243 w 4450556"/>
              <a:gd name="connsiteY30" fmla="*/ 476250 h 1152526"/>
              <a:gd name="connsiteX31" fmla="*/ 452437 w 4450556"/>
              <a:gd name="connsiteY31" fmla="*/ 476250 h 1152526"/>
              <a:gd name="connsiteX32" fmla="*/ 452437 w 4450556"/>
              <a:gd name="connsiteY32" fmla="*/ 509588 h 1152526"/>
              <a:gd name="connsiteX33" fmla="*/ 476250 w 4450556"/>
              <a:gd name="connsiteY33" fmla="*/ 509588 h 1152526"/>
              <a:gd name="connsiteX34" fmla="*/ 476250 w 4450556"/>
              <a:gd name="connsiteY34" fmla="*/ 547688 h 1152526"/>
              <a:gd name="connsiteX35" fmla="*/ 509587 w 4450556"/>
              <a:gd name="connsiteY35" fmla="*/ 547688 h 1152526"/>
              <a:gd name="connsiteX36" fmla="*/ 509587 w 4450556"/>
              <a:gd name="connsiteY36" fmla="*/ 547688 h 1152526"/>
              <a:gd name="connsiteX37" fmla="*/ 509587 w 4450556"/>
              <a:gd name="connsiteY37" fmla="*/ 569119 h 1152526"/>
              <a:gd name="connsiteX38" fmla="*/ 509587 w 4450556"/>
              <a:gd name="connsiteY38" fmla="*/ 583407 h 1152526"/>
              <a:gd name="connsiteX39" fmla="*/ 542925 w 4450556"/>
              <a:gd name="connsiteY39" fmla="*/ 583407 h 1152526"/>
              <a:gd name="connsiteX40" fmla="*/ 542925 w 4450556"/>
              <a:gd name="connsiteY40" fmla="*/ 600075 h 1152526"/>
              <a:gd name="connsiteX41" fmla="*/ 564356 w 4450556"/>
              <a:gd name="connsiteY41" fmla="*/ 600075 h 1152526"/>
              <a:gd name="connsiteX42" fmla="*/ 564356 w 4450556"/>
              <a:gd name="connsiteY42" fmla="*/ 621507 h 1152526"/>
              <a:gd name="connsiteX43" fmla="*/ 597693 w 4450556"/>
              <a:gd name="connsiteY43" fmla="*/ 621507 h 1152526"/>
              <a:gd name="connsiteX44" fmla="*/ 597693 w 4450556"/>
              <a:gd name="connsiteY44" fmla="*/ 642938 h 1152526"/>
              <a:gd name="connsiteX45" fmla="*/ 633412 w 4450556"/>
              <a:gd name="connsiteY45" fmla="*/ 642938 h 1152526"/>
              <a:gd name="connsiteX46" fmla="*/ 633412 w 4450556"/>
              <a:gd name="connsiteY46" fmla="*/ 681038 h 1152526"/>
              <a:gd name="connsiteX47" fmla="*/ 690562 w 4450556"/>
              <a:gd name="connsiteY47" fmla="*/ 681038 h 1152526"/>
              <a:gd name="connsiteX48" fmla="*/ 690562 w 4450556"/>
              <a:gd name="connsiteY48" fmla="*/ 711994 h 1152526"/>
              <a:gd name="connsiteX49" fmla="*/ 754856 w 4450556"/>
              <a:gd name="connsiteY49" fmla="*/ 711994 h 1152526"/>
              <a:gd name="connsiteX50" fmla="*/ 754856 w 4450556"/>
              <a:gd name="connsiteY50" fmla="*/ 735807 h 1152526"/>
              <a:gd name="connsiteX51" fmla="*/ 878681 w 4450556"/>
              <a:gd name="connsiteY51" fmla="*/ 735807 h 1152526"/>
              <a:gd name="connsiteX52" fmla="*/ 878681 w 4450556"/>
              <a:gd name="connsiteY52" fmla="*/ 757238 h 1152526"/>
              <a:gd name="connsiteX53" fmla="*/ 933450 w 4450556"/>
              <a:gd name="connsiteY53" fmla="*/ 757238 h 1152526"/>
              <a:gd name="connsiteX54" fmla="*/ 933450 w 4450556"/>
              <a:gd name="connsiteY54" fmla="*/ 781050 h 1152526"/>
              <a:gd name="connsiteX55" fmla="*/ 971550 w 4450556"/>
              <a:gd name="connsiteY55" fmla="*/ 781050 h 1152526"/>
              <a:gd name="connsiteX56" fmla="*/ 971550 w 4450556"/>
              <a:gd name="connsiteY56" fmla="*/ 814388 h 1152526"/>
              <a:gd name="connsiteX57" fmla="*/ 988218 w 4450556"/>
              <a:gd name="connsiteY57" fmla="*/ 814388 h 1152526"/>
              <a:gd name="connsiteX58" fmla="*/ 988218 w 4450556"/>
              <a:gd name="connsiteY58" fmla="*/ 852488 h 1152526"/>
              <a:gd name="connsiteX59" fmla="*/ 1052512 w 4450556"/>
              <a:gd name="connsiteY59" fmla="*/ 852488 h 1152526"/>
              <a:gd name="connsiteX60" fmla="*/ 1052512 w 4450556"/>
              <a:gd name="connsiteY60" fmla="*/ 876300 h 1152526"/>
              <a:gd name="connsiteX61" fmla="*/ 1119187 w 4450556"/>
              <a:gd name="connsiteY61" fmla="*/ 876300 h 1152526"/>
              <a:gd name="connsiteX62" fmla="*/ 1119187 w 4450556"/>
              <a:gd name="connsiteY62" fmla="*/ 892969 h 1152526"/>
              <a:gd name="connsiteX63" fmla="*/ 1162050 w 4450556"/>
              <a:gd name="connsiteY63" fmla="*/ 892969 h 1152526"/>
              <a:gd name="connsiteX64" fmla="*/ 1162050 w 4450556"/>
              <a:gd name="connsiteY64" fmla="*/ 914400 h 1152526"/>
              <a:gd name="connsiteX65" fmla="*/ 1221581 w 4450556"/>
              <a:gd name="connsiteY65" fmla="*/ 914400 h 1152526"/>
              <a:gd name="connsiteX66" fmla="*/ 1221581 w 4450556"/>
              <a:gd name="connsiteY66" fmla="*/ 933450 h 1152526"/>
              <a:gd name="connsiteX67" fmla="*/ 1266825 w 4450556"/>
              <a:gd name="connsiteY67" fmla="*/ 933450 h 1152526"/>
              <a:gd name="connsiteX68" fmla="*/ 1266825 w 4450556"/>
              <a:gd name="connsiteY68" fmla="*/ 959644 h 1152526"/>
              <a:gd name="connsiteX69" fmla="*/ 1433512 w 4450556"/>
              <a:gd name="connsiteY69" fmla="*/ 959644 h 1152526"/>
              <a:gd name="connsiteX70" fmla="*/ 1433512 w 4450556"/>
              <a:gd name="connsiteY70" fmla="*/ 959644 h 1152526"/>
              <a:gd name="connsiteX71" fmla="*/ 1433512 w 4450556"/>
              <a:gd name="connsiteY71" fmla="*/ 985838 h 1152526"/>
              <a:gd name="connsiteX72" fmla="*/ 1776412 w 4450556"/>
              <a:gd name="connsiteY72" fmla="*/ 985838 h 1152526"/>
              <a:gd name="connsiteX73" fmla="*/ 1776412 w 4450556"/>
              <a:gd name="connsiteY73" fmla="*/ 1000125 h 1152526"/>
              <a:gd name="connsiteX74" fmla="*/ 3428998 w 4450556"/>
              <a:gd name="connsiteY74" fmla="*/ 985838 h 1152526"/>
              <a:gd name="connsiteX75" fmla="*/ 3440905 w 4450556"/>
              <a:gd name="connsiteY75" fmla="*/ 1152526 h 1152526"/>
              <a:gd name="connsiteX76" fmla="*/ 4450556 w 4450556"/>
              <a:gd name="connsiteY76" fmla="*/ 1047750 h 1152526"/>
              <a:gd name="connsiteX0" fmla="*/ 0 w 4450556"/>
              <a:gd name="connsiteY0" fmla="*/ 0 h 1047750"/>
              <a:gd name="connsiteX1" fmla="*/ 114300 w 4450556"/>
              <a:gd name="connsiteY1" fmla="*/ 0 h 1047750"/>
              <a:gd name="connsiteX2" fmla="*/ 114300 w 4450556"/>
              <a:gd name="connsiteY2" fmla="*/ 38100 h 1047750"/>
              <a:gd name="connsiteX3" fmla="*/ 128587 w 4450556"/>
              <a:gd name="connsiteY3" fmla="*/ 38100 h 1047750"/>
              <a:gd name="connsiteX4" fmla="*/ 128587 w 4450556"/>
              <a:gd name="connsiteY4" fmla="*/ 57150 h 1047750"/>
              <a:gd name="connsiteX5" fmla="*/ 183356 w 4450556"/>
              <a:gd name="connsiteY5" fmla="*/ 57150 h 1047750"/>
              <a:gd name="connsiteX6" fmla="*/ 183356 w 4450556"/>
              <a:gd name="connsiteY6" fmla="*/ 100013 h 1047750"/>
              <a:gd name="connsiteX7" fmla="*/ 202406 w 4450556"/>
              <a:gd name="connsiteY7" fmla="*/ 100013 h 1047750"/>
              <a:gd name="connsiteX8" fmla="*/ 202406 w 4450556"/>
              <a:gd name="connsiteY8" fmla="*/ 138113 h 1047750"/>
              <a:gd name="connsiteX9" fmla="*/ 221456 w 4450556"/>
              <a:gd name="connsiteY9" fmla="*/ 138113 h 1047750"/>
              <a:gd name="connsiteX10" fmla="*/ 221456 w 4450556"/>
              <a:gd name="connsiteY10" fmla="*/ 171450 h 1047750"/>
              <a:gd name="connsiteX11" fmla="*/ 242887 w 4450556"/>
              <a:gd name="connsiteY11" fmla="*/ 171450 h 1047750"/>
              <a:gd name="connsiteX12" fmla="*/ 242887 w 4450556"/>
              <a:gd name="connsiteY12" fmla="*/ 200025 h 1047750"/>
              <a:gd name="connsiteX13" fmla="*/ 254793 w 4450556"/>
              <a:gd name="connsiteY13" fmla="*/ 200025 h 1047750"/>
              <a:gd name="connsiteX14" fmla="*/ 254793 w 4450556"/>
              <a:gd name="connsiteY14" fmla="*/ 230982 h 1047750"/>
              <a:gd name="connsiteX15" fmla="*/ 269081 w 4450556"/>
              <a:gd name="connsiteY15" fmla="*/ 230982 h 1047750"/>
              <a:gd name="connsiteX16" fmla="*/ 269081 w 4450556"/>
              <a:gd name="connsiteY16" fmla="*/ 276225 h 1047750"/>
              <a:gd name="connsiteX17" fmla="*/ 288131 w 4450556"/>
              <a:gd name="connsiteY17" fmla="*/ 276225 h 1047750"/>
              <a:gd name="connsiteX18" fmla="*/ 288131 w 4450556"/>
              <a:gd name="connsiteY18" fmla="*/ 314325 h 1047750"/>
              <a:gd name="connsiteX19" fmla="*/ 302418 w 4450556"/>
              <a:gd name="connsiteY19" fmla="*/ 314325 h 1047750"/>
              <a:gd name="connsiteX20" fmla="*/ 302418 w 4450556"/>
              <a:gd name="connsiteY20" fmla="*/ 352425 h 1047750"/>
              <a:gd name="connsiteX21" fmla="*/ 302418 w 4450556"/>
              <a:gd name="connsiteY21" fmla="*/ 352425 h 1047750"/>
              <a:gd name="connsiteX22" fmla="*/ 316706 w 4450556"/>
              <a:gd name="connsiteY22" fmla="*/ 366713 h 1047750"/>
              <a:gd name="connsiteX23" fmla="*/ 350043 w 4450556"/>
              <a:gd name="connsiteY23" fmla="*/ 366713 h 1047750"/>
              <a:gd name="connsiteX24" fmla="*/ 350043 w 4450556"/>
              <a:gd name="connsiteY24" fmla="*/ 395288 h 1047750"/>
              <a:gd name="connsiteX25" fmla="*/ 371475 w 4450556"/>
              <a:gd name="connsiteY25" fmla="*/ 395288 h 1047750"/>
              <a:gd name="connsiteX26" fmla="*/ 371475 w 4450556"/>
              <a:gd name="connsiteY26" fmla="*/ 428625 h 1047750"/>
              <a:gd name="connsiteX27" fmla="*/ 395287 w 4450556"/>
              <a:gd name="connsiteY27" fmla="*/ 428625 h 1047750"/>
              <a:gd name="connsiteX28" fmla="*/ 395287 w 4450556"/>
              <a:gd name="connsiteY28" fmla="*/ 454819 h 1047750"/>
              <a:gd name="connsiteX29" fmla="*/ 426243 w 4450556"/>
              <a:gd name="connsiteY29" fmla="*/ 454819 h 1047750"/>
              <a:gd name="connsiteX30" fmla="*/ 426243 w 4450556"/>
              <a:gd name="connsiteY30" fmla="*/ 476250 h 1047750"/>
              <a:gd name="connsiteX31" fmla="*/ 452437 w 4450556"/>
              <a:gd name="connsiteY31" fmla="*/ 476250 h 1047750"/>
              <a:gd name="connsiteX32" fmla="*/ 452437 w 4450556"/>
              <a:gd name="connsiteY32" fmla="*/ 509588 h 1047750"/>
              <a:gd name="connsiteX33" fmla="*/ 476250 w 4450556"/>
              <a:gd name="connsiteY33" fmla="*/ 509588 h 1047750"/>
              <a:gd name="connsiteX34" fmla="*/ 476250 w 4450556"/>
              <a:gd name="connsiteY34" fmla="*/ 547688 h 1047750"/>
              <a:gd name="connsiteX35" fmla="*/ 509587 w 4450556"/>
              <a:gd name="connsiteY35" fmla="*/ 547688 h 1047750"/>
              <a:gd name="connsiteX36" fmla="*/ 509587 w 4450556"/>
              <a:gd name="connsiteY36" fmla="*/ 547688 h 1047750"/>
              <a:gd name="connsiteX37" fmla="*/ 509587 w 4450556"/>
              <a:gd name="connsiteY37" fmla="*/ 569119 h 1047750"/>
              <a:gd name="connsiteX38" fmla="*/ 509587 w 4450556"/>
              <a:gd name="connsiteY38" fmla="*/ 583407 h 1047750"/>
              <a:gd name="connsiteX39" fmla="*/ 542925 w 4450556"/>
              <a:gd name="connsiteY39" fmla="*/ 583407 h 1047750"/>
              <a:gd name="connsiteX40" fmla="*/ 542925 w 4450556"/>
              <a:gd name="connsiteY40" fmla="*/ 600075 h 1047750"/>
              <a:gd name="connsiteX41" fmla="*/ 564356 w 4450556"/>
              <a:gd name="connsiteY41" fmla="*/ 600075 h 1047750"/>
              <a:gd name="connsiteX42" fmla="*/ 564356 w 4450556"/>
              <a:gd name="connsiteY42" fmla="*/ 621507 h 1047750"/>
              <a:gd name="connsiteX43" fmla="*/ 597693 w 4450556"/>
              <a:gd name="connsiteY43" fmla="*/ 621507 h 1047750"/>
              <a:gd name="connsiteX44" fmla="*/ 597693 w 4450556"/>
              <a:gd name="connsiteY44" fmla="*/ 642938 h 1047750"/>
              <a:gd name="connsiteX45" fmla="*/ 633412 w 4450556"/>
              <a:gd name="connsiteY45" fmla="*/ 642938 h 1047750"/>
              <a:gd name="connsiteX46" fmla="*/ 633412 w 4450556"/>
              <a:gd name="connsiteY46" fmla="*/ 681038 h 1047750"/>
              <a:gd name="connsiteX47" fmla="*/ 690562 w 4450556"/>
              <a:gd name="connsiteY47" fmla="*/ 681038 h 1047750"/>
              <a:gd name="connsiteX48" fmla="*/ 690562 w 4450556"/>
              <a:gd name="connsiteY48" fmla="*/ 711994 h 1047750"/>
              <a:gd name="connsiteX49" fmla="*/ 754856 w 4450556"/>
              <a:gd name="connsiteY49" fmla="*/ 711994 h 1047750"/>
              <a:gd name="connsiteX50" fmla="*/ 754856 w 4450556"/>
              <a:gd name="connsiteY50" fmla="*/ 735807 h 1047750"/>
              <a:gd name="connsiteX51" fmla="*/ 878681 w 4450556"/>
              <a:gd name="connsiteY51" fmla="*/ 735807 h 1047750"/>
              <a:gd name="connsiteX52" fmla="*/ 878681 w 4450556"/>
              <a:gd name="connsiteY52" fmla="*/ 757238 h 1047750"/>
              <a:gd name="connsiteX53" fmla="*/ 933450 w 4450556"/>
              <a:gd name="connsiteY53" fmla="*/ 757238 h 1047750"/>
              <a:gd name="connsiteX54" fmla="*/ 933450 w 4450556"/>
              <a:gd name="connsiteY54" fmla="*/ 781050 h 1047750"/>
              <a:gd name="connsiteX55" fmla="*/ 971550 w 4450556"/>
              <a:gd name="connsiteY55" fmla="*/ 781050 h 1047750"/>
              <a:gd name="connsiteX56" fmla="*/ 971550 w 4450556"/>
              <a:gd name="connsiteY56" fmla="*/ 814388 h 1047750"/>
              <a:gd name="connsiteX57" fmla="*/ 988218 w 4450556"/>
              <a:gd name="connsiteY57" fmla="*/ 814388 h 1047750"/>
              <a:gd name="connsiteX58" fmla="*/ 988218 w 4450556"/>
              <a:gd name="connsiteY58" fmla="*/ 852488 h 1047750"/>
              <a:gd name="connsiteX59" fmla="*/ 1052512 w 4450556"/>
              <a:gd name="connsiteY59" fmla="*/ 852488 h 1047750"/>
              <a:gd name="connsiteX60" fmla="*/ 1052512 w 4450556"/>
              <a:gd name="connsiteY60" fmla="*/ 876300 h 1047750"/>
              <a:gd name="connsiteX61" fmla="*/ 1119187 w 4450556"/>
              <a:gd name="connsiteY61" fmla="*/ 876300 h 1047750"/>
              <a:gd name="connsiteX62" fmla="*/ 1119187 w 4450556"/>
              <a:gd name="connsiteY62" fmla="*/ 892969 h 1047750"/>
              <a:gd name="connsiteX63" fmla="*/ 1162050 w 4450556"/>
              <a:gd name="connsiteY63" fmla="*/ 892969 h 1047750"/>
              <a:gd name="connsiteX64" fmla="*/ 1162050 w 4450556"/>
              <a:gd name="connsiteY64" fmla="*/ 914400 h 1047750"/>
              <a:gd name="connsiteX65" fmla="*/ 1221581 w 4450556"/>
              <a:gd name="connsiteY65" fmla="*/ 914400 h 1047750"/>
              <a:gd name="connsiteX66" fmla="*/ 1221581 w 4450556"/>
              <a:gd name="connsiteY66" fmla="*/ 933450 h 1047750"/>
              <a:gd name="connsiteX67" fmla="*/ 1266825 w 4450556"/>
              <a:gd name="connsiteY67" fmla="*/ 933450 h 1047750"/>
              <a:gd name="connsiteX68" fmla="*/ 1266825 w 4450556"/>
              <a:gd name="connsiteY68" fmla="*/ 959644 h 1047750"/>
              <a:gd name="connsiteX69" fmla="*/ 1433512 w 4450556"/>
              <a:gd name="connsiteY69" fmla="*/ 959644 h 1047750"/>
              <a:gd name="connsiteX70" fmla="*/ 1433512 w 4450556"/>
              <a:gd name="connsiteY70" fmla="*/ 959644 h 1047750"/>
              <a:gd name="connsiteX71" fmla="*/ 1433512 w 4450556"/>
              <a:gd name="connsiteY71" fmla="*/ 985838 h 1047750"/>
              <a:gd name="connsiteX72" fmla="*/ 1776412 w 4450556"/>
              <a:gd name="connsiteY72" fmla="*/ 985838 h 1047750"/>
              <a:gd name="connsiteX73" fmla="*/ 1776412 w 4450556"/>
              <a:gd name="connsiteY73" fmla="*/ 1000125 h 1047750"/>
              <a:gd name="connsiteX74" fmla="*/ 3428998 w 4450556"/>
              <a:gd name="connsiteY74" fmla="*/ 985838 h 1047750"/>
              <a:gd name="connsiteX75" fmla="*/ 3428999 w 4450556"/>
              <a:gd name="connsiteY75" fmla="*/ 1040608 h 1047750"/>
              <a:gd name="connsiteX76" fmla="*/ 4450556 w 4450556"/>
              <a:gd name="connsiteY76" fmla="*/ 1047750 h 1047750"/>
              <a:gd name="connsiteX0" fmla="*/ 0 w 4450556"/>
              <a:gd name="connsiteY0" fmla="*/ 0 h 1047750"/>
              <a:gd name="connsiteX1" fmla="*/ 114300 w 4450556"/>
              <a:gd name="connsiteY1" fmla="*/ 0 h 1047750"/>
              <a:gd name="connsiteX2" fmla="*/ 114300 w 4450556"/>
              <a:gd name="connsiteY2" fmla="*/ 38100 h 1047750"/>
              <a:gd name="connsiteX3" fmla="*/ 128587 w 4450556"/>
              <a:gd name="connsiteY3" fmla="*/ 38100 h 1047750"/>
              <a:gd name="connsiteX4" fmla="*/ 128587 w 4450556"/>
              <a:gd name="connsiteY4" fmla="*/ 57150 h 1047750"/>
              <a:gd name="connsiteX5" fmla="*/ 183356 w 4450556"/>
              <a:gd name="connsiteY5" fmla="*/ 57150 h 1047750"/>
              <a:gd name="connsiteX6" fmla="*/ 183356 w 4450556"/>
              <a:gd name="connsiteY6" fmla="*/ 100013 h 1047750"/>
              <a:gd name="connsiteX7" fmla="*/ 202406 w 4450556"/>
              <a:gd name="connsiteY7" fmla="*/ 100013 h 1047750"/>
              <a:gd name="connsiteX8" fmla="*/ 202406 w 4450556"/>
              <a:gd name="connsiteY8" fmla="*/ 138113 h 1047750"/>
              <a:gd name="connsiteX9" fmla="*/ 221456 w 4450556"/>
              <a:gd name="connsiteY9" fmla="*/ 138113 h 1047750"/>
              <a:gd name="connsiteX10" fmla="*/ 221456 w 4450556"/>
              <a:gd name="connsiteY10" fmla="*/ 171450 h 1047750"/>
              <a:gd name="connsiteX11" fmla="*/ 242887 w 4450556"/>
              <a:gd name="connsiteY11" fmla="*/ 171450 h 1047750"/>
              <a:gd name="connsiteX12" fmla="*/ 242887 w 4450556"/>
              <a:gd name="connsiteY12" fmla="*/ 200025 h 1047750"/>
              <a:gd name="connsiteX13" fmla="*/ 254793 w 4450556"/>
              <a:gd name="connsiteY13" fmla="*/ 200025 h 1047750"/>
              <a:gd name="connsiteX14" fmla="*/ 254793 w 4450556"/>
              <a:gd name="connsiteY14" fmla="*/ 230982 h 1047750"/>
              <a:gd name="connsiteX15" fmla="*/ 269081 w 4450556"/>
              <a:gd name="connsiteY15" fmla="*/ 230982 h 1047750"/>
              <a:gd name="connsiteX16" fmla="*/ 269081 w 4450556"/>
              <a:gd name="connsiteY16" fmla="*/ 276225 h 1047750"/>
              <a:gd name="connsiteX17" fmla="*/ 288131 w 4450556"/>
              <a:gd name="connsiteY17" fmla="*/ 276225 h 1047750"/>
              <a:gd name="connsiteX18" fmla="*/ 288131 w 4450556"/>
              <a:gd name="connsiteY18" fmla="*/ 314325 h 1047750"/>
              <a:gd name="connsiteX19" fmla="*/ 302418 w 4450556"/>
              <a:gd name="connsiteY19" fmla="*/ 314325 h 1047750"/>
              <a:gd name="connsiteX20" fmla="*/ 302418 w 4450556"/>
              <a:gd name="connsiteY20" fmla="*/ 352425 h 1047750"/>
              <a:gd name="connsiteX21" fmla="*/ 302418 w 4450556"/>
              <a:gd name="connsiteY21" fmla="*/ 352425 h 1047750"/>
              <a:gd name="connsiteX22" fmla="*/ 316706 w 4450556"/>
              <a:gd name="connsiteY22" fmla="*/ 366713 h 1047750"/>
              <a:gd name="connsiteX23" fmla="*/ 350043 w 4450556"/>
              <a:gd name="connsiteY23" fmla="*/ 366713 h 1047750"/>
              <a:gd name="connsiteX24" fmla="*/ 350043 w 4450556"/>
              <a:gd name="connsiteY24" fmla="*/ 395288 h 1047750"/>
              <a:gd name="connsiteX25" fmla="*/ 371475 w 4450556"/>
              <a:gd name="connsiteY25" fmla="*/ 395288 h 1047750"/>
              <a:gd name="connsiteX26" fmla="*/ 371475 w 4450556"/>
              <a:gd name="connsiteY26" fmla="*/ 428625 h 1047750"/>
              <a:gd name="connsiteX27" fmla="*/ 395287 w 4450556"/>
              <a:gd name="connsiteY27" fmla="*/ 428625 h 1047750"/>
              <a:gd name="connsiteX28" fmla="*/ 395287 w 4450556"/>
              <a:gd name="connsiteY28" fmla="*/ 454819 h 1047750"/>
              <a:gd name="connsiteX29" fmla="*/ 426243 w 4450556"/>
              <a:gd name="connsiteY29" fmla="*/ 454819 h 1047750"/>
              <a:gd name="connsiteX30" fmla="*/ 426243 w 4450556"/>
              <a:gd name="connsiteY30" fmla="*/ 476250 h 1047750"/>
              <a:gd name="connsiteX31" fmla="*/ 452437 w 4450556"/>
              <a:gd name="connsiteY31" fmla="*/ 476250 h 1047750"/>
              <a:gd name="connsiteX32" fmla="*/ 452437 w 4450556"/>
              <a:gd name="connsiteY32" fmla="*/ 509588 h 1047750"/>
              <a:gd name="connsiteX33" fmla="*/ 476250 w 4450556"/>
              <a:gd name="connsiteY33" fmla="*/ 509588 h 1047750"/>
              <a:gd name="connsiteX34" fmla="*/ 476250 w 4450556"/>
              <a:gd name="connsiteY34" fmla="*/ 547688 h 1047750"/>
              <a:gd name="connsiteX35" fmla="*/ 509587 w 4450556"/>
              <a:gd name="connsiteY35" fmla="*/ 547688 h 1047750"/>
              <a:gd name="connsiteX36" fmla="*/ 509587 w 4450556"/>
              <a:gd name="connsiteY36" fmla="*/ 547688 h 1047750"/>
              <a:gd name="connsiteX37" fmla="*/ 509587 w 4450556"/>
              <a:gd name="connsiteY37" fmla="*/ 569119 h 1047750"/>
              <a:gd name="connsiteX38" fmla="*/ 509587 w 4450556"/>
              <a:gd name="connsiteY38" fmla="*/ 583407 h 1047750"/>
              <a:gd name="connsiteX39" fmla="*/ 542925 w 4450556"/>
              <a:gd name="connsiteY39" fmla="*/ 583407 h 1047750"/>
              <a:gd name="connsiteX40" fmla="*/ 542925 w 4450556"/>
              <a:gd name="connsiteY40" fmla="*/ 600075 h 1047750"/>
              <a:gd name="connsiteX41" fmla="*/ 564356 w 4450556"/>
              <a:gd name="connsiteY41" fmla="*/ 600075 h 1047750"/>
              <a:gd name="connsiteX42" fmla="*/ 564356 w 4450556"/>
              <a:gd name="connsiteY42" fmla="*/ 621507 h 1047750"/>
              <a:gd name="connsiteX43" fmla="*/ 597693 w 4450556"/>
              <a:gd name="connsiteY43" fmla="*/ 621507 h 1047750"/>
              <a:gd name="connsiteX44" fmla="*/ 597693 w 4450556"/>
              <a:gd name="connsiteY44" fmla="*/ 642938 h 1047750"/>
              <a:gd name="connsiteX45" fmla="*/ 633412 w 4450556"/>
              <a:gd name="connsiteY45" fmla="*/ 642938 h 1047750"/>
              <a:gd name="connsiteX46" fmla="*/ 633412 w 4450556"/>
              <a:gd name="connsiteY46" fmla="*/ 681038 h 1047750"/>
              <a:gd name="connsiteX47" fmla="*/ 690562 w 4450556"/>
              <a:gd name="connsiteY47" fmla="*/ 681038 h 1047750"/>
              <a:gd name="connsiteX48" fmla="*/ 690562 w 4450556"/>
              <a:gd name="connsiteY48" fmla="*/ 711994 h 1047750"/>
              <a:gd name="connsiteX49" fmla="*/ 754856 w 4450556"/>
              <a:gd name="connsiteY49" fmla="*/ 711994 h 1047750"/>
              <a:gd name="connsiteX50" fmla="*/ 754856 w 4450556"/>
              <a:gd name="connsiteY50" fmla="*/ 735807 h 1047750"/>
              <a:gd name="connsiteX51" fmla="*/ 878681 w 4450556"/>
              <a:gd name="connsiteY51" fmla="*/ 735807 h 1047750"/>
              <a:gd name="connsiteX52" fmla="*/ 878681 w 4450556"/>
              <a:gd name="connsiteY52" fmla="*/ 757238 h 1047750"/>
              <a:gd name="connsiteX53" fmla="*/ 933450 w 4450556"/>
              <a:gd name="connsiteY53" fmla="*/ 757238 h 1047750"/>
              <a:gd name="connsiteX54" fmla="*/ 933450 w 4450556"/>
              <a:gd name="connsiteY54" fmla="*/ 781050 h 1047750"/>
              <a:gd name="connsiteX55" fmla="*/ 971550 w 4450556"/>
              <a:gd name="connsiteY55" fmla="*/ 781050 h 1047750"/>
              <a:gd name="connsiteX56" fmla="*/ 971550 w 4450556"/>
              <a:gd name="connsiteY56" fmla="*/ 814388 h 1047750"/>
              <a:gd name="connsiteX57" fmla="*/ 988218 w 4450556"/>
              <a:gd name="connsiteY57" fmla="*/ 814388 h 1047750"/>
              <a:gd name="connsiteX58" fmla="*/ 988218 w 4450556"/>
              <a:gd name="connsiteY58" fmla="*/ 852488 h 1047750"/>
              <a:gd name="connsiteX59" fmla="*/ 1052512 w 4450556"/>
              <a:gd name="connsiteY59" fmla="*/ 852488 h 1047750"/>
              <a:gd name="connsiteX60" fmla="*/ 1052512 w 4450556"/>
              <a:gd name="connsiteY60" fmla="*/ 876300 h 1047750"/>
              <a:gd name="connsiteX61" fmla="*/ 1119187 w 4450556"/>
              <a:gd name="connsiteY61" fmla="*/ 876300 h 1047750"/>
              <a:gd name="connsiteX62" fmla="*/ 1119187 w 4450556"/>
              <a:gd name="connsiteY62" fmla="*/ 892969 h 1047750"/>
              <a:gd name="connsiteX63" fmla="*/ 1162050 w 4450556"/>
              <a:gd name="connsiteY63" fmla="*/ 892969 h 1047750"/>
              <a:gd name="connsiteX64" fmla="*/ 1162050 w 4450556"/>
              <a:gd name="connsiteY64" fmla="*/ 914400 h 1047750"/>
              <a:gd name="connsiteX65" fmla="*/ 1221581 w 4450556"/>
              <a:gd name="connsiteY65" fmla="*/ 914400 h 1047750"/>
              <a:gd name="connsiteX66" fmla="*/ 1221581 w 4450556"/>
              <a:gd name="connsiteY66" fmla="*/ 933450 h 1047750"/>
              <a:gd name="connsiteX67" fmla="*/ 1266825 w 4450556"/>
              <a:gd name="connsiteY67" fmla="*/ 933450 h 1047750"/>
              <a:gd name="connsiteX68" fmla="*/ 1266825 w 4450556"/>
              <a:gd name="connsiteY68" fmla="*/ 959644 h 1047750"/>
              <a:gd name="connsiteX69" fmla="*/ 1433512 w 4450556"/>
              <a:gd name="connsiteY69" fmla="*/ 959644 h 1047750"/>
              <a:gd name="connsiteX70" fmla="*/ 1433512 w 4450556"/>
              <a:gd name="connsiteY70" fmla="*/ 959644 h 1047750"/>
              <a:gd name="connsiteX71" fmla="*/ 1433512 w 4450556"/>
              <a:gd name="connsiteY71" fmla="*/ 985838 h 1047750"/>
              <a:gd name="connsiteX72" fmla="*/ 1776412 w 4450556"/>
              <a:gd name="connsiteY72" fmla="*/ 985838 h 1047750"/>
              <a:gd name="connsiteX73" fmla="*/ 1776412 w 4450556"/>
              <a:gd name="connsiteY73" fmla="*/ 1000125 h 1047750"/>
              <a:gd name="connsiteX74" fmla="*/ 3428998 w 4450556"/>
              <a:gd name="connsiteY74" fmla="*/ 985838 h 1047750"/>
              <a:gd name="connsiteX75" fmla="*/ 3428999 w 4450556"/>
              <a:gd name="connsiteY75" fmla="*/ 1040608 h 1047750"/>
              <a:gd name="connsiteX76" fmla="*/ 4450556 w 4450556"/>
              <a:gd name="connsiteY76" fmla="*/ 1047750 h 1047750"/>
              <a:gd name="connsiteX0" fmla="*/ 0 w 4450556"/>
              <a:gd name="connsiteY0" fmla="*/ 0 h 1047750"/>
              <a:gd name="connsiteX1" fmla="*/ 114300 w 4450556"/>
              <a:gd name="connsiteY1" fmla="*/ 0 h 1047750"/>
              <a:gd name="connsiteX2" fmla="*/ 114300 w 4450556"/>
              <a:gd name="connsiteY2" fmla="*/ 38100 h 1047750"/>
              <a:gd name="connsiteX3" fmla="*/ 128587 w 4450556"/>
              <a:gd name="connsiteY3" fmla="*/ 38100 h 1047750"/>
              <a:gd name="connsiteX4" fmla="*/ 128587 w 4450556"/>
              <a:gd name="connsiteY4" fmla="*/ 57150 h 1047750"/>
              <a:gd name="connsiteX5" fmla="*/ 183356 w 4450556"/>
              <a:gd name="connsiteY5" fmla="*/ 57150 h 1047750"/>
              <a:gd name="connsiteX6" fmla="*/ 183356 w 4450556"/>
              <a:gd name="connsiteY6" fmla="*/ 100013 h 1047750"/>
              <a:gd name="connsiteX7" fmla="*/ 202406 w 4450556"/>
              <a:gd name="connsiteY7" fmla="*/ 100013 h 1047750"/>
              <a:gd name="connsiteX8" fmla="*/ 202406 w 4450556"/>
              <a:gd name="connsiteY8" fmla="*/ 138113 h 1047750"/>
              <a:gd name="connsiteX9" fmla="*/ 221456 w 4450556"/>
              <a:gd name="connsiteY9" fmla="*/ 138113 h 1047750"/>
              <a:gd name="connsiteX10" fmla="*/ 221456 w 4450556"/>
              <a:gd name="connsiteY10" fmla="*/ 171450 h 1047750"/>
              <a:gd name="connsiteX11" fmla="*/ 242887 w 4450556"/>
              <a:gd name="connsiteY11" fmla="*/ 171450 h 1047750"/>
              <a:gd name="connsiteX12" fmla="*/ 242887 w 4450556"/>
              <a:gd name="connsiteY12" fmla="*/ 200025 h 1047750"/>
              <a:gd name="connsiteX13" fmla="*/ 254793 w 4450556"/>
              <a:gd name="connsiteY13" fmla="*/ 200025 h 1047750"/>
              <a:gd name="connsiteX14" fmla="*/ 254793 w 4450556"/>
              <a:gd name="connsiteY14" fmla="*/ 230982 h 1047750"/>
              <a:gd name="connsiteX15" fmla="*/ 269081 w 4450556"/>
              <a:gd name="connsiteY15" fmla="*/ 230982 h 1047750"/>
              <a:gd name="connsiteX16" fmla="*/ 269081 w 4450556"/>
              <a:gd name="connsiteY16" fmla="*/ 276225 h 1047750"/>
              <a:gd name="connsiteX17" fmla="*/ 288131 w 4450556"/>
              <a:gd name="connsiteY17" fmla="*/ 276225 h 1047750"/>
              <a:gd name="connsiteX18" fmla="*/ 288131 w 4450556"/>
              <a:gd name="connsiteY18" fmla="*/ 314325 h 1047750"/>
              <a:gd name="connsiteX19" fmla="*/ 302418 w 4450556"/>
              <a:gd name="connsiteY19" fmla="*/ 314325 h 1047750"/>
              <a:gd name="connsiteX20" fmla="*/ 302418 w 4450556"/>
              <a:gd name="connsiteY20" fmla="*/ 352425 h 1047750"/>
              <a:gd name="connsiteX21" fmla="*/ 302418 w 4450556"/>
              <a:gd name="connsiteY21" fmla="*/ 352425 h 1047750"/>
              <a:gd name="connsiteX22" fmla="*/ 316706 w 4450556"/>
              <a:gd name="connsiteY22" fmla="*/ 366713 h 1047750"/>
              <a:gd name="connsiteX23" fmla="*/ 350043 w 4450556"/>
              <a:gd name="connsiteY23" fmla="*/ 366713 h 1047750"/>
              <a:gd name="connsiteX24" fmla="*/ 350043 w 4450556"/>
              <a:gd name="connsiteY24" fmla="*/ 395288 h 1047750"/>
              <a:gd name="connsiteX25" fmla="*/ 371475 w 4450556"/>
              <a:gd name="connsiteY25" fmla="*/ 395288 h 1047750"/>
              <a:gd name="connsiteX26" fmla="*/ 371475 w 4450556"/>
              <a:gd name="connsiteY26" fmla="*/ 428625 h 1047750"/>
              <a:gd name="connsiteX27" fmla="*/ 395287 w 4450556"/>
              <a:gd name="connsiteY27" fmla="*/ 428625 h 1047750"/>
              <a:gd name="connsiteX28" fmla="*/ 395287 w 4450556"/>
              <a:gd name="connsiteY28" fmla="*/ 454819 h 1047750"/>
              <a:gd name="connsiteX29" fmla="*/ 426243 w 4450556"/>
              <a:gd name="connsiteY29" fmla="*/ 454819 h 1047750"/>
              <a:gd name="connsiteX30" fmla="*/ 426243 w 4450556"/>
              <a:gd name="connsiteY30" fmla="*/ 476250 h 1047750"/>
              <a:gd name="connsiteX31" fmla="*/ 452437 w 4450556"/>
              <a:gd name="connsiteY31" fmla="*/ 476250 h 1047750"/>
              <a:gd name="connsiteX32" fmla="*/ 452437 w 4450556"/>
              <a:gd name="connsiteY32" fmla="*/ 509588 h 1047750"/>
              <a:gd name="connsiteX33" fmla="*/ 476250 w 4450556"/>
              <a:gd name="connsiteY33" fmla="*/ 509588 h 1047750"/>
              <a:gd name="connsiteX34" fmla="*/ 476250 w 4450556"/>
              <a:gd name="connsiteY34" fmla="*/ 547688 h 1047750"/>
              <a:gd name="connsiteX35" fmla="*/ 509587 w 4450556"/>
              <a:gd name="connsiteY35" fmla="*/ 547688 h 1047750"/>
              <a:gd name="connsiteX36" fmla="*/ 509587 w 4450556"/>
              <a:gd name="connsiteY36" fmla="*/ 547688 h 1047750"/>
              <a:gd name="connsiteX37" fmla="*/ 509587 w 4450556"/>
              <a:gd name="connsiteY37" fmla="*/ 569119 h 1047750"/>
              <a:gd name="connsiteX38" fmla="*/ 509587 w 4450556"/>
              <a:gd name="connsiteY38" fmla="*/ 583407 h 1047750"/>
              <a:gd name="connsiteX39" fmla="*/ 542925 w 4450556"/>
              <a:gd name="connsiteY39" fmla="*/ 583407 h 1047750"/>
              <a:gd name="connsiteX40" fmla="*/ 542925 w 4450556"/>
              <a:gd name="connsiteY40" fmla="*/ 600075 h 1047750"/>
              <a:gd name="connsiteX41" fmla="*/ 564356 w 4450556"/>
              <a:gd name="connsiteY41" fmla="*/ 600075 h 1047750"/>
              <a:gd name="connsiteX42" fmla="*/ 564356 w 4450556"/>
              <a:gd name="connsiteY42" fmla="*/ 621507 h 1047750"/>
              <a:gd name="connsiteX43" fmla="*/ 597693 w 4450556"/>
              <a:gd name="connsiteY43" fmla="*/ 621507 h 1047750"/>
              <a:gd name="connsiteX44" fmla="*/ 597693 w 4450556"/>
              <a:gd name="connsiteY44" fmla="*/ 642938 h 1047750"/>
              <a:gd name="connsiteX45" fmla="*/ 633412 w 4450556"/>
              <a:gd name="connsiteY45" fmla="*/ 642938 h 1047750"/>
              <a:gd name="connsiteX46" fmla="*/ 633412 w 4450556"/>
              <a:gd name="connsiteY46" fmla="*/ 681038 h 1047750"/>
              <a:gd name="connsiteX47" fmla="*/ 690562 w 4450556"/>
              <a:gd name="connsiteY47" fmla="*/ 681038 h 1047750"/>
              <a:gd name="connsiteX48" fmla="*/ 690562 w 4450556"/>
              <a:gd name="connsiteY48" fmla="*/ 711994 h 1047750"/>
              <a:gd name="connsiteX49" fmla="*/ 754856 w 4450556"/>
              <a:gd name="connsiteY49" fmla="*/ 711994 h 1047750"/>
              <a:gd name="connsiteX50" fmla="*/ 754856 w 4450556"/>
              <a:gd name="connsiteY50" fmla="*/ 735807 h 1047750"/>
              <a:gd name="connsiteX51" fmla="*/ 878681 w 4450556"/>
              <a:gd name="connsiteY51" fmla="*/ 735807 h 1047750"/>
              <a:gd name="connsiteX52" fmla="*/ 878681 w 4450556"/>
              <a:gd name="connsiteY52" fmla="*/ 757238 h 1047750"/>
              <a:gd name="connsiteX53" fmla="*/ 933450 w 4450556"/>
              <a:gd name="connsiteY53" fmla="*/ 757238 h 1047750"/>
              <a:gd name="connsiteX54" fmla="*/ 933450 w 4450556"/>
              <a:gd name="connsiteY54" fmla="*/ 781050 h 1047750"/>
              <a:gd name="connsiteX55" fmla="*/ 971550 w 4450556"/>
              <a:gd name="connsiteY55" fmla="*/ 781050 h 1047750"/>
              <a:gd name="connsiteX56" fmla="*/ 971550 w 4450556"/>
              <a:gd name="connsiteY56" fmla="*/ 814388 h 1047750"/>
              <a:gd name="connsiteX57" fmla="*/ 988218 w 4450556"/>
              <a:gd name="connsiteY57" fmla="*/ 814388 h 1047750"/>
              <a:gd name="connsiteX58" fmla="*/ 988218 w 4450556"/>
              <a:gd name="connsiteY58" fmla="*/ 852488 h 1047750"/>
              <a:gd name="connsiteX59" fmla="*/ 1052512 w 4450556"/>
              <a:gd name="connsiteY59" fmla="*/ 852488 h 1047750"/>
              <a:gd name="connsiteX60" fmla="*/ 1052512 w 4450556"/>
              <a:gd name="connsiteY60" fmla="*/ 876300 h 1047750"/>
              <a:gd name="connsiteX61" fmla="*/ 1119187 w 4450556"/>
              <a:gd name="connsiteY61" fmla="*/ 876300 h 1047750"/>
              <a:gd name="connsiteX62" fmla="*/ 1119187 w 4450556"/>
              <a:gd name="connsiteY62" fmla="*/ 892969 h 1047750"/>
              <a:gd name="connsiteX63" fmla="*/ 1162050 w 4450556"/>
              <a:gd name="connsiteY63" fmla="*/ 892969 h 1047750"/>
              <a:gd name="connsiteX64" fmla="*/ 1162050 w 4450556"/>
              <a:gd name="connsiteY64" fmla="*/ 914400 h 1047750"/>
              <a:gd name="connsiteX65" fmla="*/ 1221581 w 4450556"/>
              <a:gd name="connsiteY65" fmla="*/ 914400 h 1047750"/>
              <a:gd name="connsiteX66" fmla="*/ 1221581 w 4450556"/>
              <a:gd name="connsiteY66" fmla="*/ 933450 h 1047750"/>
              <a:gd name="connsiteX67" fmla="*/ 1266825 w 4450556"/>
              <a:gd name="connsiteY67" fmla="*/ 933450 h 1047750"/>
              <a:gd name="connsiteX68" fmla="*/ 1266825 w 4450556"/>
              <a:gd name="connsiteY68" fmla="*/ 959644 h 1047750"/>
              <a:gd name="connsiteX69" fmla="*/ 1433512 w 4450556"/>
              <a:gd name="connsiteY69" fmla="*/ 959644 h 1047750"/>
              <a:gd name="connsiteX70" fmla="*/ 1433512 w 4450556"/>
              <a:gd name="connsiteY70" fmla="*/ 959644 h 1047750"/>
              <a:gd name="connsiteX71" fmla="*/ 1433512 w 4450556"/>
              <a:gd name="connsiteY71" fmla="*/ 985838 h 1047750"/>
              <a:gd name="connsiteX72" fmla="*/ 1776412 w 4450556"/>
              <a:gd name="connsiteY72" fmla="*/ 985838 h 1047750"/>
              <a:gd name="connsiteX73" fmla="*/ 1776412 w 4450556"/>
              <a:gd name="connsiteY73" fmla="*/ 1000125 h 1047750"/>
              <a:gd name="connsiteX74" fmla="*/ 3428998 w 4450556"/>
              <a:gd name="connsiteY74" fmla="*/ 1004499 h 1047750"/>
              <a:gd name="connsiteX75" fmla="*/ 3428999 w 4450556"/>
              <a:gd name="connsiteY75" fmla="*/ 1040608 h 1047750"/>
              <a:gd name="connsiteX76" fmla="*/ 4450556 w 4450556"/>
              <a:gd name="connsiteY76" fmla="*/ 1047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450556" h="1047750">
                <a:moveTo>
                  <a:pt x="0" y="0"/>
                </a:moveTo>
                <a:lnTo>
                  <a:pt x="114300" y="0"/>
                </a:lnTo>
                <a:lnTo>
                  <a:pt x="114300" y="38100"/>
                </a:lnTo>
                <a:lnTo>
                  <a:pt x="128587" y="38100"/>
                </a:lnTo>
                <a:lnTo>
                  <a:pt x="128587" y="57150"/>
                </a:lnTo>
                <a:lnTo>
                  <a:pt x="183356" y="57150"/>
                </a:lnTo>
                <a:lnTo>
                  <a:pt x="183356" y="100013"/>
                </a:lnTo>
                <a:lnTo>
                  <a:pt x="202406" y="100013"/>
                </a:lnTo>
                <a:lnTo>
                  <a:pt x="202406" y="138113"/>
                </a:lnTo>
                <a:lnTo>
                  <a:pt x="221456" y="138113"/>
                </a:lnTo>
                <a:lnTo>
                  <a:pt x="221456" y="171450"/>
                </a:lnTo>
                <a:lnTo>
                  <a:pt x="242887" y="171450"/>
                </a:lnTo>
                <a:lnTo>
                  <a:pt x="242887" y="200025"/>
                </a:lnTo>
                <a:lnTo>
                  <a:pt x="254793" y="200025"/>
                </a:lnTo>
                <a:lnTo>
                  <a:pt x="254793" y="230982"/>
                </a:lnTo>
                <a:lnTo>
                  <a:pt x="269081" y="230982"/>
                </a:lnTo>
                <a:lnTo>
                  <a:pt x="269081" y="276225"/>
                </a:lnTo>
                <a:lnTo>
                  <a:pt x="288131" y="276225"/>
                </a:lnTo>
                <a:lnTo>
                  <a:pt x="288131" y="314325"/>
                </a:lnTo>
                <a:lnTo>
                  <a:pt x="302418" y="314325"/>
                </a:lnTo>
                <a:lnTo>
                  <a:pt x="302418" y="352425"/>
                </a:lnTo>
                <a:lnTo>
                  <a:pt x="302418" y="352425"/>
                </a:lnTo>
                <a:lnTo>
                  <a:pt x="316706" y="366713"/>
                </a:lnTo>
                <a:lnTo>
                  <a:pt x="350043" y="366713"/>
                </a:lnTo>
                <a:lnTo>
                  <a:pt x="350043" y="395288"/>
                </a:lnTo>
                <a:lnTo>
                  <a:pt x="371475" y="395288"/>
                </a:lnTo>
                <a:lnTo>
                  <a:pt x="371475" y="428625"/>
                </a:lnTo>
                <a:lnTo>
                  <a:pt x="395287" y="428625"/>
                </a:lnTo>
                <a:lnTo>
                  <a:pt x="395287" y="454819"/>
                </a:lnTo>
                <a:lnTo>
                  <a:pt x="426243" y="454819"/>
                </a:lnTo>
                <a:lnTo>
                  <a:pt x="426243" y="476250"/>
                </a:lnTo>
                <a:lnTo>
                  <a:pt x="452437" y="476250"/>
                </a:lnTo>
                <a:lnTo>
                  <a:pt x="452437" y="509588"/>
                </a:lnTo>
                <a:lnTo>
                  <a:pt x="476250" y="509588"/>
                </a:lnTo>
                <a:lnTo>
                  <a:pt x="476250" y="547688"/>
                </a:lnTo>
                <a:lnTo>
                  <a:pt x="509587" y="547688"/>
                </a:lnTo>
                <a:lnTo>
                  <a:pt x="509587" y="547688"/>
                </a:lnTo>
                <a:lnTo>
                  <a:pt x="509587" y="569119"/>
                </a:lnTo>
                <a:lnTo>
                  <a:pt x="509587" y="583407"/>
                </a:lnTo>
                <a:lnTo>
                  <a:pt x="542925" y="583407"/>
                </a:lnTo>
                <a:lnTo>
                  <a:pt x="542925" y="600075"/>
                </a:lnTo>
                <a:lnTo>
                  <a:pt x="564356" y="600075"/>
                </a:lnTo>
                <a:lnTo>
                  <a:pt x="564356" y="621507"/>
                </a:lnTo>
                <a:lnTo>
                  <a:pt x="597693" y="621507"/>
                </a:lnTo>
                <a:lnTo>
                  <a:pt x="597693" y="642938"/>
                </a:lnTo>
                <a:lnTo>
                  <a:pt x="633412" y="642938"/>
                </a:lnTo>
                <a:lnTo>
                  <a:pt x="633412" y="681038"/>
                </a:lnTo>
                <a:lnTo>
                  <a:pt x="690562" y="681038"/>
                </a:lnTo>
                <a:lnTo>
                  <a:pt x="690562" y="711994"/>
                </a:lnTo>
                <a:lnTo>
                  <a:pt x="754856" y="711994"/>
                </a:lnTo>
                <a:lnTo>
                  <a:pt x="754856" y="735807"/>
                </a:lnTo>
                <a:lnTo>
                  <a:pt x="878681" y="735807"/>
                </a:lnTo>
                <a:lnTo>
                  <a:pt x="878681" y="757238"/>
                </a:lnTo>
                <a:lnTo>
                  <a:pt x="933450" y="757238"/>
                </a:lnTo>
                <a:lnTo>
                  <a:pt x="933450" y="781050"/>
                </a:lnTo>
                <a:lnTo>
                  <a:pt x="971550" y="781050"/>
                </a:lnTo>
                <a:lnTo>
                  <a:pt x="971550" y="814388"/>
                </a:lnTo>
                <a:lnTo>
                  <a:pt x="988218" y="814388"/>
                </a:lnTo>
                <a:lnTo>
                  <a:pt x="988218" y="852488"/>
                </a:lnTo>
                <a:lnTo>
                  <a:pt x="1052512" y="852488"/>
                </a:lnTo>
                <a:lnTo>
                  <a:pt x="1052512" y="876300"/>
                </a:lnTo>
                <a:lnTo>
                  <a:pt x="1119187" y="876300"/>
                </a:lnTo>
                <a:lnTo>
                  <a:pt x="1119187" y="892969"/>
                </a:lnTo>
                <a:lnTo>
                  <a:pt x="1162050" y="892969"/>
                </a:lnTo>
                <a:lnTo>
                  <a:pt x="1162050" y="914400"/>
                </a:lnTo>
                <a:lnTo>
                  <a:pt x="1221581" y="914400"/>
                </a:lnTo>
                <a:lnTo>
                  <a:pt x="1221581" y="933450"/>
                </a:lnTo>
                <a:lnTo>
                  <a:pt x="1266825" y="933450"/>
                </a:lnTo>
                <a:lnTo>
                  <a:pt x="1266825" y="959644"/>
                </a:lnTo>
                <a:lnTo>
                  <a:pt x="1433512" y="959644"/>
                </a:lnTo>
                <a:lnTo>
                  <a:pt x="1433512" y="959644"/>
                </a:lnTo>
                <a:lnTo>
                  <a:pt x="1433512" y="985838"/>
                </a:lnTo>
                <a:lnTo>
                  <a:pt x="1776412" y="985838"/>
                </a:lnTo>
                <a:lnTo>
                  <a:pt x="1776412" y="1000125"/>
                </a:lnTo>
                <a:lnTo>
                  <a:pt x="3428998" y="1004499"/>
                </a:lnTo>
                <a:cubicBezTo>
                  <a:pt x="3428998" y="1022756"/>
                  <a:pt x="3428999" y="1022351"/>
                  <a:pt x="3428999" y="1040608"/>
                </a:cubicBezTo>
                <a:cubicBezTo>
                  <a:pt x="3444081" y="1039418"/>
                  <a:pt x="4447381" y="1046162"/>
                  <a:pt x="4450556" y="1047750"/>
                </a:cubicBezTo>
              </a:path>
            </a:pathLst>
          </a:custGeom>
          <a:noFill/>
          <a:ln w="28575">
            <a:solidFill>
              <a:srgbClr val="015873"/>
            </a:solidFill>
            <a:miter lim="800000"/>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sp>
        <p:nvSpPr>
          <p:cNvPr id="658" name="TextBox 657">
            <a:extLst>
              <a:ext uri="{FF2B5EF4-FFF2-40B4-BE49-F238E27FC236}">
                <a16:creationId xmlns:a16="http://schemas.microsoft.com/office/drawing/2014/main" id="{87573F51-0E83-4569-283D-7C059D44FC36}"/>
              </a:ext>
            </a:extLst>
          </p:cNvPr>
          <p:cNvSpPr txBox="1"/>
          <p:nvPr/>
        </p:nvSpPr>
        <p:spPr bwMode="auto">
          <a:xfrm>
            <a:off x="6608191" y="1502085"/>
            <a:ext cx="514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600" b="1" dirty="0">
                <a:solidFill>
                  <a:srgbClr val="000000"/>
                </a:solidFill>
                <a:cs typeface="Arial" panose="020B0604020202020204" pitchFamily="34" charset="0"/>
              </a:rPr>
              <a:t>rwPFS for </a:t>
            </a:r>
            <a:r>
              <a:rPr lang="en-US" sz="1600" b="1" i="1" dirty="0">
                <a:solidFill>
                  <a:srgbClr val="000000"/>
                </a:solidFill>
                <a:cs typeface="Arial" panose="020B0604020202020204" pitchFamily="34" charset="0"/>
              </a:rPr>
              <a:t>EGFR </a:t>
            </a:r>
            <a:r>
              <a:rPr lang="en-US" sz="1600" b="1" dirty="0">
                <a:solidFill>
                  <a:srgbClr val="000000"/>
                </a:solidFill>
                <a:cs typeface="Arial" panose="020B0604020202020204" pitchFamily="34" charset="0"/>
              </a:rPr>
              <a:t>Ex20ins+ vs </a:t>
            </a:r>
            <a:r>
              <a:rPr lang="en-US" sz="1600" b="1" i="1" dirty="0">
                <a:solidFill>
                  <a:srgbClr val="000000"/>
                </a:solidFill>
                <a:cs typeface="Arial" panose="020B0604020202020204" pitchFamily="34" charset="0"/>
              </a:rPr>
              <a:t>EGFR </a:t>
            </a:r>
            <a:r>
              <a:rPr lang="en-US" sz="1600" b="1" dirty="0">
                <a:solidFill>
                  <a:srgbClr val="000000"/>
                </a:solidFill>
                <a:cs typeface="Arial" panose="020B0604020202020204" pitchFamily="34" charset="0"/>
              </a:rPr>
              <a:t>L858R/Ex19del+ </a:t>
            </a:r>
            <a:br>
              <a:rPr lang="en-US" sz="1600" b="1" dirty="0">
                <a:solidFill>
                  <a:srgbClr val="000000"/>
                </a:solidFill>
                <a:cs typeface="Arial" panose="020B0604020202020204" pitchFamily="34" charset="0"/>
              </a:rPr>
            </a:br>
            <a:r>
              <a:rPr lang="en-US" sz="1600" b="1" dirty="0">
                <a:solidFill>
                  <a:srgbClr val="000000"/>
                </a:solidFill>
                <a:cs typeface="Arial" panose="020B0604020202020204" pitchFamily="34" charset="0"/>
              </a:rPr>
              <a:t>Adv NSCLC With First-line EGFR TKI Therapy (n = 2825)*</a:t>
            </a:r>
            <a:endParaRPr lang="en-US" sz="1600" b="1" i="1" dirty="0">
              <a:solidFill>
                <a:srgbClr val="000000"/>
              </a:solidFill>
              <a:cs typeface="Arial" panose="020B0604020202020204" pitchFamily="34" charset="0"/>
            </a:endParaRPr>
          </a:p>
        </p:txBody>
      </p:sp>
      <p:sp>
        <p:nvSpPr>
          <p:cNvPr id="659" name="Rectangle 658">
            <a:extLst>
              <a:ext uri="{FF2B5EF4-FFF2-40B4-BE49-F238E27FC236}">
                <a16:creationId xmlns:a16="http://schemas.microsoft.com/office/drawing/2014/main" id="{018E6C93-97A0-314A-1579-345D9B8A3B96}"/>
              </a:ext>
            </a:extLst>
          </p:cNvPr>
          <p:cNvSpPr/>
          <p:nvPr/>
        </p:nvSpPr>
        <p:spPr bwMode="auto">
          <a:xfrm>
            <a:off x="9007704" y="3018898"/>
            <a:ext cx="620142" cy="453962"/>
          </a:xfrm>
          <a:prstGeom prst="rect">
            <a:avLst/>
          </a:prstGeom>
          <a:solidFill>
            <a:srgbClr val="FFFFFF"/>
          </a:solidFill>
          <a:ln w="28575">
            <a:noFill/>
            <a:round/>
            <a:headEnd/>
            <a:tailE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anose="020B0604020202020204" pitchFamily="34" charset="0"/>
            </a:endParaRPr>
          </a:p>
        </p:txBody>
      </p:sp>
      <p:cxnSp>
        <p:nvCxnSpPr>
          <p:cNvPr id="660" name="Straight Connector 659">
            <a:extLst>
              <a:ext uri="{FF2B5EF4-FFF2-40B4-BE49-F238E27FC236}">
                <a16:creationId xmlns:a16="http://schemas.microsoft.com/office/drawing/2014/main" id="{993F2C8C-643F-AB27-8AD9-A195FF29CAEB}"/>
              </a:ext>
            </a:extLst>
          </p:cNvPr>
          <p:cNvCxnSpPr>
            <a:cxnSpLocks/>
          </p:cNvCxnSpPr>
          <p:nvPr/>
        </p:nvCxnSpPr>
        <p:spPr bwMode="auto">
          <a:xfrm>
            <a:off x="8353577" y="3343765"/>
            <a:ext cx="0" cy="845836"/>
          </a:xfrm>
          <a:prstGeom prst="line">
            <a:avLst/>
          </a:prstGeom>
          <a:noFill/>
          <a:ln w="28575" cap="flat" cmpd="sng" algn="ctr">
            <a:solidFill>
              <a:srgbClr val="000000"/>
            </a:solidFill>
            <a:prstDash val="sysDot"/>
            <a:round/>
            <a:headEnd type="none" w="med" len="med"/>
            <a:tailEnd type="none" w="med" len="med"/>
          </a:ln>
          <a:effectLst/>
        </p:spPr>
      </p:cxnSp>
      <p:cxnSp>
        <p:nvCxnSpPr>
          <p:cNvPr id="661" name="Straight Connector 660">
            <a:extLst>
              <a:ext uri="{FF2B5EF4-FFF2-40B4-BE49-F238E27FC236}">
                <a16:creationId xmlns:a16="http://schemas.microsoft.com/office/drawing/2014/main" id="{247AC05B-6869-1FE4-1A47-AED09168C0D8}"/>
              </a:ext>
            </a:extLst>
          </p:cNvPr>
          <p:cNvCxnSpPr>
            <a:cxnSpLocks/>
          </p:cNvCxnSpPr>
          <p:nvPr/>
        </p:nvCxnSpPr>
        <p:spPr bwMode="auto">
          <a:xfrm>
            <a:off x="9415364" y="3671201"/>
            <a:ext cx="0" cy="530315"/>
          </a:xfrm>
          <a:prstGeom prst="line">
            <a:avLst/>
          </a:prstGeom>
          <a:noFill/>
          <a:ln w="28575" cap="flat" cmpd="sng" algn="ctr">
            <a:solidFill>
              <a:srgbClr val="000000"/>
            </a:solidFill>
            <a:prstDash val="sysDot"/>
            <a:round/>
            <a:headEnd type="none" w="med" len="med"/>
            <a:tailEnd type="none" w="med" len="med"/>
          </a:ln>
          <a:effectLst/>
        </p:spPr>
      </p:cxnSp>
      <p:cxnSp>
        <p:nvCxnSpPr>
          <p:cNvPr id="662" name="Straight Connector 661">
            <a:extLst>
              <a:ext uri="{FF2B5EF4-FFF2-40B4-BE49-F238E27FC236}">
                <a16:creationId xmlns:a16="http://schemas.microsoft.com/office/drawing/2014/main" id="{CB1FB808-926B-FBE8-69DD-31CDA0DB4C6B}"/>
              </a:ext>
            </a:extLst>
          </p:cNvPr>
          <p:cNvCxnSpPr>
            <a:cxnSpLocks/>
          </p:cNvCxnSpPr>
          <p:nvPr/>
        </p:nvCxnSpPr>
        <p:spPr bwMode="auto">
          <a:xfrm>
            <a:off x="10478301" y="3881012"/>
            <a:ext cx="0" cy="327401"/>
          </a:xfrm>
          <a:prstGeom prst="line">
            <a:avLst/>
          </a:prstGeom>
          <a:noFill/>
          <a:ln w="28575" cap="flat" cmpd="sng" algn="ctr">
            <a:solidFill>
              <a:srgbClr val="000000"/>
            </a:solidFill>
            <a:prstDash val="sysDot"/>
            <a:round/>
            <a:headEnd type="none" w="med" len="med"/>
            <a:tailEnd type="none" w="med" len="med"/>
          </a:ln>
          <a:effectLst/>
        </p:spPr>
      </p:cxnSp>
      <p:cxnSp>
        <p:nvCxnSpPr>
          <p:cNvPr id="663" name="Straight Connector 662">
            <a:extLst>
              <a:ext uri="{FF2B5EF4-FFF2-40B4-BE49-F238E27FC236}">
                <a16:creationId xmlns:a16="http://schemas.microsoft.com/office/drawing/2014/main" id="{53F0819F-4BE0-9D53-02A9-D9D41AE70E24}"/>
              </a:ext>
            </a:extLst>
          </p:cNvPr>
          <p:cNvCxnSpPr>
            <a:cxnSpLocks/>
          </p:cNvCxnSpPr>
          <p:nvPr/>
        </p:nvCxnSpPr>
        <p:spPr bwMode="auto">
          <a:xfrm>
            <a:off x="11538603" y="3975497"/>
            <a:ext cx="0" cy="226729"/>
          </a:xfrm>
          <a:prstGeom prst="line">
            <a:avLst/>
          </a:prstGeom>
          <a:noFill/>
          <a:ln w="28575" cap="flat" cmpd="sng" algn="ctr">
            <a:solidFill>
              <a:srgbClr val="000000"/>
            </a:solidFill>
            <a:prstDash val="sysDot"/>
            <a:round/>
            <a:headEnd type="none" w="med" len="med"/>
            <a:tailEnd type="none" w="med" len="med"/>
          </a:ln>
          <a:effectLst/>
        </p:spPr>
      </p:cxnSp>
      <p:sp>
        <p:nvSpPr>
          <p:cNvPr id="664" name="TextBox 663">
            <a:extLst>
              <a:ext uri="{FF2B5EF4-FFF2-40B4-BE49-F238E27FC236}">
                <a16:creationId xmlns:a16="http://schemas.microsoft.com/office/drawing/2014/main" id="{6EE4E8AF-9B25-7B9C-9C83-277504947947}"/>
              </a:ext>
            </a:extLst>
          </p:cNvPr>
          <p:cNvSpPr txBox="1"/>
          <p:nvPr/>
        </p:nvSpPr>
        <p:spPr bwMode="auto">
          <a:xfrm>
            <a:off x="5848121" y="4581208"/>
            <a:ext cx="1317155" cy="646331"/>
          </a:xfrm>
          <a:prstGeom prst="rect">
            <a:avLst/>
          </a:prstGeom>
          <a:noFill/>
          <a:ln>
            <a:noFill/>
          </a:ln>
        </p:spPr>
        <p:txBody>
          <a:bodyPr wrap="none" rtlCol="0">
            <a:spAutoFit/>
          </a:bodyPr>
          <a:lstStyle/>
          <a:p>
            <a:pPr algn="r">
              <a:spcBef>
                <a:spcPct val="50000"/>
              </a:spcBef>
              <a:spcAft>
                <a:spcPct val="0"/>
              </a:spcAft>
              <a:defRPr/>
            </a:pPr>
            <a:r>
              <a:rPr lang="en-US" sz="1200" b="1" dirty="0">
                <a:solidFill>
                  <a:srgbClr val="000000"/>
                </a:solidFill>
                <a:cs typeface="Arial" panose="020B0604020202020204" pitchFamily="34" charset="0"/>
              </a:rPr>
              <a:t>Patients at Risk, n</a:t>
            </a:r>
            <a:br>
              <a:rPr lang="en-US" sz="1200" b="1" dirty="0">
                <a:solidFill>
                  <a:srgbClr val="000000"/>
                </a:solidFill>
                <a:cs typeface="Arial" panose="020B0604020202020204" pitchFamily="34" charset="0"/>
              </a:rPr>
            </a:br>
            <a:r>
              <a:rPr lang="en-US" sz="1200" b="1" dirty="0">
                <a:solidFill>
                  <a:srgbClr val="E1471D"/>
                </a:solidFill>
                <a:cs typeface="Arial" panose="020B0604020202020204" pitchFamily="34" charset="0"/>
              </a:rPr>
              <a:t>Common </a:t>
            </a:r>
            <a:r>
              <a:rPr lang="en-US" sz="1200" b="1" i="1" dirty="0">
                <a:solidFill>
                  <a:srgbClr val="E1471D"/>
                </a:solidFill>
                <a:cs typeface="Arial" panose="020B0604020202020204" pitchFamily="34" charset="0"/>
              </a:rPr>
              <a:t>EGFR</a:t>
            </a:r>
            <a:br>
              <a:rPr lang="en-US" sz="1200" b="1" dirty="0">
                <a:solidFill>
                  <a:srgbClr val="000000"/>
                </a:solidFill>
                <a:cs typeface="Arial" panose="020B0604020202020204" pitchFamily="34" charset="0"/>
              </a:rPr>
            </a:br>
            <a:r>
              <a:rPr lang="en-US" sz="1200" b="1" i="1" dirty="0">
                <a:solidFill>
                  <a:srgbClr val="015873"/>
                </a:solidFill>
                <a:cs typeface="Arial" panose="020B0604020202020204" pitchFamily="34" charset="0"/>
              </a:rPr>
              <a:t>EGFR</a:t>
            </a:r>
            <a:r>
              <a:rPr lang="en-US" sz="1200" b="1" i="1" dirty="0">
                <a:solidFill>
                  <a:srgbClr val="000000"/>
                </a:solidFill>
                <a:cs typeface="Arial" panose="020B0604020202020204" pitchFamily="34" charset="0"/>
              </a:rPr>
              <a:t> </a:t>
            </a:r>
            <a:r>
              <a:rPr lang="en-US" sz="1200" b="1" dirty="0">
                <a:solidFill>
                  <a:srgbClr val="015873"/>
                </a:solidFill>
                <a:cs typeface="Arial" panose="020B0604020202020204" pitchFamily="34" charset="0"/>
              </a:rPr>
              <a:t>ex20ins</a:t>
            </a:r>
          </a:p>
        </p:txBody>
      </p:sp>
      <p:sp>
        <p:nvSpPr>
          <p:cNvPr id="665" name="Freeform: Shape 664">
            <a:extLst>
              <a:ext uri="{FF2B5EF4-FFF2-40B4-BE49-F238E27FC236}">
                <a16:creationId xmlns:a16="http://schemas.microsoft.com/office/drawing/2014/main" id="{D571AEA6-7DA5-86F3-D230-B734AAEBF35C}"/>
              </a:ext>
            </a:extLst>
          </p:cNvPr>
          <p:cNvSpPr/>
          <p:nvPr/>
        </p:nvSpPr>
        <p:spPr bwMode="auto">
          <a:xfrm>
            <a:off x="7289476" y="2955230"/>
            <a:ext cx="4464793" cy="1248174"/>
          </a:xfrm>
          <a:custGeom>
            <a:avLst/>
            <a:gdLst>
              <a:gd name="connsiteX0" fmla="*/ 0 w 3911407"/>
              <a:gd name="connsiteY0" fmla="*/ 0 h 1248174"/>
              <a:gd name="connsiteX1" fmla="*/ 0 w 3911407"/>
              <a:gd name="connsiteY1" fmla="*/ 1248174 h 1248174"/>
              <a:gd name="connsiteX2" fmla="*/ 3911407 w 3911407"/>
              <a:gd name="connsiteY2" fmla="*/ 1248174 h 1248174"/>
            </a:gdLst>
            <a:ahLst/>
            <a:cxnLst>
              <a:cxn ang="0">
                <a:pos x="connsiteX0" y="connsiteY0"/>
              </a:cxn>
              <a:cxn ang="0">
                <a:pos x="connsiteX1" y="connsiteY1"/>
              </a:cxn>
              <a:cxn ang="0">
                <a:pos x="connsiteX2" y="connsiteY2"/>
              </a:cxn>
            </a:cxnLst>
            <a:rect l="l" t="t" r="r" b="b"/>
            <a:pathLst>
              <a:path w="3911407" h="1248174">
                <a:moveTo>
                  <a:pt x="0" y="0"/>
                </a:moveTo>
                <a:lnTo>
                  <a:pt x="0" y="1248174"/>
                </a:lnTo>
                <a:lnTo>
                  <a:pt x="3911407" y="1248174"/>
                </a:lnTo>
              </a:path>
            </a:pathLst>
          </a:custGeom>
          <a:noFill/>
          <a:ln w="28575">
            <a:solidFill>
              <a:srgbClr val="000000"/>
            </a:solidFill>
            <a:miter lim="800000"/>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cxnSp>
        <p:nvCxnSpPr>
          <p:cNvPr id="666" name="Straight Connector 665">
            <a:extLst>
              <a:ext uri="{FF2B5EF4-FFF2-40B4-BE49-F238E27FC236}">
                <a16:creationId xmlns:a16="http://schemas.microsoft.com/office/drawing/2014/main" id="{1660D99B-43AE-6486-D98F-9527BEBE024F}"/>
              </a:ext>
            </a:extLst>
          </p:cNvPr>
          <p:cNvCxnSpPr>
            <a:cxnSpLocks/>
          </p:cNvCxnSpPr>
          <p:nvPr/>
        </p:nvCxnSpPr>
        <p:spPr bwMode="auto">
          <a:xfrm>
            <a:off x="7289490" y="4204636"/>
            <a:ext cx="0" cy="66517"/>
          </a:xfrm>
          <a:prstGeom prst="line">
            <a:avLst/>
          </a:prstGeom>
          <a:noFill/>
          <a:ln w="28575" cap="flat" cmpd="sng" algn="ctr">
            <a:solidFill>
              <a:srgbClr val="000000"/>
            </a:solidFill>
            <a:prstDash val="solid"/>
            <a:round/>
            <a:headEnd type="none" w="med" len="med"/>
            <a:tailEnd type="none" w="med" len="med"/>
          </a:ln>
          <a:effectLst/>
        </p:spPr>
      </p:cxnSp>
      <p:cxnSp>
        <p:nvCxnSpPr>
          <p:cNvPr id="667" name="Straight Connector 666">
            <a:extLst>
              <a:ext uri="{FF2B5EF4-FFF2-40B4-BE49-F238E27FC236}">
                <a16:creationId xmlns:a16="http://schemas.microsoft.com/office/drawing/2014/main" id="{7AC32424-7583-F4D0-0C4B-2618CEEB5BBD}"/>
              </a:ext>
            </a:extLst>
          </p:cNvPr>
          <p:cNvCxnSpPr>
            <a:cxnSpLocks/>
          </p:cNvCxnSpPr>
          <p:nvPr/>
        </p:nvCxnSpPr>
        <p:spPr bwMode="auto">
          <a:xfrm>
            <a:off x="8352427" y="4204636"/>
            <a:ext cx="0" cy="66517"/>
          </a:xfrm>
          <a:prstGeom prst="line">
            <a:avLst/>
          </a:prstGeom>
          <a:noFill/>
          <a:ln w="28575" cap="flat" cmpd="sng" algn="ctr">
            <a:solidFill>
              <a:srgbClr val="000000"/>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CC7FE6A5-EAA9-78A3-0814-66BDE8E8E6A8}"/>
              </a:ext>
            </a:extLst>
          </p:cNvPr>
          <p:cNvCxnSpPr>
            <a:cxnSpLocks/>
          </p:cNvCxnSpPr>
          <p:nvPr/>
        </p:nvCxnSpPr>
        <p:spPr bwMode="auto">
          <a:xfrm>
            <a:off x="9415364" y="4204636"/>
            <a:ext cx="0" cy="66517"/>
          </a:xfrm>
          <a:prstGeom prst="line">
            <a:avLst/>
          </a:prstGeom>
          <a:noFill/>
          <a:ln w="28575" cap="flat" cmpd="sng" algn="ctr">
            <a:solidFill>
              <a:srgbClr val="000000"/>
            </a:soli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id="{8EA6E6C6-32A7-E3C6-BBC8-1EE455E4B1C9}"/>
              </a:ext>
            </a:extLst>
          </p:cNvPr>
          <p:cNvCxnSpPr>
            <a:cxnSpLocks/>
          </p:cNvCxnSpPr>
          <p:nvPr/>
        </p:nvCxnSpPr>
        <p:spPr bwMode="auto">
          <a:xfrm>
            <a:off x="10478301" y="4204636"/>
            <a:ext cx="0" cy="66517"/>
          </a:xfrm>
          <a:prstGeom prst="line">
            <a:avLst/>
          </a:prstGeom>
          <a:noFill/>
          <a:ln w="28575" cap="flat" cmpd="sng" algn="ctr">
            <a:solidFill>
              <a:srgbClr val="000000"/>
            </a:solidFill>
            <a:prstDash val="solid"/>
            <a:round/>
            <a:headEnd type="none" w="med" len="med"/>
            <a:tailEnd type="none" w="med" len="med"/>
          </a:ln>
          <a:effectLst/>
        </p:spPr>
      </p:cxnSp>
      <p:cxnSp>
        <p:nvCxnSpPr>
          <p:cNvPr id="670" name="Straight Connector 669">
            <a:extLst>
              <a:ext uri="{FF2B5EF4-FFF2-40B4-BE49-F238E27FC236}">
                <a16:creationId xmlns:a16="http://schemas.microsoft.com/office/drawing/2014/main" id="{9B68E497-187E-C893-8593-355BDD72AC0B}"/>
              </a:ext>
            </a:extLst>
          </p:cNvPr>
          <p:cNvCxnSpPr>
            <a:cxnSpLocks/>
          </p:cNvCxnSpPr>
          <p:nvPr/>
        </p:nvCxnSpPr>
        <p:spPr bwMode="auto">
          <a:xfrm>
            <a:off x="11541237" y="4204636"/>
            <a:ext cx="0" cy="66517"/>
          </a:xfrm>
          <a:prstGeom prst="line">
            <a:avLst/>
          </a:prstGeom>
          <a:noFill/>
          <a:ln w="28575" cap="flat" cmpd="sng" algn="ctr">
            <a:solidFill>
              <a:srgbClr val="000000"/>
            </a:solidFill>
            <a:prstDash val="solid"/>
            <a:round/>
            <a:headEnd type="none" w="med" len="med"/>
            <a:tailEnd type="none" w="med" len="med"/>
          </a:ln>
          <a:effectLst/>
        </p:spPr>
      </p:cxnSp>
      <p:grpSp>
        <p:nvGrpSpPr>
          <p:cNvPr id="671" name="Group 670">
            <a:extLst>
              <a:ext uri="{FF2B5EF4-FFF2-40B4-BE49-F238E27FC236}">
                <a16:creationId xmlns:a16="http://schemas.microsoft.com/office/drawing/2014/main" id="{BC1179A5-67D8-99DF-DB40-5AF80F4252BB}"/>
              </a:ext>
            </a:extLst>
          </p:cNvPr>
          <p:cNvGrpSpPr/>
          <p:nvPr/>
        </p:nvGrpSpPr>
        <p:grpSpPr>
          <a:xfrm>
            <a:off x="7222959" y="3001002"/>
            <a:ext cx="66517" cy="1202403"/>
            <a:chOff x="1567581" y="2423907"/>
            <a:chExt cx="66517" cy="1202403"/>
          </a:xfrm>
        </p:grpSpPr>
        <p:cxnSp>
          <p:nvCxnSpPr>
            <p:cNvPr id="672" name="Straight Connector 671">
              <a:extLst>
                <a:ext uri="{FF2B5EF4-FFF2-40B4-BE49-F238E27FC236}">
                  <a16:creationId xmlns:a16="http://schemas.microsoft.com/office/drawing/2014/main" id="{ABB89AEF-9C70-FBE7-C906-270549DD1618}"/>
                </a:ext>
              </a:extLst>
            </p:cNvPr>
            <p:cNvCxnSpPr>
              <a:cxnSpLocks/>
            </p:cNvCxnSpPr>
            <p:nvPr/>
          </p:nvCxnSpPr>
          <p:spPr bwMode="auto">
            <a:xfrm rot="5400000">
              <a:off x="1600840" y="3593051"/>
              <a:ext cx="0" cy="66517"/>
            </a:xfrm>
            <a:prstGeom prst="line">
              <a:avLst/>
            </a:prstGeom>
            <a:noFill/>
            <a:ln w="28575" cap="flat" cmpd="sng" algn="ctr">
              <a:solidFill>
                <a:srgbClr val="000000"/>
              </a:solidFill>
              <a:prstDash val="solid"/>
              <a:round/>
              <a:headEnd type="none" w="med" len="med"/>
              <a:tailEnd type="none" w="med" len="med"/>
            </a:ln>
            <a:effectLst/>
          </p:spPr>
        </p:cxnSp>
        <p:cxnSp>
          <p:nvCxnSpPr>
            <p:cNvPr id="673" name="Straight Connector 672">
              <a:extLst>
                <a:ext uri="{FF2B5EF4-FFF2-40B4-BE49-F238E27FC236}">
                  <a16:creationId xmlns:a16="http://schemas.microsoft.com/office/drawing/2014/main" id="{6632665E-DBD3-D210-0900-8CDF18C9C4CE}"/>
                </a:ext>
              </a:extLst>
            </p:cNvPr>
            <p:cNvCxnSpPr>
              <a:cxnSpLocks/>
            </p:cNvCxnSpPr>
            <p:nvPr/>
          </p:nvCxnSpPr>
          <p:spPr bwMode="auto">
            <a:xfrm rot="5400000">
              <a:off x="1600840" y="3291855"/>
              <a:ext cx="0" cy="66517"/>
            </a:xfrm>
            <a:prstGeom prst="line">
              <a:avLst/>
            </a:prstGeom>
            <a:noFill/>
            <a:ln w="28575" cap="flat" cmpd="sng" algn="ctr">
              <a:solidFill>
                <a:srgbClr val="000000"/>
              </a:solidFill>
              <a:prstDash val="solid"/>
              <a:round/>
              <a:headEnd type="none" w="med" len="med"/>
              <a:tailEnd type="none" w="med" len="med"/>
            </a:ln>
            <a:effectLst/>
          </p:spPr>
        </p:cxnSp>
        <p:cxnSp>
          <p:nvCxnSpPr>
            <p:cNvPr id="674" name="Straight Connector 673">
              <a:extLst>
                <a:ext uri="{FF2B5EF4-FFF2-40B4-BE49-F238E27FC236}">
                  <a16:creationId xmlns:a16="http://schemas.microsoft.com/office/drawing/2014/main" id="{DA2986D5-8251-119B-6524-737804002390}"/>
                </a:ext>
              </a:extLst>
            </p:cNvPr>
            <p:cNvCxnSpPr>
              <a:cxnSpLocks/>
            </p:cNvCxnSpPr>
            <p:nvPr/>
          </p:nvCxnSpPr>
          <p:spPr bwMode="auto">
            <a:xfrm rot="5400000">
              <a:off x="1600840" y="2990659"/>
              <a:ext cx="0" cy="66517"/>
            </a:xfrm>
            <a:prstGeom prst="line">
              <a:avLst/>
            </a:prstGeom>
            <a:noFill/>
            <a:ln w="28575" cap="flat" cmpd="sng" algn="ctr">
              <a:solidFill>
                <a:srgbClr val="000000"/>
              </a:solidFill>
              <a:prstDash val="solid"/>
              <a:round/>
              <a:headEnd type="none" w="med" len="med"/>
              <a:tailEnd type="none" w="med" len="med"/>
            </a:ln>
            <a:effectLst/>
          </p:spPr>
        </p:cxnSp>
        <p:cxnSp>
          <p:nvCxnSpPr>
            <p:cNvPr id="675" name="Straight Connector 674">
              <a:extLst>
                <a:ext uri="{FF2B5EF4-FFF2-40B4-BE49-F238E27FC236}">
                  <a16:creationId xmlns:a16="http://schemas.microsoft.com/office/drawing/2014/main" id="{C3C02E47-1135-9E50-5428-56D686219086}"/>
                </a:ext>
              </a:extLst>
            </p:cNvPr>
            <p:cNvCxnSpPr>
              <a:cxnSpLocks/>
            </p:cNvCxnSpPr>
            <p:nvPr/>
          </p:nvCxnSpPr>
          <p:spPr bwMode="auto">
            <a:xfrm rot="5400000">
              <a:off x="1600840" y="2689463"/>
              <a:ext cx="0" cy="66517"/>
            </a:xfrm>
            <a:prstGeom prst="line">
              <a:avLst/>
            </a:prstGeom>
            <a:noFill/>
            <a:ln w="28575" cap="flat" cmpd="sng" algn="ctr">
              <a:solidFill>
                <a:srgbClr val="000000"/>
              </a:solidFill>
              <a:prstDash val="solid"/>
              <a:round/>
              <a:headEnd type="none" w="med" len="med"/>
              <a:tailEnd type="none" w="med" len="med"/>
            </a:ln>
            <a:effectLst/>
          </p:spPr>
        </p:cxnSp>
        <p:cxnSp>
          <p:nvCxnSpPr>
            <p:cNvPr id="676" name="Straight Connector 675">
              <a:extLst>
                <a:ext uri="{FF2B5EF4-FFF2-40B4-BE49-F238E27FC236}">
                  <a16:creationId xmlns:a16="http://schemas.microsoft.com/office/drawing/2014/main" id="{B3CA7D24-03B8-9CF2-40F4-7C489343675F}"/>
                </a:ext>
              </a:extLst>
            </p:cNvPr>
            <p:cNvCxnSpPr>
              <a:cxnSpLocks/>
            </p:cNvCxnSpPr>
            <p:nvPr/>
          </p:nvCxnSpPr>
          <p:spPr bwMode="auto">
            <a:xfrm rot="5400000">
              <a:off x="1600840" y="2390648"/>
              <a:ext cx="0" cy="66517"/>
            </a:xfrm>
            <a:prstGeom prst="line">
              <a:avLst/>
            </a:prstGeom>
            <a:noFill/>
            <a:ln w="28575" cap="flat" cmpd="sng" algn="ctr">
              <a:solidFill>
                <a:srgbClr val="000000"/>
              </a:solidFill>
              <a:prstDash val="solid"/>
              <a:round/>
              <a:headEnd type="none" w="med" len="med"/>
              <a:tailEnd type="none" w="med" len="med"/>
            </a:ln>
            <a:effectLst/>
          </p:spPr>
        </p:cxnSp>
      </p:grpSp>
      <p:sp>
        <p:nvSpPr>
          <p:cNvPr id="677" name="TextBox 676">
            <a:extLst>
              <a:ext uri="{FF2B5EF4-FFF2-40B4-BE49-F238E27FC236}">
                <a16:creationId xmlns:a16="http://schemas.microsoft.com/office/drawing/2014/main" id="{CB3F54B3-8C13-41AD-1D45-0C57667EE135}"/>
              </a:ext>
            </a:extLst>
          </p:cNvPr>
          <p:cNvSpPr txBox="1"/>
          <p:nvPr/>
        </p:nvSpPr>
        <p:spPr bwMode="auto">
          <a:xfrm>
            <a:off x="8124661" y="3049958"/>
            <a:ext cx="462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200" dirty="0">
                <a:solidFill>
                  <a:srgbClr val="E1471D"/>
                </a:solidFill>
                <a:cs typeface="Arial" panose="020B0604020202020204" pitchFamily="34" charset="0"/>
              </a:rPr>
              <a:t>72%</a:t>
            </a:r>
          </a:p>
        </p:txBody>
      </p:sp>
      <p:sp>
        <p:nvSpPr>
          <p:cNvPr id="678" name="TextBox 677">
            <a:extLst>
              <a:ext uri="{FF2B5EF4-FFF2-40B4-BE49-F238E27FC236}">
                <a16:creationId xmlns:a16="http://schemas.microsoft.com/office/drawing/2014/main" id="{4DBA1AEE-5DC5-528F-9E32-FAFC59A3168D}"/>
              </a:ext>
            </a:extLst>
          </p:cNvPr>
          <p:cNvSpPr txBox="1"/>
          <p:nvPr/>
        </p:nvSpPr>
        <p:spPr bwMode="auto">
          <a:xfrm>
            <a:off x="10068664" y="3981367"/>
            <a:ext cx="462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200" dirty="0">
                <a:solidFill>
                  <a:srgbClr val="015873"/>
                </a:solidFill>
                <a:cs typeface="Arial" panose="020B0604020202020204" pitchFamily="34" charset="0"/>
              </a:rPr>
              <a:t>13%</a:t>
            </a:r>
          </a:p>
        </p:txBody>
      </p:sp>
      <p:grpSp>
        <p:nvGrpSpPr>
          <p:cNvPr id="679" name="Group 678">
            <a:extLst>
              <a:ext uri="{FF2B5EF4-FFF2-40B4-BE49-F238E27FC236}">
                <a16:creationId xmlns:a16="http://schemas.microsoft.com/office/drawing/2014/main" id="{D4BC9426-81F9-663B-8FBA-EB9D1B4EE2D6}"/>
              </a:ext>
            </a:extLst>
          </p:cNvPr>
          <p:cNvGrpSpPr/>
          <p:nvPr/>
        </p:nvGrpSpPr>
        <p:grpSpPr>
          <a:xfrm>
            <a:off x="7063962" y="4221217"/>
            <a:ext cx="4698338" cy="338922"/>
            <a:chOff x="1405975" y="3644122"/>
            <a:chExt cx="4698338" cy="338922"/>
          </a:xfrm>
        </p:grpSpPr>
        <p:sp>
          <p:nvSpPr>
            <p:cNvPr id="680" name="TextBox 679">
              <a:extLst>
                <a:ext uri="{FF2B5EF4-FFF2-40B4-BE49-F238E27FC236}">
                  <a16:creationId xmlns:a16="http://schemas.microsoft.com/office/drawing/2014/main" id="{A3ABA33E-6201-FDA6-FC7C-10AB6F7A10A5}"/>
                </a:ext>
              </a:extLst>
            </p:cNvPr>
            <p:cNvSpPr txBox="1"/>
            <p:nvPr/>
          </p:nvSpPr>
          <p:spPr bwMode="auto">
            <a:xfrm>
              <a:off x="1405975" y="3644122"/>
              <a:ext cx="4520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600" dirty="0">
                  <a:solidFill>
                    <a:srgbClr val="000000"/>
                  </a:solidFill>
                  <a:cs typeface="Arial" panose="020B0604020202020204" pitchFamily="34" charset="0"/>
                </a:rPr>
                <a:t>0</a:t>
              </a:r>
            </a:p>
          </p:txBody>
        </p:sp>
        <p:sp>
          <p:nvSpPr>
            <p:cNvPr id="681" name="TextBox 680">
              <a:extLst>
                <a:ext uri="{FF2B5EF4-FFF2-40B4-BE49-F238E27FC236}">
                  <a16:creationId xmlns:a16="http://schemas.microsoft.com/office/drawing/2014/main" id="{87EA0D61-5423-D908-5DCF-3D2F0410CACC}"/>
                </a:ext>
              </a:extLst>
            </p:cNvPr>
            <p:cNvSpPr txBox="1"/>
            <p:nvPr/>
          </p:nvSpPr>
          <p:spPr bwMode="auto">
            <a:xfrm>
              <a:off x="2470582" y="3644122"/>
              <a:ext cx="4520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600" dirty="0">
                  <a:solidFill>
                    <a:srgbClr val="000000"/>
                  </a:solidFill>
                  <a:cs typeface="Arial" panose="020B0604020202020204" pitchFamily="34" charset="0"/>
                </a:rPr>
                <a:t>6</a:t>
              </a:r>
            </a:p>
          </p:txBody>
        </p:sp>
        <p:sp>
          <p:nvSpPr>
            <p:cNvPr id="682" name="TextBox 681">
              <a:extLst>
                <a:ext uri="{FF2B5EF4-FFF2-40B4-BE49-F238E27FC236}">
                  <a16:creationId xmlns:a16="http://schemas.microsoft.com/office/drawing/2014/main" id="{77AC7307-27B9-4392-64FF-84F4FE5830DA}"/>
                </a:ext>
              </a:extLst>
            </p:cNvPr>
            <p:cNvSpPr txBox="1"/>
            <p:nvPr/>
          </p:nvSpPr>
          <p:spPr bwMode="auto">
            <a:xfrm>
              <a:off x="3532744" y="3644122"/>
              <a:ext cx="4520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600" dirty="0">
                  <a:solidFill>
                    <a:srgbClr val="000000"/>
                  </a:solidFill>
                  <a:cs typeface="Arial" panose="020B0604020202020204" pitchFamily="34" charset="0"/>
                </a:rPr>
                <a:t>12</a:t>
              </a:r>
            </a:p>
          </p:txBody>
        </p:sp>
        <p:sp>
          <p:nvSpPr>
            <p:cNvPr id="683" name="TextBox 682">
              <a:extLst>
                <a:ext uri="{FF2B5EF4-FFF2-40B4-BE49-F238E27FC236}">
                  <a16:creationId xmlns:a16="http://schemas.microsoft.com/office/drawing/2014/main" id="{6F1DFD39-2F67-D815-AA16-7CC11268141D}"/>
                </a:ext>
              </a:extLst>
            </p:cNvPr>
            <p:cNvSpPr txBox="1"/>
            <p:nvPr/>
          </p:nvSpPr>
          <p:spPr bwMode="auto">
            <a:xfrm>
              <a:off x="4595191" y="3644122"/>
              <a:ext cx="4520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600" dirty="0">
                  <a:solidFill>
                    <a:srgbClr val="000000"/>
                  </a:solidFill>
                  <a:cs typeface="Arial" panose="020B0604020202020204" pitchFamily="34" charset="0"/>
                </a:rPr>
                <a:t>18</a:t>
              </a:r>
            </a:p>
          </p:txBody>
        </p:sp>
        <p:sp>
          <p:nvSpPr>
            <p:cNvPr id="684" name="TextBox 683">
              <a:extLst>
                <a:ext uri="{FF2B5EF4-FFF2-40B4-BE49-F238E27FC236}">
                  <a16:creationId xmlns:a16="http://schemas.microsoft.com/office/drawing/2014/main" id="{BD45D4DF-2110-0083-B6A2-E2304A9E1460}"/>
                </a:ext>
              </a:extLst>
            </p:cNvPr>
            <p:cNvSpPr txBox="1"/>
            <p:nvPr/>
          </p:nvSpPr>
          <p:spPr bwMode="auto">
            <a:xfrm>
              <a:off x="5652310" y="3644490"/>
              <a:ext cx="4520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600" dirty="0">
                  <a:solidFill>
                    <a:srgbClr val="000000"/>
                  </a:solidFill>
                  <a:cs typeface="Arial" panose="020B0604020202020204" pitchFamily="34" charset="0"/>
                </a:rPr>
                <a:t>24</a:t>
              </a:r>
            </a:p>
          </p:txBody>
        </p:sp>
      </p:grpSp>
      <p:sp>
        <p:nvSpPr>
          <p:cNvPr id="685" name="TextBox 684">
            <a:extLst>
              <a:ext uri="{FF2B5EF4-FFF2-40B4-BE49-F238E27FC236}">
                <a16:creationId xmlns:a16="http://schemas.microsoft.com/office/drawing/2014/main" id="{E1073B6B-EF64-AF24-A9B3-EB22E40D72B0}"/>
              </a:ext>
            </a:extLst>
          </p:cNvPr>
          <p:cNvSpPr txBox="1"/>
          <p:nvPr/>
        </p:nvSpPr>
        <p:spPr bwMode="auto">
          <a:xfrm>
            <a:off x="6536112" y="4021924"/>
            <a:ext cx="7335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spcBef>
                <a:spcPct val="50000"/>
              </a:spcBef>
              <a:spcAft>
                <a:spcPct val="0"/>
              </a:spcAft>
              <a:defRPr/>
            </a:pPr>
            <a:r>
              <a:rPr lang="en-US" sz="1600" dirty="0">
                <a:solidFill>
                  <a:srgbClr val="000000"/>
                </a:solidFill>
                <a:cs typeface="Arial" panose="020B0604020202020204" pitchFamily="34" charset="0"/>
              </a:rPr>
              <a:t>0</a:t>
            </a:r>
          </a:p>
        </p:txBody>
      </p:sp>
      <p:sp>
        <p:nvSpPr>
          <p:cNvPr id="686" name="TextBox 685">
            <a:extLst>
              <a:ext uri="{FF2B5EF4-FFF2-40B4-BE49-F238E27FC236}">
                <a16:creationId xmlns:a16="http://schemas.microsoft.com/office/drawing/2014/main" id="{763B1399-B99F-EF49-25EF-CF7703852546}"/>
              </a:ext>
            </a:extLst>
          </p:cNvPr>
          <p:cNvSpPr txBox="1"/>
          <p:nvPr/>
        </p:nvSpPr>
        <p:spPr bwMode="auto">
          <a:xfrm>
            <a:off x="6536112" y="3719530"/>
            <a:ext cx="7335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spcBef>
                <a:spcPct val="50000"/>
              </a:spcBef>
              <a:spcAft>
                <a:spcPct val="0"/>
              </a:spcAft>
              <a:defRPr/>
            </a:pPr>
            <a:r>
              <a:rPr lang="en-US" sz="1600" dirty="0">
                <a:solidFill>
                  <a:srgbClr val="000000"/>
                </a:solidFill>
                <a:cs typeface="Arial" panose="020B0604020202020204" pitchFamily="34" charset="0"/>
              </a:rPr>
              <a:t>25</a:t>
            </a:r>
          </a:p>
        </p:txBody>
      </p:sp>
      <p:sp>
        <p:nvSpPr>
          <p:cNvPr id="687" name="TextBox 686">
            <a:extLst>
              <a:ext uri="{FF2B5EF4-FFF2-40B4-BE49-F238E27FC236}">
                <a16:creationId xmlns:a16="http://schemas.microsoft.com/office/drawing/2014/main" id="{7359E05D-F17A-5E9D-43AB-256FADE03076}"/>
              </a:ext>
            </a:extLst>
          </p:cNvPr>
          <p:cNvSpPr txBox="1"/>
          <p:nvPr/>
        </p:nvSpPr>
        <p:spPr bwMode="auto">
          <a:xfrm>
            <a:off x="6536112" y="3417136"/>
            <a:ext cx="7335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spcBef>
                <a:spcPct val="50000"/>
              </a:spcBef>
              <a:spcAft>
                <a:spcPct val="0"/>
              </a:spcAft>
              <a:defRPr/>
            </a:pPr>
            <a:r>
              <a:rPr lang="en-US" sz="1600" dirty="0">
                <a:solidFill>
                  <a:srgbClr val="000000"/>
                </a:solidFill>
                <a:cs typeface="Arial" panose="020B0604020202020204" pitchFamily="34" charset="0"/>
              </a:rPr>
              <a:t>50</a:t>
            </a:r>
          </a:p>
        </p:txBody>
      </p:sp>
      <p:sp>
        <p:nvSpPr>
          <p:cNvPr id="688" name="TextBox 687">
            <a:extLst>
              <a:ext uri="{FF2B5EF4-FFF2-40B4-BE49-F238E27FC236}">
                <a16:creationId xmlns:a16="http://schemas.microsoft.com/office/drawing/2014/main" id="{2D415B94-73FE-2BE6-1BA1-BB4E3120E14D}"/>
              </a:ext>
            </a:extLst>
          </p:cNvPr>
          <p:cNvSpPr txBox="1"/>
          <p:nvPr/>
        </p:nvSpPr>
        <p:spPr bwMode="auto">
          <a:xfrm>
            <a:off x="6536112" y="3114742"/>
            <a:ext cx="7335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spcBef>
                <a:spcPct val="50000"/>
              </a:spcBef>
              <a:spcAft>
                <a:spcPct val="0"/>
              </a:spcAft>
              <a:defRPr/>
            </a:pPr>
            <a:r>
              <a:rPr lang="en-US" sz="1600" dirty="0">
                <a:solidFill>
                  <a:srgbClr val="000000"/>
                </a:solidFill>
                <a:cs typeface="Arial" panose="020B0604020202020204" pitchFamily="34" charset="0"/>
              </a:rPr>
              <a:t>75</a:t>
            </a:r>
          </a:p>
        </p:txBody>
      </p:sp>
      <p:sp>
        <p:nvSpPr>
          <p:cNvPr id="689" name="TextBox 688">
            <a:extLst>
              <a:ext uri="{FF2B5EF4-FFF2-40B4-BE49-F238E27FC236}">
                <a16:creationId xmlns:a16="http://schemas.microsoft.com/office/drawing/2014/main" id="{8EF3C7E9-E2F1-0D7F-0818-C9836BAF4C62}"/>
              </a:ext>
            </a:extLst>
          </p:cNvPr>
          <p:cNvSpPr txBox="1"/>
          <p:nvPr/>
        </p:nvSpPr>
        <p:spPr bwMode="auto">
          <a:xfrm>
            <a:off x="6536112" y="2812348"/>
            <a:ext cx="7335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spcBef>
                <a:spcPct val="50000"/>
              </a:spcBef>
              <a:spcAft>
                <a:spcPct val="0"/>
              </a:spcAft>
              <a:defRPr/>
            </a:pPr>
            <a:r>
              <a:rPr lang="en-US" sz="1600" dirty="0">
                <a:solidFill>
                  <a:srgbClr val="000000"/>
                </a:solidFill>
                <a:cs typeface="Arial" panose="020B0604020202020204" pitchFamily="34" charset="0"/>
              </a:rPr>
              <a:t>100</a:t>
            </a:r>
          </a:p>
        </p:txBody>
      </p:sp>
      <p:sp>
        <p:nvSpPr>
          <p:cNvPr id="690" name="TextBox 689">
            <a:extLst>
              <a:ext uri="{FF2B5EF4-FFF2-40B4-BE49-F238E27FC236}">
                <a16:creationId xmlns:a16="http://schemas.microsoft.com/office/drawing/2014/main" id="{D3D8F4C3-A022-72D3-942F-EEE3662981CF}"/>
              </a:ext>
            </a:extLst>
          </p:cNvPr>
          <p:cNvSpPr txBox="1"/>
          <p:nvPr/>
        </p:nvSpPr>
        <p:spPr bwMode="auto">
          <a:xfrm>
            <a:off x="7274307" y="4452374"/>
            <a:ext cx="44799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600" b="1" dirty="0">
                <a:solidFill>
                  <a:srgbClr val="000000"/>
                </a:solidFill>
                <a:cs typeface="Arial" panose="020B0604020202020204" pitchFamily="34" charset="0"/>
              </a:rPr>
              <a:t>Mo</a:t>
            </a:r>
          </a:p>
        </p:txBody>
      </p:sp>
      <p:sp>
        <p:nvSpPr>
          <p:cNvPr id="691" name="TextBox 690">
            <a:extLst>
              <a:ext uri="{FF2B5EF4-FFF2-40B4-BE49-F238E27FC236}">
                <a16:creationId xmlns:a16="http://schemas.microsoft.com/office/drawing/2014/main" id="{32EB9202-4F6C-B5BF-DD5D-703B6A44C295}"/>
              </a:ext>
            </a:extLst>
          </p:cNvPr>
          <p:cNvSpPr txBox="1"/>
          <p:nvPr/>
        </p:nvSpPr>
        <p:spPr bwMode="auto">
          <a:xfrm rot="16200000">
            <a:off x="5816013" y="3465889"/>
            <a:ext cx="16592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600" b="1" dirty="0">
                <a:solidFill>
                  <a:srgbClr val="000000"/>
                </a:solidFill>
                <a:cs typeface="Arial" panose="020B0604020202020204" pitchFamily="34" charset="0"/>
              </a:rPr>
              <a:t>Patients (%)</a:t>
            </a:r>
          </a:p>
        </p:txBody>
      </p:sp>
      <p:sp>
        <p:nvSpPr>
          <p:cNvPr id="692" name="TextBox 691">
            <a:extLst>
              <a:ext uri="{FF2B5EF4-FFF2-40B4-BE49-F238E27FC236}">
                <a16:creationId xmlns:a16="http://schemas.microsoft.com/office/drawing/2014/main" id="{11D19F6A-967B-E97F-B8DC-C55B7ECEE410}"/>
              </a:ext>
            </a:extLst>
          </p:cNvPr>
          <p:cNvSpPr txBox="1"/>
          <p:nvPr/>
        </p:nvSpPr>
        <p:spPr bwMode="auto">
          <a:xfrm>
            <a:off x="9628676" y="2073030"/>
            <a:ext cx="11468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Aft>
                <a:spcPct val="0"/>
              </a:spcAft>
              <a:defRPr/>
            </a:pPr>
            <a:r>
              <a:rPr lang="en-US" sz="1400" b="1" dirty="0">
                <a:solidFill>
                  <a:srgbClr val="E1471D"/>
                </a:solidFill>
                <a:cs typeface="Arial" panose="020B0604020202020204" pitchFamily="34" charset="0"/>
              </a:rPr>
              <a:t>Common </a:t>
            </a:r>
            <a:r>
              <a:rPr lang="en-US" sz="1400" b="1" i="1" dirty="0">
                <a:solidFill>
                  <a:srgbClr val="E1471D"/>
                </a:solidFill>
                <a:cs typeface="Arial" panose="020B0604020202020204" pitchFamily="34" charset="0"/>
              </a:rPr>
              <a:t>EGFR</a:t>
            </a:r>
          </a:p>
          <a:p>
            <a:pPr algn="ctr">
              <a:spcAft>
                <a:spcPct val="0"/>
              </a:spcAft>
              <a:defRPr/>
            </a:pPr>
            <a:r>
              <a:rPr lang="en-US" sz="1400" dirty="0">
                <a:solidFill>
                  <a:srgbClr val="E1471D"/>
                </a:solidFill>
                <a:cs typeface="Arial" panose="020B0604020202020204" pitchFamily="34" charset="0"/>
              </a:rPr>
              <a:t>(n = 2749)</a:t>
            </a:r>
          </a:p>
        </p:txBody>
      </p:sp>
      <p:sp>
        <p:nvSpPr>
          <p:cNvPr id="693" name="TextBox 692">
            <a:extLst>
              <a:ext uri="{FF2B5EF4-FFF2-40B4-BE49-F238E27FC236}">
                <a16:creationId xmlns:a16="http://schemas.microsoft.com/office/drawing/2014/main" id="{274FA726-1718-0F69-EE82-5CF3213A0645}"/>
              </a:ext>
            </a:extLst>
          </p:cNvPr>
          <p:cNvSpPr txBox="1"/>
          <p:nvPr/>
        </p:nvSpPr>
        <p:spPr bwMode="auto">
          <a:xfrm>
            <a:off x="10609843" y="2073030"/>
            <a:ext cx="11468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Aft>
                <a:spcPct val="0"/>
              </a:spcAft>
              <a:defRPr/>
            </a:pPr>
            <a:r>
              <a:rPr lang="en-US" sz="1400" b="1" i="1" dirty="0">
                <a:solidFill>
                  <a:srgbClr val="015873"/>
                </a:solidFill>
                <a:cs typeface="Arial" panose="020B0604020202020204" pitchFamily="34" charset="0"/>
              </a:rPr>
              <a:t>EGFR</a:t>
            </a:r>
          </a:p>
          <a:p>
            <a:pPr algn="ctr">
              <a:spcAft>
                <a:spcPct val="0"/>
              </a:spcAft>
              <a:defRPr/>
            </a:pPr>
            <a:r>
              <a:rPr lang="en-US" sz="1400" b="1" dirty="0">
                <a:solidFill>
                  <a:srgbClr val="015873"/>
                </a:solidFill>
                <a:cs typeface="Arial" panose="020B0604020202020204" pitchFamily="34" charset="0"/>
              </a:rPr>
              <a:t>Ex20ins</a:t>
            </a:r>
          </a:p>
          <a:p>
            <a:pPr algn="ctr">
              <a:spcAft>
                <a:spcPct val="0"/>
              </a:spcAft>
              <a:defRPr/>
            </a:pPr>
            <a:r>
              <a:rPr lang="en-US" sz="1400" dirty="0">
                <a:solidFill>
                  <a:srgbClr val="015873"/>
                </a:solidFill>
                <a:cs typeface="Arial" panose="020B0604020202020204" pitchFamily="34" charset="0"/>
              </a:rPr>
              <a:t>(n = 76)</a:t>
            </a:r>
          </a:p>
        </p:txBody>
      </p:sp>
      <p:sp>
        <p:nvSpPr>
          <p:cNvPr id="694" name="TextBox 693">
            <a:extLst>
              <a:ext uri="{FF2B5EF4-FFF2-40B4-BE49-F238E27FC236}">
                <a16:creationId xmlns:a16="http://schemas.microsoft.com/office/drawing/2014/main" id="{1450DD7B-09B0-37FD-28A1-AC6D7C46B96D}"/>
              </a:ext>
            </a:extLst>
          </p:cNvPr>
          <p:cNvSpPr txBox="1"/>
          <p:nvPr/>
        </p:nvSpPr>
        <p:spPr bwMode="auto">
          <a:xfrm>
            <a:off x="9628676" y="2701441"/>
            <a:ext cx="11468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10.5</a:t>
            </a:r>
            <a:endParaRPr lang="en-US" sz="1400" i="1" dirty="0">
              <a:solidFill>
                <a:srgbClr val="000000"/>
              </a:solidFill>
              <a:cs typeface="Arial" panose="020B0604020202020204" pitchFamily="34" charset="0"/>
            </a:endParaRPr>
          </a:p>
        </p:txBody>
      </p:sp>
      <p:sp>
        <p:nvSpPr>
          <p:cNvPr id="695" name="TextBox 694">
            <a:extLst>
              <a:ext uri="{FF2B5EF4-FFF2-40B4-BE49-F238E27FC236}">
                <a16:creationId xmlns:a16="http://schemas.microsoft.com/office/drawing/2014/main" id="{10DF3173-E703-7E76-5098-23437D9D5770}"/>
              </a:ext>
            </a:extLst>
          </p:cNvPr>
          <p:cNvSpPr txBox="1"/>
          <p:nvPr/>
        </p:nvSpPr>
        <p:spPr bwMode="auto">
          <a:xfrm>
            <a:off x="10609843" y="2701441"/>
            <a:ext cx="11468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2.9</a:t>
            </a:r>
            <a:endParaRPr lang="en-US" sz="1400" i="1" dirty="0">
              <a:solidFill>
                <a:srgbClr val="000000"/>
              </a:solidFill>
              <a:cs typeface="Arial" panose="020B0604020202020204" pitchFamily="34" charset="0"/>
            </a:endParaRPr>
          </a:p>
        </p:txBody>
      </p:sp>
      <p:sp>
        <p:nvSpPr>
          <p:cNvPr id="696" name="TextBox 695">
            <a:extLst>
              <a:ext uri="{FF2B5EF4-FFF2-40B4-BE49-F238E27FC236}">
                <a16:creationId xmlns:a16="http://schemas.microsoft.com/office/drawing/2014/main" id="{EE06B4AC-AB9F-6227-D3DA-81AB8DDD6CD3}"/>
              </a:ext>
            </a:extLst>
          </p:cNvPr>
          <p:cNvSpPr txBox="1"/>
          <p:nvPr/>
        </p:nvSpPr>
        <p:spPr bwMode="auto">
          <a:xfrm>
            <a:off x="8372640" y="2690533"/>
            <a:ext cx="1721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b="1" dirty="0">
                <a:solidFill>
                  <a:srgbClr val="000000"/>
                </a:solidFill>
                <a:cs typeface="Arial" panose="020B0604020202020204" pitchFamily="34" charset="0"/>
              </a:rPr>
              <a:t>Median rwPFS, mo</a:t>
            </a:r>
            <a:endParaRPr lang="en-US" sz="1400" b="1" i="1" dirty="0">
              <a:solidFill>
                <a:srgbClr val="000000"/>
              </a:solidFill>
              <a:cs typeface="Arial" panose="020B0604020202020204" pitchFamily="34" charset="0"/>
            </a:endParaRPr>
          </a:p>
        </p:txBody>
      </p:sp>
      <p:sp>
        <p:nvSpPr>
          <p:cNvPr id="697" name="TextBox 696">
            <a:extLst>
              <a:ext uri="{FF2B5EF4-FFF2-40B4-BE49-F238E27FC236}">
                <a16:creationId xmlns:a16="http://schemas.microsoft.com/office/drawing/2014/main" id="{D957D452-10A2-D5BE-04FA-80FD8C3704D1}"/>
              </a:ext>
            </a:extLst>
          </p:cNvPr>
          <p:cNvSpPr txBox="1"/>
          <p:nvPr/>
        </p:nvSpPr>
        <p:spPr bwMode="auto">
          <a:xfrm>
            <a:off x="9483438" y="2938267"/>
            <a:ext cx="2355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400" dirty="0">
                <a:solidFill>
                  <a:srgbClr val="000000"/>
                </a:solidFill>
                <a:cs typeface="Arial" panose="020B0604020202020204" pitchFamily="34" charset="0"/>
              </a:rPr>
              <a:t>Adjusted HR: 2.69</a:t>
            </a:r>
            <a:br>
              <a:rPr lang="en-US" sz="1400" dirty="0">
                <a:solidFill>
                  <a:srgbClr val="000000"/>
                </a:solidFill>
                <a:cs typeface="Arial" panose="020B0604020202020204" pitchFamily="34" charset="0"/>
              </a:rPr>
            </a:br>
            <a:r>
              <a:rPr lang="en-US" sz="1400" dirty="0">
                <a:solidFill>
                  <a:srgbClr val="000000"/>
                </a:solidFill>
                <a:cs typeface="Arial" panose="020B0604020202020204" pitchFamily="34" charset="0"/>
              </a:rPr>
              <a:t>(95% CI: 2.1-3.6; </a:t>
            </a:r>
            <a:r>
              <a:rPr lang="en-US" sz="1400" i="1" dirty="0">
                <a:solidFill>
                  <a:srgbClr val="000000"/>
                </a:solidFill>
                <a:cs typeface="Arial" panose="020B0604020202020204" pitchFamily="34" charset="0"/>
              </a:rPr>
              <a:t>P</a:t>
            </a:r>
            <a:r>
              <a:rPr lang="en-US" sz="1400" dirty="0">
                <a:solidFill>
                  <a:srgbClr val="000000"/>
                </a:solidFill>
                <a:cs typeface="Arial" panose="020B0604020202020204" pitchFamily="34" charset="0"/>
              </a:rPr>
              <a:t> &lt;.0001)</a:t>
            </a:r>
            <a:endParaRPr lang="en-US" sz="1400" i="1" dirty="0">
              <a:solidFill>
                <a:srgbClr val="000000"/>
              </a:solidFill>
              <a:cs typeface="Arial" panose="020B0604020202020204" pitchFamily="34" charset="0"/>
            </a:endParaRPr>
          </a:p>
        </p:txBody>
      </p:sp>
      <p:sp>
        <p:nvSpPr>
          <p:cNvPr id="698" name="TextBox 697">
            <a:extLst>
              <a:ext uri="{FF2B5EF4-FFF2-40B4-BE49-F238E27FC236}">
                <a16:creationId xmlns:a16="http://schemas.microsoft.com/office/drawing/2014/main" id="{A338A031-B4F5-071E-557D-C9803B0A0624}"/>
              </a:ext>
            </a:extLst>
          </p:cNvPr>
          <p:cNvSpPr txBox="1"/>
          <p:nvPr/>
        </p:nvSpPr>
        <p:spPr bwMode="auto">
          <a:xfrm>
            <a:off x="9003001" y="3972061"/>
            <a:ext cx="462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200" dirty="0">
                <a:solidFill>
                  <a:srgbClr val="015873"/>
                </a:solidFill>
                <a:cs typeface="Arial" panose="020B0604020202020204" pitchFamily="34" charset="0"/>
              </a:rPr>
              <a:t>13%</a:t>
            </a:r>
          </a:p>
        </p:txBody>
      </p:sp>
      <p:sp>
        <p:nvSpPr>
          <p:cNvPr id="699" name="TextBox 698">
            <a:extLst>
              <a:ext uri="{FF2B5EF4-FFF2-40B4-BE49-F238E27FC236}">
                <a16:creationId xmlns:a16="http://schemas.microsoft.com/office/drawing/2014/main" id="{42D80B2F-9771-8B1C-518B-6B8A25561B93}"/>
              </a:ext>
            </a:extLst>
          </p:cNvPr>
          <p:cNvSpPr txBox="1"/>
          <p:nvPr/>
        </p:nvSpPr>
        <p:spPr bwMode="auto">
          <a:xfrm>
            <a:off x="7956941" y="3821896"/>
            <a:ext cx="462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200" dirty="0">
                <a:solidFill>
                  <a:srgbClr val="015873"/>
                </a:solidFill>
                <a:cs typeface="Arial" panose="020B0604020202020204" pitchFamily="34" charset="0"/>
              </a:rPr>
              <a:t>24%</a:t>
            </a:r>
          </a:p>
        </p:txBody>
      </p:sp>
      <p:grpSp>
        <p:nvGrpSpPr>
          <p:cNvPr id="700" name="Group 699">
            <a:extLst>
              <a:ext uri="{FF2B5EF4-FFF2-40B4-BE49-F238E27FC236}">
                <a16:creationId xmlns:a16="http://schemas.microsoft.com/office/drawing/2014/main" id="{E629CCD7-43C4-A980-26BF-C0E01BBC0561}"/>
              </a:ext>
            </a:extLst>
          </p:cNvPr>
          <p:cNvGrpSpPr/>
          <p:nvPr/>
        </p:nvGrpSpPr>
        <p:grpSpPr>
          <a:xfrm>
            <a:off x="7032803" y="4766569"/>
            <a:ext cx="4733510" cy="462033"/>
            <a:chOff x="1370803" y="3644122"/>
            <a:chExt cx="4733510" cy="462033"/>
          </a:xfrm>
        </p:grpSpPr>
        <p:sp>
          <p:nvSpPr>
            <p:cNvPr id="701" name="TextBox 700">
              <a:extLst>
                <a:ext uri="{FF2B5EF4-FFF2-40B4-BE49-F238E27FC236}">
                  <a16:creationId xmlns:a16="http://schemas.microsoft.com/office/drawing/2014/main" id="{78F0E655-99C5-76A9-64F0-7FFEAFA31584}"/>
                </a:ext>
              </a:extLst>
            </p:cNvPr>
            <p:cNvSpPr txBox="1"/>
            <p:nvPr/>
          </p:nvSpPr>
          <p:spPr bwMode="auto">
            <a:xfrm>
              <a:off x="1370803" y="3644122"/>
              <a:ext cx="513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200" dirty="0">
                  <a:solidFill>
                    <a:srgbClr val="000000"/>
                  </a:solidFill>
                  <a:cs typeface="Arial" panose="020B0604020202020204" pitchFamily="34" charset="0"/>
                </a:rPr>
                <a:t>2749</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76</a:t>
              </a:r>
            </a:p>
          </p:txBody>
        </p:sp>
        <p:sp>
          <p:nvSpPr>
            <p:cNvPr id="702" name="TextBox 701">
              <a:extLst>
                <a:ext uri="{FF2B5EF4-FFF2-40B4-BE49-F238E27FC236}">
                  <a16:creationId xmlns:a16="http://schemas.microsoft.com/office/drawing/2014/main" id="{D141D82D-3661-5E62-F9D5-C91E0B24C26D}"/>
                </a:ext>
              </a:extLst>
            </p:cNvPr>
            <p:cNvSpPr txBox="1"/>
            <p:nvPr/>
          </p:nvSpPr>
          <p:spPr bwMode="auto">
            <a:xfrm>
              <a:off x="2443226" y="3644122"/>
              <a:ext cx="499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200" dirty="0">
                  <a:solidFill>
                    <a:srgbClr val="000000"/>
                  </a:solidFill>
                  <a:cs typeface="Arial" panose="020B0604020202020204" pitchFamily="34" charset="0"/>
                </a:rPr>
                <a:t>1593</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13</a:t>
              </a:r>
            </a:p>
          </p:txBody>
        </p:sp>
        <p:sp>
          <p:nvSpPr>
            <p:cNvPr id="703" name="TextBox 702">
              <a:extLst>
                <a:ext uri="{FF2B5EF4-FFF2-40B4-BE49-F238E27FC236}">
                  <a16:creationId xmlns:a16="http://schemas.microsoft.com/office/drawing/2014/main" id="{66973C9C-6363-6C22-D2AD-A2D9B02E4CA6}"/>
                </a:ext>
              </a:extLst>
            </p:cNvPr>
            <p:cNvSpPr txBox="1"/>
            <p:nvPr/>
          </p:nvSpPr>
          <p:spPr bwMode="auto">
            <a:xfrm>
              <a:off x="3532744" y="3644122"/>
              <a:ext cx="452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200" dirty="0">
                  <a:solidFill>
                    <a:srgbClr val="000000"/>
                  </a:solidFill>
                  <a:cs typeface="Arial" panose="020B0604020202020204" pitchFamily="34" charset="0"/>
                </a:rPr>
                <a:t>790</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5</a:t>
              </a:r>
            </a:p>
          </p:txBody>
        </p:sp>
        <p:sp>
          <p:nvSpPr>
            <p:cNvPr id="704" name="TextBox 703">
              <a:extLst>
                <a:ext uri="{FF2B5EF4-FFF2-40B4-BE49-F238E27FC236}">
                  <a16:creationId xmlns:a16="http://schemas.microsoft.com/office/drawing/2014/main" id="{7D938C99-D97F-F9BA-4670-B09245D99163}"/>
                </a:ext>
              </a:extLst>
            </p:cNvPr>
            <p:cNvSpPr txBox="1"/>
            <p:nvPr/>
          </p:nvSpPr>
          <p:spPr bwMode="auto">
            <a:xfrm>
              <a:off x="4595191" y="3644122"/>
              <a:ext cx="452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200" dirty="0">
                  <a:solidFill>
                    <a:srgbClr val="000000"/>
                  </a:solidFill>
                  <a:cs typeface="Arial" panose="020B0604020202020204" pitchFamily="34" charset="0"/>
                </a:rPr>
                <a:t>386</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4</a:t>
              </a:r>
            </a:p>
          </p:txBody>
        </p:sp>
        <p:sp>
          <p:nvSpPr>
            <p:cNvPr id="705" name="TextBox 704">
              <a:extLst>
                <a:ext uri="{FF2B5EF4-FFF2-40B4-BE49-F238E27FC236}">
                  <a16:creationId xmlns:a16="http://schemas.microsoft.com/office/drawing/2014/main" id="{2C8DAACA-F9C6-6236-11B3-D8C2DA51D915}"/>
                </a:ext>
              </a:extLst>
            </p:cNvPr>
            <p:cNvSpPr txBox="1"/>
            <p:nvPr/>
          </p:nvSpPr>
          <p:spPr bwMode="auto">
            <a:xfrm>
              <a:off x="5652310" y="3644490"/>
              <a:ext cx="452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200" dirty="0">
                  <a:solidFill>
                    <a:srgbClr val="000000"/>
                  </a:solidFill>
                  <a:cs typeface="Arial" panose="020B0604020202020204" pitchFamily="34" charset="0"/>
                </a:rPr>
                <a:t>199</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3</a:t>
              </a:r>
            </a:p>
          </p:txBody>
        </p:sp>
      </p:grpSp>
      <p:sp>
        <p:nvSpPr>
          <p:cNvPr id="706" name="TextBox 705">
            <a:extLst>
              <a:ext uri="{FF2B5EF4-FFF2-40B4-BE49-F238E27FC236}">
                <a16:creationId xmlns:a16="http://schemas.microsoft.com/office/drawing/2014/main" id="{203532FD-CBC7-92EC-C030-CCC774ABAB9D}"/>
              </a:ext>
            </a:extLst>
          </p:cNvPr>
          <p:cNvSpPr txBox="1"/>
          <p:nvPr/>
        </p:nvSpPr>
        <p:spPr bwMode="auto">
          <a:xfrm>
            <a:off x="9187272" y="3406397"/>
            <a:ext cx="462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200" dirty="0">
                <a:solidFill>
                  <a:srgbClr val="E1471D"/>
                </a:solidFill>
                <a:cs typeface="Arial" panose="020B0604020202020204" pitchFamily="34" charset="0"/>
              </a:rPr>
              <a:t>43%</a:t>
            </a:r>
          </a:p>
        </p:txBody>
      </p:sp>
      <p:sp>
        <p:nvSpPr>
          <p:cNvPr id="707" name="TextBox 706">
            <a:extLst>
              <a:ext uri="{FF2B5EF4-FFF2-40B4-BE49-F238E27FC236}">
                <a16:creationId xmlns:a16="http://schemas.microsoft.com/office/drawing/2014/main" id="{EFE01110-953F-9B78-1F93-E3213B62BEE2}"/>
              </a:ext>
            </a:extLst>
          </p:cNvPr>
          <p:cNvSpPr txBox="1"/>
          <p:nvPr/>
        </p:nvSpPr>
        <p:spPr bwMode="auto">
          <a:xfrm>
            <a:off x="10248455" y="3616394"/>
            <a:ext cx="462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200" dirty="0">
                <a:solidFill>
                  <a:srgbClr val="E1471D"/>
                </a:solidFill>
                <a:cs typeface="Arial" panose="020B0604020202020204" pitchFamily="34" charset="0"/>
              </a:rPr>
              <a:t>25%</a:t>
            </a:r>
          </a:p>
        </p:txBody>
      </p:sp>
      <p:sp>
        <p:nvSpPr>
          <p:cNvPr id="708" name="TextBox 707">
            <a:extLst>
              <a:ext uri="{FF2B5EF4-FFF2-40B4-BE49-F238E27FC236}">
                <a16:creationId xmlns:a16="http://schemas.microsoft.com/office/drawing/2014/main" id="{20244AF1-989C-1294-1DDC-A2DA2C87249A}"/>
              </a:ext>
            </a:extLst>
          </p:cNvPr>
          <p:cNvSpPr txBox="1"/>
          <p:nvPr/>
        </p:nvSpPr>
        <p:spPr bwMode="auto">
          <a:xfrm>
            <a:off x="11308462" y="3722145"/>
            <a:ext cx="462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defRPr/>
            </a:pPr>
            <a:r>
              <a:rPr lang="en-US" sz="1200" dirty="0">
                <a:solidFill>
                  <a:srgbClr val="E1471D"/>
                </a:solidFill>
                <a:cs typeface="Arial" panose="020B0604020202020204" pitchFamily="34" charset="0"/>
              </a:rPr>
              <a:t>17%</a:t>
            </a:r>
          </a:p>
        </p:txBody>
      </p:sp>
      <p:sp>
        <p:nvSpPr>
          <p:cNvPr id="709" name="Freeform: Shape 708">
            <a:extLst>
              <a:ext uri="{FF2B5EF4-FFF2-40B4-BE49-F238E27FC236}">
                <a16:creationId xmlns:a16="http://schemas.microsoft.com/office/drawing/2014/main" id="{B3A6AC6D-E4CA-1DFB-11FD-849F64A58CC9}"/>
              </a:ext>
            </a:extLst>
          </p:cNvPr>
          <p:cNvSpPr/>
          <p:nvPr/>
        </p:nvSpPr>
        <p:spPr bwMode="auto">
          <a:xfrm>
            <a:off x="7308778" y="3002620"/>
            <a:ext cx="4435484" cy="978795"/>
          </a:xfrm>
          <a:custGeom>
            <a:avLst/>
            <a:gdLst>
              <a:gd name="connsiteX0" fmla="*/ 0 w 4435484"/>
              <a:gd name="connsiteY0" fmla="*/ 0 h 978795"/>
              <a:gd name="connsiteX1" fmla="*/ 66971 w 4435484"/>
              <a:gd name="connsiteY1" fmla="*/ 2576 h 978795"/>
              <a:gd name="connsiteX2" fmla="*/ 69546 w 4435484"/>
              <a:gd name="connsiteY2" fmla="*/ 30910 h 978795"/>
              <a:gd name="connsiteX3" fmla="*/ 118486 w 4435484"/>
              <a:gd name="connsiteY3" fmla="*/ 33486 h 978795"/>
              <a:gd name="connsiteX4" fmla="*/ 118486 w 4435484"/>
              <a:gd name="connsiteY4" fmla="*/ 43789 h 978795"/>
              <a:gd name="connsiteX5" fmla="*/ 164850 w 4435484"/>
              <a:gd name="connsiteY5" fmla="*/ 54092 h 978795"/>
              <a:gd name="connsiteX6" fmla="*/ 306518 w 4435484"/>
              <a:gd name="connsiteY6" fmla="*/ 92728 h 978795"/>
              <a:gd name="connsiteX7" fmla="*/ 373488 w 4435484"/>
              <a:gd name="connsiteY7" fmla="*/ 118486 h 978795"/>
              <a:gd name="connsiteX8" fmla="*/ 401821 w 4435484"/>
              <a:gd name="connsiteY8" fmla="*/ 128789 h 978795"/>
              <a:gd name="connsiteX9" fmla="*/ 494549 w 4435484"/>
              <a:gd name="connsiteY9" fmla="*/ 164850 h 978795"/>
              <a:gd name="connsiteX10" fmla="*/ 605307 w 4435484"/>
              <a:gd name="connsiteY10" fmla="*/ 200911 h 978795"/>
              <a:gd name="connsiteX11" fmla="*/ 685156 w 4435484"/>
              <a:gd name="connsiteY11" fmla="*/ 226669 h 978795"/>
              <a:gd name="connsiteX12" fmla="*/ 811369 w 4435484"/>
              <a:gd name="connsiteY12" fmla="*/ 270457 h 978795"/>
              <a:gd name="connsiteX13" fmla="*/ 929855 w 4435484"/>
              <a:gd name="connsiteY13" fmla="*/ 296215 h 978795"/>
              <a:gd name="connsiteX14" fmla="*/ 968492 w 4435484"/>
              <a:gd name="connsiteY14" fmla="*/ 298790 h 978795"/>
              <a:gd name="connsiteX15" fmla="*/ 968492 w 4435484"/>
              <a:gd name="connsiteY15" fmla="*/ 319397 h 978795"/>
              <a:gd name="connsiteX16" fmla="*/ 1025159 w 4435484"/>
              <a:gd name="connsiteY16" fmla="*/ 324548 h 978795"/>
              <a:gd name="connsiteX17" fmla="*/ 1032886 w 4435484"/>
              <a:gd name="connsiteY17" fmla="*/ 342579 h 978795"/>
              <a:gd name="connsiteX18" fmla="*/ 1110159 w 4435484"/>
              <a:gd name="connsiteY18" fmla="*/ 365760 h 978795"/>
              <a:gd name="connsiteX19" fmla="*/ 1218342 w 4435484"/>
              <a:gd name="connsiteY19" fmla="*/ 394094 h 978795"/>
              <a:gd name="connsiteX20" fmla="*/ 1254403 w 4435484"/>
              <a:gd name="connsiteY20" fmla="*/ 409549 h 978795"/>
              <a:gd name="connsiteX21" fmla="*/ 1267282 w 4435484"/>
              <a:gd name="connsiteY21" fmla="*/ 425003 h 978795"/>
              <a:gd name="connsiteX22" fmla="*/ 1354858 w 4435484"/>
              <a:gd name="connsiteY22" fmla="*/ 440458 h 978795"/>
              <a:gd name="connsiteX23" fmla="*/ 1643345 w 4435484"/>
              <a:gd name="connsiteY23" fmla="*/ 528034 h 978795"/>
              <a:gd name="connsiteX24" fmla="*/ 1983347 w 4435484"/>
              <a:gd name="connsiteY24" fmla="*/ 643944 h 978795"/>
              <a:gd name="connsiteX25" fmla="*/ 2024559 w 4435484"/>
              <a:gd name="connsiteY25" fmla="*/ 646520 h 978795"/>
              <a:gd name="connsiteX26" fmla="*/ 2050317 w 4435484"/>
              <a:gd name="connsiteY26" fmla="*/ 646520 h 978795"/>
              <a:gd name="connsiteX27" fmla="*/ 2058044 w 4435484"/>
              <a:gd name="connsiteY27" fmla="*/ 664550 h 978795"/>
              <a:gd name="connsiteX28" fmla="*/ 2101833 w 4435484"/>
              <a:gd name="connsiteY28" fmla="*/ 664550 h 978795"/>
              <a:gd name="connsiteX29" fmla="*/ 2153348 w 4435484"/>
              <a:gd name="connsiteY29" fmla="*/ 685157 h 978795"/>
              <a:gd name="connsiteX30" fmla="*/ 2235773 w 4435484"/>
              <a:gd name="connsiteY30" fmla="*/ 687732 h 978795"/>
              <a:gd name="connsiteX31" fmla="*/ 2258955 w 4435484"/>
              <a:gd name="connsiteY31" fmla="*/ 710914 h 978795"/>
              <a:gd name="connsiteX32" fmla="*/ 2313046 w 4435484"/>
              <a:gd name="connsiteY32" fmla="*/ 713490 h 978795"/>
              <a:gd name="connsiteX33" fmla="*/ 2351683 w 4435484"/>
              <a:gd name="connsiteY33" fmla="*/ 736672 h 978795"/>
              <a:gd name="connsiteX34" fmla="*/ 2385168 w 4435484"/>
              <a:gd name="connsiteY34" fmla="*/ 736672 h 978795"/>
              <a:gd name="connsiteX35" fmla="*/ 2421229 w 4435484"/>
              <a:gd name="connsiteY35" fmla="*/ 744399 h 978795"/>
              <a:gd name="connsiteX36" fmla="*/ 2446986 w 4435484"/>
              <a:gd name="connsiteY36" fmla="*/ 757278 h 978795"/>
              <a:gd name="connsiteX37" fmla="*/ 2529411 w 4435484"/>
              <a:gd name="connsiteY37" fmla="*/ 772733 h 978795"/>
              <a:gd name="connsiteX38" fmla="*/ 2650473 w 4435484"/>
              <a:gd name="connsiteY38" fmla="*/ 790763 h 978795"/>
              <a:gd name="connsiteX39" fmla="*/ 2727746 w 4435484"/>
              <a:gd name="connsiteY39" fmla="*/ 808794 h 978795"/>
              <a:gd name="connsiteX40" fmla="*/ 2786989 w 4435484"/>
              <a:gd name="connsiteY40" fmla="*/ 821673 h 978795"/>
              <a:gd name="connsiteX41" fmla="*/ 2856534 w 4435484"/>
              <a:gd name="connsiteY41" fmla="*/ 829400 h 978795"/>
              <a:gd name="connsiteX42" fmla="*/ 2928656 w 4435484"/>
              <a:gd name="connsiteY42" fmla="*/ 842279 h 978795"/>
              <a:gd name="connsiteX43" fmla="*/ 3016233 w 4435484"/>
              <a:gd name="connsiteY43" fmla="*/ 862885 h 978795"/>
              <a:gd name="connsiteX44" fmla="*/ 3036839 w 4435484"/>
              <a:gd name="connsiteY44" fmla="*/ 870612 h 978795"/>
              <a:gd name="connsiteX45" fmla="*/ 3134718 w 4435484"/>
              <a:gd name="connsiteY45" fmla="*/ 870612 h 978795"/>
              <a:gd name="connsiteX46" fmla="*/ 3134718 w 4435484"/>
              <a:gd name="connsiteY46" fmla="*/ 878340 h 978795"/>
              <a:gd name="connsiteX47" fmla="*/ 3199113 w 4435484"/>
              <a:gd name="connsiteY47" fmla="*/ 878340 h 978795"/>
              <a:gd name="connsiteX48" fmla="*/ 3209416 w 4435484"/>
              <a:gd name="connsiteY48" fmla="*/ 888643 h 978795"/>
              <a:gd name="connsiteX49" fmla="*/ 3266083 w 4435484"/>
              <a:gd name="connsiteY49" fmla="*/ 888643 h 978795"/>
              <a:gd name="connsiteX50" fmla="*/ 3266083 w 4435484"/>
              <a:gd name="connsiteY50" fmla="*/ 909249 h 978795"/>
              <a:gd name="connsiteX51" fmla="*/ 3369114 w 4435484"/>
              <a:gd name="connsiteY51" fmla="*/ 909249 h 978795"/>
              <a:gd name="connsiteX52" fmla="*/ 3369114 w 4435484"/>
              <a:gd name="connsiteY52" fmla="*/ 909249 h 978795"/>
              <a:gd name="connsiteX53" fmla="*/ 3387144 w 4435484"/>
              <a:gd name="connsiteY53" fmla="*/ 909249 h 978795"/>
              <a:gd name="connsiteX54" fmla="*/ 3387144 w 4435484"/>
              <a:gd name="connsiteY54" fmla="*/ 932431 h 978795"/>
              <a:gd name="connsiteX55" fmla="*/ 3714267 w 4435484"/>
              <a:gd name="connsiteY55" fmla="*/ 932431 h 978795"/>
              <a:gd name="connsiteX56" fmla="*/ 3727146 w 4435484"/>
              <a:gd name="connsiteY56" fmla="*/ 945310 h 978795"/>
              <a:gd name="connsiteX57" fmla="*/ 3850784 w 4435484"/>
              <a:gd name="connsiteY57" fmla="*/ 945310 h 978795"/>
              <a:gd name="connsiteX58" fmla="*/ 3850784 w 4435484"/>
              <a:gd name="connsiteY58" fmla="*/ 955613 h 978795"/>
              <a:gd name="connsiteX59" fmla="*/ 4023360 w 4435484"/>
              <a:gd name="connsiteY59" fmla="*/ 955613 h 978795"/>
              <a:gd name="connsiteX60" fmla="*/ 4023360 w 4435484"/>
              <a:gd name="connsiteY60" fmla="*/ 955613 h 978795"/>
              <a:gd name="connsiteX61" fmla="*/ 4177907 w 4435484"/>
              <a:gd name="connsiteY61" fmla="*/ 955613 h 978795"/>
              <a:gd name="connsiteX62" fmla="*/ 4177907 w 4435484"/>
              <a:gd name="connsiteY62" fmla="*/ 978795 h 978795"/>
              <a:gd name="connsiteX63" fmla="*/ 4435484 w 4435484"/>
              <a:gd name="connsiteY63" fmla="*/ 978795 h 97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435484" h="978795">
                <a:moveTo>
                  <a:pt x="0" y="0"/>
                </a:moveTo>
                <a:lnTo>
                  <a:pt x="66971" y="2576"/>
                </a:lnTo>
                <a:lnTo>
                  <a:pt x="69546" y="30910"/>
                </a:lnTo>
                <a:lnTo>
                  <a:pt x="118486" y="33486"/>
                </a:lnTo>
                <a:lnTo>
                  <a:pt x="118486" y="43789"/>
                </a:lnTo>
                <a:lnTo>
                  <a:pt x="164850" y="54092"/>
                </a:lnTo>
                <a:lnTo>
                  <a:pt x="306518" y="92728"/>
                </a:lnTo>
                <a:lnTo>
                  <a:pt x="373488" y="118486"/>
                </a:lnTo>
                <a:lnTo>
                  <a:pt x="401821" y="128789"/>
                </a:lnTo>
                <a:lnTo>
                  <a:pt x="494549" y="164850"/>
                </a:lnTo>
                <a:lnTo>
                  <a:pt x="605307" y="200911"/>
                </a:lnTo>
                <a:lnTo>
                  <a:pt x="685156" y="226669"/>
                </a:lnTo>
                <a:lnTo>
                  <a:pt x="811369" y="270457"/>
                </a:lnTo>
                <a:lnTo>
                  <a:pt x="929855" y="296215"/>
                </a:lnTo>
                <a:lnTo>
                  <a:pt x="968492" y="298790"/>
                </a:lnTo>
                <a:lnTo>
                  <a:pt x="968492" y="319397"/>
                </a:lnTo>
                <a:lnTo>
                  <a:pt x="1025159" y="324548"/>
                </a:lnTo>
                <a:lnTo>
                  <a:pt x="1032886" y="342579"/>
                </a:lnTo>
                <a:lnTo>
                  <a:pt x="1110159" y="365760"/>
                </a:lnTo>
                <a:lnTo>
                  <a:pt x="1218342" y="394094"/>
                </a:lnTo>
                <a:lnTo>
                  <a:pt x="1254403" y="409549"/>
                </a:lnTo>
                <a:lnTo>
                  <a:pt x="1267282" y="425003"/>
                </a:lnTo>
                <a:lnTo>
                  <a:pt x="1354858" y="440458"/>
                </a:lnTo>
                <a:lnTo>
                  <a:pt x="1643345" y="528034"/>
                </a:lnTo>
                <a:lnTo>
                  <a:pt x="1983347" y="643944"/>
                </a:lnTo>
                <a:lnTo>
                  <a:pt x="2024559" y="646520"/>
                </a:lnTo>
                <a:lnTo>
                  <a:pt x="2050317" y="646520"/>
                </a:lnTo>
                <a:lnTo>
                  <a:pt x="2058044" y="664550"/>
                </a:lnTo>
                <a:lnTo>
                  <a:pt x="2101833" y="664550"/>
                </a:lnTo>
                <a:lnTo>
                  <a:pt x="2153348" y="685157"/>
                </a:lnTo>
                <a:lnTo>
                  <a:pt x="2235773" y="687732"/>
                </a:lnTo>
                <a:lnTo>
                  <a:pt x="2258955" y="710914"/>
                </a:lnTo>
                <a:lnTo>
                  <a:pt x="2313046" y="713490"/>
                </a:lnTo>
                <a:lnTo>
                  <a:pt x="2351683" y="736672"/>
                </a:lnTo>
                <a:lnTo>
                  <a:pt x="2385168" y="736672"/>
                </a:lnTo>
                <a:lnTo>
                  <a:pt x="2421229" y="744399"/>
                </a:lnTo>
                <a:lnTo>
                  <a:pt x="2446986" y="757278"/>
                </a:lnTo>
                <a:lnTo>
                  <a:pt x="2529411" y="772733"/>
                </a:lnTo>
                <a:lnTo>
                  <a:pt x="2650473" y="790763"/>
                </a:lnTo>
                <a:lnTo>
                  <a:pt x="2727746" y="808794"/>
                </a:lnTo>
                <a:lnTo>
                  <a:pt x="2786989" y="821673"/>
                </a:lnTo>
                <a:lnTo>
                  <a:pt x="2856534" y="829400"/>
                </a:lnTo>
                <a:lnTo>
                  <a:pt x="2928656" y="842279"/>
                </a:lnTo>
                <a:lnTo>
                  <a:pt x="3016233" y="862885"/>
                </a:lnTo>
                <a:lnTo>
                  <a:pt x="3036839" y="870612"/>
                </a:lnTo>
                <a:lnTo>
                  <a:pt x="3134718" y="870612"/>
                </a:lnTo>
                <a:lnTo>
                  <a:pt x="3134718" y="878340"/>
                </a:lnTo>
                <a:lnTo>
                  <a:pt x="3199113" y="878340"/>
                </a:lnTo>
                <a:lnTo>
                  <a:pt x="3209416" y="888643"/>
                </a:lnTo>
                <a:lnTo>
                  <a:pt x="3266083" y="888643"/>
                </a:lnTo>
                <a:lnTo>
                  <a:pt x="3266083" y="909249"/>
                </a:lnTo>
                <a:lnTo>
                  <a:pt x="3369114" y="909249"/>
                </a:lnTo>
                <a:lnTo>
                  <a:pt x="3369114" y="909249"/>
                </a:lnTo>
                <a:lnTo>
                  <a:pt x="3387144" y="909249"/>
                </a:lnTo>
                <a:lnTo>
                  <a:pt x="3387144" y="932431"/>
                </a:lnTo>
                <a:lnTo>
                  <a:pt x="3714267" y="932431"/>
                </a:lnTo>
                <a:lnTo>
                  <a:pt x="3727146" y="945310"/>
                </a:lnTo>
                <a:lnTo>
                  <a:pt x="3850784" y="945310"/>
                </a:lnTo>
                <a:lnTo>
                  <a:pt x="3850784" y="955613"/>
                </a:lnTo>
                <a:lnTo>
                  <a:pt x="4023360" y="955613"/>
                </a:lnTo>
                <a:lnTo>
                  <a:pt x="4023360" y="955613"/>
                </a:lnTo>
                <a:lnTo>
                  <a:pt x="4177907" y="955613"/>
                </a:lnTo>
                <a:lnTo>
                  <a:pt x="4177907" y="978795"/>
                </a:lnTo>
                <a:lnTo>
                  <a:pt x="4435484" y="978795"/>
                </a:lnTo>
              </a:path>
            </a:pathLst>
          </a:custGeom>
          <a:noFill/>
          <a:ln w="28575">
            <a:solidFill>
              <a:srgbClr val="E1471D"/>
            </a:solidFill>
            <a:miter lim="800000"/>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grpSp>
        <p:nvGrpSpPr>
          <p:cNvPr id="710" name="Group 709">
            <a:extLst>
              <a:ext uri="{FF2B5EF4-FFF2-40B4-BE49-F238E27FC236}">
                <a16:creationId xmlns:a16="http://schemas.microsoft.com/office/drawing/2014/main" id="{4A7751B6-0467-23D9-03A6-7196A158019F}"/>
              </a:ext>
            </a:extLst>
          </p:cNvPr>
          <p:cNvGrpSpPr/>
          <p:nvPr/>
        </p:nvGrpSpPr>
        <p:grpSpPr>
          <a:xfrm>
            <a:off x="7266418" y="2971627"/>
            <a:ext cx="79234" cy="79234"/>
            <a:chOff x="1741558" y="2802079"/>
            <a:chExt cx="79234" cy="79234"/>
          </a:xfrm>
        </p:grpSpPr>
        <p:cxnSp>
          <p:nvCxnSpPr>
            <p:cNvPr id="711" name="Straight Connector 710">
              <a:extLst>
                <a:ext uri="{FF2B5EF4-FFF2-40B4-BE49-F238E27FC236}">
                  <a16:creationId xmlns:a16="http://schemas.microsoft.com/office/drawing/2014/main" id="{EC6E23BE-6E04-DB45-28EF-E74CDA7930E6}"/>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12" name="Straight Connector 711">
              <a:extLst>
                <a:ext uri="{FF2B5EF4-FFF2-40B4-BE49-F238E27FC236}">
                  <a16:creationId xmlns:a16="http://schemas.microsoft.com/office/drawing/2014/main" id="{DE082837-B063-2DB3-EE15-F1B56AE54DA9}"/>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13" name="Group 712">
            <a:extLst>
              <a:ext uri="{FF2B5EF4-FFF2-40B4-BE49-F238E27FC236}">
                <a16:creationId xmlns:a16="http://schemas.microsoft.com/office/drawing/2014/main" id="{24F38DB2-71AF-62F3-CB45-C20E5E4F4A7E}"/>
              </a:ext>
            </a:extLst>
          </p:cNvPr>
          <p:cNvGrpSpPr/>
          <p:nvPr/>
        </p:nvGrpSpPr>
        <p:grpSpPr>
          <a:xfrm>
            <a:off x="7293621" y="2976428"/>
            <a:ext cx="79234" cy="79234"/>
            <a:chOff x="1741558" y="2802079"/>
            <a:chExt cx="79234" cy="79234"/>
          </a:xfrm>
        </p:grpSpPr>
        <p:cxnSp>
          <p:nvCxnSpPr>
            <p:cNvPr id="714" name="Straight Connector 713">
              <a:extLst>
                <a:ext uri="{FF2B5EF4-FFF2-40B4-BE49-F238E27FC236}">
                  <a16:creationId xmlns:a16="http://schemas.microsoft.com/office/drawing/2014/main" id="{64596401-8071-D892-52A8-340FF113A0DA}"/>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15" name="Straight Connector 714">
              <a:extLst>
                <a:ext uri="{FF2B5EF4-FFF2-40B4-BE49-F238E27FC236}">
                  <a16:creationId xmlns:a16="http://schemas.microsoft.com/office/drawing/2014/main" id="{EA6AE3AC-DB21-8C7A-90A1-ACA3E5E61363}"/>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16" name="Group 715">
            <a:extLst>
              <a:ext uri="{FF2B5EF4-FFF2-40B4-BE49-F238E27FC236}">
                <a16:creationId xmlns:a16="http://schemas.microsoft.com/office/drawing/2014/main" id="{67ED8C7C-9931-A8F3-2D7E-A83B07A8AE0A}"/>
              </a:ext>
            </a:extLst>
          </p:cNvPr>
          <p:cNvGrpSpPr/>
          <p:nvPr/>
        </p:nvGrpSpPr>
        <p:grpSpPr>
          <a:xfrm>
            <a:off x="7320824" y="2981229"/>
            <a:ext cx="79234" cy="79234"/>
            <a:chOff x="1741558" y="2802079"/>
            <a:chExt cx="79234" cy="79234"/>
          </a:xfrm>
        </p:grpSpPr>
        <p:cxnSp>
          <p:nvCxnSpPr>
            <p:cNvPr id="717" name="Straight Connector 716">
              <a:extLst>
                <a:ext uri="{FF2B5EF4-FFF2-40B4-BE49-F238E27FC236}">
                  <a16:creationId xmlns:a16="http://schemas.microsoft.com/office/drawing/2014/main" id="{B58265C8-8285-83AF-7022-7364D01288C8}"/>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18" name="Straight Connector 717">
              <a:extLst>
                <a:ext uri="{FF2B5EF4-FFF2-40B4-BE49-F238E27FC236}">
                  <a16:creationId xmlns:a16="http://schemas.microsoft.com/office/drawing/2014/main" id="{4B437ACF-2507-81C0-7110-0B3B778212DD}"/>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19" name="Group 718">
            <a:extLst>
              <a:ext uri="{FF2B5EF4-FFF2-40B4-BE49-F238E27FC236}">
                <a16:creationId xmlns:a16="http://schemas.microsoft.com/office/drawing/2014/main" id="{C2141B3B-8C5D-9CBF-6AA5-D116259C0682}"/>
              </a:ext>
            </a:extLst>
          </p:cNvPr>
          <p:cNvGrpSpPr/>
          <p:nvPr/>
        </p:nvGrpSpPr>
        <p:grpSpPr>
          <a:xfrm>
            <a:off x="7348027" y="2986030"/>
            <a:ext cx="79234" cy="79234"/>
            <a:chOff x="1741558" y="2802079"/>
            <a:chExt cx="79234" cy="79234"/>
          </a:xfrm>
        </p:grpSpPr>
        <p:cxnSp>
          <p:nvCxnSpPr>
            <p:cNvPr id="720" name="Straight Connector 719">
              <a:extLst>
                <a:ext uri="{FF2B5EF4-FFF2-40B4-BE49-F238E27FC236}">
                  <a16:creationId xmlns:a16="http://schemas.microsoft.com/office/drawing/2014/main" id="{8A71F62E-3976-9DA5-C579-DBE38A45DFEB}"/>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21" name="Straight Connector 720">
              <a:extLst>
                <a:ext uri="{FF2B5EF4-FFF2-40B4-BE49-F238E27FC236}">
                  <a16:creationId xmlns:a16="http://schemas.microsoft.com/office/drawing/2014/main" id="{658B0B41-6AB8-8AD9-7766-D463A46D1D10}"/>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22" name="Group 721">
            <a:extLst>
              <a:ext uri="{FF2B5EF4-FFF2-40B4-BE49-F238E27FC236}">
                <a16:creationId xmlns:a16="http://schemas.microsoft.com/office/drawing/2014/main" id="{E63D6FDA-5D9A-1B44-CFAE-6660D58207D3}"/>
              </a:ext>
            </a:extLst>
          </p:cNvPr>
          <p:cNvGrpSpPr/>
          <p:nvPr/>
        </p:nvGrpSpPr>
        <p:grpSpPr>
          <a:xfrm>
            <a:off x="7382373" y="2997974"/>
            <a:ext cx="79234" cy="79234"/>
            <a:chOff x="1741558" y="2802079"/>
            <a:chExt cx="79234" cy="79234"/>
          </a:xfrm>
        </p:grpSpPr>
        <p:cxnSp>
          <p:nvCxnSpPr>
            <p:cNvPr id="723" name="Straight Connector 722">
              <a:extLst>
                <a:ext uri="{FF2B5EF4-FFF2-40B4-BE49-F238E27FC236}">
                  <a16:creationId xmlns:a16="http://schemas.microsoft.com/office/drawing/2014/main" id="{C573F767-4F2A-5576-E49C-1679EF0B70D4}"/>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24" name="Straight Connector 723">
              <a:extLst>
                <a:ext uri="{FF2B5EF4-FFF2-40B4-BE49-F238E27FC236}">
                  <a16:creationId xmlns:a16="http://schemas.microsoft.com/office/drawing/2014/main" id="{E54C99BE-0141-D696-A716-4D738B6BE1AF}"/>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25" name="Group 724">
            <a:extLst>
              <a:ext uri="{FF2B5EF4-FFF2-40B4-BE49-F238E27FC236}">
                <a16:creationId xmlns:a16="http://schemas.microsoft.com/office/drawing/2014/main" id="{7C2C39DD-BD65-93C2-F555-5C9F4316E3E4}"/>
              </a:ext>
            </a:extLst>
          </p:cNvPr>
          <p:cNvGrpSpPr/>
          <p:nvPr/>
        </p:nvGrpSpPr>
        <p:grpSpPr>
          <a:xfrm>
            <a:off x="7407195" y="3002775"/>
            <a:ext cx="79234" cy="79234"/>
            <a:chOff x="1741558" y="2802079"/>
            <a:chExt cx="79234" cy="79234"/>
          </a:xfrm>
        </p:grpSpPr>
        <p:cxnSp>
          <p:nvCxnSpPr>
            <p:cNvPr id="726" name="Straight Connector 725">
              <a:extLst>
                <a:ext uri="{FF2B5EF4-FFF2-40B4-BE49-F238E27FC236}">
                  <a16:creationId xmlns:a16="http://schemas.microsoft.com/office/drawing/2014/main" id="{A5829F3A-59D5-53FD-4C04-EB799CC1FC3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27" name="Straight Connector 726">
              <a:extLst>
                <a:ext uri="{FF2B5EF4-FFF2-40B4-BE49-F238E27FC236}">
                  <a16:creationId xmlns:a16="http://schemas.microsoft.com/office/drawing/2014/main" id="{CA10ABEB-3CD4-8DFA-2A42-1C06E62C7F15}"/>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28" name="Group 727">
            <a:extLst>
              <a:ext uri="{FF2B5EF4-FFF2-40B4-BE49-F238E27FC236}">
                <a16:creationId xmlns:a16="http://schemas.microsoft.com/office/drawing/2014/main" id="{55437B67-45B9-B131-FE06-9CFD3060F121}"/>
              </a:ext>
            </a:extLst>
          </p:cNvPr>
          <p:cNvGrpSpPr/>
          <p:nvPr/>
        </p:nvGrpSpPr>
        <p:grpSpPr>
          <a:xfrm>
            <a:off x="7432017" y="3007576"/>
            <a:ext cx="79234" cy="79234"/>
            <a:chOff x="1741558" y="2802079"/>
            <a:chExt cx="79234" cy="79234"/>
          </a:xfrm>
        </p:grpSpPr>
        <p:cxnSp>
          <p:nvCxnSpPr>
            <p:cNvPr id="729" name="Straight Connector 728">
              <a:extLst>
                <a:ext uri="{FF2B5EF4-FFF2-40B4-BE49-F238E27FC236}">
                  <a16:creationId xmlns:a16="http://schemas.microsoft.com/office/drawing/2014/main" id="{A6DA551D-A0E6-7ECC-CB70-DAE10371CA78}"/>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30" name="Straight Connector 729">
              <a:extLst>
                <a:ext uri="{FF2B5EF4-FFF2-40B4-BE49-F238E27FC236}">
                  <a16:creationId xmlns:a16="http://schemas.microsoft.com/office/drawing/2014/main" id="{863EFC0D-63C7-AECA-432D-CFC483EA8291}"/>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31" name="Group 730">
            <a:extLst>
              <a:ext uri="{FF2B5EF4-FFF2-40B4-BE49-F238E27FC236}">
                <a16:creationId xmlns:a16="http://schemas.microsoft.com/office/drawing/2014/main" id="{FFEF2C35-FFDD-C1CB-8FB7-0EA7E2046D06}"/>
              </a:ext>
            </a:extLst>
          </p:cNvPr>
          <p:cNvGrpSpPr/>
          <p:nvPr/>
        </p:nvGrpSpPr>
        <p:grpSpPr>
          <a:xfrm>
            <a:off x="7456839" y="3012377"/>
            <a:ext cx="79234" cy="79234"/>
            <a:chOff x="1741558" y="2802079"/>
            <a:chExt cx="79234" cy="79234"/>
          </a:xfrm>
        </p:grpSpPr>
        <p:cxnSp>
          <p:nvCxnSpPr>
            <p:cNvPr id="732" name="Straight Connector 731">
              <a:extLst>
                <a:ext uri="{FF2B5EF4-FFF2-40B4-BE49-F238E27FC236}">
                  <a16:creationId xmlns:a16="http://schemas.microsoft.com/office/drawing/2014/main" id="{74209481-41EB-CD57-AC3C-F42D3C2DDC2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33" name="Straight Connector 732">
              <a:extLst>
                <a:ext uri="{FF2B5EF4-FFF2-40B4-BE49-F238E27FC236}">
                  <a16:creationId xmlns:a16="http://schemas.microsoft.com/office/drawing/2014/main" id="{878C9982-92DF-24FA-20BA-01D71FEDCC21}"/>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34" name="Group 733">
            <a:extLst>
              <a:ext uri="{FF2B5EF4-FFF2-40B4-BE49-F238E27FC236}">
                <a16:creationId xmlns:a16="http://schemas.microsoft.com/office/drawing/2014/main" id="{602AE496-BCEC-7238-43A1-8B2C06B322DA}"/>
              </a:ext>
            </a:extLst>
          </p:cNvPr>
          <p:cNvGrpSpPr/>
          <p:nvPr/>
        </p:nvGrpSpPr>
        <p:grpSpPr>
          <a:xfrm>
            <a:off x="7481661" y="3017178"/>
            <a:ext cx="79234" cy="79234"/>
            <a:chOff x="1741558" y="2802079"/>
            <a:chExt cx="79234" cy="79234"/>
          </a:xfrm>
        </p:grpSpPr>
        <p:cxnSp>
          <p:nvCxnSpPr>
            <p:cNvPr id="735" name="Straight Connector 734">
              <a:extLst>
                <a:ext uri="{FF2B5EF4-FFF2-40B4-BE49-F238E27FC236}">
                  <a16:creationId xmlns:a16="http://schemas.microsoft.com/office/drawing/2014/main" id="{BE79E824-7266-EC1E-B314-F91EF3AAC742}"/>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36" name="Straight Connector 735">
              <a:extLst>
                <a:ext uri="{FF2B5EF4-FFF2-40B4-BE49-F238E27FC236}">
                  <a16:creationId xmlns:a16="http://schemas.microsoft.com/office/drawing/2014/main" id="{9B2E90E7-ABD4-A615-85FD-F48076639979}"/>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37" name="Group 736">
            <a:extLst>
              <a:ext uri="{FF2B5EF4-FFF2-40B4-BE49-F238E27FC236}">
                <a16:creationId xmlns:a16="http://schemas.microsoft.com/office/drawing/2014/main" id="{E0429D81-B18C-EC28-17D8-B1BD5B4B7EA6}"/>
              </a:ext>
            </a:extLst>
          </p:cNvPr>
          <p:cNvGrpSpPr/>
          <p:nvPr/>
        </p:nvGrpSpPr>
        <p:grpSpPr>
          <a:xfrm>
            <a:off x="7506483" y="3024360"/>
            <a:ext cx="79234" cy="79234"/>
            <a:chOff x="1741558" y="2802079"/>
            <a:chExt cx="79234" cy="79234"/>
          </a:xfrm>
        </p:grpSpPr>
        <p:cxnSp>
          <p:nvCxnSpPr>
            <p:cNvPr id="738" name="Straight Connector 737">
              <a:extLst>
                <a:ext uri="{FF2B5EF4-FFF2-40B4-BE49-F238E27FC236}">
                  <a16:creationId xmlns:a16="http://schemas.microsoft.com/office/drawing/2014/main" id="{37D9AB62-2606-5AAC-87B2-07AE87A7249D}"/>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39" name="Straight Connector 738">
              <a:extLst>
                <a:ext uri="{FF2B5EF4-FFF2-40B4-BE49-F238E27FC236}">
                  <a16:creationId xmlns:a16="http://schemas.microsoft.com/office/drawing/2014/main" id="{4DF08427-B2C1-CCC0-FD96-039A595CB02B}"/>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40" name="Group 739">
            <a:extLst>
              <a:ext uri="{FF2B5EF4-FFF2-40B4-BE49-F238E27FC236}">
                <a16:creationId xmlns:a16="http://schemas.microsoft.com/office/drawing/2014/main" id="{B2B9954D-FA06-FF25-6262-65CA0E83BB9C}"/>
              </a:ext>
            </a:extLst>
          </p:cNvPr>
          <p:cNvGrpSpPr/>
          <p:nvPr/>
        </p:nvGrpSpPr>
        <p:grpSpPr>
          <a:xfrm>
            <a:off x="7531305" y="3033923"/>
            <a:ext cx="79234" cy="79234"/>
            <a:chOff x="1741558" y="2802079"/>
            <a:chExt cx="79234" cy="79234"/>
          </a:xfrm>
        </p:grpSpPr>
        <p:cxnSp>
          <p:nvCxnSpPr>
            <p:cNvPr id="741" name="Straight Connector 740">
              <a:extLst>
                <a:ext uri="{FF2B5EF4-FFF2-40B4-BE49-F238E27FC236}">
                  <a16:creationId xmlns:a16="http://schemas.microsoft.com/office/drawing/2014/main" id="{9F01C512-7552-11E8-D09E-32D23BD136D9}"/>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42" name="Straight Connector 741">
              <a:extLst>
                <a:ext uri="{FF2B5EF4-FFF2-40B4-BE49-F238E27FC236}">
                  <a16:creationId xmlns:a16="http://schemas.microsoft.com/office/drawing/2014/main" id="{FD99A742-CB74-8E6D-1B59-617CEE673EEE}"/>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43" name="Group 742">
            <a:extLst>
              <a:ext uri="{FF2B5EF4-FFF2-40B4-BE49-F238E27FC236}">
                <a16:creationId xmlns:a16="http://schemas.microsoft.com/office/drawing/2014/main" id="{806CC474-20D9-C4E0-CE59-551834E527FB}"/>
              </a:ext>
            </a:extLst>
          </p:cNvPr>
          <p:cNvGrpSpPr/>
          <p:nvPr/>
        </p:nvGrpSpPr>
        <p:grpSpPr>
          <a:xfrm>
            <a:off x="7556127" y="3043486"/>
            <a:ext cx="79234" cy="79234"/>
            <a:chOff x="1741558" y="2802079"/>
            <a:chExt cx="79234" cy="79234"/>
          </a:xfrm>
        </p:grpSpPr>
        <p:cxnSp>
          <p:nvCxnSpPr>
            <p:cNvPr id="744" name="Straight Connector 743">
              <a:extLst>
                <a:ext uri="{FF2B5EF4-FFF2-40B4-BE49-F238E27FC236}">
                  <a16:creationId xmlns:a16="http://schemas.microsoft.com/office/drawing/2014/main" id="{114551A6-415C-DDAF-AFC5-2FC93F7863C9}"/>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45" name="Straight Connector 744">
              <a:extLst>
                <a:ext uri="{FF2B5EF4-FFF2-40B4-BE49-F238E27FC236}">
                  <a16:creationId xmlns:a16="http://schemas.microsoft.com/office/drawing/2014/main" id="{9A194652-FE33-F3A6-F229-2DFFC88F78B9}"/>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46" name="Group 745">
            <a:extLst>
              <a:ext uri="{FF2B5EF4-FFF2-40B4-BE49-F238E27FC236}">
                <a16:creationId xmlns:a16="http://schemas.microsoft.com/office/drawing/2014/main" id="{02A929EA-22A2-38A3-2E4D-0651116F9690}"/>
              </a:ext>
            </a:extLst>
          </p:cNvPr>
          <p:cNvGrpSpPr/>
          <p:nvPr/>
        </p:nvGrpSpPr>
        <p:grpSpPr>
          <a:xfrm>
            <a:off x="7580949" y="3053049"/>
            <a:ext cx="79234" cy="79234"/>
            <a:chOff x="1741558" y="2802079"/>
            <a:chExt cx="79234" cy="79234"/>
          </a:xfrm>
        </p:grpSpPr>
        <p:cxnSp>
          <p:nvCxnSpPr>
            <p:cNvPr id="747" name="Straight Connector 746">
              <a:extLst>
                <a:ext uri="{FF2B5EF4-FFF2-40B4-BE49-F238E27FC236}">
                  <a16:creationId xmlns:a16="http://schemas.microsoft.com/office/drawing/2014/main" id="{E746EC7B-4289-DA05-655C-E415D3B34319}"/>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48" name="Straight Connector 747">
              <a:extLst>
                <a:ext uri="{FF2B5EF4-FFF2-40B4-BE49-F238E27FC236}">
                  <a16:creationId xmlns:a16="http://schemas.microsoft.com/office/drawing/2014/main" id="{DF80CB7B-7830-5FA8-2F55-F539AE04FE27}"/>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49" name="Group 748">
            <a:extLst>
              <a:ext uri="{FF2B5EF4-FFF2-40B4-BE49-F238E27FC236}">
                <a16:creationId xmlns:a16="http://schemas.microsoft.com/office/drawing/2014/main" id="{8CD0286F-6E9C-FA96-F4B1-38CBB8A3E9E4}"/>
              </a:ext>
            </a:extLst>
          </p:cNvPr>
          <p:cNvGrpSpPr/>
          <p:nvPr/>
        </p:nvGrpSpPr>
        <p:grpSpPr>
          <a:xfrm>
            <a:off x="7605771" y="3062612"/>
            <a:ext cx="79234" cy="79234"/>
            <a:chOff x="1741558" y="2802079"/>
            <a:chExt cx="79234" cy="79234"/>
          </a:xfrm>
        </p:grpSpPr>
        <p:cxnSp>
          <p:nvCxnSpPr>
            <p:cNvPr id="750" name="Straight Connector 749">
              <a:extLst>
                <a:ext uri="{FF2B5EF4-FFF2-40B4-BE49-F238E27FC236}">
                  <a16:creationId xmlns:a16="http://schemas.microsoft.com/office/drawing/2014/main" id="{43082DAA-B9BF-09BA-9FEC-4D89946E1B1B}"/>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51" name="Straight Connector 750">
              <a:extLst>
                <a:ext uri="{FF2B5EF4-FFF2-40B4-BE49-F238E27FC236}">
                  <a16:creationId xmlns:a16="http://schemas.microsoft.com/office/drawing/2014/main" id="{944A5330-BDD8-DEFF-EF67-0204D3A5E634}"/>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52" name="Group 751">
            <a:extLst>
              <a:ext uri="{FF2B5EF4-FFF2-40B4-BE49-F238E27FC236}">
                <a16:creationId xmlns:a16="http://schemas.microsoft.com/office/drawing/2014/main" id="{6817E30D-B777-8508-BCEE-32A21BEC2F66}"/>
              </a:ext>
            </a:extLst>
          </p:cNvPr>
          <p:cNvGrpSpPr/>
          <p:nvPr/>
        </p:nvGrpSpPr>
        <p:grpSpPr>
          <a:xfrm>
            <a:off x="7630593" y="3072175"/>
            <a:ext cx="79234" cy="79234"/>
            <a:chOff x="1741558" y="2802079"/>
            <a:chExt cx="79234" cy="79234"/>
          </a:xfrm>
        </p:grpSpPr>
        <p:cxnSp>
          <p:nvCxnSpPr>
            <p:cNvPr id="753" name="Straight Connector 752">
              <a:extLst>
                <a:ext uri="{FF2B5EF4-FFF2-40B4-BE49-F238E27FC236}">
                  <a16:creationId xmlns:a16="http://schemas.microsoft.com/office/drawing/2014/main" id="{78FCBE6C-D03D-FC7A-0E68-6A69361A4FEA}"/>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54" name="Straight Connector 753">
              <a:extLst>
                <a:ext uri="{FF2B5EF4-FFF2-40B4-BE49-F238E27FC236}">
                  <a16:creationId xmlns:a16="http://schemas.microsoft.com/office/drawing/2014/main" id="{A8C71B8D-C04B-594B-BF6A-7945A2B966A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55" name="Group 754">
            <a:extLst>
              <a:ext uri="{FF2B5EF4-FFF2-40B4-BE49-F238E27FC236}">
                <a16:creationId xmlns:a16="http://schemas.microsoft.com/office/drawing/2014/main" id="{D649DBB7-961C-27E5-7547-339856A7EC9A}"/>
              </a:ext>
            </a:extLst>
          </p:cNvPr>
          <p:cNvGrpSpPr/>
          <p:nvPr/>
        </p:nvGrpSpPr>
        <p:grpSpPr>
          <a:xfrm>
            <a:off x="7655415" y="3081738"/>
            <a:ext cx="79234" cy="79234"/>
            <a:chOff x="1741558" y="2802079"/>
            <a:chExt cx="79234" cy="79234"/>
          </a:xfrm>
        </p:grpSpPr>
        <p:cxnSp>
          <p:nvCxnSpPr>
            <p:cNvPr id="756" name="Straight Connector 755">
              <a:extLst>
                <a:ext uri="{FF2B5EF4-FFF2-40B4-BE49-F238E27FC236}">
                  <a16:creationId xmlns:a16="http://schemas.microsoft.com/office/drawing/2014/main" id="{E1F6C5C0-B0B0-42DE-3026-C18F31F90EAD}"/>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57" name="Straight Connector 756">
              <a:extLst>
                <a:ext uri="{FF2B5EF4-FFF2-40B4-BE49-F238E27FC236}">
                  <a16:creationId xmlns:a16="http://schemas.microsoft.com/office/drawing/2014/main" id="{2827B257-8E3E-E51E-3655-61A0F0E735CF}"/>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58" name="Group 757">
            <a:extLst>
              <a:ext uri="{FF2B5EF4-FFF2-40B4-BE49-F238E27FC236}">
                <a16:creationId xmlns:a16="http://schemas.microsoft.com/office/drawing/2014/main" id="{9656295C-28D5-C169-D458-D32F11D446F2}"/>
              </a:ext>
            </a:extLst>
          </p:cNvPr>
          <p:cNvGrpSpPr/>
          <p:nvPr/>
        </p:nvGrpSpPr>
        <p:grpSpPr>
          <a:xfrm>
            <a:off x="7680237" y="3093682"/>
            <a:ext cx="79234" cy="79234"/>
            <a:chOff x="1741558" y="2802079"/>
            <a:chExt cx="79234" cy="79234"/>
          </a:xfrm>
        </p:grpSpPr>
        <p:cxnSp>
          <p:nvCxnSpPr>
            <p:cNvPr id="759" name="Straight Connector 758">
              <a:extLst>
                <a:ext uri="{FF2B5EF4-FFF2-40B4-BE49-F238E27FC236}">
                  <a16:creationId xmlns:a16="http://schemas.microsoft.com/office/drawing/2014/main" id="{AB9B9657-675D-2442-F779-43C4615A534A}"/>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60" name="Straight Connector 759">
              <a:extLst>
                <a:ext uri="{FF2B5EF4-FFF2-40B4-BE49-F238E27FC236}">
                  <a16:creationId xmlns:a16="http://schemas.microsoft.com/office/drawing/2014/main" id="{66F05A2B-8CDB-9E82-F0F4-77C647D0C57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61" name="Group 760">
            <a:extLst>
              <a:ext uri="{FF2B5EF4-FFF2-40B4-BE49-F238E27FC236}">
                <a16:creationId xmlns:a16="http://schemas.microsoft.com/office/drawing/2014/main" id="{CCBC3F18-550E-3DE3-1377-906418DB3C7B}"/>
              </a:ext>
            </a:extLst>
          </p:cNvPr>
          <p:cNvGrpSpPr/>
          <p:nvPr/>
        </p:nvGrpSpPr>
        <p:grpSpPr>
          <a:xfrm>
            <a:off x="7705059" y="3105626"/>
            <a:ext cx="79234" cy="79234"/>
            <a:chOff x="1741558" y="2802079"/>
            <a:chExt cx="79234" cy="79234"/>
          </a:xfrm>
        </p:grpSpPr>
        <p:cxnSp>
          <p:nvCxnSpPr>
            <p:cNvPr id="762" name="Straight Connector 761">
              <a:extLst>
                <a:ext uri="{FF2B5EF4-FFF2-40B4-BE49-F238E27FC236}">
                  <a16:creationId xmlns:a16="http://schemas.microsoft.com/office/drawing/2014/main" id="{9B70F34A-C92F-6EAB-0CF4-28AFEC6C8E9D}"/>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63" name="Straight Connector 762">
              <a:extLst>
                <a:ext uri="{FF2B5EF4-FFF2-40B4-BE49-F238E27FC236}">
                  <a16:creationId xmlns:a16="http://schemas.microsoft.com/office/drawing/2014/main" id="{DC510A81-0307-BF70-85BA-627AE5122130}"/>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64" name="Group 763">
            <a:extLst>
              <a:ext uri="{FF2B5EF4-FFF2-40B4-BE49-F238E27FC236}">
                <a16:creationId xmlns:a16="http://schemas.microsoft.com/office/drawing/2014/main" id="{ED86ED4B-3CD8-7CBD-403D-F09BD1C8FD29}"/>
              </a:ext>
            </a:extLst>
          </p:cNvPr>
          <p:cNvGrpSpPr/>
          <p:nvPr/>
        </p:nvGrpSpPr>
        <p:grpSpPr>
          <a:xfrm>
            <a:off x="7729881" y="3117570"/>
            <a:ext cx="79234" cy="79234"/>
            <a:chOff x="1741558" y="2802079"/>
            <a:chExt cx="79234" cy="79234"/>
          </a:xfrm>
        </p:grpSpPr>
        <p:cxnSp>
          <p:nvCxnSpPr>
            <p:cNvPr id="765" name="Straight Connector 764">
              <a:extLst>
                <a:ext uri="{FF2B5EF4-FFF2-40B4-BE49-F238E27FC236}">
                  <a16:creationId xmlns:a16="http://schemas.microsoft.com/office/drawing/2014/main" id="{58255D13-6729-08F6-B408-D590C3E34374}"/>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66" name="Straight Connector 765">
              <a:extLst>
                <a:ext uri="{FF2B5EF4-FFF2-40B4-BE49-F238E27FC236}">
                  <a16:creationId xmlns:a16="http://schemas.microsoft.com/office/drawing/2014/main" id="{AA9EA44B-1C98-EAC2-C223-FE0CE645855E}"/>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67" name="Group 766">
            <a:extLst>
              <a:ext uri="{FF2B5EF4-FFF2-40B4-BE49-F238E27FC236}">
                <a16:creationId xmlns:a16="http://schemas.microsoft.com/office/drawing/2014/main" id="{91D4023F-00A5-DE78-CBB6-5B8D4D5BE58D}"/>
              </a:ext>
            </a:extLst>
          </p:cNvPr>
          <p:cNvGrpSpPr/>
          <p:nvPr/>
        </p:nvGrpSpPr>
        <p:grpSpPr>
          <a:xfrm>
            <a:off x="7754703" y="3129514"/>
            <a:ext cx="79234" cy="79234"/>
            <a:chOff x="1741558" y="2802079"/>
            <a:chExt cx="79234" cy="79234"/>
          </a:xfrm>
        </p:grpSpPr>
        <p:cxnSp>
          <p:nvCxnSpPr>
            <p:cNvPr id="768" name="Straight Connector 767">
              <a:extLst>
                <a:ext uri="{FF2B5EF4-FFF2-40B4-BE49-F238E27FC236}">
                  <a16:creationId xmlns:a16="http://schemas.microsoft.com/office/drawing/2014/main" id="{A4C1119F-DB6A-4A47-F96C-6F1B258625BE}"/>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69" name="Straight Connector 768">
              <a:extLst>
                <a:ext uri="{FF2B5EF4-FFF2-40B4-BE49-F238E27FC236}">
                  <a16:creationId xmlns:a16="http://schemas.microsoft.com/office/drawing/2014/main" id="{FC716501-CD4F-A531-1772-0F79E09CF659}"/>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70" name="Group 769">
            <a:extLst>
              <a:ext uri="{FF2B5EF4-FFF2-40B4-BE49-F238E27FC236}">
                <a16:creationId xmlns:a16="http://schemas.microsoft.com/office/drawing/2014/main" id="{9DFCEB2D-AD47-D8D3-656D-0FFD80A7B052}"/>
              </a:ext>
            </a:extLst>
          </p:cNvPr>
          <p:cNvGrpSpPr/>
          <p:nvPr/>
        </p:nvGrpSpPr>
        <p:grpSpPr>
          <a:xfrm>
            <a:off x="7779525" y="3141458"/>
            <a:ext cx="79234" cy="79234"/>
            <a:chOff x="1741558" y="2802079"/>
            <a:chExt cx="79234" cy="79234"/>
          </a:xfrm>
        </p:grpSpPr>
        <p:cxnSp>
          <p:nvCxnSpPr>
            <p:cNvPr id="771" name="Straight Connector 770">
              <a:extLst>
                <a:ext uri="{FF2B5EF4-FFF2-40B4-BE49-F238E27FC236}">
                  <a16:creationId xmlns:a16="http://schemas.microsoft.com/office/drawing/2014/main" id="{4B4603D7-D517-C794-4C89-0CB2CF6B9354}"/>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72" name="Straight Connector 771">
              <a:extLst>
                <a:ext uri="{FF2B5EF4-FFF2-40B4-BE49-F238E27FC236}">
                  <a16:creationId xmlns:a16="http://schemas.microsoft.com/office/drawing/2014/main" id="{41B80B1A-0978-65D7-33E2-45776954A3C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73" name="Group 772">
            <a:extLst>
              <a:ext uri="{FF2B5EF4-FFF2-40B4-BE49-F238E27FC236}">
                <a16:creationId xmlns:a16="http://schemas.microsoft.com/office/drawing/2014/main" id="{4F64016F-CE86-03C0-F000-B9DD4C881910}"/>
              </a:ext>
            </a:extLst>
          </p:cNvPr>
          <p:cNvGrpSpPr/>
          <p:nvPr/>
        </p:nvGrpSpPr>
        <p:grpSpPr>
          <a:xfrm>
            <a:off x="7804347" y="3153402"/>
            <a:ext cx="79234" cy="79234"/>
            <a:chOff x="1741558" y="2802079"/>
            <a:chExt cx="79234" cy="79234"/>
          </a:xfrm>
        </p:grpSpPr>
        <p:cxnSp>
          <p:nvCxnSpPr>
            <p:cNvPr id="774" name="Straight Connector 773">
              <a:extLst>
                <a:ext uri="{FF2B5EF4-FFF2-40B4-BE49-F238E27FC236}">
                  <a16:creationId xmlns:a16="http://schemas.microsoft.com/office/drawing/2014/main" id="{41EC5960-287A-38FD-CF5B-C96DE0B4CDF6}"/>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75" name="Straight Connector 774">
              <a:extLst>
                <a:ext uri="{FF2B5EF4-FFF2-40B4-BE49-F238E27FC236}">
                  <a16:creationId xmlns:a16="http://schemas.microsoft.com/office/drawing/2014/main" id="{14B23816-39D5-95BB-06DD-2D3BBFD96223}"/>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76" name="Group 775">
            <a:extLst>
              <a:ext uri="{FF2B5EF4-FFF2-40B4-BE49-F238E27FC236}">
                <a16:creationId xmlns:a16="http://schemas.microsoft.com/office/drawing/2014/main" id="{157E9EA6-3541-D8AD-F166-F7313373A16E}"/>
              </a:ext>
            </a:extLst>
          </p:cNvPr>
          <p:cNvGrpSpPr/>
          <p:nvPr/>
        </p:nvGrpSpPr>
        <p:grpSpPr>
          <a:xfrm>
            <a:off x="7829169" y="3165346"/>
            <a:ext cx="79234" cy="79234"/>
            <a:chOff x="1741558" y="2802079"/>
            <a:chExt cx="79234" cy="79234"/>
          </a:xfrm>
        </p:grpSpPr>
        <p:cxnSp>
          <p:nvCxnSpPr>
            <p:cNvPr id="777" name="Straight Connector 776">
              <a:extLst>
                <a:ext uri="{FF2B5EF4-FFF2-40B4-BE49-F238E27FC236}">
                  <a16:creationId xmlns:a16="http://schemas.microsoft.com/office/drawing/2014/main" id="{71F3A94B-D429-E920-6912-C453102C436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78" name="Straight Connector 777">
              <a:extLst>
                <a:ext uri="{FF2B5EF4-FFF2-40B4-BE49-F238E27FC236}">
                  <a16:creationId xmlns:a16="http://schemas.microsoft.com/office/drawing/2014/main" id="{DE3C1C2F-45BB-9624-2182-6B8F762F7064}"/>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79" name="Group 778">
            <a:extLst>
              <a:ext uri="{FF2B5EF4-FFF2-40B4-BE49-F238E27FC236}">
                <a16:creationId xmlns:a16="http://schemas.microsoft.com/office/drawing/2014/main" id="{3292BECC-5C24-5B02-7201-3FD8CEAC7D51}"/>
              </a:ext>
            </a:extLst>
          </p:cNvPr>
          <p:cNvGrpSpPr/>
          <p:nvPr/>
        </p:nvGrpSpPr>
        <p:grpSpPr>
          <a:xfrm>
            <a:off x="7853991" y="3177290"/>
            <a:ext cx="79234" cy="79234"/>
            <a:chOff x="1741558" y="2802079"/>
            <a:chExt cx="79234" cy="79234"/>
          </a:xfrm>
        </p:grpSpPr>
        <p:cxnSp>
          <p:nvCxnSpPr>
            <p:cNvPr id="780" name="Straight Connector 779">
              <a:extLst>
                <a:ext uri="{FF2B5EF4-FFF2-40B4-BE49-F238E27FC236}">
                  <a16:creationId xmlns:a16="http://schemas.microsoft.com/office/drawing/2014/main" id="{8F17908D-3C35-F9A4-284E-906BE7065D8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81" name="Straight Connector 780">
              <a:extLst>
                <a:ext uri="{FF2B5EF4-FFF2-40B4-BE49-F238E27FC236}">
                  <a16:creationId xmlns:a16="http://schemas.microsoft.com/office/drawing/2014/main" id="{BE93E75E-55A8-F2D9-F3FC-8F02A96630DD}"/>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82" name="Group 781">
            <a:extLst>
              <a:ext uri="{FF2B5EF4-FFF2-40B4-BE49-F238E27FC236}">
                <a16:creationId xmlns:a16="http://schemas.microsoft.com/office/drawing/2014/main" id="{3D9AF6CD-FD84-3455-34E6-9A3E375A9C9B}"/>
              </a:ext>
            </a:extLst>
          </p:cNvPr>
          <p:cNvGrpSpPr/>
          <p:nvPr/>
        </p:nvGrpSpPr>
        <p:grpSpPr>
          <a:xfrm>
            <a:off x="7878813" y="3179710"/>
            <a:ext cx="79234" cy="79234"/>
            <a:chOff x="1741558" y="2802079"/>
            <a:chExt cx="79234" cy="79234"/>
          </a:xfrm>
        </p:grpSpPr>
        <p:cxnSp>
          <p:nvCxnSpPr>
            <p:cNvPr id="783" name="Straight Connector 782">
              <a:extLst>
                <a:ext uri="{FF2B5EF4-FFF2-40B4-BE49-F238E27FC236}">
                  <a16:creationId xmlns:a16="http://schemas.microsoft.com/office/drawing/2014/main" id="{AF1B0410-9107-BC09-C237-E3CCD22D702D}"/>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84" name="Straight Connector 783">
              <a:extLst>
                <a:ext uri="{FF2B5EF4-FFF2-40B4-BE49-F238E27FC236}">
                  <a16:creationId xmlns:a16="http://schemas.microsoft.com/office/drawing/2014/main" id="{7D31A1EF-D67C-E64E-6633-34D11D4C65B1}"/>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85" name="Group 784">
            <a:extLst>
              <a:ext uri="{FF2B5EF4-FFF2-40B4-BE49-F238E27FC236}">
                <a16:creationId xmlns:a16="http://schemas.microsoft.com/office/drawing/2014/main" id="{44CD4859-BD75-21A4-291F-AF46257C0342}"/>
              </a:ext>
            </a:extLst>
          </p:cNvPr>
          <p:cNvGrpSpPr/>
          <p:nvPr/>
        </p:nvGrpSpPr>
        <p:grpSpPr>
          <a:xfrm>
            <a:off x="7903635" y="3182130"/>
            <a:ext cx="79234" cy="79234"/>
            <a:chOff x="1741558" y="2802079"/>
            <a:chExt cx="79234" cy="79234"/>
          </a:xfrm>
        </p:grpSpPr>
        <p:cxnSp>
          <p:nvCxnSpPr>
            <p:cNvPr id="786" name="Straight Connector 785">
              <a:extLst>
                <a:ext uri="{FF2B5EF4-FFF2-40B4-BE49-F238E27FC236}">
                  <a16:creationId xmlns:a16="http://schemas.microsoft.com/office/drawing/2014/main" id="{B855A386-D8F9-AF76-B1FA-A93D1D403535}"/>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87" name="Straight Connector 786">
              <a:extLst>
                <a:ext uri="{FF2B5EF4-FFF2-40B4-BE49-F238E27FC236}">
                  <a16:creationId xmlns:a16="http://schemas.microsoft.com/office/drawing/2014/main" id="{C1941EBF-8949-1BB6-5F3A-D667F2C562BB}"/>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88" name="Group 787">
            <a:extLst>
              <a:ext uri="{FF2B5EF4-FFF2-40B4-BE49-F238E27FC236}">
                <a16:creationId xmlns:a16="http://schemas.microsoft.com/office/drawing/2014/main" id="{0DD5E21C-5592-8741-7BC5-7E753D4BFFE2}"/>
              </a:ext>
            </a:extLst>
          </p:cNvPr>
          <p:cNvGrpSpPr/>
          <p:nvPr/>
        </p:nvGrpSpPr>
        <p:grpSpPr>
          <a:xfrm>
            <a:off x="7935600" y="3184550"/>
            <a:ext cx="79234" cy="79234"/>
            <a:chOff x="1741558" y="2802079"/>
            <a:chExt cx="79234" cy="79234"/>
          </a:xfrm>
        </p:grpSpPr>
        <p:cxnSp>
          <p:nvCxnSpPr>
            <p:cNvPr id="789" name="Straight Connector 788">
              <a:extLst>
                <a:ext uri="{FF2B5EF4-FFF2-40B4-BE49-F238E27FC236}">
                  <a16:creationId xmlns:a16="http://schemas.microsoft.com/office/drawing/2014/main" id="{90BB99D4-A712-EC32-8192-5F5A5FC4FC0B}"/>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90" name="Straight Connector 789">
              <a:extLst>
                <a:ext uri="{FF2B5EF4-FFF2-40B4-BE49-F238E27FC236}">
                  <a16:creationId xmlns:a16="http://schemas.microsoft.com/office/drawing/2014/main" id="{71AC4164-ADB9-21DB-8737-0C3B401A7095}"/>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91" name="Group 790">
            <a:extLst>
              <a:ext uri="{FF2B5EF4-FFF2-40B4-BE49-F238E27FC236}">
                <a16:creationId xmlns:a16="http://schemas.microsoft.com/office/drawing/2014/main" id="{371C7266-DC0A-CC2B-5A42-9A36789C609B}"/>
              </a:ext>
            </a:extLst>
          </p:cNvPr>
          <p:cNvGrpSpPr/>
          <p:nvPr/>
        </p:nvGrpSpPr>
        <p:grpSpPr>
          <a:xfrm>
            <a:off x="7958041" y="3186970"/>
            <a:ext cx="79234" cy="79234"/>
            <a:chOff x="1741558" y="2802079"/>
            <a:chExt cx="79234" cy="79234"/>
          </a:xfrm>
        </p:grpSpPr>
        <p:cxnSp>
          <p:nvCxnSpPr>
            <p:cNvPr id="792" name="Straight Connector 791">
              <a:extLst>
                <a:ext uri="{FF2B5EF4-FFF2-40B4-BE49-F238E27FC236}">
                  <a16:creationId xmlns:a16="http://schemas.microsoft.com/office/drawing/2014/main" id="{BAE3BD1C-00CE-FFDD-5DBD-3F6D19940796}"/>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93" name="Straight Connector 792">
              <a:extLst>
                <a:ext uri="{FF2B5EF4-FFF2-40B4-BE49-F238E27FC236}">
                  <a16:creationId xmlns:a16="http://schemas.microsoft.com/office/drawing/2014/main" id="{156A7951-9C0D-A32A-4870-F8BBED71444D}"/>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94" name="Group 793">
            <a:extLst>
              <a:ext uri="{FF2B5EF4-FFF2-40B4-BE49-F238E27FC236}">
                <a16:creationId xmlns:a16="http://schemas.microsoft.com/office/drawing/2014/main" id="{D166F225-5F21-D4A7-4547-2B5248DF5BF4}"/>
              </a:ext>
            </a:extLst>
          </p:cNvPr>
          <p:cNvGrpSpPr/>
          <p:nvPr/>
        </p:nvGrpSpPr>
        <p:grpSpPr>
          <a:xfrm>
            <a:off x="7980482" y="3189390"/>
            <a:ext cx="79234" cy="79234"/>
            <a:chOff x="1741558" y="2802079"/>
            <a:chExt cx="79234" cy="79234"/>
          </a:xfrm>
        </p:grpSpPr>
        <p:cxnSp>
          <p:nvCxnSpPr>
            <p:cNvPr id="795" name="Straight Connector 794">
              <a:extLst>
                <a:ext uri="{FF2B5EF4-FFF2-40B4-BE49-F238E27FC236}">
                  <a16:creationId xmlns:a16="http://schemas.microsoft.com/office/drawing/2014/main" id="{175F5E09-6562-52FB-781E-BAF9CE1FDE14}"/>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96" name="Straight Connector 795">
              <a:extLst>
                <a:ext uri="{FF2B5EF4-FFF2-40B4-BE49-F238E27FC236}">
                  <a16:creationId xmlns:a16="http://schemas.microsoft.com/office/drawing/2014/main" id="{B0BB87E4-60B9-5672-2EED-EC218290CFA9}"/>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797" name="Group 796">
            <a:extLst>
              <a:ext uri="{FF2B5EF4-FFF2-40B4-BE49-F238E27FC236}">
                <a16:creationId xmlns:a16="http://schemas.microsoft.com/office/drawing/2014/main" id="{411BC608-EE1C-FB27-68E1-0457D221EAFA}"/>
              </a:ext>
            </a:extLst>
          </p:cNvPr>
          <p:cNvGrpSpPr/>
          <p:nvPr/>
        </p:nvGrpSpPr>
        <p:grpSpPr>
          <a:xfrm>
            <a:off x="8002923" y="3196572"/>
            <a:ext cx="79234" cy="79234"/>
            <a:chOff x="1741558" y="2802079"/>
            <a:chExt cx="79234" cy="79234"/>
          </a:xfrm>
        </p:grpSpPr>
        <p:cxnSp>
          <p:nvCxnSpPr>
            <p:cNvPr id="798" name="Straight Connector 797">
              <a:extLst>
                <a:ext uri="{FF2B5EF4-FFF2-40B4-BE49-F238E27FC236}">
                  <a16:creationId xmlns:a16="http://schemas.microsoft.com/office/drawing/2014/main" id="{FE76D25C-52D7-5147-A963-5633F4B9F820}"/>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799" name="Straight Connector 798">
              <a:extLst>
                <a:ext uri="{FF2B5EF4-FFF2-40B4-BE49-F238E27FC236}">
                  <a16:creationId xmlns:a16="http://schemas.microsoft.com/office/drawing/2014/main" id="{C2708E71-1A32-CCD8-0365-66AB5834FF0B}"/>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00" name="Group 799">
            <a:extLst>
              <a:ext uri="{FF2B5EF4-FFF2-40B4-BE49-F238E27FC236}">
                <a16:creationId xmlns:a16="http://schemas.microsoft.com/office/drawing/2014/main" id="{B3E150FE-F2E2-2D2C-D632-576E85EE8E24}"/>
              </a:ext>
            </a:extLst>
          </p:cNvPr>
          <p:cNvGrpSpPr/>
          <p:nvPr/>
        </p:nvGrpSpPr>
        <p:grpSpPr>
          <a:xfrm>
            <a:off x="8025364" y="3203754"/>
            <a:ext cx="79234" cy="79234"/>
            <a:chOff x="1741558" y="2802079"/>
            <a:chExt cx="79234" cy="79234"/>
          </a:xfrm>
        </p:grpSpPr>
        <p:cxnSp>
          <p:nvCxnSpPr>
            <p:cNvPr id="801" name="Straight Connector 800">
              <a:extLst>
                <a:ext uri="{FF2B5EF4-FFF2-40B4-BE49-F238E27FC236}">
                  <a16:creationId xmlns:a16="http://schemas.microsoft.com/office/drawing/2014/main" id="{2E50FA9E-5804-1B69-B5C4-12945D5819A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02" name="Straight Connector 801">
              <a:extLst>
                <a:ext uri="{FF2B5EF4-FFF2-40B4-BE49-F238E27FC236}">
                  <a16:creationId xmlns:a16="http://schemas.microsoft.com/office/drawing/2014/main" id="{82D8439E-BBF1-5A08-2694-00DF133493F3}"/>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03" name="Group 802">
            <a:extLst>
              <a:ext uri="{FF2B5EF4-FFF2-40B4-BE49-F238E27FC236}">
                <a16:creationId xmlns:a16="http://schemas.microsoft.com/office/drawing/2014/main" id="{46DE6C31-D1BF-6589-E2EF-D8404B98011B}"/>
              </a:ext>
            </a:extLst>
          </p:cNvPr>
          <p:cNvGrpSpPr/>
          <p:nvPr/>
        </p:nvGrpSpPr>
        <p:grpSpPr>
          <a:xfrm>
            <a:off x="8047805" y="3210936"/>
            <a:ext cx="79234" cy="79234"/>
            <a:chOff x="1741558" y="2802079"/>
            <a:chExt cx="79234" cy="79234"/>
          </a:xfrm>
        </p:grpSpPr>
        <p:cxnSp>
          <p:nvCxnSpPr>
            <p:cNvPr id="804" name="Straight Connector 803">
              <a:extLst>
                <a:ext uri="{FF2B5EF4-FFF2-40B4-BE49-F238E27FC236}">
                  <a16:creationId xmlns:a16="http://schemas.microsoft.com/office/drawing/2014/main" id="{BD55151D-61C5-AF07-9BB7-C6AA1AE5ACA3}"/>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05" name="Straight Connector 804">
              <a:extLst>
                <a:ext uri="{FF2B5EF4-FFF2-40B4-BE49-F238E27FC236}">
                  <a16:creationId xmlns:a16="http://schemas.microsoft.com/office/drawing/2014/main" id="{CD3BFB8E-FAEC-7475-F7AF-C6826CE63170}"/>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06" name="Group 805">
            <a:extLst>
              <a:ext uri="{FF2B5EF4-FFF2-40B4-BE49-F238E27FC236}">
                <a16:creationId xmlns:a16="http://schemas.microsoft.com/office/drawing/2014/main" id="{F6399F04-9944-9D56-C05A-44943104D8BE}"/>
              </a:ext>
            </a:extLst>
          </p:cNvPr>
          <p:cNvGrpSpPr/>
          <p:nvPr/>
        </p:nvGrpSpPr>
        <p:grpSpPr>
          <a:xfrm>
            <a:off x="8070246" y="3218118"/>
            <a:ext cx="79234" cy="79234"/>
            <a:chOff x="1741558" y="2802079"/>
            <a:chExt cx="79234" cy="79234"/>
          </a:xfrm>
        </p:grpSpPr>
        <p:cxnSp>
          <p:nvCxnSpPr>
            <p:cNvPr id="807" name="Straight Connector 806">
              <a:extLst>
                <a:ext uri="{FF2B5EF4-FFF2-40B4-BE49-F238E27FC236}">
                  <a16:creationId xmlns:a16="http://schemas.microsoft.com/office/drawing/2014/main" id="{0E58D85C-21A2-A6FE-D5DD-33A35705ABA7}"/>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08" name="Straight Connector 807">
              <a:extLst>
                <a:ext uri="{FF2B5EF4-FFF2-40B4-BE49-F238E27FC236}">
                  <a16:creationId xmlns:a16="http://schemas.microsoft.com/office/drawing/2014/main" id="{AA2DB9D2-BE21-088B-1BDA-C152B7FF62A1}"/>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09" name="Group 808">
            <a:extLst>
              <a:ext uri="{FF2B5EF4-FFF2-40B4-BE49-F238E27FC236}">
                <a16:creationId xmlns:a16="http://schemas.microsoft.com/office/drawing/2014/main" id="{E3C1E4B4-581A-349F-B66C-36B90BCDB966}"/>
              </a:ext>
            </a:extLst>
          </p:cNvPr>
          <p:cNvGrpSpPr/>
          <p:nvPr/>
        </p:nvGrpSpPr>
        <p:grpSpPr>
          <a:xfrm>
            <a:off x="8092687" y="3225300"/>
            <a:ext cx="79234" cy="79234"/>
            <a:chOff x="1741558" y="2802079"/>
            <a:chExt cx="79234" cy="79234"/>
          </a:xfrm>
        </p:grpSpPr>
        <p:cxnSp>
          <p:nvCxnSpPr>
            <p:cNvPr id="810" name="Straight Connector 809">
              <a:extLst>
                <a:ext uri="{FF2B5EF4-FFF2-40B4-BE49-F238E27FC236}">
                  <a16:creationId xmlns:a16="http://schemas.microsoft.com/office/drawing/2014/main" id="{C7229D0B-772E-4CD0-789D-8D3D2BD490F9}"/>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11" name="Straight Connector 810">
              <a:extLst>
                <a:ext uri="{FF2B5EF4-FFF2-40B4-BE49-F238E27FC236}">
                  <a16:creationId xmlns:a16="http://schemas.microsoft.com/office/drawing/2014/main" id="{44486156-E404-14B4-19DD-64F192460B5C}"/>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12" name="Group 811">
            <a:extLst>
              <a:ext uri="{FF2B5EF4-FFF2-40B4-BE49-F238E27FC236}">
                <a16:creationId xmlns:a16="http://schemas.microsoft.com/office/drawing/2014/main" id="{071B61FF-7948-8DC9-6B72-DDFD0D6F748C}"/>
              </a:ext>
            </a:extLst>
          </p:cNvPr>
          <p:cNvGrpSpPr/>
          <p:nvPr/>
        </p:nvGrpSpPr>
        <p:grpSpPr>
          <a:xfrm>
            <a:off x="8115128" y="3232482"/>
            <a:ext cx="79234" cy="79234"/>
            <a:chOff x="1741558" y="2802079"/>
            <a:chExt cx="79234" cy="79234"/>
          </a:xfrm>
        </p:grpSpPr>
        <p:cxnSp>
          <p:nvCxnSpPr>
            <p:cNvPr id="813" name="Straight Connector 812">
              <a:extLst>
                <a:ext uri="{FF2B5EF4-FFF2-40B4-BE49-F238E27FC236}">
                  <a16:creationId xmlns:a16="http://schemas.microsoft.com/office/drawing/2014/main" id="{ED75958B-1FEB-562F-0A87-678948146785}"/>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14" name="Straight Connector 813">
              <a:extLst>
                <a:ext uri="{FF2B5EF4-FFF2-40B4-BE49-F238E27FC236}">
                  <a16:creationId xmlns:a16="http://schemas.microsoft.com/office/drawing/2014/main" id="{76475489-3843-1824-71AE-F859671CC63D}"/>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15" name="Group 814">
            <a:extLst>
              <a:ext uri="{FF2B5EF4-FFF2-40B4-BE49-F238E27FC236}">
                <a16:creationId xmlns:a16="http://schemas.microsoft.com/office/drawing/2014/main" id="{7814A14F-6333-826A-EDC2-C212EF2A4EF6}"/>
              </a:ext>
            </a:extLst>
          </p:cNvPr>
          <p:cNvGrpSpPr/>
          <p:nvPr/>
        </p:nvGrpSpPr>
        <p:grpSpPr>
          <a:xfrm>
            <a:off x="8137569" y="3239664"/>
            <a:ext cx="79234" cy="79234"/>
            <a:chOff x="1741558" y="2802079"/>
            <a:chExt cx="79234" cy="79234"/>
          </a:xfrm>
        </p:grpSpPr>
        <p:cxnSp>
          <p:nvCxnSpPr>
            <p:cNvPr id="816" name="Straight Connector 815">
              <a:extLst>
                <a:ext uri="{FF2B5EF4-FFF2-40B4-BE49-F238E27FC236}">
                  <a16:creationId xmlns:a16="http://schemas.microsoft.com/office/drawing/2014/main" id="{8D5B8BB9-3CD9-BED8-4355-997B8DE855A5}"/>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17" name="Straight Connector 816">
              <a:extLst>
                <a:ext uri="{FF2B5EF4-FFF2-40B4-BE49-F238E27FC236}">
                  <a16:creationId xmlns:a16="http://schemas.microsoft.com/office/drawing/2014/main" id="{7C75F43F-05FF-30E9-5CF8-301C444887E7}"/>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18" name="Group 817">
            <a:extLst>
              <a:ext uri="{FF2B5EF4-FFF2-40B4-BE49-F238E27FC236}">
                <a16:creationId xmlns:a16="http://schemas.microsoft.com/office/drawing/2014/main" id="{059F6FDD-4165-D3B7-ED7B-E03FA1404318}"/>
              </a:ext>
            </a:extLst>
          </p:cNvPr>
          <p:cNvGrpSpPr/>
          <p:nvPr/>
        </p:nvGrpSpPr>
        <p:grpSpPr>
          <a:xfrm>
            <a:off x="8160010" y="3246846"/>
            <a:ext cx="79234" cy="79234"/>
            <a:chOff x="1741558" y="2802079"/>
            <a:chExt cx="79234" cy="79234"/>
          </a:xfrm>
        </p:grpSpPr>
        <p:cxnSp>
          <p:nvCxnSpPr>
            <p:cNvPr id="819" name="Straight Connector 818">
              <a:extLst>
                <a:ext uri="{FF2B5EF4-FFF2-40B4-BE49-F238E27FC236}">
                  <a16:creationId xmlns:a16="http://schemas.microsoft.com/office/drawing/2014/main" id="{B5FE5F0D-7A52-5FD7-3708-919CF405A283}"/>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20" name="Straight Connector 819">
              <a:extLst>
                <a:ext uri="{FF2B5EF4-FFF2-40B4-BE49-F238E27FC236}">
                  <a16:creationId xmlns:a16="http://schemas.microsoft.com/office/drawing/2014/main" id="{66CD2262-1FD6-98CB-CE7D-6240DB63990F}"/>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21" name="Group 820">
            <a:extLst>
              <a:ext uri="{FF2B5EF4-FFF2-40B4-BE49-F238E27FC236}">
                <a16:creationId xmlns:a16="http://schemas.microsoft.com/office/drawing/2014/main" id="{14F226D5-3F69-C184-394C-69ED6A5A499B}"/>
              </a:ext>
            </a:extLst>
          </p:cNvPr>
          <p:cNvGrpSpPr/>
          <p:nvPr/>
        </p:nvGrpSpPr>
        <p:grpSpPr>
          <a:xfrm>
            <a:off x="8182451" y="3254028"/>
            <a:ext cx="79234" cy="79234"/>
            <a:chOff x="1741558" y="2802079"/>
            <a:chExt cx="79234" cy="79234"/>
          </a:xfrm>
        </p:grpSpPr>
        <p:cxnSp>
          <p:nvCxnSpPr>
            <p:cNvPr id="822" name="Straight Connector 821">
              <a:extLst>
                <a:ext uri="{FF2B5EF4-FFF2-40B4-BE49-F238E27FC236}">
                  <a16:creationId xmlns:a16="http://schemas.microsoft.com/office/drawing/2014/main" id="{FFB41317-F3DC-5CB3-A8B4-8C58064EC9BD}"/>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23" name="Straight Connector 822">
              <a:extLst>
                <a:ext uri="{FF2B5EF4-FFF2-40B4-BE49-F238E27FC236}">
                  <a16:creationId xmlns:a16="http://schemas.microsoft.com/office/drawing/2014/main" id="{4B757AE0-0397-7070-D6E8-E46A9AC078A1}"/>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24" name="Group 823">
            <a:extLst>
              <a:ext uri="{FF2B5EF4-FFF2-40B4-BE49-F238E27FC236}">
                <a16:creationId xmlns:a16="http://schemas.microsoft.com/office/drawing/2014/main" id="{C2CDD058-75B8-00ED-1872-CBAD7F4118C1}"/>
              </a:ext>
            </a:extLst>
          </p:cNvPr>
          <p:cNvGrpSpPr/>
          <p:nvPr/>
        </p:nvGrpSpPr>
        <p:grpSpPr>
          <a:xfrm>
            <a:off x="8204892" y="3261210"/>
            <a:ext cx="79234" cy="79234"/>
            <a:chOff x="1741558" y="2802079"/>
            <a:chExt cx="79234" cy="79234"/>
          </a:xfrm>
        </p:grpSpPr>
        <p:cxnSp>
          <p:nvCxnSpPr>
            <p:cNvPr id="825" name="Straight Connector 824">
              <a:extLst>
                <a:ext uri="{FF2B5EF4-FFF2-40B4-BE49-F238E27FC236}">
                  <a16:creationId xmlns:a16="http://schemas.microsoft.com/office/drawing/2014/main" id="{9D200BDC-AB29-D979-8C83-5764351FAA9B}"/>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26" name="Straight Connector 825">
              <a:extLst>
                <a:ext uri="{FF2B5EF4-FFF2-40B4-BE49-F238E27FC236}">
                  <a16:creationId xmlns:a16="http://schemas.microsoft.com/office/drawing/2014/main" id="{1A56CA5C-6F2D-4FA1-7791-419E8D7DA00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27" name="Group 826">
            <a:extLst>
              <a:ext uri="{FF2B5EF4-FFF2-40B4-BE49-F238E27FC236}">
                <a16:creationId xmlns:a16="http://schemas.microsoft.com/office/drawing/2014/main" id="{FE192F69-9316-2AAA-02BF-5996CFAF5E07}"/>
              </a:ext>
            </a:extLst>
          </p:cNvPr>
          <p:cNvGrpSpPr/>
          <p:nvPr/>
        </p:nvGrpSpPr>
        <p:grpSpPr>
          <a:xfrm>
            <a:off x="8227333" y="3268392"/>
            <a:ext cx="79234" cy="79234"/>
            <a:chOff x="1741558" y="2802079"/>
            <a:chExt cx="79234" cy="79234"/>
          </a:xfrm>
        </p:grpSpPr>
        <p:cxnSp>
          <p:nvCxnSpPr>
            <p:cNvPr id="828" name="Straight Connector 827">
              <a:extLst>
                <a:ext uri="{FF2B5EF4-FFF2-40B4-BE49-F238E27FC236}">
                  <a16:creationId xmlns:a16="http://schemas.microsoft.com/office/drawing/2014/main" id="{1905EC0E-166A-CB9A-2F21-5AA4DD8D72DA}"/>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29" name="Straight Connector 828">
              <a:extLst>
                <a:ext uri="{FF2B5EF4-FFF2-40B4-BE49-F238E27FC236}">
                  <a16:creationId xmlns:a16="http://schemas.microsoft.com/office/drawing/2014/main" id="{9E96B811-5E1C-5E47-0717-FC80955AB34D}"/>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30" name="Group 829">
            <a:extLst>
              <a:ext uri="{FF2B5EF4-FFF2-40B4-BE49-F238E27FC236}">
                <a16:creationId xmlns:a16="http://schemas.microsoft.com/office/drawing/2014/main" id="{6E198348-A5BD-300C-F567-C8C76FD7353A}"/>
              </a:ext>
            </a:extLst>
          </p:cNvPr>
          <p:cNvGrpSpPr/>
          <p:nvPr/>
        </p:nvGrpSpPr>
        <p:grpSpPr>
          <a:xfrm>
            <a:off x="8259298" y="3275574"/>
            <a:ext cx="79234" cy="79234"/>
            <a:chOff x="1741558" y="2802079"/>
            <a:chExt cx="79234" cy="79234"/>
          </a:xfrm>
        </p:grpSpPr>
        <p:cxnSp>
          <p:nvCxnSpPr>
            <p:cNvPr id="831" name="Straight Connector 830">
              <a:extLst>
                <a:ext uri="{FF2B5EF4-FFF2-40B4-BE49-F238E27FC236}">
                  <a16:creationId xmlns:a16="http://schemas.microsoft.com/office/drawing/2014/main" id="{C3B0013A-9212-25D4-B6E8-C0581198D268}"/>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32" name="Straight Connector 831">
              <a:extLst>
                <a:ext uri="{FF2B5EF4-FFF2-40B4-BE49-F238E27FC236}">
                  <a16:creationId xmlns:a16="http://schemas.microsoft.com/office/drawing/2014/main" id="{761F9345-4DCA-479B-D11F-A845B05FF3F1}"/>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33" name="Group 832">
            <a:extLst>
              <a:ext uri="{FF2B5EF4-FFF2-40B4-BE49-F238E27FC236}">
                <a16:creationId xmlns:a16="http://schemas.microsoft.com/office/drawing/2014/main" id="{CC4583C9-8C20-24B4-CE8B-0194A78B4D6D}"/>
              </a:ext>
            </a:extLst>
          </p:cNvPr>
          <p:cNvGrpSpPr/>
          <p:nvPr/>
        </p:nvGrpSpPr>
        <p:grpSpPr>
          <a:xfrm>
            <a:off x="8286501" y="3282756"/>
            <a:ext cx="79234" cy="79234"/>
            <a:chOff x="1741558" y="2802079"/>
            <a:chExt cx="79234" cy="79234"/>
          </a:xfrm>
        </p:grpSpPr>
        <p:cxnSp>
          <p:nvCxnSpPr>
            <p:cNvPr id="834" name="Straight Connector 833">
              <a:extLst>
                <a:ext uri="{FF2B5EF4-FFF2-40B4-BE49-F238E27FC236}">
                  <a16:creationId xmlns:a16="http://schemas.microsoft.com/office/drawing/2014/main" id="{710B5E63-3C07-B7EE-90B9-3AA86C380700}"/>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35" name="Straight Connector 834">
              <a:extLst>
                <a:ext uri="{FF2B5EF4-FFF2-40B4-BE49-F238E27FC236}">
                  <a16:creationId xmlns:a16="http://schemas.microsoft.com/office/drawing/2014/main" id="{0C2041F3-514E-B55D-4FD1-BEC867DCA873}"/>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36" name="Group 835">
            <a:extLst>
              <a:ext uri="{FF2B5EF4-FFF2-40B4-BE49-F238E27FC236}">
                <a16:creationId xmlns:a16="http://schemas.microsoft.com/office/drawing/2014/main" id="{F4660B9D-445F-43B8-CA56-AB3D6872F672}"/>
              </a:ext>
            </a:extLst>
          </p:cNvPr>
          <p:cNvGrpSpPr/>
          <p:nvPr/>
        </p:nvGrpSpPr>
        <p:grpSpPr>
          <a:xfrm>
            <a:off x="8313704" y="3289938"/>
            <a:ext cx="79234" cy="79234"/>
            <a:chOff x="1741558" y="2802079"/>
            <a:chExt cx="79234" cy="79234"/>
          </a:xfrm>
        </p:grpSpPr>
        <p:cxnSp>
          <p:nvCxnSpPr>
            <p:cNvPr id="837" name="Straight Connector 836">
              <a:extLst>
                <a:ext uri="{FF2B5EF4-FFF2-40B4-BE49-F238E27FC236}">
                  <a16:creationId xmlns:a16="http://schemas.microsoft.com/office/drawing/2014/main" id="{DA6C20EC-6285-0755-B00B-83ADB799FD6A}"/>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38" name="Straight Connector 837">
              <a:extLst>
                <a:ext uri="{FF2B5EF4-FFF2-40B4-BE49-F238E27FC236}">
                  <a16:creationId xmlns:a16="http://schemas.microsoft.com/office/drawing/2014/main" id="{AE8178B9-5620-89DF-18D9-E7D3CC052AAD}"/>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39" name="Group 838">
            <a:extLst>
              <a:ext uri="{FF2B5EF4-FFF2-40B4-BE49-F238E27FC236}">
                <a16:creationId xmlns:a16="http://schemas.microsoft.com/office/drawing/2014/main" id="{2FD40444-5038-8E4E-4593-608727D8E635}"/>
              </a:ext>
            </a:extLst>
          </p:cNvPr>
          <p:cNvGrpSpPr/>
          <p:nvPr/>
        </p:nvGrpSpPr>
        <p:grpSpPr>
          <a:xfrm>
            <a:off x="8340907" y="3306644"/>
            <a:ext cx="79234" cy="79234"/>
            <a:chOff x="1741558" y="2802079"/>
            <a:chExt cx="79234" cy="79234"/>
          </a:xfrm>
        </p:grpSpPr>
        <p:cxnSp>
          <p:nvCxnSpPr>
            <p:cNvPr id="840" name="Straight Connector 839">
              <a:extLst>
                <a:ext uri="{FF2B5EF4-FFF2-40B4-BE49-F238E27FC236}">
                  <a16:creationId xmlns:a16="http://schemas.microsoft.com/office/drawing/2014/main" id="{FCC3BD0E-1493-6FD7-F996-205EAA7DA2DE}"/>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41" name="Straight Connector 840">
              <a:extLst>
                <a:ext uri="{FF2B5EF4-FFF2-40B4-BE49-F238E27FC236}">
                  <a16:creationId xmlns:a16="http://schemas.microsoft.com/office/drawing/2014/main" id="{EAA894BB-F679-AAA3-BFCD-B7D1D1AECCEC}"/>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42" name="Group 841">
            <a:extLst>
              <a:ext uri="{FF2B5EF4-FFF2-40B4-BE49-F238E27FC236}">
                <a16:creationId xmlns:a16="http://schemas.microsoft.com/office/drawing/2014/main" id="{5C0B22AA-C98E-83C8-BD0A-4C7EF029D452}"/>
              </a:ext>
            </a:extLst>
          </p:cNvPr>
          <p:cNvGrpSpPr/>
          <p:nvPr/>
        </p:nvGrpSpPr>
        <p:grpSpPr>
          <a:xfrm>
            <a:off x="8368110" y="3316207"/>
            <a:ext cx="79234" cy="79234"/>
            <a:chOff x="1741558" y="2802079"/>
            <a:chExt cx="79234" cy="79234"/>
          </a:xfrm>
        </p:grpSpPr>
        <p:cxnSp>
          <p:nvCxnSpPr>
            <p:cNvPr id="843" name="Straight Connector 842">
              <a:extLst>
                <a:ext uri="{FF2B5EF4-FFF2-40B4-BE49-F238E27FC236}">
                  <a16:creationId xmlns:a16="http://schemas.microsoft.com/office/drawing/2014/main" id="{37CD0503-9901-4B3D-2416-94F007FD4539}"/>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44" name="Straight Connector 843">
              <a:extLst>
                <a:ext uri="{FF2B5EF4-FFF2-40B4-BE49-F238E27FC236}">
                  <a16:creationId xmlns:a16="http://schemas.microsoft.com/office/drawing/2014/main" id="{F9673406-104E-B625-7B63-946D939C7830}"/>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45" name="Group 844">
            <a:extLst>
              <a:ext uri="{FF2B5EF4-FFF2-40B4-BE49-F238E27FC236}">
                <a16:creationId xmlns:a16="http://schemas.microsoft.com/office/drawing/2014/main" id="{167B9399-60A8-2A49-C0DE-A67AF89DF68D}"/>
              </a:ext>
            </a:extLst>
          </p:cNvPr>
          <p:cNvGrpSpPr/>
          <p:nvPr/>
        </p:nvGrpSpPr>
        <p:grpSpPr>
          <a:xfrm>
            <a:off x="8395313" y="3325770"/>
            <a:ext cx="79234" cy="79234"/>
            <a:chOff x="1741558" y="2802079"/>
            <a:chExt cx="79234" cy="79234"/>
          </a:xfrm>
        </p:grpSpPr>
        <p:cxnSp>
          <p:nvCxnSpPr>
            <p:cNvPr id="846" name="Straight Connector 845">
              <a:extLst>
                <a:ext uri="{FF2B5EF4-FFF2-40B4-BE49-F238E27FC236}">
                  <a16:creationId xmlns:a16="http://schemas.microsoft.com/office/drawing/2014/main" id="{1E36CFC8-0444-8BE3-2A09-4FE92B35486B}"/>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47" name="Straight Connector 846">
              <a:extLst>
                <a:ext uri="{FF2B5EF4-FFF2-40B4-BE49-F238E27FC236}">
                  <a16:creationId xmlns:a16="http://schemas.microsoft.com/office/drawing/2014/main" id="{108D8816-CA97-C92F-FE3C-6BB3DCBA1DE0}"/>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48" name="Group 847">
            <a:extLst>
              <a:ext uri="{FF2B5EF4-FFF2-40B4-BE49-F238E27FC236}">
                <a16:creationId xmlns:a16="http://schemas.microsoft.com/office/drawing/2014/main" id="{57EC7DF7-9B1E-37A3-4254-0E9C2AEDC8EC}"/>
              </a:ext>
            </a:extLst>
          </p:cNvPr>
          <p:cNvGrpSpPr/>
          <p:nvPr/>
        </p:nvGrpSpPr>
        <p:grpSpPr>
          <a:xfrm>
            <a:off x="8424897" y="3335333"/>
            <a:ext cx="79234" cy="79234"/>
            <a:chOff x="1741558" y="2802079"/>
            <a:chExt cx="79234" cy="79234"/>
          </a:xfrm>
        </p:grpSpPr>
        <p:cxnSp>
          <p:nvCxnSpPr>
            <p:cNvPr id="849" name="Straight Connector 848">
              <a:extLst>
                <a:ext uri="{FF2B5EF4-FFF2-40B4-BE49-F238E27FC236}">
                  <a16:creationId xmlns:a16="http://schemas.microsoft.com/office/drawing/2014/main" id="{3584EBB7-8977-958D-EF46-6CC1E61E8E7D}"/>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50" name="Straight Connector 849">
              <a:extLst>
                <a:ext uri="{FF2B5EF4-FFF2-40B4-BE49-F238E27FC236}">
                  <a16:creationId xmlns:a16="http://schemas.microsoft.com/office/drawing/2014/main" id="{D67A7A14-AFC6-D822-DF1E-455703563676}"/>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51" name="Group 850">
            <a:extLst>
              <a:ext uri="{FF2B5EF4-FFF2-40B4-BE49-F238E27FC236}">
                <a16:creationId xmlns:a16="http://schemas.microsoft.com/office/drawing/2014/main" id="{94F19659-8226-F2E6-0715-25DAEE655334}"/>
              </a:ext>
            </a:extLst>
          </p:cNvPr>
          <p:cNvGrpSpPr/>
          <p:nvPr/>
        </p:nvGrpSpPr>
        <p:grpSpPr>
          <a:xfrm>
            <a:off x="8454481" y="3344896"/>
            <a:ext cx="79234" cy="79234"/>
            <a:chOff x="1741558" y="2802079"/>
            <a:chExt cx="79234" cy="79234"/>
          </a:xfrm>
        </p:grpSpPr>
        <p:cxnSp>
          <p:nvCxnSpPr>
            <p:cNvPr id="852" name="Straight Connector 851">
              <a:extLst>
                <a:ext uri="{FF2B5EF4-FFF2-40B4-BE49-F238E27FC236}">
                  <a16:creationId xmlns:a16="http://schemas.microsoft.com/office/drawing/2014/main" id="{F338F04C-CBA0-E0F3-9981-F6F0B9CA8382}"/>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53" name="Straight Connector 852">
              <a:extLst>
                <a:ext uri="{FF2B5EF4-FFF2-40B4-BE49-F238E27FC236}">
                  <a16:creationId xmlns:a16="http://schemas.microsoft.com/office/drawing/2014/main" id="{810BE394-051F-907C-0726-260485D889F5}"/>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54" name="Group 853">
            <a:extLst>
              <a:ext uri="{FF2B5EF4-FFF2-40B4-BE49-F238E27FC236}">
                <a16:creationId xmlns:a16="http://schemas.microsoft.com/office/drawing/2014/main" id="{B78034AD-090A-2630-1FAD-384CF4F93DDC}"/>
              </a:ext>
            </a:extLst>
          </p:cNvPr>
          <p:cNvGrpSpPr/>
          <p:nvPr/>
        </p:nvGrpSpPr>
        <p:grpSpPr>
          <a:xfrm>
            <a:off x="8484065" y="3354459"/>
            <a:ext cx="79234" cy="79234"/>
            <a:chOff x="1741558" y="2802079"/>
            <a:chExt cx="79234" cy="79234"/>
          </a:xfrm>
        </p:grpSpPr>
        <p:cxnSp>
          <p:nvCxnSpPr>
            <p:cNvPr id="855" name="Straight Connector 854">
              <a:extLst>
                <a:ext uri="{FF2B5EF4-FFF2-40B4-BE49-F238E27FC236}">
                  <a16:creationId xmlns:a16="http://schemas.microsoft.com/office/drawing/2014/main" id="{DF31C879-0C77-533A-0AF9-E9B7EC378360}"/>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56" name="Straight Connector 855">
              <a:extLst>
                <a:ext uri="{FF2B5EF4-FFF2-40B4-BE49-F238E27FC236}">
                  <a16:creationId xmlns:a16="http://schemas.microsoft.com/office/drawing/2014/main" id="{F60421A2-A407-E079-6405-BBF7CC836290}"/>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57" name="Group 856">
            <a:extLst>
              <a:ext uri="{FF2B5EF4-FFF2-40B4-BE49-F238E27FC236}">
                <a16:creationId xmlns:a16="http://schemas.microsoft.com/office/drawing/2014/main" id="{7F919FF6-32EF-93E5-B186-F2C8CD946194}"/>
              </a:ext>
            </a:extLst>
          </p:cNvPr>
          <p:cNvGrpSpPr/>
          <p:nvPr/>
        </p:nvGrpSpPr>
        <p:grpSpPr>
          <a:xfrm>
            <a:off x="8504125" y="3359260"/>
            <a:ext cx="79234" cy="79234"/>
            <a:chOff x="1741558" y="2802079"/>
            <a:chExt cx="79234" cy="79234"/>
          </a:xfrm>
        </p:grpSpPr>
        <p:cxnSp>
          <p:nvCxnSpPr>
            <p:cNvPr id="858" name="Straight Connector 857">
              <a:extLst>
                <a:ext uri="{FF2B5EF4-FFF2-40B4-BE49-F238E27FC236}">
                  <a16:creationId xmlns:a16="http://schemas.microsoft.com/office/drawing/2014/main" id="{467EF385-501B-63D7-413E-6AA1C318625B}"/>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59" name="Straight Connector 858">
              <a:extLst>
                <a:ext uri="{FF2B5EF4-FFF2-40B4-BE49-F238E27FC236}">
                  <a16:creationId xmlns:a16="http://schemas.microsoft.com/office/drawing/2014/main" id="{F657479C-3586-1F0C-5B2A-BB1DDC677CE5}"/>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60" name="Group 859">
            <a:extLst>
              <a:ext uri="{FF2B5EF4-FFF2-40B4-BE49-F238E27FC236}">
                <a16:creationId xmlns:a16="http://schemas.microsoft.com/office/drawing/2014/main" id="{37BEDF68-B6DB-44E8-CB13-A8B8D5A20D11}"/>
              </a:ext>
            </a:extLst>
          </p:cNvPr>
          <p:cNvGrpSpPr/>
          <p:nvPr/>
        </p:nvGrpSpPr>
        <p:grpSpPr>
          <a:xfrm>
            <a:off x="8524185" y="3371204"/>
            <a:ext cx="79234" cy="79234"/>
            <a:chOff x="1741558" y="2802079"/>
            <a:chExt cx="79234" cy="79234"/>
          </a:xfrm>
        </p:grpSpPr>
        <p:cxnSp>
          <p:nvCxnSpPr>
            <p:cNvPr id="861" name="Straight Connector 860">
              <a:extLst>
                <a:ext uri="{FF2B5EF4-FFF2-40B4-BE49-F238E27FC236}">
                  <a16:creationId xmlns:a16="http://schemas.microsoft.com/office/drawing/2014/main" id="{F4C3301C-8AA9-B06F-9539-286A4CD1C632}"/>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62" name="Straight Connector 861">
              <a:extLst>
                <a:ext uri="{FF2B5EF4-FFF2-40B4-BE49-F238E27FC236}">
                  <a16:creationId xmlns:a16="http://schemas.microsoft.com/office/drawing/2014/main" id="{A195368A-9B8F-9B76-10B4-722D8A16FF64}"/>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63" name="Group 862">
            <a:extLst>
              <a:ext uri="{FF2B5EF4-FFF2-40B4-BE49-F238E27FC236}">
                <a16:creationId xmlns:a16="http://schemas.microsoft.com/office/drawing/2014/main" id="{BBA6894C-CBBF-A9A5-E4D9-4B6A7EB2CF90}"/>
              </a:ext>
            </a:extLst>
          </p:cNvPr>
          <p:cNvGrpSpPr/>
          <p:nvPr/>
        </p:nvGrpSpPr>
        <p:grpSpPr>
          <a:xfrm>
            <a:off x="8544245" y="3383148"/>
            <a:ext cx="79234" cy="79234"/>
            <a:chOff x="1741558" y="2802079"/>
            <a:chExt cx="79234" cy="79234"/>
          </a:xfrm>
        </p:grpSpPr>
        <p:cxnSp>
          <p:nvCxnSpPr>
            <p:cNvPr id="864" name="Straight Connector 863">
              <a:extLst>
                <a:ext uri="{FF2B5EF4-FFF2-40B4-BE49-F238E27FC236}">
                  <a16:creationId xmlns:a16="http://schemas.microsoft.com/office/drawing/2014/main" id="{91F3C1F9-AA38-C696-37F9-E54D88650942}"/>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65" name="Straight Connector 864">
              <a:extLst>
                <a:ext uri="{FF2B5EF4-FFF2-40B4-BE49-F238E27FC236}">
                  <a16:creationId xmlns:a16="http://schemas.microsoft.com/office/drawing/2014/main" id="{B84CD7AF-8639-8544-E23D-43194005DE19}"/>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66" name="Group 865">
            <a:extLst>
              <a:ext uri="{FF2B5EF4-FFF2-40B4-BE49-F238E27FC236}">
                <a16:creationId xmlns:a16="http://schemas.microsoft.com/office/drawing/2014/main" id="{851A3D07-6DBB-2591-3F57-C5E04119E1C0}"/>
              </a:ext>
            </a:extLst>
          </p:cNvPr>
          <p:cNvGrpSpPr/>
          <p:nvPr/>
        </p:nvGrpSpPr>
        <p:grpSpPr>
          <a:xfrm>
            <a:off x="8564305" y="3387949"/>
            <a:ext cx="79234" cy="79234"/>
            <a:chOff x="1741558" y="2802079"/>
            <a:chExt cx="79234" cy="79234"/>
          </a:xfrm>
        </p:grpSpPr>
        <p:cxnSp>
          <p:nvCxnSpPr>
            <p:cNvPr id="867" name="Straight Connector 866">
              <a:extLst>
                <a:ext uri="{FF2B5EF4-FFF2-40B4-BE49-F238E27FC236}">
                  <a16:creationId xmlns:a16="http://schemas.microsoft.com/office/drawing/2014/main" id="{11BEF97F-58B4-9970-0E8A-7D13D18ACD92}"/>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68" name="Straight Connector 867">
              <a:extLst>
                <a:ext uri="{FF2B5EF4-FFF2-40B4-BE49-F238E27FC236}">
                  <a16:creationId xmlns:a16="http://schemas.microsoft.com/office/drawing/2014/main" id="{83F6B81C-5EA3-4158-9F5A-C2E17CE844CF}"/>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69" name="Group 868">
            <a:extLst>
              <a:ext uri="{FF2B5EF4-FFF2-40B4-BE49-F238E27FC236}">
                <a16:creationId xmlns:a16="http://schemas.microsoft.com/office/drawing/2014/main" id="{E22E82B2-6BE0-129C-4B23-4FF09DDF8B51}"/>
              </a:ext>
            </a:extLst>
          </p:cNvPr>
          <p:cNvGrpSpPr/>
          <p:nvPr/>
        </p:nvGrpSpPr>
        <p:grpSpPr>
          <a:xfrm>
            <a:off x="8584365" y="3392750"/>
            <a:ext cx="79234" cy="79234"/>
            <a:chOff x="1741558" y="2802079"/>
            <a:chExt cx="79234" cy="79234"/>
          </a:xfrm>
        </p:grpSpPr>
        <p:cxnSp>
          <p:nvCxnSpPr>
            <p:cNvPr id="870" name="Straight Connector 869">
              <a:extLst>
                <a:ext uri="{FF2B5EF4-FFF2-40B4-BE49-F238E27FC236}">
                  <a16:creationId xmlns:a16="http://schemas.microsoft.com/office/drawing/2014/main" id="{13C0ECA7-1E71-C09B-0B9B-D2C157CD8B39}"/>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71" name="Straight Connector 870">
              <a:extLst>
                <a:ext uri="{FF2B5EF4-FFF2-40B4-BE49-F238E27FC236}">
                  <a16:creationId xmlns:a16="http://schemas.microsoft.com/office/drawing/2014/main" id="{DDA7EE2D-F550-C2A7-8AEC-8AC6C593F230}"/>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72" name="Group 871">
            <a:extLst>
              <a:ext uri="{FF2B5EF4-FFF2-40B4-BE49-F238E27FC236}">
                <a16:creationId xmlns:a16="http://schemas.microsoft.com/office/drawing/2014/main" id="{B38FBBAC-D44C-8ED4-5BD2-ABFCF843C5C4}"/>
              </a:ext>
            </a:extLst>
          </p:cNvPr>
          <p:cNvGrpSpPr/>
          <p:nvPr/>
        </p:nvGrpSpPr>
        <p:grpSpPr>
          <a:xfrm>
            <a:off x="8604425" y="3397551"/>
            <a:ext cx="79234" cy="79234"/>
            <a:chOff x="1741558" y="2802079"/>
            <a:chExt cx="79234" cy="79234"/>
          </a:xfrm>
        </p:grpSpPr>
        <p:cxnSp>
          <p:nvCxnSpPr>
            <p:cNvPr id="873" name="Straight Connector 872">
              <a:extLst>
                <a:ext uri="{FF2B5EF4-FFF2-40B4-BE49-F238E27FC236}">
                  <a16:creationId xmlns:a16="http://schemas.microsoft.com/office/drawing/2014/main" id="{0D40CCC6-F41F-7887-10F7-43326CC30E1A}"/>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74" name="Straight Connector 873">
              <a:extLst>
                <a:ext uri="{FF2B5EF4-FFF2-40B4-BE49-F238E27FC236}">
                  <a16:creationId xmlns:a16="http://schemas.microsoft.com/office/drawing/2014/main" id="{6C7FB93A-A4CA-F03D-8E56-DA15952E978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75" name="Group 874">
            <a:extLst>
              <a:ext uri="{FF2B5EF4-FFF2-40B4-BE49-F238E27FC236}">
                <a16:creationId xmlns:a16="http://schemas.microsoft.com/office/drawing/2014/main" id="{4DADDAA8-22A7-3A51-4DE5-85D69931542B}"/>
              </a:ext>
            </a:extLst>
          </p:cNvPr>
          <p:cNvGrpSpPr/>
          <p:nvPr/>
        </p:nvGrpSpPr>
        <p:grpSpPr>
          <a:xfrm>
            <a:off x="8624485" y="3402352"/>
            <a:ext cx="79234" cy="79234"/>
            <a:chOff x="1741558" y="2802079"/>
            <a:chExt cx="79234" cy="79234"/>
          </a:xfrm>
        </p:grpSpPr>
        <p:cxnSp>
          <p:nvCxnSpPr>
            <p:cNvPr id="876" name="Straight Connector 875">
              <a:extLst>
                <a:ext uri="{FF2B5EF4-FFF2-40B4-BE49-F238E27FC236}">
                  <a16:creationId xmlns:a16="http://schemas.microsoft.com/office/drawing/2014/main" id="{1DDB742D-26C4-F8D8-BFBB-02DF512A010A}"/>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77" name="Straight Connector 876">
              <a:extLst>
                <a:ext uri="{FF2B5EF4-FFF2-40B4-BE49-F238E27FC236}">
                  <a16:creationId xmlns:a16="http://schemas.microsoft.com/office/drawing/2014/main" id="{44D52632-718D-0DBC-7133-4EB3598AFB16}"/>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78" name="Group 877">
            <a:extLst>
              <a:ext uri="{FF2B5EF4-FFF2-40B4-BE49-F238E27FC236}">
                <a16:creationId xmlns:a16="http://schemas.microsoft.com/office/drawing/2014/main" id="{B082D10A-E109-0A92-B992-D5B2083F2C01}"/>
              </a:ext>
            </a:extLst>
          </p:cNvPr>
          <p:cNvGrpSpPr/>
          <p:nvPr/>
        </p:nvGrpSpPr>
        <p:grpSpPr>
          <a:xfrm>
            <a:off x="8644545" y="3407153"/>
            <a:ext cx="79234" cy="79234"/>
            <a:chOff x="1741558" y="2802079"/>
            <a:chExt cx="79234" cy="79234"/>
          </a:xfrm>
        </p:grpSpPr>
        <p:cxnSp>
          <p:nvCxnSpPr>
            <p:cNvPr id="879" name="Straight Connector 878">
              <a:extLst>
                <a:ext uri="{FF2B5EF4-FFF2-40B4-BE49-F238E27FC236}">
                  <a16:creationId xmlns:a16="http://schemas.microsoft.com/office/drawing/2014/main" id="{47BD6362-1102-DA43-111E-36BC72ED3E61}"/>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80" name="Straight Connector 879">
              <a:extLst>
                <a:ext uri="{FF2B5EF4-FFF2-40B4-BE49-F238E27FC236}">
                  <a16:creationId xmlns:a16="http://schemas.microsoft.com/office/drawing/2014/main" id="{EB9832C1-6F68-C427-DCBD-7B780A914B60}"/>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81" name="Group 880">
            <a:extLst>
              <a:ext uri="{FF2B5EF4-FFF2-40B4-BE49-F238E27FC236}">
                <a16:creationId xmlns:a16="http://schemas.microsoft.com/office/drawing/2014/main" id="{1B0AFA14-F702-E533-18FA-533928CD20A5}"/>
              </a:ext>
            </a:extLst>
          </p:cNvPr>
          <p:cNvGrpSpPr/>
          <p:nvPr/>
        </p:nvGrpSpPr>
        <p:grpSpPr>
          <a:xfrm>
            <a:off x="8664605" y="3411954"/>
            <a:ext cx="79234" cy="79234"/>
            <a:chOff x="1741558" y="2802079"/>
            <a:chExt cx="79234" cy="79234"/>
          </a:xfrm>
        </p:grpSpPr>
        <p:cxnSp>
          <p:nvCxnSpPr>
            <p:cNvPr id="882" name="Straight Connector 881">
              <a:extLst>
                <a:ext uri="{FF2B5EF4-FFF2-40B4-BE49-F238E27FC236}">
                  <a16:creationId xmlns:a16="http://schemas.microsoft.com/office/drawing/2014/main" id="{466B20D2-CE17-D667-2D56-45B439D32875}"/>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83" name="Straight Connector 882">
              <a:extLst>
                <a:ext uri="{FF2B5EF4-FFF2-40B4-BE49-F238E27FC236}">
                  <a16:creationId xmlns:a16="http://schemas.microsoft.com/office/drawing/2014/main" id="{3CF39567-BC85-F6C0-A4F0-6F9CD5BB916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84" name="Group 883">
            <a:extLst>
              <a:ext uri="{FF2B5EF4-FFF2-40B4-BE49-F238E27FC236}">
                <a16:creationId xmlns:a16="http://schemas.microsoft.com/office/drawing/2014/main" id="{0B193C32-96B1-0DCB-5F30-E5D5F81412AB}"/>
              </a:ext>
            </a:extLst>
          </p:cNvPr>
          <p:cNvGrpSpPr/>
          <p:nvPr/>
        </p:nvGrpSpPr>
        <p:grpSpPr>
          <a:xfrm>
            <a:off x="8684665" y="3416755"/>
            <a:ext cx="79234" cy="79234"/>
            <a:chOff x="1741558" y="2802079"/>
            <a:chExt cx="79234" cy="79234"/>
          </a:xfrm>
        </p:grpSpPr>
        <p:cxnSp>
          <p:nvCxnSpPr>
            <p:cNvPr id="885" name="Straight Connector 884">
              <a:extLst>
                <a:ext uri="{FF2B5EF4-FFF2-40B4-BE49-F238E27FC236}">
                  <a16:creationId xmlns:a16="http://schemas.microsoft.com/office/drawing/2014/main" id="{3E675357-536B-5F33-8A32-3B2807695B6D}"/>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86" name="Straight Connector 885">
              <a:extLst>
                <a:ext uri="{FF2B5EF4-FFF2-40B4-BE49-F238E27FC236}">
                  <a16:creationId xmlns:a16="http://schemas.microsoft.com/office/drawing/2014/main" id="{FE59320E-D545-62D4-4A5B-067A201590E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87" name="Group 886">
            <a:extLst>
              <a:ext uri="{FF2B5EF4-FFF2-40B4-BE49-F238E27FC236}">
                <a16:creationId xmlns:a16="http://schemas.microsoft.com/office/drawing/2014/main" id="{8E022383-B883-65D8-EFC4-3FBF9A0075D0}"/>
              </a:ext>
            </a:extLst>
          </p:cNvPr>
          <p:cNvGrpSpPr/>
          <p:nvPr/>
        </p:nvGrpSpPr>
        <p:grpSpPr>
          <a:xfrm>
            <a:off x="8704725" y="3426318"/>
            <a:ext cx="79234" cy="79234"/>
            <a:chOff x="1741558" y="2802079"/>
            <a:chExt cx="79234" cy="79234"/>
          </a:xfrm>
        </p:grpSpPr>
        <p:cxnSp>
          <p:nvCxnSpPr>
            <p:cNvPr id="888" name="Straight Connector 887">
              <a:extLst>
                <a:ext uri="{FF2B5EF4-FFF2-40B4-BE49-F238E27FC236}">
                  <a16:creationId xmlns:a16="http://schemas.microsoft.com/office/drawing/2014/main" id="{F2C280D3-978B-F12E-A679-400AB400905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89" name="Straight Connector 888">
              <a:extLst>
                <a:ext uri="{FF2B5EF4-FFF2-40B4-BE49-F238E27FC236}">
                  <a16:creationId xmlns:a16="http://schemas.microsoft.com/office/drawing/2014/main" id="{CD2A6213-C5FB-6788-6526-E5BB590CA53C}"/>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90" name="Group 889">
            <a:extLst>
              <a:ext uri="{FF2B5EF4-FFF2-40B4-BE49-F238E27FC236}">
                <a16:creationId xmlns:a16="http://schemas.microsoft.com/office/drawing/2014/main" id="{E985A11D-1325-9897-B230-BC69A6BD577F}"/>
              </a:ext>
            </a:extLst>
          </p:cNvPr>
          <p:cNvGrpSpPr/>
          <p:nvPr/>
        </p:nvGrpSpPr>
        <p:grpSpPr>
          <a:xfrm>
            <a:off x="8724785" y="3435881"/>
            <a:ext cx="79234" cy="79234"/>
            <a:chOff x="1741558" y="2802079"/>
            <a:chExt cx="79234" cy="79234"/>
          </a:xfrm>
        </p:grpSpPr>
        <p:cxnSp>
          <p:nvCxnSpPr>
            <p:cNvPr id="891" name="Straight Connector 890">
              <a:extLst>
                <a:ext uri="{FF2B5EF4-FFF2-40B4-BE49-F238E27FC236}">
                  <a16:creationId xmlns:a16="http://schemas.microsoft.com/office/drawing/2014/main" id="{BFEF665B-D4A4-1113-DFB8-D97D2DF1179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92" name="Straight Connector 891">
              <a:extLst>
                <a:ext uri="{FF2B5EF4-FFF2-40B4-BE49-F238E27FC236}">
                  <a16:creationId xmlns:a16="http://schemas.microsoft.com/office/drawing/2014/main" id="{134528F6-498E-7439-B66F-E2FE1FBD6E0F}"/>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93" name="Group 892">
            <a:extLst>
              <a:ext uri="{FF2B5EF4-FFF2-40B4-BE49-F238E27FC236}">
                <a16:creationId xmlns:a16="http://schemas.microsoft.com/office/drawing/2014/main" id="{E74B084A-546E-6532-98D5-14AA9CB6B123}"/>
              </a:ext>
            </a:extLst>
          </p:cNvPr>
          <p:cNvGrpSpPr/>
          <p:nvPr/>
        </p:nvGrpSpPr>
        <p:grpSpPr>
          <a:xfrm>
            <a:off x="8744845" y="3445444"/>
            <a:ext cx="79234" cy="79234"/>
            <a:chOff x="1741558" y="2802079"/>
            <a:chExt cx="79234" cy="79234"/>
          </a:xfrm>
        </p:grpSpPr>
        <p:cxnSp>
          <p:nvCxnSpPr>
            <p:cNvPr id="894" name="Straight Connector 893">
              <a:extLst>
                <a:ext uri="{FF2B5EF4-FFF2-40B4-BE49-F238E27FC236}">
                  <a16:creationId xmlns:a16="http://schemas.microsoft.com/office/drawing/2014/main" id="{8ACAA6B8-CF91-7280-C05D-82B9D402D8B9}"/>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95" name="Straight Connector 894">
              <a:extLst>
                <a:ext uri="{FF2B5EF4-FFF2-40B4-BE49-F238E27FC236}">
                  <a16:creationId xmlns:a16="http://schemas.microsoft.com/office/drawing/2014/main" id="{FD203885-E26A-6675-2C1A-D26918FBD873}"/>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96" name="Group 895">
            <a:extLst>
              <a:ext uri="{FF2B5EF4-FFF2-40B4-BE49-F238E27FC236}">
                <a16:creationId xmlns:a16="http://schemas.microsoft.com/office/drawing/2014/main" id="{A77CDC46-9D63-3310-C606-A2278354DE3F}"/>
              </a:ext>
            </a:extLst>
          </p:cNvPr>
          <p:cNvGrpSpPr/>
          <p:nvPr/>
        </p:nvGrpSpPr>
        <p:grpSpPr>
          <a:xfrm>
            <a:off x="8764905" y="3455007"/>
            <a:ext cx="79234" cy="79234"/>
            <a:chOff x="1741558" y="2802079"/>
            <a:chExt cx="79234" cy="79234"/>
          </a:xfrm>
        </p:grpSpPr>
        <p:cxnSp>
          <p:nvCxnSpPr>
            <p:cNvPr id="897" name="Straight Connector 896">
              <a:extLst>
                <a:ext uri="{FF2B5EF4-FFF2-40B4-BE49-F238E27FC236}">
                  <a16:creationId xmlns:a16="http://schemas.microsoft.com/office/drawing/2014/main" id="{E3CFA818-94AF-E4F4-5F9E-C62A06535A1D}"/>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898" name="Straight Connector 897">
              <a:extLst>
                <a:ext uri="{FF2B5EF4-FFF2-40B4-BE49-F238E27FC236}">
                  <a16:creationId xmlns:a16="http://schemas.microsoft.com/office/drawing/2014/main" id="{C85E72DF-6946-DD5A-8BBC-06A149CBB0F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899" name="Group 898">
            <a:extLst>
              <a:ext uri="{FF2B5EF4-FFF2-40B4-BE49-F238E27FC236}">
                <a16:creationId xmlns:a16="http://schemas.microsoft.com/office/drawing/2014/main" id="{23BF4981-1990-91B0-89EB-7446DB193E6B}"/>
              </a:ext>
            </a:extLst>
          </p:cNvPr>
          <p:cNvGrpSpPr/>
          <p:nvPr/>
        </p:nvGrpSpPr>
        <p:grpSpPr>
          <a:xfrm>
            <a:off x="8784965" y="3464570"/>
            <a:ext cx="79234" cy="79234"/>
            <a:chOff x="1741558" y="2802079"/>
            <a:chExt cx="79234" cy="79234"/>
          </a:xfrm>
        </p:grpSpPr>
        <p:cxnSp>
          <p:nvCxnSpPr>
            <p:cNvPr id="900" name="Straight Connector 899">
              <a:extLst>
                <a:ext uri="{FF2B5EF4-FFF2-40B4-BE49-F238E27FC236}">
                  <a16:creationId xmlns:a16="http://schemas.microsoft.com/office/drawing/2014/main" id="{E879CA73-86B6-CC96-B0B8-1A0E4B1CF2CC}"/>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01" name="Straight Connector 900">
              <a:extLst>
                <a:ext uri="{FF2B5EF4-FFF2-40B4-BE49-F238E27FC236}">
                  <a16:creationId xmlns:a16="http://schemas.microsoft.com/office/drawing/2014/main" id="{6FAA3A0F-C7C7-207C-54F9-467911CD5B0D}"/>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02" name="Group 901">
            <a:extLst>
              <a:ext uri="{FF2B5EF4-FFF2-40B4-BE49-F238E27FC236}">
                <a16:creationId xmlns:a16="http://schemas.microsoft.com/office/drawing/2014/main" id="{84552A6D-3D87-7FA7-065A-C5DEA4A48B1C}"/>
              </a:ext>
            </a:extLst>
          </p:cNvPr>
          <p:cNvGrpSpPr/>
          <p:nvPr/>
        </p:nvGrpSpPr>
        <p:grpSpPr>
          <a:xfrm>
            <a:off x="8805025" y="3471752"/>
            <a:ext cx="79234" cy="79234"/>
            <a:chOff x="1741558" y="2802079"/>
            <a:chExt cx="79234" cy="79234"/>
          </a:xfrm>
        </p:grpSpPr>
        <p:cxnSp>
          <p:nvCxnSpPr>
            <p:cNvPr id="903" name="Straight Connector 902">
              <a:extLst>
                <a:ext uri="{FF2B5EF4-FFF2-40B4-BE49-F238E27FC236}">
                  <a16:creationId xmlns:a16="http://schemas.microsoft.com/office/drawing/2014/main" id="{ABF30686-1E09-4656-3099-9C1F354D5053}"/>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04" name="Straight Connector 903">
              <a:extLst>
                <a:ext uri="{FF2B5EF4-FFF2-40B4-BE49-F238E27FC236}">
                  <a16:creationId xmlns:a16="http://schemas.microsoft.com/office/drawing/2014/main" id="{78C495AB-780D-7FF0-3751-4D55C5E333AB}"/>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05" name="Group 904">
            <a:extLst>
              <a:ext uri="{FF2B5EF4-FFF2-40B4-BE49-F238E27FC236}">
                <a16:creationId xmlns:a16="http://schemas.microsoft.com/office/drawing/2014/main" id="{9F742066-ECD1-AF8F-3C86-34320FC6B1FF}"/>
              </a:ext>
            </a:extLst>
          </p:cNvPr>
          <p:cNvGrpSpPr/>
          <p:nvPr/>
        </p:nvGrpSpPr>
        <p:grpSpPr>
          <a:xfrm>
            <a:off x="8825085" y="3478934"/>
            <a:ext cx="79234" cy="79234"/>
            <a:chOff x="1741558" y="2802079"/>
            <a:chExt cx="79234" cy="79234"/>
          </a:xfrm>
        </p:grpSpPr>
        <p:cxnSp>
          <p:nvCxnSpPr>
            <p:cNvPr id="906" name="Straight Connector 905">
              <a:extLst>
                <a:ext uri="{FF2B5EF4-FFF2-40B4-BE49-F238E27FC236}">
                  <a16:creationId xmlns:a16="http://schemas.microsoft.com/office/drawing/2014/main" id="{96F3540A-CFC4-47E1-7726-2E215192CCF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07" name="Straight Connector 906">
              <a:extLst>
                <a:ext uri="{FF2B5EF4-FFF2-40B4-BE49-F238E27FC236}">
                  <a16:creationId xmlns:a16="http://schemas.microsoft.com/office/drawing/2014/main" id="{3AE4A70A-150E-E177-B721-6BA919D677AC}"/>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08" name="Group 907">
            <a:extLst>
              <a:ext uri="{FF2B5EF4-FFF2-40B4-BE49-F238E27FC236}">
                <a16:creationId xmlns:a16="http://schemas.microsoft.com/office/drawing/2014/main" id="{E170F5FB-8D96-C962-32AB-1CC448E4AB6F}"/>
              </a:ext>
            </a:extLst>
          </p:cNvPr>
          <p:cNvGrpSpPr/>
          <p:nvPr/>
        </p:nvGrpSpPr>
        <p:grpSpPr>
          <a:xfrm>
            <a:off x="8845145" y="3483735"/>
            <a:ext cx="79234" cy="79234"/>
            <a:chOff x="1741558" y="2802079"/>
            <a:chExt cx="79234" cy="79234"/>
          </a:xfrm>
        </p:grpSpPr>
        <p:cxnSp>
          <p:nvCxnSpPr>
            <p:cNvPr id="909" name="Straight Connector 908">
              <a:extLst>
                <a:ext uri="{FF2B5EF4-FFF2-40B4-BE49-F238E27FC236}">
                  <a16:creationId xmlns:a16="http://schemas.microsoft.com/office/drawing/2014/main" id="{30158EE4-5F3A-C166-82F5-6684DFD90867}"/>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10" name="Straight Connector 909">
              <a:extLst>
                <a:ext uri="{FF2B5EF4-FFF2-40B4-BE49-F238E27FC236}">
                  <a16:creationId xmlns:a16="http://schemas.microsoft.com/office/drawing/2014/main" id="{B91A917D-B989-9991-F5BC-5E152FDFE1BF}"/>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11" name="Group 910">
            <a:extLst>
              <a:ext uri="{FF2B5EF4-FFF2-40B4-BE49-F238E27FC236}">
                <a16:creationId xmlns:a16="http://schemas.microsoft.com/office/drawing/2014/main" id="{007AD385-3626-FD74-AB5B-695CE1407CBA}"/>
              </a:ext>
            </a:extLst>
          </p:cNvPr>
          <p:cNvGrpSpPr/>
          <p:nvPr/>
        </p:nvGrpSpPr>
        <p:grpSpPr>
          <a:xfrm>
            <a:off x="8865205" y="3488536"/>
            <a:ext cx="79234" cy="79234"/>
            <a:chOff x="1741558" y="2802079"/>
            <a:chExt cx="79234" cy="79234"/>
          </a:xfrm>
        </p:grpSpPr>
        <p:cxnSp>
          <p:nvCxnSpPr>
            <p:cNvPr id="912" name="Straight Connector 911">
              <a:extLst>
                <a:ext uri="{FF2B5EF4-FFF2-40B4-BE49-F238E27FC236}">
                  <a16:creationId xmlns:a16="http://schemas.microsoft.com/office/drawing/2014/main" id="{54BEDA02-FE79-1B84-AA0F-847CB82D1178}"/>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13" name="Straight Connector 912">
              <a:extLst>
                <a:ext uri="{FF2B5EF4-FFF2-40B4-BE49-F238E27FC236}">
                  <a16:creationId xmlns:a16="http://schemas.microsoft.com/office/drawing/2014/main" id="{D5F5B300-2FAC-4B8B-7B72-63937DE0BC19}"/>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14" name="Group 913">
            <a:extLst>
              <a:ext uri="{FF2B5EF4-FFF2-40B4-BE49-F238E27FC236}">
                <a16:creationId xmlns:a16="http://schemas.microsoft.com/office/drawing/2014/main" id="{F29D61ED-343B-1648-3FD5-E90BB1887A81}"/>
              </a:ext>
            </a:extLst>
          </p:cNvPr>
          <p:cNvGrpSpPr/>
          <p:nvPr/>
        </p:nvGrpSpPr>
        <p:grpSpPr>
          <a:xfrm>
            <a:off x="8885265" y="3493337"/>
            <a:ext cx="79234" cy="79234"/>
            <a:chOff x="1741558" y="2802079"/>
            <a:chExt cx="79234" cy="79234"/>
          </a:xfrm>
        </p:grpSpPr>
        <p:cxnSp>
          <p:nvCxnSpPr>
            <p:cNvPr id="915" name="Straight Connector 914">
              <a:extLst>
                <a:ext uri="{FF2B5EF4-FFF2-40B4-BE49-F238E27FC236}">
                  <a16:creationId xmlns:a16="http://schemas.microsoft.com/office/drawing/2014/main" id="{5D78D585-60EF-8810-A622-9E857C5E00E3}"/>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16" name="Straight Connector 915">
              <a:extLst>
                <a:ext uri="{FF2B5EF4-FFF2-40B4-BE49-F238E27FC236}">
                  <a16:creationId xmlns:a16="http://schemas.microsoft.com/office/drawing/2014/main" id="{B71CF97C-D732-0385-9056-0FBA6EC15EA3}"/>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17" name="Group 916">
            <a:extLst>
              <a:ext uri="{FF2B5EF4-FFF2-40B4-BE49-F238E27FC236}">
                <a16:creationId xmlns:a16="http://schemas.microsoft.com/office/drawing/2014/main" id="{72664568-7050-3EF9-F2BD-74F4B18CDEC5}"/>
              </a:ext>
            </a:extLst>
          </p:cNvPr>
          <p:cNvGrpSpPr/>
          <p:nvPr/>
        </p:nvGrpSpPr>
        <p:grpSpPr>
          <a:xfrm>
            <a:off x="8905325" y="3498138"/>
            <a:ext cx="79234" cy="79234"/>
            <a:chOff x="1741558" y="2802079"/>
            <a:chExt cx="79234" cy="79234"/>
          </a:xfrm>
        </p:grpSpPr>
        <p:cxnSp>
          <p:nvCxnSpPr>
            <p:cNvPr id="918" name="Straight Connector 917">
              <a:extLst>
                <a:ext uri="{FF2B5EF4-FFF2-40B4-BE49-F238E27FC236}">
                  <a16:creationId xmlns:a16="http://schemas.microsoft.com/office/drawing/2014/main" id="{E2C83620-D154-26CC-85CA-26474FD92F00}"/>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19" name="Straight Connector 918">
              <a:extLst>
                <a:ext uri="{FF2B5EF4-FFF2-40B4-BE49-F238E27FC236}">
                  <a16:creationId xmlns:a16="http://schemas.microsoft.com/office/drawing/2014/main" id="{BC147663-20AD-8868-9F04-DA6E727F45B2}"/>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20" name="Group 919">
            <a:extLst>
              <a:ext uri="{FF2B5EF4-FFF2-40B4-BE49-F238E27FC236}">
                <a16:creationId xmlns:a16="http://schemas.microsoft.com/office/drawing/2014/main" id="{9DA9810C-F7F4-3F8F-9B4B-25C26C57E117}"/>
              </a:ext>
            </a:extLst>
          </p:cNvPr>
          <p:cNvGrpSpPr/>
          <p:nvPr/>
        </p:nvGrpSpPr>
        <p:grpSpPr>
          <a:xfrm>
            <a:off x="8925385" y="3502939"/>
            <a:ext cx="79234" cy="79234"/>
            <a:chOff x="1741558" y="2802079"/>
            <a:chExt cx="79234" cy="79234"/>
          </a:xfrm>
        </p:grpSpPr>
        <p:cxnSp>
          <p:nvCxnSpPr>
            <p:cNvPr id="921" name="Straight Connector 920">
              <a:extLst>
                <a:ext uri="{FF2B5EF4-FFF2-40B4-BE49-F238E27FC236}">
                  <a16:creationId xmlns:a16="http://schemas.microsoft.com/office/drawing/2014/main" id="{F620C786-5ECC-DAD1-A8B7-C69DC156C713}"/>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22" name="Straight Connector 921">
              <a:extLst>
                <a:ext uri="{FF2B5EF4-FFF2-40B4-BE49-F238E27FC236}">
                  <a16:creationId xmlns:a16="http://schemas.microsoft.com/office/drawing/2014/main" id="{A4CA3E98-0BF5-5509-34B7-AAC570107D34}"/>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23" name="Group 922">
            <a:extLst>
              <a:ext uri="{FF2B5EF4-FFF2-40B4-BE49-F238E27FC236}">
                <a16:creationId xmlns:a16="http://schemas.microsoft.com/office/drawing/2014/main" id="{FE34FF8C-4428-A59F-133D-0176E88A23B1}"/>
              </a:ext>
            </a:extLst>
          </p:cNvPr>
          <p:cNvGrpSpPr/>
          <p:nvPr/>
        </p:nvGrpSpPr>
        <p:grpSpPr>
          <a:xfrm>
            <a:off x="8945445" y="3507740"/>
            <a:ext cx="79234" cy="79234"/>
            <a:chOff x="1741558" y="2802079"/>
            <a:chExt cx="79234" cy="79234"/>
          </a:xfrm>
        </p:grpSpPr>
        <p:cxnSp>
          <p:nvCxnSpPr>
            <p:cNvPr id="924" name="Straight Connector 923">
              <a:extLst>
                <a:ext uri="{FF2B5EF4-FFF2-40B4-BE49-F238E27FC236}">
                  <a16:creationId xmlns:a16="http://schemas.microsoft.com/office/drawing/2014/main" id="{506A06D2-59B5-7D9F-CA7F-1F50FB8AAF1E}"/>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25" name="Straight Connector 924">
              <a:extLst>
                <a:ext uri="{FF2B5EF4-FFF2-40B4-BE49-F238E27FC236}">
                  <a16:creationId xmlns:a16="http://schemas.microsoft.com/office/drawing/2014/main" id="{6CB243A7-F5C4-F3CF-5AD3-479DF9E470C3}"/>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26" name="Group 925">
            <a:extLst>
              <a:ext uri="{FF2B5EF4-FFF2-40B4-BE49-F238E27FC236}">
                <a16:creationId xmlns:a16="http://schemas.microsoft.com/office/drawing/2014/main" id="{78650C6B-62B4-7F72-A18A-E0DAADD26EAA}"/>
              </a:ext>
            </a:extLst>
          </p:cNvPr>
          <p:cNvGrpSpPr/>
          <p:nvPr/>
        </p:nvGrpSpPr>
        <p:grpSpPr>
          <a:xfrm>
            <a:off x="8965505" y="3512541"/>
            <a:ext cx="79234" cy="79234"/>
            <a:chOff x="1741558" y="2802079"/>
            <a:chExt cx="79234" cy="79234"/>
          </a:xfrm>
        </p:grpSpPr>
        <p:cxnSp>
          <p:nvCxnSpPr>
            <p:cNvPr id="927" name="Straight Connector 926">
              <a:extLst>
                <a:ext uri="{FF2B5EF4-FFF2-40B4-BE49-F238E27FC236}">
                  <a16:creationId xmlns:a16="http://schemas.microsoft.com/office/drawing/2014/main" id="{80A98893-BB6B-F49A-5F55-B5C764A1F88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28" name="Straight Connector 927">
              <a:extLst>
                <a:ext uri="{FF2B5EF4-FFF2-40B4-BE49-F238E27FC236}">
                  <a16:creationId xmlns:a16="http://schemas.microsoft.com/office/drawing/2014/main" id="{ED99387A-45A1-AA47-7C46-BCD038D96F8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29" name="Group 928">
            <a:extLst>
              <a:ext uri="{FF2B5EF4-FFF2-40B4-BE49-F238E27FC236}">
                <a16:creationId xmlns:a16="http://schemas.microsoft.com/office/drawing/2014/main" id="{4B6EAE4A-378C-B7A4-E857-C522AE9F1943}"/>
              </a:ext>
            </a:extLst>
          </p:cNvPr>
          <p:cNvGrpSpPr/>
          <p:nvPr/>
        </p:nvGrpSpPr>
        <p:grpSpPr>
          <a:xfrm>
            <a:off x="8997470" y="3517342"/>
            <a:ext cx="79234" cy="79234"/>
            <a:chOff x="1741558" y="2802079"/>
            <a:chExt cx="79234" cy="79234"/>
          </a:xfrm>
        </p:grpSpPr>
        <p:cxnSp>
          <p:nvCxnSpPr>
            <p:cNvPr id="930" name="Straight Connector 929">
              <a:extLst>
                <a:ext uri="{FF2B5EF4-FFF2-40B4-BE49-F238E27FC236}">
                  <a16:creationId xmlns:a16="http://schemas.microsoft.com/office/drawing/2014/main" id="{113D5ED5-6F14-FC4A-7430-DD4D97209C66}"/>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31" name="Straight Connector 930">
              <a:extLst>
                <a:ext uri="{FF2B5EF4-FFF2-40B4-BE49-F238E27FC236}">
                  <a16:creationId xmlns:a16="http://schemas.microsoft.com/office/drawing/2014/main" id="{D25F82DC-D50F-383F-92DD-53C1007148D4}"/>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32" name="Group 931">
            <a:extLst>
              <a:ext uri="{FF2B5EF4-FFF2-40B4-BE49-F238E27FC236}">
                <a16:creationId xmlns:a16="http://schemas.microsoft.com/office/drawing/2014/main" id="{0E8720FD-87CC-493F-A03F-D1DC72685A00}"/>
              </a:ext>
            </a:extLst>
          </p:cNvPr>
          <p:cNvGrpSpPr/>
          <p:nvPr/>
        </p:nvGrpSpPr>
        <p:grpSpPr>
          <a:xfrm>
            <a:off x="9029435" y="3526905"/>
            <a:ext cx="79234" cy="79234"/>
            <a:chOff x="1741558" y="2802079"/>
            <a:chExt cx="79234" cy="79234"/>
          </a:xfrm>
        </p:grpSpPr>
        <p:cxnSp>
          <p:nvCxnSpPr>
            <p:cNvPr id="933" name="Straight Connector 932">
              <a:extLst>
                <a:ext uri="{FF2B5EF4-FFF2-40B4-BE49-F238E27FC236}">
                  <a16:creationId xmlns:a16="http://schemas.microsoft.com/office/drawing/2014/main" id="{3D9E71EB-BD39-F50C-54D9-8A15C70CFE23}"/>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34" name="Straight Connector 933">
              <a:extLst>
                <a:ext uri="{FF2B5EF4-FFF2-40B4-BE49-F238E27FC236}">
                  <a16:creationId xmlns:a16="http://schemas.microsoft.com/office/drawing/2014/main" id="{8149D438-6E44-3317-56D2-E371E1A7DC71}"/>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35" name="Group 934">
            <a:extLst>
              <a:ext uri="{FF2B5EF4-FFF2-40B4-BE49-F238E27FC236}">
                <a16:creationId xmlns:a16="http://schemas.microsoft.com/office/drawing/2014/main" id="{C91D9964-25DF-05B2-B76C-9C6D4D6152EB}"/>
              </a:ext>
            </a:extLst>
          </p:cNvPr>
          <p:cNvGrpSpPr/>
          <p:nvPr/>
        </p:nvGrpSpPr>
        <p:grpSpPr>
          <a:xfrm>
            <a:off x="9049495" y="3536468"/>
            <a:ext cx="79234" cy="79234"/>
            <a:chOff x="1741558" y="2802079"/>
            <a:chExt cx="79234" cy="79234"/>
          </a:xfrm>
        </p:grpSpPr>
        <p:cxnSp>
          <p:nvCxnSpPr>
            <p:cNvPr id="936" name="Straight Connector 935">
              <a:extLst>
                <a:ext uri="{FF2B5EF4-FFF2-40B4-BE49-F238E27FC236}">
                  <a16:creationId xmlns:a16="http://schemas.microsoft.com/office/drawing/2014/main" id="{C64293FD-AAA6-D46D-DD43-EACCC3A82547}"/>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37" name="Straight Connector 936">
              <a:extLst>
                <a:ext uri="{FF2B5EF4-FFF2-40B4-BE49-F238E27FC236}">
                  <a16:creationId xmlns:a16="http://schemas.microsoft.com/office/drawing/2014/main" id="{0C97DFF3-3E9C-FB3F-B70F-F4D903394266}"/>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38" name="Group 937">
            <a:extLst>
              <a:ext uri="{FF2B5EF4-FFF2-40B4-BE49-F238E27FC236}">
                <a16:creationId xmlns:a16="http://schemas.microsoft.com/office/drawing/2014/main" id="{1F81FBD2-7D96-3F06-EE6D-D60BCEF35D32}"/>
              </a:ext>
            </a:extLst>
          </p:cNvPr>
          <p:cNvGrpSpPr/>
          <p:nvPr/>
        </p:nvGrpSpPr>
        <p:grpSpPr>
          <a:xfrm>
            <a:off x="9069555" y="3546031"/>
            <a:ext cx="79234" cy="79234"/>
            <a:chOff x="1741558" y="2802079"/>
            <a:chExt cx="79234" cy="79234"/>
          </a:xfrm>
        </p:grpSpPr>
        <p:cxnSp>
          <p:nvCxnSpPr>
            <p:cNvPr id="939" name="Straight Connector 938">
              <a:extLst>
                <a:ext uri="{FF2B5EF4-FFF2-40B4-BE49-F238E27FC236}">
                  <a16:creationId xmlns:a16="http://schemas.microsoft.com/office/drawing/2014/main" id="{FFF555F0-C3FE-3851-C089-611DCBB25127}"/>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40" name="Straight Connector 939">
              <a:extLst>
                <a:ext uri="{FF2B5EF4-FFF2-40B4-BE49-F238E27FC236}">
                  <a16:creationId xmlns:a16="http://schemas.microsoft.com/office/drawing/2014/main" id="{6F854112-76AA-7E0E-CE85-1A9128C21451}"/>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41" name="Group 940">
            <a:extLst>
              <a:ext uri="{FF2B5EF4-FFF2-40B4-BE49-F238E27FC236}">
                <a16:creationId xmlns:a16="http://schemas.microsoft.com/office/drawing/2014/main" id="{30A5E911-EED9-962D-95CC-4F1F1981F266}"/>
              </a:ext>
            </a:extLst>
          </p:cNvPr>
          <p:cNvGrpSpPr/>
          <p:nvPr/>
        </p:nvGrpSpPr>
        <p:grpSpPr>
          <a:xfrm>
            <a:off x="9089615" y="3555594"/>
            <a:ext cx="79234" cy="79234"/>
            <a:chOff x="1741558" y="2802079"/>
            <a:chExt cx="79234" cy="79234"/>
          </a:xfrm>
        </p:grpSpPr>
        <p:cxnSp>
          <p:nvCxnSpPr>
            <p:cNvPr id="942" name="Straight Connector 941">
              <a:extLst>
                <a:ext uri="{FF2B5EF4-FFF2-40B4-BE49-F238E27FC236}">
                  <a16:creationId xmlns:a16="http://schemas.microsoft.com/office/drawing/2014/main" id="{9EBC7693-35BA-8698-4610-74096D616CAB}"/>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43" name="Straight Connector 942">
              <a:extLst>
                <a:ext uri="{FF2B5EF4-FFF2-40B4-BE49-F238E27FC236}">
                  <a16:creationId xmlns:a16="http://schemas.microsoft.com/office/drawing/2014/main" id="{D4184057-2A40-BCC5-7545-F7293B2673DF}"/>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44" name="Group 943">
            <a:extLst>
              <a:ext uri="{FF2B5EF4-FFF2-40B4-BE49-F238E27FC236}">
                <a16:creationId xmlns:a16="http://schemas.microsoft.com/office/drawing/2014/main" id="{D200F3D1-2302-6F5B-F66A-1955F1EE0066}"/>
              </a:ext>
            </a:extLst>
          </p:cNvPr>
          <p:cNvGrpSpPr/>
          <p:nvPr/>
        </p:nvGrpSpPr>
        <p:grpSpPr>
          <a:xfrm>
            <a:off x="9112056" y="3562776"/>
            <a:ext cx="79234" cy="79234"/>
            <a:chOff x="1741558" y="2802079"/>
            <a:chExt cx="79234" cy="79234"/>
          </a:xfrm>
        </p:grpSpPr>
        <p:cxnSp>
          <p:nvCxnSpPr>
            <p:cNvPr id="945" name="Straight Connector 944">
              <a:extLst>
                <a:ext uri="{FF2B5EF4-FFF2-40B4-BE49-F238E27FC236}">
                  <a16:creationId xmlns:a16="http://schemas.microsoft.com/office/drawing/2014/main" id="{837B445D-187A-7ECC-5343-1CDEF415132B}"/>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46" name="Straight Connector 945">
              <a:extLst>
                <a:ext uri="{FF2B5EF4-FFF2-40B4-BE49-F238E27FC236}">
                  <a16:creationId xmlns:a16="http://schemas.microsoft.com/office/drawing/2014/main" id="{FDEFBCEF-B92E-99E7-38FD-5BE93FD915F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47" name="Group 946">
            <a:extLst>
              <a:ext uri="{FF2B5EF4-FFF2-40B4-BE49-F238E27FC236}">
                <a16:creationId xmlns:a16="http://schemas.microsoft.com/office/drawing/2014/main" id="{C7C7D38C-DF4B-4454-BEE8-4A89B326715F}"/>
              </a:ext>
            </a:extLst>
          </p:cNvPr>
          <p:cNvGrpSpPr/>
          <p:nvPr/>
        </p:nvGrpSpPr>
        <p:grpSpPr>
          <a:xfrm>
            <a:off x="9134497" y="3569958"/>
            <a:ext cx="79234" cy="79234"/>
            <a:chOff x="1741558" y="2802079"/>
            <a:chExt cx="79234" cy="79234"/>
          </a:xfrm>
        </p:grpSpPr>
        <p:cxnSp>
          <p:nvCxnSpPr>
            <p:cNvPr id="948" name="Straight Connector 947">
              <a:extLst>
                <a:ext uri="{FF2B5EF4-FFF2-40B4-BE49-F238E27FC236}">
                  <a16:creationId xmlns:a16="http://schemas.microsoft.com/office/drawing/2014/main" id="{4FEF9831-293D-5B97-B73F-1BB8FD6CB7C3}"/>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49" name="Straight Connector 948">
              <a:extLst>
                <a:ext uri="{FF2B5EF4-FFF2-40B4-BE49-F238E27FC236}">
                  <a16:creationId xmlns:a16="http://schemas.microsoft.com/office/drawing/2014/main" id="{2C26019D-F102-0778-2C99-CCDD2A5A8419}"/>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50" name="Group 949">
            <a:extLst>
              <a:ext uri="{FF2B5EF4-FFF2-40B4-BE49-F238E27FC236}">
                <a16:creationId xmlns:a16="http://schemas.microsoft.com/office/drawing/2014/main" id="{D514CFAE-3538-D7FD-0C13-9B854F9CD228}"/>
              </a:ext>
            </a:extLst>
          </p:cNvPr>
          <p:cNvGrpSpPr/>
          <p:nvPr/>
        </p:nvGrpSpPr>
        <p:grpSpPr>
          <a:xfrm>
            <a:off x="9159319" y="3574759"/>
            <a:ext cx="79234" cy="79234"/>
            <a:chOff x="1741558" y="2802079"/>
            <a:chExt cx="79234" cy="79234"/>
          </a:xfrm>
        </p:grpSpPr>
        <p:cxnSp>
          <p:nvCxnSpPr>
            <p:cNvPr id="951" name="Straight Connector 950">
              <a:extLst>
                <a:ext uri="{FF2B5EF4-FFF2-40B4-BE49-F238E27FC236}">
                  <a16:creationId xmlns:a16="http://schemas.microsoft.com/office/drawing/2014/main" id="{2155AD20-3D4A-B572-EB2B-A7587AC67C4D}"/>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52" name="Straight Connector 951">
              <a:extLst>
                <a:ext uri="{FF2B5EF4-FFF2-40B4-BE49-F238E27FC236}">
                  <a16:creationId xmlns:a16="http://schemas.microsoft.com/office/drawing/2014/main" id="{61A0CA73-BCF9-937E-5876-5289274C1810}"/>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53" name="Group 952">
            <a:extLst>
              <a:ext uri="{FF2B5EF4-FFF2-40B4-BE49-F238E27FC236}">
                <a16:creationId xmlns:a16="http://schemas.microsoft.com/office/drawing/2014/main" id="{15630E1B-EE90-5D30-4D31-EBC4AF8BA72F}"/>
              </a:ext>
            </a:extLst>
          </p:cNvPr>
          <p:cNvGrpSpPr/>
          <p:nvPr/>
        </p:nvGrpSpPr>
        <p:grpSpPr>
          <a:xfrm>
            <a:off x="9186522" y="3581941"/>
            <a:ext cx="79234" cy="79234"/>
            <a:chOff x="1741558" y="2802079"/>
            <a:chExt cx="79234" cy="79234"/>
          </a:xfrm>
        </p:grpSpPr>
        <p:cxnSp>
          <p:nvCxnSpPr>
            <p:cNvPr id="954" name="Straight Connector 953">
              <a:extLst>
                <a:ext uri="{FF2B5EF4-FFF2-40B4-BE49-F238E27FC236}">
                  <a16:creationId xmlns:a16="http://schemas.microsoft.com/office/drawing/2014/main" id="{5F932AD1-6DA5-38DC-BE74-6609282F45C8}"/>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55" name="Straight Connector 954">
              <a:extLst>
                <a:ext uri="{FF2B5EF4-FFF2-40B4-BE49-F238E27FC236}">
                  <a16:creationId xmlns:a16="http://schemas.microsoft.com/office/drawing/2014/main" id="{5E957FB8-9738-C6F2-31CD-EDE98394E6AD}"/>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56" name="Group 955">
            <a:extLst>
              <a:ext uri="{FF2B5EF4-FFF2-40B4-BE49-F238E27FC236}">
                <a16:creationId xmlns:a16="http://schemas.microsoft.com/office/drawing/2014/main" id="{94DC2297-AD41-6068-E4FD-8863990D89FE}"/>
              </a:ext>
            </a:extLst>
          </p:cNvPr>
          <p:cNvGrpSpPr/>
          <p:nvPr/>
        </p:nvGrpSpPr>
        <p:grpSpPr>
          <a:xfrm>
            <a:off x="9213725" y="3589123"/>
            <a:ext cx="79234" cy="79234"/>
            <a:chOff x="1741558" y="2802079"/>
            <a:chExt cx="79234" cy="79234"/>
          </a:xfrm>
        </p:grpSpPr>
        <p:cxnSp>
          <p:nvCxnSpPr>
            <p:cNvPr id="957" name="Straight Connector 956">
              <a:extLst>
                <a:ext uri="{FF2B5EF4-FFF2-40B4-BE49-F238E27FC236}">
                  <a16:creationId xmlns:a16="http://schemas.microsoft.com/office/drawing/2014/main" id="{5A463AEC-66F2-7C2C-73D7-874A26AA039E}"/>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58" name="Straight Connector 957">
              <a:extLst>
                <a:ext uri="{FF2B5EF4-FFF2-40B4-BE49-F238E27FC236}">
                  <a16:creationId xmlns:a16="http://schemas.microsoft.com/office/drawing/2014/main" id="{BD85BBF9-569F-6325-7BB7-E25BC7FE3DB8}"/>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59" name="Group 958">
            <a:extLst>
              <a:ext uri="{FF2B5EF4-FFF2-40B4-BE49-F238E27FC236}">
                <a16:creationId xmlns:a16="http://schemas.microsoft.com/office/drawing/2014/main" id="{C0967167-9DFB-5016-F98C-3E55F960AA0E}"/>
              </a:ext>
            </a:extLst>
          </p:cNvPr>
          <p:cNvGrpSpPr/>
          <p:nvPr/>
        </p:nvGrpSpPr>
        <p:grpSpPr>
          <a:xfrm>
            <a:off x="9240928" y="3596305"/>
            <a:ext cx="79234" cy="79234"/>
            <a:chOff x="1741558" y="2802079"/>
            <a:chExt cx="79234" cy="79234"/>
          </a:xfrm>
        </p:grpSpPr>
        <p:cxnSp>
          <p:nvCxnSpPr>
            <p:cNvPr id="960" name="Straight Connector 959">
              <a:extLst>
                <a:ext uri="{FF2B5EF4-FFF2-40B4-BE49-F238E27FC236}">
                  <a16:creationId xmlns:a16="http://schemas.microsoft.com/office/drawing/2014/main" id="{72DBC9EB-1A6E-96B7-AAA3-86BF421B59BC}"/>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61" name="Straight Connector 960">
              <a:extLst>
                <a:ext uri="{FF2B5EF4-FFF2-40B4-BE49-F238E27FC236}">
                  <a16:creationId xmlns:a16="http://schemas.microsoft.com/office/drawing/2014/main" id="{ECC72888-7199-2506-EC61-2C342C5E48C4}"/>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62" name="Group 961">
            <a:extLst>
              <a:ext uri="{FF2B5EF4-FFF2-40B4-BE49-F238E27FC236}">
                <a16:creationId xmlns:a16="http://schemas.microsoft.com/office/drawing/2014/main" id="{B83AD013-7F54-5E0C-B001-E641C0FC0242}"/>
              </a:ext>
            </a:extLst>
          </p:cNvPr>
          <p:cNvGrpSpPr/>
          <p:nvPr/>
        </p:nvGrpSpPr>
        <p:grpSpPr>
          <a:xfrm>
            <a:off x="9270512" y="3603487"/>
            <a:ext cx="79234" cy="79234"/>
            <a:chOff x="1741558" y="2802079"/>
            <a:chExt cx="79234" cy="79234"/>
          </a:xfrm>
        </p:grpSpPr>
        <p:cxnSp>
          <p:nvCxnSpPr>
            <p:cNvPr id="963" name="Straight Connector 962">
              <a:extLst>
                <a:ext uri="{FF2B5EF4-FFF2-40B4-BE49-F238E27FC236}">
                  <a16:creationId xmlns:a16="http://schemas.microsoft.com/office/drawing/2014/main" id="{BF5F1289-145D-40BC-4897-98A0122B7C40}"/>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64" name="Straight Connector 963">
              <a:extLst>
                <a:ext uri="{FF2B5EF4-FFF2-40B4-BE49-F238E27FC236}">
                  <a16:creationId xmlns:a16="http://schemas.microsoft.com/office/drawing/2014/main" id="{A0AF94A3-C5CA-D1B1-DB60-EBA952156814}"/>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65" name="Group 964">
            <a:extLst>
              <a:ext uri="{FF2B5EF4-FFF2-40B4-BE49-F238E27FC236}">
                <a16:creationId xmlns:a16="http://schemas.microsoft.com/office/drawing/2014/main" id="{BB910120-F3B7-6151-926B-7BAE4A23E15B}"/>
              </a:ext>
            </a:extLst>
          </p:cNvPr>
          <p:cNvGrpSpPr/>
          <p:nvPr/>
        </p:nvGrpSpPr>
        <p:grpSpPr>
          <a:xfrm>
            <a:off x="9302477" y="3610669"/>
            <a:ext cx="79234" cy="79234"/>
            <a:chOff x="1741558" y="2802079"/>
            <a:chExt cx="79234" cy="79234"/>
          </a:xfrm>
        </p:grpSpPr>
        <p:cxnSp>
          <p:nvCxnSpPr>
            <p:cNvPr id="966" name="Straight Connector 965">
              <a:extLst>
                <a:ext uri="{FF2B5EF4-FFF2-40B4-BE49-F238E27FC236}">
                  <a16:creationId xmlns:a16="http://schemas.microsoft.com/office/drawing/2014/main" id="{925F7610-862B-80D9-210C-973C16F44407}"/>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67" name="Straight Connector 966">
              <a:extLst>
                <a:ext uri="{FF2B5EF4-FFF2-40B4-BE49-F238E27FC236}">
                  <a16:creationId xmlns:a16="http://schemas.microsoft.com/office/drawing/2014/main" id="{28F97F63-7B67-F2A2-BAC9-408127623DF4}"/>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68" name="Group 967">
            <a:extLst>
              <a:ext uri="{FF2B5EF4-FFF2-40B4-BE49-F238E27FC236}">
                <a16:creationId xmlns:a16="http://schemas.microsoft.com/office/drawing/2014/main" id="{CC47C2D5-5C82-F26B-1A79-9DDDC4F942C7}"/>
              </a:ext>
            </a:extLst>
          </p:cNvPr>
          <p:cNvGrpSpPr/>
          <p:nvPr/>
        </p:nvGrpSpPr>
        <p:grpSpPr>
          <a:xfrm>
            <a:off x="9334442" y="3617851"/>
            <a:ext cx="79234" cy="79234"/>
            <a:chOff x="1741558" y="2802079"/>
            <a:chExt cx="79234" cy="79234"/>
          </a:xfrm>
        </p:grpSpPr>
        <p:cxnSp>
          <p:nvCxnSpPr>
            <p:cNvPr id="969" name="Straight Connector 968">
              <a:extLst>
                <a:ext uri="{FF2B5EF4-FFF2-40B4-BE49-F238E27FC236}">
                  <a16:creationId xmlns:a16="http://schemas.microsoft.com/office/drawing/2014/main" id="{4FE4D8FF-3A10-7541-508C-96B6592ADAE9}"/>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70" name="Straight Connector 969">
              <a:extLst>
                <a:ext uri="{FF2B5EF4-FFF2-40B4-BE49-F238E27FC236}">
                  <a16:creationId xmlns:a16="http://schemas.microsoft.com/office/drawing/2014/main" id="{0D21B417-3686-ECF8-C12B-696F9B290D70}"/>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71" name="Group 970">
            <a:extLst>
              <a:ext uri="{FF2B5EF4-FFF2-40B4-BE49-F238E27FC236}">
                <a16:creationId xmlns:a16="http://schemas.microsoft.com/office/drawing/2014/main" id="{84843976-85EC-5624-0D74-FCCB1D71AA4D}"/>
              </a:ext>
            </a:extLst>
          </p:cNvPr>
          <p:cNvGrpSpPr/>
          <p:nvPr/>
        </p:nvGrpSpPr>
        <p:grpSpPr>
          <a:xfrm>
            <a:off x="9359264" y="3627414"/>
            <a:ext cx="79234" cy="79234"/>
            <a:chOff x="1741558" y="2802079"/>
            <a:chExt cx="79234" cy="79234"/>
          </a:xfrm>
        </p:grpSpPr>
        <p:cxnSp>
          <p:nvCxnSpPr>
            <p:cNvPr id="972" name="Straight Connector 971">
              <a:extLst>
                <a:ext uri="{FF2B5EF4-FFF2-40B4-BE49-F238E27FC236}">
                  <a16:creationId xmlns:a16="http://schemas.microsoft.com/office/drawing/2014/main" id="{51C8640C-5DD3-EB1C-6BD3-D05ACC0057E1}"/>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73" name="Straight Connector 972">
              <a:extLst>
                <a:ext uri="{FF2B5EF4-FFF2-40B4-BE49-F238E27FC236}">
                  <a16:creationId xmlns:a16="http://schemas.microsoft.com/office/drawing/2014/main" id="{819C978F-2889-A7F8-19AD-11266F593816}"/>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74" name="Group 973">
            <a:extLst>
              <a:ext uri="{FF2B5EF4-FFF2-40B4-BE49-F238E27FC236}">
                <a16:creationId xmlns:a16="http://schemas.microsoft.com/office/drawing/2014/main" id="{5F994DE5-4291-78C1-2E47-912990845F37}"/>
              </a:ext>
            </a:extLst>
          </p:cNvPr>
          <p:cNvGrpSpPr/>
          <p:nvPr/>
        </p:nvGrpSpPr>
        <p:grpSpPr>
          <a:xfrm>
            <a:off x="9384086" y="3634596"/>
            <a:ext cx="79234" cy="79234"/>
            <a:chOff x="1741558" y="2802079"/>
            <a:chExt cx="79234" cy="79234"/>
          </a:xfrm>
        </p:grpSpPr>
        <p:cxnSp>
          <p:nvCxnSpPr>
            <p:cNvPr id="975" name="Straight Connector 974">
              <a:extLst>
                <a:ext uri="{FF2B5EF4-FFF2-40B4-BE49-F238E27FC236}">
                  <a16:creationId xmlns:a16="http://schemas.microsoft.com/office/drawing/2014/main" id="{47468492-11D1-F3D5-7497-E644E9D55F07}"/>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76" name="Straight Connector 975">
              <a:extLst>
                <a:ext uri="{FF2B5EF4-FFF2-40B4-BE49-F238E27FC236}">
                  <a16:creationId xmlns:a16="http://schemas.microsoft.com/office/drawing/2014/main" id="{1BA2BFB4-E182-3704-E9A3-DCDB1596D632}"/>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77" name="Group 976">
            <a:extLst>
              <a:ext uri="{FF2B5EF4-FFF2-40B4-BE49-F238E27FC236}">
                <a16:creationId xmlns:a16="http://schemas.microsoft.com/office/drawing/2014/main" id="{D3390D10-FDB6-CD0B-E411-1A167DB8B0B7}"/>
              </a:ext>
            </a:extLst>
          </p:cNvPr>
          <p:cNvGrpSpPr/>
          <p:nvPr/>
        </p:nvGrpSpPr>
        <p:grpSpPr>
          <a:xfrm>
            <a:off x="9408908" y="3641778"/>
            <a:ext cx="79234" cy="79234"/>
            <a:chOff x="1741558" y="2802079"/>
            <a:chExt cx="79234" cy="79234"/>
          </a:xfrm>
        </p:grpSpPr>
        <p:cxnSp>
          <p:nvCxnSpPr>
            <p:cNvPr id="978" name="Straight Connector 977">
              <a:extLst>
                <a:ext uri="{FF2B5EF4-FFF2-40B4-BE49-F238E27FC236}">
                  <a16:creationId xmlns:a16="http://schemas.microsoft.com/office/drawing/2014/main" id="{021259BB-BE42-EFCB-C4E1-7B41027659B0}"/>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79" name="Straight Connector 978">
              <a:extLst>
                <a:ext uri="{FF2B5EF4-FFF2-40B4-BE49-F238E27FC236}">
                  <a16:creationId xmlns:a16="http://schemas.microsoft.com/office/drawing/2014/main" id="{2E89C0A7-212A-D404-188E-49A42327FD9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80" name="Group 979">
            <a:extLst>
              <a:ext uri="{FF2B5EF4-FFF2-40B4-BE49-F238E27FC236}">
                <a16:creationId xmlns:a16="http://schemas.microsoft.com/office/drawing/2014/main" id="{A9FA396B-3A70-4626-F656-49FE3A93939A}"/>
              </a:ext>
            </a:extLst>
          </p:cNvPr>
          <p:cNvGrpSpPr/>
          <p:nvPr/>
        </p:nvGrpSpPr>
        <p:grpSpPr>
          <a:xfrm>
            <a:off x="9433730" y="3648960"/>
            <a:ext cx="79234" cy="79234"/>
            <a:chOff x="1741558" y="2802079"/>
            <a:chExt cx="79234" cy="79234"/>
          </a:xfrm>
        </p:grpSpPr>
        <p:cxnSp>
          <p:nvCxnSpPr>
            <p:cNvPr id="981" name="Straight Connector 980">
              <a:extLst>
                <a:ext uri="{FF2B5EF4-FFF2-40B4-BE49-F238E27FC236}">
                  <a16:creationId xmlns:a16="http://schemas.microsoft.com/office/drawing/2014/main" id="{CB9617F7-D477-69F7-C0CC-9314C0B9A430}"/>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82" name="Straight Connector 981">
              <a:extLst>
                <a:ext uri="{FF2B5EF4-FFF2-40B4-BE49-F238E27FC236}">
                  <a16:creationId xmlns:a16="http://schemas.microsoft.com/office/drawing/2014/main" id="{1222F770-98B8-C0BD-01C9-DDCC7926FA33}"/>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83" name="Group 982">
            <a:extLst>
              <a:ext uri="{FF2B5EF4-FFF2-40B4-BE49-F238E27FC236}">
                <a16:creationId xmlns:a16="http://schemas.microsoft.com/office/drawing/2014/main" id="{7AA2D241-BE5F-9C64-64C8-57A4F7B5D55F}"/>
              </a:ext>
            </a:extLst>
          </p:cNvPr>
          <p:cNvGrpSpPr/>
          <p:nvPr/>
        </p:nvGrpSpPr>
        <p:grpSpPr>
          <a:xfrm>
            <a:off x="9458552" y="3656142"/>
            <a:ext cx="79234" cy="79234"/>
            <a:chOff x="1741558" y="2802079"/>
            <a:chExt cx="79234" cy="79234"/>
          </a:xfrm>
        </p:grpSpPr>
        <p:cxnSp>
          <p:nvCxnSpPr>
            <p:cNvPr id="984" name="Straight Connector 983">
              <a:extLst>
                <a:ext uri="{FF2B5EF4-FFF2-40B4-BE49-F238E27FC236}">
                  <a16:creationId xmlns:a16="http://schemas.microsoft.com/office/drawing/2014/main" id="{2C35A8CA-145D-3E44-AECF-09797187E53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85" name="Straight Connector 984">
              <a:extLst>
                <a:ext uri="{FF2B5EF4-FFF2-40B4-BE49-F238E27FC236}">
                  <a16:creationId xmlns:a16="http://schemas.microsoft.com/office/drawing/2014/main" id="{E22A7C5F-0F9E-4922-6B26-EA0D058464EF}"/>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86" name="Group 985">
            <a:extLst>
              <a:ext uri="{FF2B5EF4-FFF2-40B4-BE49-F238E27FC236}">
                <a16:creationId xmlns:a16="http://schemas.microsoft.com/office/drawing/2014/main" id="{9DC41ACC-E712-5CFC-5541-3AE92E6742D7}"/>
              </a:ext>
            </a:extLst>
          </p:cNvPr>
          <p:cNvGrpSpPr/>
          <p:nvPr/>
        </p:nvGrpSpPr>
        <p:grpSpPr>
          <a:xfrm>
            <a:off x="9483374" y="3663324"/>
            <a:ext cx="79234" cy="79234"/>
            <a:chOff x="1741558" y="2802079"/>
            <a:chExt cx="79234" cy="79234"/>
          </a:xfrm>
        </p:grpSpPr>
        <p:cxnSp>
          <p:nvCxnSpPr>
            <p:cNvPr id="987" name="Straight Connector 986">
              <a:extLst>
                <a:ext uri="{FF2B5EF4-FFF2-40B4-BE49-F238E27FC236}">
                  <a16:creationId xmlns:a16="http://schemas.microsoft.com/office/drawing/2014/main" id="{E2FDA341-CCF4-08F2-7886-C600341EE0E7}"/>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88" name="Straight Connector 987">
              <a:extLst>
                <a:ext uri="{FF2B5EF4-FFF2-40B4-BE49-F238E27FC236}">
                  <a16:creationId xmlns:a16="http://schemas.microsoft.com/office/drawing/2014/main" id="{D6CA8620-83C1-CA4B-7244-58898D3EC2D3}"/>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89" name="Group 988">
            <a:extLst>
              <a:ext uri="{FF2B5EF4-FFF2-40B4-BE49-F238E27FC236}">
                <a16:creationId xmlns:a16="http://schemas.microsoft.com/office/drawing/2014/main" id="{94185B5D-91A4-C0ED-CEB2-674AAA3D3EE8}"/>
              </a:ext>
            </a:extLst>
          </p:cNvPr>
          <p:cNvGrpSpPr/>
          <p:nvPr/>
        </p:nvGrpSpPr>
        <p:grpSpPr>
          <a:xfrm>
            <a:off x="9512958" y="3670506"/>
            <a:ext cx="79234" cy="79234"/>
            <a:chOff x="1741558" y="2802079"/>
            <a:chExt cx="79234" cy="79234"/>
          </a:xfrm>
        </p:grpSpPr>
        <p:cxnSp>
          <p:nvCxnSpPr>
            <p:cNvPr id="990" name="Straight Connector 989">
              <a:extLst>
                <a:ext uri="{FF2B5EF4-FFF2-40B4-BE49-F238E27FC236}">
                  <a16:creationId xmlns:a16="http://schemas.microsoft.com/office/drawing/2014/main" id="{3046843A-E08E-2225-711E-CA41F9A174F5}"/>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91" name="Straight Connector 990">
              <a:extLst>
                <a:ext uri="{FF2B5EF4-FFF2-40B4-BE49-F238E27FC236}">
                  <a16:creationId xmlns:a16="http://schemas.microsoft.com/office/drawing/2014/main" id="{8F94C3B0-82B9-9B77-D614-0D806AD61A1B}"/>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92" name="Group 991">
            <a:extLst>
              <a:ext uri="{FF2B5EF4-FFF2-40B4-BE49-F238E27FC236}">
                <a16:creationId xmlns:a16="http://schemas.microsoft.com/office/drawing/2014/main" id="{74CC169E-288A-1A5A-8C34-00D667DC0EB0}"/>
              </a:ext>
            </a:extLst>
          </p:cNvPr>
          <p:cNvGrpSpPr/>
          <p:nvPr/>
        </p:nvGrpSpPr>
        <p:grpSpPr>
          <a:xfrm>
            <a:off x="9544923" y="3677688"/>
            <a:ext cx="79234" cy="79234"/>
            <a:chOff x="1741558" y="2802079"/>
            <a:chExt cx="79234" cy="79234"/>
          </a:xfrm>
        </p:grpSpPr>
        <p:cxnSp>
          <p:nvCxnSpPr>
            <p:cNvPr id="993" name="Straight Connector 992">
              <a:extLst>
                <a:ext uri="{FF2B5EF4-FFF2-40B4-BE49-F238E27FC236}">
                  <a16:creationId xmlns:a16="http://schemas.microsoft.com/office/drawing/2014/main" id="{6DAF906F-1163-6B0B-122A-34582069F498}"/>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94" name="Straight Connector 993">
              <a:extLst>
                <a:ext uri="{FF2B5EF4-FFF2-40B4-BE49-F238E27FC236}">
                  <a16:creationId xmlns:a16="http://schemas.microsoft.com/office/drawing/2014/main" id="{9623709F-A4EA-1202-F641-5F2AF1C346FB}"/>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95" name="Group 994">
            <a:extLst>
              <a:ext uri="{FF2B5EF4-FFF2-40B4-BE49-F238E27FC236}">
                <a16:creationId xmlns:a16="http://schemas.microsoft.com/office/drawing/2014/main" id="{C8C9AD4E-1F9B-79B5-416C-E8472AB2F803}"/>
              </a:ext>
            </a:extLst>
          </p:cNvPr>
          <p:cNvGrpSpPr/>
          <p:nvPr/>
        </p:nvGrpSpPr>
        <p:grpSpPr>
          <a:xfrm>
            <a:off x="9576888" y="3684870"/>
            <a:ext cx="79234" cy="79234"/>
            <a:chOff x="1741558" y="2802079"/>
            <a:chExt cx="79234" cy="79234"/>
          </a:xfrm>
        </p:grpSpPr>
        <p:cxnSp>
          <p:nvCxnSpPr>
            <p:cNvPr id="996" name="Straight Connector 995">
              <a:extLst>
                <a:ext uri="{FF2B5EF4-FFF2-40B4-BE49-F238E27FC236}">
                  <a16:creationId xmlns:a16="http://schemas.microsoft.com/office/drawing/2014/main" id="{A31174E6-A938-006B-2F36-67FDC8096416}"/>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997" name="Straight Connector 996">
              <a:extLst>
                <a:ext uri="{FF2B5EF4-FFF2-40B4-BE49-F238E27FC236}">
                  <a16:creationId xmlns:a16="http://schemas.microsoft.com/office/drawing/2014/main" id="{50D23372-08EC-4BDE-3B97-CFFEB19AB40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998" name="Group 997">
            <a:extLst>
              <a:ext uri="{FF2B5EF4-FFF2-40B4-BE49-F238E27FC236}">
                <a16:creationId xmlns:a16="http://schemas.microsoft.com/office/drawing/2014/main" id="{B5B2B8F1-92D2-D854-669C-09503E1B13D5}"/>
              </a:ext>
            </a:extLst>
          </p:cNvPr>
          <p:cNvGrpSpPr/>
          <p:nvPr/>
        </p:nvGrpSpPr>
        <p:grpSpPr>
          <a:xfrm>
            <a:off x="9604091" y="3689671"/>
            <a:ext cx="79234" cy="79234"/>
            <a:chOff x="1741558" y="2802079"/>
            <a:chExt cx="79234" cy="79234"/>
          </a:xfrm>
        </p:grpSpPr>
        <p:cxnSp>
          <p:nvCxnSpPr>
            <p:cNvPr id="999" name="Straight Connector 998">
              <a:extLst>
                <a:ext uri="{FF2B5EF4-FFF2-40B4-BE49-F238E27FC236}">
                  <a16:creationId xmlns:a16="http://schemas.microsoft.com/office/drawing/2014/main" id="{39A33E7E-90FE-B1E0-605D-7E29A1BC4D0B}"/>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00" name="Straight Connector 999">
              <a:extLst>
                <a:ext uri="{FF2B5EF4-FFF2-40B4-BE49-F238E27FC236}">
                  <a16:creationId xmlns:a16="http://schemas.microsoft.com/office/drawing/2014/main" id="{FB29A3D2-2063-1748-EB5B-5B0EF6F3263F}"/>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01" name="Group 1000">
            <a:extLst>
              <a:ext uri="{FF2B5EF4-FFF2-40B4-BE49-F238E27FC236}">
                <a16:creationId xmlns:a16="http://schemas.microsoft.com/office/drawing/2014/main" id="{2C08F084-B03B-8CD4-D4D9-548285FF4CAA}"/>
              </a:ext>
            </a:extLst>
          </p:cNvPr>
          <p:cNvGrpSpPr/>
          <p:nvPr/>
        </p:nvGrpSpPr>
        <p:grpSpPr>
          <a:xfrm>
            <a:off x="9631294" y="3694472"/>
            <a:ext cx="79234" cy="79234"/>
            <a:chOff x="1741558" y="2802079"/>
            <a:chExt cx="79234" cy="79234"/>
          </a:xfrm>
        </p:grpSpPr>
        <p:cxnSp>
          <p:nvCxnSpPr>
            <p:cNvPr id="1002" name="Straight Connector 1001">
              <a:extLst>
                <a:ext uri="{FF2B5EF4-FFF2-40B4-BE49-F238E27FC236}">
                  <a16:creationId xmlns:a16="http://schemas.microsoft.com/office/drawing/2014/main" id="{9757E9EE-FDAD-4A2D-2591-029B550944C4}"/>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03" name="Straight Connector 1002">
              <a:extLst>
                <a:ext uri="{FF2B5EF4-FFF2-40B4-BE49-F238E27FC236}">
                  <a16:creationId xmlns:a16="http://schemas.microsoft.com/office/drawing/2014/main" id="{6D27EC32-1C9E-E0BD-6ADA-DCA30F9B3E64}"/>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04" name="Group 1003">
            <a:extLst>
              <a:ext uri="{FF2B5EF4-FFF2-40B4-BE49-F238E27FC236}">
                <a16:creationId xmlns:a16="http://schemas.microsoft.com/office/drawing/2014/main" id="{78EE427E-45B3-A00F-7A36-C482786E1AE4}"/>
              </a:ext>
            </a:extLst>
          </p:cNvPr>
          <p:cNvGrpSpPr/>
          <p:nvPr/>
        </p:nvGrpSpPr>
        <p:grpSpPr>
          <a:xfrm>
            <a:off x="9658497" y="3699273"/>
            <a:ext cx="79234" cy="79234"/>
            <a:chOff x="1741558" y="2802079"/>
            <a:chExt cx="79234" cy="79234"/>
          </a:xfrm>
        </p:grpSpPr>
        <p:cxnSp>
          <p:nvCxnSpPr>
            <p:cNvPr id="1005" name="Straight Connector 1004">
              <a:extLst>
                <a:ext uri="{FF2B5EF4-FFF2-40B4-BE49-F238E27FC236}">
                  <a16:creationId xmlns:a16="http://schemas.microsoft.com/office/drawing/2014/main" id="{8073C857-1EB9-6A19-CBDD-A5C5CF34AD2C}"/>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06" name="Straight Connector 1005">
              <a:extLst>
                <a:ext uri="{FF2B5EF4-FFF2-40B4-BE49-F238E27FC236}">
                  <a16:creationId xmlns:a16="http://schemas.microsoft.com/office/drawing/2014/main" id="{DF19D2EF-5123-E4D4-D2D0-394505DE4324}"/>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07" name="Group 1006">
            <a:extLst>
              <a:ext uri="{FF2B5EF4-FFF2-40B4-BE49-F238E27FC236}">
                <a16:creationId xmlns:a16="http://schemas.microsoft.com/office/drawing/2014/main" id="{F3A3FF2C-A267-C324-FFBD-BC1DEAF6C983}"/>
              </a:ext>
            </a:extLst>
          </p:cNvPr>
          <p:cNvGrpSpPr/>
          <p:nvPr/>
        </p:nvGrpSpPr>
        <p:grpSpPr>
          <a:xfrm>
            <a:off x="9685700" y="3704074"/>
            <a:ext cx="79234" cy="79234"/>
            <a:chOff x="1741558" y="2802079"/>
            <a:chExt cx="79234" cy="79234"/>
          </a:xfrm>
        </p:grpSpPr>
        <p:cxnSp>
          <p:nvCxnSpPr>
            <p:cNvPr id="1008" name="Straight Connector 1007">
              <a:extLst>
                <a:ext uri="{FF2B5EF4-FFF2-40B4-BE49-F238E27FC236}">
                  <a16:creationId xmlns:a16="http://schemas.microsoft.com/office/drawing/2014/main" id="{56854A6A-7EDC-203F-FD3B-4D1ADC348677}"/>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09" name="Straight Connector 1008">
              <a:extLst>
                <a:ext uri="{FF2B5EF4-FFF2-40B4-BE49-F238E27FC236}">
                  <a16:creationId xmlns:a16="http://schemas.microsoft.com/office/drawing/2014/main" id="{6F617041-3019-1620-5AFC-8747357A03C2}"/>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10" name="Group 1009">
            <a:extLst>
              <a:ext uri="{FF2B5EF4-FFF2-40B4-BE49-F238E27FC236}">
                <a16:creationId xmlns:a16="http://schemas.microsoft.com/office/drawing/2014/main" id="{9B54431A-B2EA-CFD4-DA6A-9F6ABB53502B}"/>
              </a:ext>
            </a:extLst>
          </p:cNvPr>
          <p:cNvGrpSpPr/>
          <p:nvPr/>
        </p:nvGrpSpPr>
        <p:grpSpPr>
          <a:xfrm>
            <a:off x="9712903" y="3708875"/>
            <a:ext cx="79234" cy="79234"/>
            <a:chOff x="1741558" y="2802079"/>
            <a:chExt cx="79234" cy="79234"/>
          </a:xfrm>
        </p:grpSpPr>
        <p:cxnSp>
          <p:nvCxnSpPr>
            <p:cNvPr id="1011" name="Straight Connector 1010">
              <a:extLst>
                <a:ext uri="{FF2B5EF4-FFF2-40B4-BE49-F238E27FC236}">
                  <a16:creationId xmlns:a16="http://schemas.microsoft.com/office/drawing/2014/main" id="{09FFA0B8-641A-426A-D0F2-25CCB28165C3}"/>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12" name="Straight Connector 1011">
              <a:extLst>
                <a:ext uri="{FF2B5EF4-FFF2-40B4-BE49-F238E27FC236}">
                  <a16:creationId xmlns:a16="http://schemas.microsoft.com/office/drawing/2014/main" id="{B6D8867C-23FB-3B5C-B654-BCE0D3E0EB7C}"/>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13" name="Group 1012">
            <a:extLst>
              <a:ext uri="{FF2B5EF4-FFF2-40B4-BE49-F238E27FC236}">
                <a16:creationId xmlns:a16="http://schemas.microsoft.com/office/drawing/2014/main" id="{8E9D64B0-83CF-2F4B-2523-4711BAD6E21E}"/>
              </a:ext>
            </a:extLst>
          </p:cNvPr>
          <p:cNvGrpSpPr/>
          <p:nvPr/>
        </p:nvGrpSpPr>
        <p:grpSpPr>
          <a:xfrm>
            <a:off x="9740106" y="3713676"/>
            <a:ext cx="79234" cy="79234"/>
            <a:chOff x="1741558" y="2802079"/>
            <a:chExt cx="79234" cy="79234"/>
          </a:xfrm>
        </p:grpSpPr>
        <p:cxnSp>
          <p:nvCxnSpPr>
            <p:cNvPr id="1014" name="Straight Connector 1013">
              <a:extLst>
                <a:ext uri="{FF2B5EF4-FFF2-40B4-BE49-F238E27FC236}">
                  <a16:creationId xmlns:a16="http://schemas.microsoft.com/office/drawing/2014/main" id="{287C814D-6E6E-FE90-1774-7B995075970A}"/>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15" name="Straight Connector 1014">
              <a:extLst>
                <a:ext uri="{FF2B5EF4-FFF2-40B4-BE49-F238E27FC236}">
                  <a16:creationId xmlns:a16="http://schemas.microsoft.com/office/drawing/2014/main" id="{3FFDBB7F-C505-D15C-8AC3-344D4B0474A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16" name="Group 1015">
            <a:extLst>
              <a:ext uri="{FF2B5EF4-FFF2-40B4-BE49-F238E27FC236}">
                <a16:creationId xmlns:a16="http://schemas.microsoft.com/office/drawing/2014/main" id="{C874E6A4-D510-D459-5AB0-70DAA7A37F1A}"/>
              </a:ext>
            </a:extLst>
          </p:cNvPr>
          <p:cNvGrpSpPr/>
          <p:nvPr/>
        </p:nvGrpSpPr>
        <p:grpSpPr>
          <a:xfrm>
            <a:off x="9774452" y="3718477"/>
            <a:ext cx="79234" cy="79234"/>
            <a:chOff x="1741558" y="2802079"/>
            <a:chExt cx="79234" cy="79234"/>
          </a:xfrm>
        </p:grpSpPr>
        <p:cxnSp>
          <p:nvCxnSpPr>
            <p:cNvPr id="1017" name="Straight Connector 1016">
              <a:extLst>
                <a:ext uri="{FF2B5EF4-FFF2-40B4-BE49-F238E27FC236}">
                  <a16:creationId xmlns:a16="http://schemas.microsoft.com/office/drawing/2014/main" id="{0B496297-E35C-419F-F4DD-5F66590E7D76}"/>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18" name="Straight Connector 1017">
              <a:extLst>
                <a:ext uri="{FF2B5EF4-FFF2-40B4-BE49-F238E27FC236}">
                  <a16:creationId xmlns:a16="http://schemas.microsoft.com/office/drawing/2014/main" id="{79F5F172-418E-7D16-A859-82F7491B0DA7}"/>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19" name="Group 1018">
            <a:extLst>
              <a:ext uri="{FF2B5EF4-FFF2-40B4-BE49-F238E27FC236}">
                <a16:creationId xmlns:a16="http://schemas.microsoft.com/office/drawing/2014/main" id="{95069F7E-2556-3677-D58D-793F03DB1295}"/>
              </a:ext>
            </a:extLst>
          </p:cNvPr>
          <p:cNvGrpSpPr/>
          <p:nvPr/>
        </p:nvGrpSpPr>
        <p:grpSpPr>
          <a:xfrm>
            <a:off x="9808798" y="3723278"/>
            <a:ext cx="79234" cy="79234"/>
            <a:chOff x="1741558" y="2802079"/>
            <a:chExt cx="79234" cy="79234"/>
          </a:xfrm>
        </p:grpSpPr>
        <p:cxnSp>
          <p:nvCxnSpPr>
            <p:cNvPr id="1020" name="Straight Connector 1019">
              <a:extLst>
                <a:ext uri="{FF2B5EF4-FFF2-40B4-BE49-F238E27FC236}">
                  <a16:creationId xmlns:a16="http://schemas.microsoft.com/office/drawing/2014/main" id="{B868A233-261B-83E0-A3FD-8DEF3732FE02}"/>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21" name="Straight Connector 1020">
              <a:extLst>
                <a:ext uri="{FF2B5EF4-FFF2-40B4-BE49-F238E27FC236}">
                  <a16:creationId xmlns:a16="http://schemas.microsoft.com/office/drawing/2014/main" id="{E3E15C93-6319-86E8-6F58-34FDB6F85614}"/>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22" name="Group 1021">
            <a:extLst>
              <a:ext uri="{FF2B5EF4-FFF2-40B4-BE49-F238E27FC236}">
                <a16:creationId xmlns:a16="http://schemas.microsoft.com/office/drawing/2014/main" id="{486A5584-C307-2BFD-8DB1-7C0EC8D6E3BD}"/>
              </a:ext>
            </a:extLst>
          </p:cNvPr>
          <p:cNvGrpSpPr/>
          <p:nvPr/>
        </p:nvGrpSpPr>
        <p:grpSpPr>
          <a:xfrm>
            <a:off x="9843144" y="3735222"/>
            <a:ext cx="79234" cy="79234"/>
            <a:chOff x="1741558" y="2802079"/>
            <a:chExt cx="79234" cy="79234"/>
          </a:xfrm>
        </p:grpSpPr>
        <p:cxnSp>
          <p:nvCxnSpPr>
            <p:cNvPr id="1023" name="Straight Connector 1022">
              <a:extLst>
                <a:ext uri="{FF2B5EF4-FFF2-40B4-BE49-F238E27FC236}">
                  <a16:creationId xmlns:a16="http://schemas.microsoft.com/office/drawing/2014/main" id="{BE8AD7ED-53EB-168A-E28F-DC2ACCCECFA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24" name="Straight Connector 1023">
              <a:extLst>
                <a:ext uri="{FF2B5EF4-FFF2-40B4-BE49-F238E27FC236}">
                  <a16:creationId xmlns:a16="http://schemas.microsoft.com/office/drawing/2014/main" id="{C5BD6117-0AB9-C109-D33A-3F946F91746C}"/>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25" name="Group 1024">
            <a:extLst>
              <a:ext uri="{FF2B5EF4-FFF2-40B4-BE49-F238E27FC236}">
                <a16:creationId xmlns:a16="http://schemas.microsoft.com/office/drawing/2014/main" id="{C082FE44-ACBF-C17D-116D-AA5FEBE88C7F}"/>
              </a:ext>
            </a:extLst>
          </p:cNvPr>
          <p:cNvGrpSpPr/>
          <p:nvPr/>
        </p:nvGrpSpPr>
        <p:grpSpPr>
          <a:xfrm>
            <a:off x="9872728" y="3747166"/>
            <a:ext cx="79234" cy="79234"/>
            <a:chOff x="1741558" y="2802079"/>
            <a:chExt cx="79234" cy="79234"/>
          </a:xfrm>
        </p:grpSpPr>
        <p:cxnSp>
          <p:nvCxnSpPr>
            <p:cNvPr id="1026" name="Straight Connector 1025">
              <a:extLst>
                <a:ext uri="{FF2B5EF4-FFF2-40B4-BE49-F238E27FC236}">
                  <a16:creationId xmlns:a16="http://schemas.microsoft.com/office/drawing/2014/main" id="{83661CC9-5891-EEFB-5CB3-8228B6DFEAC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27" name="Straight Connector 1026">
              <a:extLst>
                <a:ext uri="{FF2B5EF4-FFF2-40B4-BE49-F238E27FC236}">
                  <a16:creationId xmlns:a16="http://schemas.microsoft.com/office/drawing/2014/main" id="{9436F5AC-B3AE-06AA-EF43-13F59A336185}"/>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28" name="Group 1027">
            <a:extLst>
              <a:ext uri="{FF2B5EF4-FFF2-40B4-BE49-F238E27FC236}">
                <a16:creationId xmlns:a16="http://schemas.microsoft.com/office/drawing/2014/main" id="{5D10DDF4-6C0C-ADB6-20BA-16095B5F493A}"/>
              </a:ext>
            </a:extLst>
          </p:cNvPr>
          <p:cNvGrpSpPr/>
          <p:nvPr/>
        </p:nvGrpSpPr>
        <p:grpSpPr>
          <a:xfrm>
            <a:off x="9902312" y="3751967"/>
            <a:ext cx="79234" cy="79234"/>
            <a:chOff x="1741558" y="2802079"/>
            <a:chExt cx="79234" cy="79234"/>
          </a:xfrm>
        </p:grpSpPr>
        <p:cxnSp>
          <p:nvCxnSpPr>
            <p:cNvPr id="1029" name="Straight Connector 1028">
              <a:extLst>
                <a:ext uri="{FF2B5EF4-FFF2-40B4-BE49-F238E27FC236}">
                  <a16:creationId xmlns:a16="http://schemas.microsoft.com/office/drawing/2014/main" id="{F8E0946F-F23F-83F5-E0A7-CE7FD955379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30" name="Straight Connector 1029">
              <a:extLst>
                <a:ext uri="{FF2B5EF4-FFF2-40B4-BE49-F238E27FC236}">
                  <a16:creationId xmlns:a16="http://schemas.microsoft.com/office/drawing/2014/main" id="{E9F55D65-E23F-CD71-D1E5-6A51B17B483B}"/>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31" name="Group 1030">
            <a:extLst>
              <a:ext uri="{FF2B5EF4-FFF2-40B4-BE49-F238E27FC236}">
                <a16:creationId xmlns:a16="http://schemas.microsoft.com/office/drawing/2014/main" id="{58F553C0-D80E-0C0B-986E-C9B8943E973B}"/>
              </a:ext>
            </a:extLst>
          </p:cNvPr>
          <p:cNvGrpSpPr/>
          <p:nvPr/>
        </p:nvGrpSpPr>
        <p:grpSpPr>
          <a:xfrm>
            <a:off x="9931896" y="3756768"/>
            <a:ext cx="79234" cy="79234"/>
            <a:chOff x="1741558" y="2802079"/>
            <a:chExt cx="79234" cy="79234"/>
          </a:xfrm>
        </p:grpSpPr>
        <p:cxnSp>
          <p:nvCxnSpPr>
            <p:cNvPr id="1032" name="Straight Connector 1031">
              <a:extLst>
                <a:ext uri="{FF2B5EF4-FFF2-40B4-BE49-F238E27FC236}">
                  <a16:creationId xmlns:a16="http://schemas.microsoft.com/office/drawing/2014/main" id="{4E239781-ED82-346D-C169-E364E9F2CB83}"/>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33" name="Straight Connector 1032">
              <a:extLst>
                <a:ext uri="{FF2B5EF4-FFF2-40B4-BE49-F238E27FC236}">
                  <a16:creationId xmlns:a16="http://schemas.microsoft.com/office/drawing/2014/main" id="{A40CC8C2-5417-C7E8-8B7B-2659F3630466}"/>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34" name="Group 1033">
            <a:extLst>
              <a:ext uri="{FF2B5EF4-FFF2-40B4-BE49-F238E27FC236}">
                <a16:creationId xmlns:a16="http://schemas.microsoft.com/office/drawing/2014/main" id="{48D08E5E-873E-357F-1DD9-676123150BC1}"/>
              </a:ext>
            </a:extLst>
          </p:cNvPr>
          <p:cNvGrpSpPr/>
          <p:nvPr/>
        </p:nvGrpSpPr>
        <p:grpSpPr>
          <a:xfrm>
            <a:off x="9961480" y="3761569"/>
            <a:ext cx="79234" cy="79234"/>
            <a:chOff x="1741558" y="2802079"/>
            <a:chExt cx="79234" cy="79234"/>
          </a:xfrm>
        </p:grpSpPr>
        <p:cxnSp>
          <p:nvCxnSpPr>
            <p:cNvPr id="1035" name="Straight Connector 1034">
              <a:extLst>
                <a:ext uri="{FF2B5EF4-FFF2-40B4-BE49-F238E27FC236}">
                  <a16:creationId xmlns:a16="http://schemas.microsoft.com/office/drawing/2014/main" id="{43EED60C-FB77-24E9-C89A-9B984C193FB4}"/>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36" name="Straight Connector 1035">
              <a:extLst>
                <a:ext uri="{FF2B5EF4-FFF2-40B4-BE49-F238E27FC236}">
                  <a16:creationId xmlns:a16="http://schemas.microsoft.com/office/drawing/2014/main" id="{F5712F09-E598-6FBD-E896-5C17BFE88E90}"/>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37" name="Group 1036">
            <a:extLst>
              <a:ext uri="{FF2B5EF4-FFF2-40B4-BE49-F238E27FC236}">
                <a16:creationId xmlns:a16="http://schemas.microsoft.com/office/drawing/2014/main" id="{8931BC9D-7E5C-E252-9E9D-D103B04C6F19}"/>
              </a:ext>
            </a:extLst>
          </p:cNvPr>
          <p:cNvGrpSpPr/>
          <p:nvPr/>
        </p:nvGrpSpPr>
        <p:grpSpPr>
          <a:xfrm>
            <a:off x="9991064" y="3766370"/>
            <a:ext cx="79234" cy="79234"/>
            <a:chOff x="1741558" y="2802079"/>
            <a:chExt cx="79234" cy="79234"/>
          </a:xfrm>
        </p:grpSpPr>
        <p:cxnSp>
          <p:nvCxnSpPr>
            <p:cNvPr id="1038" name="Straight Connector 1037">
              <a:extLst>
                <a:ext uri="{FF2B5EF4-FFF2-40B4-BE49-F238E27FC236}">
                  <a16:creationId xmlns:a16="http://schemas.microsoft.com/office/drawing/2014/main" id="{BC2C96A1-1095-D129-9A46-B9DD3157A2E7}"/>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39" name="Straight Connector 1038">
              <a:extLst>
                <a:ext uri="{FF2B5EF4-FFF2-40B4-BE49-F238E27FC236}">
                  <a16:creationId xmlns:a16="http://schemas.microsoft.com/office/drawing/2014/main" id="{6963740B-4E95-D42A-0A6C-95907E018939}"/>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40" name="Group 1039">
            <a:extLst>
              <a:ext uri="{FF2B5EF4-FFF2-40B4-BE49-F238E27FC236}">
                <a16:creationId xmlns:a16="http://schemas.microsoft.com/office/drawing/2014/main" id="{10B4224E-9DA3-2855-8ECD-71363D5C96AD}"/>
              </a:ext>
            </a:extLst>
          </p:cNvPr>
          <p:cNvGrpSpPr/>
          <p:nvPr/>
        </p:nvGrpSpPr>
        <p:grpSpPr>
          <a:xfrm>
            <a:off x="10018267" y="3771171"/>
            <a:ext cx="79234" cy="79234"/>
            <a:chOff x="1741558" y="2802079"/>
            <a:chExt cx="79234" cy="79234"/>
          </a:xfrm>
        </p:grpSpPr>
        <p:cxnSp>
          <p:nvCxnSpPr>
            <p:cNvPr id="1041" name="Straight Connector 1040">
              <a:extLst>
                <a:ext uri="{FF2B5EF4-FFF2-40B4-BE49-F238E27FC236}">
                  <a16:creationId xmlns:a16="http://schemas.microsoft.com/office/drawing/2014/main" id="{75A5C3D5-34F7-06C5-1AD9-2101D9897F87}"/>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42" name="Straight Connector 1041">
              <a:extLst>
                <a:ext uri="{FF2B5EF4-FFF2-40B4-BE49-F238E27FC236}">
                  <a16:creationId xmlns:a16="http://schemas.microsoft.com/office/drawing/2014/main" id="{8264F24D-3BC3-BF1C-D0FE-26B027F85CF3}"/>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43" name="Group 1042">
            <a:extLst>
              <a:ext uri="{FF2B5EF4-FFF2-40B4-BE49-F238E27FC236}">
                <a16:creationId xmlns:a16="http://schemas.microsoft.com/office/drawing/2014/main" id="{D7651D04-44F4-CAC7-98A2-5C3A3CB40B0C}"/>
              </a:ext>
            </a:extLst>
          </p:cNvPr>
          <p:cNvGrpSpPr/>
          <p:nvPr/>
        </p:nvGrpSpPr>
        <p:grpSpPr>
          <a:xfrm>
            <a:off x="10045470" y="3775972"/>
            <a:ext cx="79234" cy="79234"/>
            <a:chOff x="1741558" y="2802079"/>
            <a:chExt cx="79234" cy="79234"/>
          </a:xfrm>
        </p:grpSpPr>
        <p:cxnSp>
          <p:nvCxnSpPr>
            <p:cNvPr id="1044" name="Straight Connector 1043">
              <a:extLst>
                <a:ext uri="{FF2B5EF4-FFF2-40B4-BE49-F238E27FC236}">
                  <a16:creationId xmlns:a16="http://schemas.microsoft.com/office/drawing/2014/main" id="{5CE6491C-F681-BC84-1D8D-133F8C94F782}"/>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45" name="Straight Connector 1044">
              <a:extLst>
                <a:ext uri="{FF2B5EF4-FFF2-40B4-BE49-F238E27FC236}">
                  <a16:creationId xmlns:a16="http://schemas.microsoft.com/office/drawing/2014/main" id="{CE6BDF27-2EA4-A602-6FF5-2F1F000F6BB0}"/>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46" name="Group 1045">
            <a:extLst>
              <a:ext uri="{FF2B5EF4-FFF2-40B4-BE49-F238E27FC236}">
                <a16:creationId xmlns:a16="http://schemas.microsoft.com/office/drawing/2014/main" id="{0AE84FBB-D183-E006-1740-45436FE32794}"/>
              </a:ext>
            </a:extLst>
          </p:cNvPr>
          <p:cNvGrpSpPr/>
          <p:nvPr/>
        </p:nvGrpSpPr>
        <p:grpSpPr>
          <a:xfrm>
            <a:off x="10077435" y="3780773"/>
            <a:ext cx="79234" cy="79234"/>
            <a:chOff x="1741558" y="2802079"/>
            <a:chExt cx="79234" cy="79234"/>
          </a:xfrm>
        </p:grpSpPr>
        <p:cxnSp>
          <p:nvCxnSpPr>
            <p:cNvPr id="1047" name="Straight Connector 1046">
              <a:extLst>
                <a:ext uri="{FF2B5EF4-FFF2-40B4-BE49-F238E27FC236}">
                  <a16:creationId xmlns:a16="http://schemas.microsoft.com/office/drawing/2014/main" id="{D88E17CC-09C2-1261-E46F-105AE0937DA8}"/>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48" name="Straight Connector 1047">
              <a:extLst>
                <a:ext uri="{FF2B5EF4-FFF2-40B4-BE49-F238E27FC236}">
                  <a16:creationId xmlns:a16="http://schemas.microsoft.com/office/drawing/2014/main" id="{BDE3EBF4-B80B-93EE-15E1-277F13022AD5}"/>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49" name="Group 1048">
            <a:extLst>
              <a:ext uri="{FF2B5EF4-FFF2-40B4-BE49-F238E27FC236}">
                <a16:creationId xmlns:a16="http://schemas.microsoft.com/office/drawing/2014/main" id="{381DA157-9FBF-86B8-52F0-4B74EB9B9F17}"/>
              </a:ext>
            </a:extLst>
          </p:cNvPr>
          <p:cNvGrpSpPr/>
          <p:nvPr/>
        </p:nvGrpSpPr>
        <p:grpSpPr>
          <a:xfrm>
            <a:off x="10109400" y="3785574"/>
            <a:ext cx="79234" cy="79234"/>
            <a:chOff x="1741558" y="2802079"/>
            <a:chExt cx="79234" cy="79234"/>
          </a:xfrm>
        </p:grpSpPr>
        <p:cxnSp>
          <p:nvCxnSpPr>
            <p:cNvPr id="1050" name="Straight Connector 1049">
              <a:extLst>
                <a:ext uri="{FF2B5EF4-FFF2-40B4-BE49-F238E27FC236}">
                  <a16:creationId xmlns:a16="http://schemas.microsoft.com/office/drawing/2014/main" id="{AF284EAF-CFE0-CC71-D537-62DC88639E1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51" name="Straight Connector 1050">
              <a:extLst>
                <a:ext uri="{FF2B5EF4-FFF2-40B4-BE49-F238E27FC236}">
                  <a16:creationId xmlns:a16="http://schemas.microsoft.com/office/drawing/2014/main" id="{F0F7E0AE-42D3-38DD-AB2C-F0759B20832E}"/>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52" name="Group 1051">
            <a:extLst>
              <a:ext uri="{FF2B5EF4-FFF2-40B4-BE49-F238E27FC236}">
                <a16:creationId xmlns:a16="http://schemas.microsoft.com/office/drawing/2014/main" id="{422A2D99-C98B-77A7-DDA1-00C586F56A7E}"/>
              </a:ext>
            </a:extLst>
          </p:cNvPr>
          <p:cNvGrpSpPr/>
          <p:nvPr/>
        </p:nvGrpSpPr>
        <p:grpSpPr>
          <a:xfrm>
            <a:off x="10136603" y="3790375"/>
            <a:ext cx="79234" cy="79234"/>
            <a:chOff x="1741558" y="2802079"/>
            <a:chExt cx="79234" cy="79234"/>
          </a:xfrm>
        </p:grpSpPr>
        <p:cxnSp>
          <p:nvCxnSpPr>
            <p:cNvPr id="1053" name="Straight Connector 1052">
              <a:extLst>
                <a:ext uri="{FF2B5EF4-FFF2-40B4-BE49-F238E27FC236}">
                  <a16:creationId xmlns:a16="http://schemas.microsoft.com/office/drawing/2014/main" id="{A746B302-ACDB-6695-6765-E30FAEA1FB66}"/>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54" name="Straight Connector 1053">
              <a:extLst>
                <a:ext uri="{FF2B5EF4-FFF2-40B4-BE49-F238E27FC236}">
                  <a16:creationId xmlns:a16="http://schemas.microsoft.com/office/drawing/2014/main" id="{6D51A065-D6A5-3E4E-7691-BC4EB86C7DD0}"/>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55" name="Group 1054">
            <a:extLst>
              <a:ext uri="{FF2B5EF4-FFF2-40B4-BE49-F238E27FC236}">
                <a16:creationId xmlns:a16="http://schemas.microsoft.com/office/drawing/2014/main" id="{3B580C03-3E86-FFD3-8055-9146D65A01AA}"/>
              </a:ext>
            </a:extLst>
          </p:cNvPr>
          <p:cNvGrpSpPr/>
          <p:nvPr/>
        </p:nvGrpSpPr>
        <p:grpSpPr>
          <a:xfrm>
            <a:off x="10168568" y="3795176"/>
            <a:ext cx="79234" cy="79234"/>
            <a:chOff x="1741558" y="2802079"/>
            <a:chExt cx="79234" cy="79234"/>
          </a:xfrm>
        </p:grpSpPr>
        <p:cxnSp>
          <p:nvCxnSpPr>
            <p:cNvPr id="1056" name="Straight Connector 1055">
              <a:extLst>
                <a:ext uri="{FF2B5EF4-FFF2-40B4-BE49-F238E27FC236}">
                  <a16:creationId xmlns:a16="http://schemas.microsoft.com/office/drawing/2014/main" id="{478BDA9B-0176-064B-723B-4AE9AB32B21B}"/>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57" name="Straight Connector 1056">
              <a:extLst>
                <a:ext uri="{FF2B5EF4-FFF2-40B4-BE49-F238E27FC236}">
                  <a16:creationId xmlns:a16="http://schemas.microsoft.com/office/drawing/2014/main" id="{B5A3CBEE-5E09-6FF5-9A3B-84761ED170E6}"/>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58" name="Group 1057">
            <a:extLst>
              <a:ext uri="{FF2B5EF4-FFF2-40B4-BE49-F238E27FC236}">
                <a16:creationId xmlns:a16="http://schemas.microsoft.com/office/drawing/2014/main" id="{1A7CA1D4-0CD5-3B7E-1C80-76ADB28AD75A}"/>
              </a:ext>
            </a:extLst>
          </p:cNvPr>
          <p:cNvGrpSpPr/>
          <p:nvPr/>
        </p:nvGrpSpPr>
        <p:grpSpPr>
          <a:xfrm>
            <a:off x="10195771" y="3799977"/>
            <a:ext cx="79234" cy="79234"/>
            <a:chOff x="1741558" y="2802079"/>
            <a:chExt cx="79234" cy="79234"/>
          </a:xfrm>
        </p:grpSpPr>
        <p:cxnSp>
          <p:nvCxnSpPr>
            <p:cNvPr id="1059" name="Straight Connector 1058">
              <a:extLst>
                <a:ext uri="{FF2B5EF4-FFF2-40B4-BE49-F238E27FC236}">
                  <a16:creationId xmlns:a16="http://schemas.microsoft.com/office/drawing/2014/main" id="{94A1BF6E-8E8C-6C7F-ABCB-8CB11EC538A7}"/>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60" name="Straight Connector 1059">
              <a:extLst>
                <a:ext uri="{FF2B5EF4-FFF2-40B4-BE49-F238E27FC236}">
                  <a16:creationId xmlns:a16="http://schemas.microsoft.com/office/drawing/2014/main" id="{4F1EC12C-2146-EF91-A7D9-3EBFAB73CAB7}"/>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61" name="Group 1060">
            <a:extLst>
              <a:ext uri="{FF2B5EF4-FFF2-40B4-BE49-F238E27FC236}">
                <a16:creationId xmlns:a16="http://schemas.microsoft.com/office/drawing/2014/main" id="{0DDDC28C-3DB3-6198-7B1C-1207A673A73F}"/>
              </a:ext>
            </a:extLst>
          </p:cNvPr>
          <p:cNvGrpSpPr/>
          <p:nvPr/>
        </p:nvGrpSpPr>
        <p:grpSpPr>
          <a:xfrm>
            <a:off x="10227736" y="3804778"/>
            <a:ext cx="79234" cy="79234"/>
            <a:chOff x="1741558" y="2802079"/>
            <a:chExt cx="79234" cy="79234"/>
          </a:xfrm>
        </p:grpSpPr>
        <p:cxnSp>
          <p:nvCxnSpPr>
            <p:cNvPr id="1062" name="Straight Connector 1061">
              <a:extLst>
                <a:ext uri="{FF2B5EF4-FFF2-40B4-BE49-F238E27FC236}">
                  <a16:creationId xmlns:a16="http://schemas.microsoft.com/office/drawing/2014/main" id="{C0D50E22-DE70-5B83-8712-8F2A0AE60076}"/>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63" name="Straight Connector 1062">
              <a:extLst>
                <a:ext uri="{FF2B5EF4-FFF2-40B4-BE49-F238E27FC236}">
                  <a16:creationId xmlns:a16="http://schemas.microsoft.com/office/drawing/2014/main" id="{DA14BDA1-7E11-3CD5-4FA1-A44C309423F7}"/>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64" name="Group 1063">
            <a:extLst>
              <a:ext uri="{FF2B5EF4-FFF2-40B4-BE49-F238E27FC236}">
                <a16:creationId xmlns:a16="http://schemas.microsoft.com/office/drawing/2014/main" id="{AE499E07-A560-BE0A-7A53-4A0CF914B466}"/>
              </a:ext>
            </a:extLst>
          </p:cNvPr>
          <p:cNvGrpSpPr/>
          <p:nvPr/>
        </p:nvGrpSpPr>
        <p:grpSpPr>
          <a:xfrm>
            <a:off x="10254939" y="3809579"/>
            <a:ext cx="79234" cy="79234"/>
            <a:chOff x="1741558" y="2802079"/>
            <a:chExt cx="79234" cy="79234"/>
          </a:xfrm>
        </p:grpSpPr>
        <p:cxnSp>
          <p:nvCxnSpPr>
            <p:cNvPr id="1065" name="Straight Connector 1064">
              <a:extLst>
                <a:ext uri="{FF2B5EF4-FFF2-40B4-BE49-F238E27FC236}">
                  <a16:creationId xmlns:a16="http://schemas.microsoft.com/office/drawing/2014/main" id="{421BF2D6-34C8-72F2-5C25-F8722B83CA28}"/>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66" name="Straight Connector 1065">
              <a:extLst>
                <a:ext uri="{FF2B5EF4-FFF2-40B4-BE49-F238E27FC236}">
                  <a16:creationId xmlns:a16="http://schemas.microsoft.com/office/drawing/2014/main" id="{691737A6-6206-A403-149D-F12D2D0198C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67" name="Group 1066">
            <a:extLst>
              <a:ext uri="{FF2B5EF4-FFF2-40B4-BE49-F238E27FC236}">
                <a16:creationId xmlns:a16="http://schemas.microsoft.com/office/drawing/2014/main" id="{A7E433EB-385B-416F-1E33-5FE135075025}"/>
              </a:ext>
            </a:extLst>
          </p:cNvPr>
          <p:cNvGrpSpPr/>
          <p:nvPr/>
        </p:nvGrpSpPr>
        <p:grpSpPr>
          <a:xfrm>
            <a:off x="10282142" y="3821523"/>
            <a:ext cx="79234" cy="79234"/>
            <a:chOff x="1741558" y="2802079"/>
            <a:chExt cx="79234" cy="79234"/>
          </a:xfrm>
        </p:grpSpPr>
        <p:cxnSp>
          <p:nvCxnSpPr>
            <p:cNvPr id="1068" name="Straight Connector 1067">
              <a:extLst>
                <a:ext uri="{FF2B5EF4-FFF2-40B4-BE49-F238E27FC236}">
                  <a16:creationId xmlns:a16="http://schemas.microsoft.com/office/drawing/2014/main" id="{1D659AEE-1B5D-6945-6F27-8FEDF28949B1}"/>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69" name="Straight Connector 1068">
              <a:extLst>
                <a:ext uri="{FF2B5EF4-FFF2-40B4-BE49-F238E27FC236}">
                  <a16:creationId xmlns:a16="http://schemas.microsoft.com/office/drawing/2014/main" id="{07391534-5D1A-26E7-8D50-E0052F80BD6C}"/>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70" name="Group 1069">
            <a:extLst>
              <a:ext uri="{FF2B5EF4-FFF2-40B4-BE49-F238E27FC236}">
                <a16:creationId xmlns:a16="http://schemas.microsoft.com/office/drawing/2014/main" id="{6E3D6063-37C6-3242-F1B2-3E9CEA4355F3}"/>
              </a:ext>
            </a:extLst>
          </p:cNvPr>
          <p:cNvGrpSpPr/>
          <p:nvPr/>
        </p:nvGrpSpPr>
        <p:grpSpPr>
          <a:xfrm>
            <a:off x="10316488" y="3833467"/>
            <a:ext cx="79234" cy="79234"/>
            <a:chOff x="1741558" y="2802079"/>
            <a:chExt cx="79234" cy="79234"/>
          </a:xfrm>
        </p:grpSpPr>
        <p:cxnSp>
          <p:nvCxnSpPr>
            <p:cNvPr id="1071" name="Straight Connector 1070">
              <a:extLst>
                <a:ext uri="{FF2B5EF4-FFF2-40B4-BE49-F238E27FC236}">
                  <a16:creationId xmlns:a16="http://schemas.microsoft.com/office/drawing/2014/main" id="{F98F3576-E75D-B895-D410-E6987FA11D55}"/>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72" name="Straight Connector 1071">
              <a:extLst>
                <a:ext uri="{FF2B5EF4-FFF2-40B4-BE49-F238E27FC236}">
                  <a16:creationId xmlns:a16="http://schemas.microsoft.com/office/drawing/2014/main" id="{20E58A8F-75EA-A91D-9C2E-3349243F7CD7}"/>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73" name="Group 1072">
            <a:extLst>
              <a:ext uri="{FF2B5EF4-FFF2-40B4-BE49-F238E27FC236}">
                <a16:creationId xmlns:a16="http://schemas.microsoft.com/office/drawing/2014/main" id="{2662CC06-AE5C-DB29-255E-40113AA3E334}"/>
              </a:ext>
            </a:extLst>
          </p:cNvPr>
          <p:cNvGrpSpPr/>
          <p:nvPr/>
        </p:nvGrpSpPr>
        <p:grpSpPr>
          <a:xfrm>
            <a:off x="10343691" y="3835887"/>
            <a:ext cx="79234" cy="79234"/>
            <a:chOff x="1741558" y="2802079"/>
            <a:chExt cx="79234" cy="79234"/>
          </a:xfrm>
        </p:grpSpPr>
        <p:cxnSp>
          <p:nvCxnSpPr>
            <p:cNvPr id="1074" name="Straight Connector 1073">
              <a:extLst>
                <a:ext uri="{FF2B5EF4-FFF2-40B4-BE49-F238E27FC236}">
                  <a16:creationId xmlns:a16="http://schemas.microsoft.com/office/drawing/2014/main" id="{9F8AD79B-2150-9E02-AD8A-39AD784D13CB}"/>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75" name="Straight Connector 1074">
              <a:extLst>
                <a:ext uri="{FF2B5EF4-FFF2-40B4-BE49-F238E27FC236}">
                  <a16:creationId xmlns:a16="http://schemas.microsoft.com/office/drawing/2014/main" id="{41957107-B37A-A37F-E58E-4B8D56017302}"/>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76" name="Group 1075">
            <a:extLst>
              <a:ext uri="{FF2B5EF4-FFF2-40B4-BE49-F238E27FC236}">
                <a16:creationId xmlns:a16="http://schemas.microsoft.com/office/drawing/2014/main" id="{AC2C2773-272B-28FE-AA75-BB60A61C943A}"/>
              </a:ext>
            </a:extLst>
          </p:cNvPr>
          <p:cNvGrpSpPr/>
          <p:nvPr/>
        </p:nvGrpSpPr>
        <p:grpSpPr>
          <a:xfrm>
            <a:off x="10373275" y="3838307"/>
            <a:ext cx="79234" cy="79234"/>
            <a:chOff x="1741558" y="2802079"/>
            <a:chExt cx="79234" cy="79234"/>
          </a:xfrm>
        </p:grpSpPr>
        <p:cxnSp>
          <p:nvCxnSpPr>
            <p:cNvPr id="1077" name="Straight Connector 1076">
              <a:extLst>
                <a:ext uri="{FF2B5EF4-FFF2-40B4-BE49-F238E27FC236}">
                  <a16:creationId xmlns:a16="http://schemas.microsoft.com/office/drawing/2014/main" id="{26862B4F-DE70-A6B4-7165-A5162E73012A}"/>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78" name="Straight Connector 1077">
              <a:extLst>
                <a:ext uri="{FF2B5EF4-FFF2-40B4-BE49-F238E27FC236}">
                  <a16:creationId xmlns:a16="http://schemas.microsoft.com/office/drawing/2014/main" id="{527BFE2D-7C2F-CD2B-FB08-9298AA43A027}"/>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79" name="Group 1078">
            <a:extLst>
              <a:ext uri="{FF2B5EF4-FFF2-40B4-BE49-F238E27FC236}">
                <a16:creationId xmlns:a16="http://schemas.microsoft.com/office/drawing/2014/main" id="{BAC59975-D2A6-6A1E-6B04-92EB4BDD2E9F}"/>
              </a:ext>
            </a:extLst>
          </p:cNvPr>
          <p:cNvGrpSpPr/>
          <p:nvPr/>
        </p:nvGrpSpPr>
        <p:grpSpPr>
          <a:xfrm>
            <a:off x="10402859" y="3840727"/>
            <a:ext cx="79234" cy="79234"/>
            <a:chOff x="1741558" y="2802079"/>
            <a:chExt cx="79234" cy="79234"/>
          </a:xfrm>
        </p:grpSpPr>
        <p:cxnSp>
          <p:nvCxnSpPr>
            <p:cNvPr id="1080" name="Straight Connector 1079">
              <a:extLst>
                <a:ext uri="{FF2B5EF4-FFF2-40B4-BE49-F238E27FC236}">
                  <a16:creationId xmlns:a16="http://schemas.microsoft.com/office/drawing/2014/main" id="{4A41C7ED-2280-309B-DAA6-BFD018751A02}"/>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81" name="Straight Connector 1080">
              <a:extLst>
                <a:ext uri="{FF2B5EF4-FFF2-40B4-BE49-F238E27FC236}">
                  <a16:creationId xmlns:a16="http://schemas.microsoft.com/office/drawing/2014/main" id="{D9C56621-289D-17DD-9B9F-1CA9C8DAA3C1}"/>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82" name="Group 1081">
            <a:extLst>
              <a:ext uri="{FF2B5EF4-FFF2-40B4-BE49-F238E27FC236}">
                <a16:creationId xmlns:a16="http://schemas.microsoft.com/office/drawing/2014/main" id="{7DBADF46-22E9-89DF-6F39-A50E0EB20259}"/>
              </a:ext>
            </a:extLst>
          </p:cNvPr>
          <p:cNvGrpSpPr/>
          <p:nvPr/>
        </p:nvGrpSpPr>
        <p:grpSpPr>
          <a:xfrm>
            <a:off x="10439586" y="3845528"/>
            <a:ext cx="79234" cy="79234"/>
            <a:chOff x="1741558" y="2802079"/>
            <a:chExt cx="79234" cy="79234"/>
          </a:xfrm>
        </p:grpSpPr>
        <p:cxnSp>
          <p:nvCxnSpPr>
            <p:cNvPr id="1083" name="Straight Connector 1082">
              <a:extLst>
                <a:ext uri="{FF2B5EF4-FFF2-40B4-BE49-F238E27FC236}">
                  <a16:creationId xmlns:a16="http://schemas.microsoft.com/office/drawing/2014/main" id="{17E17624-0E8B-D2C6-C32C-FE4D006CAE78}"/>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84" name="Straight Connector 1083">
              <a:extLst>
                <a:ext uri="{FF2B5EF4-FFF2-40B4-BE49-F238E27FC236}">
                  <a16:creationId xmlns:a16="http://schemas.microsoft.com/office/drawing/2014/main" id="{1773D729-84ED-3233-3355-B9000E6F5918}"/>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85" name="Group 1084">
            <a:extLst>
              <a:ext uri="{FF2B5EF4-FFF2-40B4-BE49-F238E27FC236}">
                <a16:creationId xmlns:a16="http://schemas.microsoft.com/office/drawing/2014/main" id="{F328596B-ABFF-C95D-C93C-B46F6F968896}"/>
              </a:ext>
            </a:extLst>
          </p:cNvPr>
          <p:cNvGrpSpPr/>
          <p:nvPr/>
        </p:nvGrpSpPr>
        <p:grpSpPr>
          <a:xfrm>
            <a:off x="10471551" y="3850329"/>
            <a:ext cx="79234" cy="79234"/>
            <a:chOff x="1741558" y="2802079"/>
            <a:chExt cx="79234" cy="79234"/>
          </a:xfrm>
        </p:grpSpPr>
        <p:cxnSp>
          <p:nvCxnSpPr>
            <p:cNvPr id="1086" name="Straight Connector 1085">
              <a:extLst>
                <a:ext uri="{FF2B5EF4-FFF2-40B4-BE49-F238E27FC236}">
                  <a16:creationId xmlns:a16="http://schemas.microsoft.com/office/drawing/2014/main" id="{CEA38BDD-3F0F-D5B4-BE03-B73B8BA4CAD8}"/>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87" name="Straight Connector 1086">
              <a:extLst>
                <a:ext uri="{FF2B5EF4-FFF2-40B4-BE49-F238E27FC236}">
                  <a16:creationId xmlns:a16="http://schemas.microsoft.com/office/drawing/2014/main" id="{947A6A3B-69D1-6ED9-6619-2BD882BE7D8D}"/>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88" name="Group 1087">
            <a:extLst>
              <a:ext uri="{FF2B5EF4-FFF2-40B4-BE49-F238E27FC236}">
                <a16:creationId xmlns:a16="http://schemas.microsoft.com/office/drawing/2014/main" id="{11A47BCD-AD72-0EF2-E96F-5877C7BA80E1}"/>
              </a:ext>
            </a:extLst>
          </p:cNvPr>
          <p:cNvGrpSpPr/>
          <p:nvPr/>
        </p:nvGrpSpPr>
        <p:grpSpPr>
          <a:xfrm>
            <a:off x="10503516" y="3855130"/>
            <a:ext cx="79234" cy="79234"/>
            <a:chOff x="1741558" y="2802079"/>
            <a:chExt cx="79234" cy="79234"/>
          </a:xfrm>
        </p:grpSpPr>
        <p:cxnSp>
          <p:nvCxnSpPr>
            <p:cNvPr id="1089" name="Straight Connector 1088">
              <a:extLst>
                <a:ext uri="{FF2B5EF4-FFF2-40B4-BE49-F238E27FC236}">
                  <a16:creationId xmlns:a16="http://schemas.microsoft.com/office/drawing/2014/main" id="{6B52D283-1E8E-048D-F16F-30728893E146}"/>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90" name="Straight Connector 1089">
              <a:extLst>
                <a:ext uri="{FF2B5EF4-FFF2-40B4-BE49-F238E27FC236}">
                  <a16:creationId xmlns:a16="http://schemas.microsoft.com/office/drawing/2014/main" id="{DAAC478F-DEA8-2255-A4F4-FE9F6C26DAC9}"/>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91" name="Group 1090">
            <a:extLst>
              <a:ext uri="{FF2B5EF4-FFF2-40B4-BE49-F238E27FC236}">
                <a16:creationId xmlns:a16="http://schemas.microsoft.com/office/drawing/2014/main" id="{076C65DB-DE45-D729-A252-8C0267751817}"/>
              </a:ext>
            </a:extLst>
          </p:cNvPr>
          <p:cNvGrpSpPr/>
          <p:nvPr/>
        </p:nvGrpSpPr>
        <p:grpSpPr>
          <a:xfrm>
            <a:off x="10530719" y="3859931"/>
            <a:ext cx="79234" cy="79234"/>
            <a:chOff x="1741558" y="2802079"/>
            <a:chExt cx="79234" cy="79234"/>
          </a:xfrm>
        </p:grpSpPr>
        <p:cxnSp>
          <p:nvCxnSpPr>
            <p:cNvPr id="1092" name="Straight Connector 1091">
              <a:extLst>
                <a:ext uri="{FF2B5EF4-FFF2-40B4-BE49-F238E27FC236}">
                  <a16:creationId xmlns:a16="http://schemas.microsoft.com/office/drawing/2014/main" id="{1E696AE4-9D38-F51C-4BF4-95F95739B3E2}"/>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93" name="Straight Connector 1092">
              <a:extLst>
                <a:ext uri="{FF2B5EF4-FFF2-40B4-BE49-F238E27FC236}">
                  <a16:creationId xmlns:a16="http://schemas.microsoft.com/office/drawing/2014/main" id="{2692B4EF-EA59-3C7C-8667-73D225FC0F2D}"/>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94" name="Group 1093">
            <a:extLst>
              <a:ext uri="{FF2B5EF4-FFF2-40B4-BE49-F238E27FC236}">
                <a16:creationId xmlns:a16="http://schemas.microsoft.com/office/drawing/2014/main" id="{1AA8088B-CAB2-401D-5B6A-AD57192F5F7D}"/>
              </a:ext>
            </a:extLst>
          </p:cNvPr>
          <p:cNvGrpSpPr/>
          <p:nvPr/>
        </p:nvGrpSpPr>
        <p:grpSpPr>
          <a:xfrm>
            <a:off x="10565065" y="3864732"/>
            <a:ext cx="79234" cy="79234"/>
            <a:chOff x="1741558" y="2802079"/>
            <a:chExt cx="79234" cy="79234"/>
          </a:xfrm>
        </p:grpSpPr>
        <p:cxnSp>
          <p:nvCxnSpPr>
            <p:cNvPr id="1095" name="Straight Connector 1094">
              <a:extLst>
                <a:ext uri="{FF2B5EF4-FFF2-40B4-BE49-F238E27FC236}">
                  <a16:creationId xmlns:a16="http://schemas.microsoft.com/office/drawing/2014/main" id="{625D210B-B67C-0883-5688-916B9FBB359A}"/>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96" name="Straight Connector 1095">
              <a:extLst>
                <a:ext uri="{FF2B5EF4-FFF2-40B4-BE49-F238E27FC236}">
                  <a16:creationId xmlns:a16="http://schemas.microsoft.com/office/drawing/2014/main" id="{0231AB86-7ABB-ECFF-F037-72D8626AB058}"/>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097" name="Group 1096">
            <a:extLst>
              <a:ext uri="{FF2B5EF4-FFF2-40B4-BE49-F238E27FC236}">
                <a16:creationId xmlns:a16="http://schemas.microsoft.com/office/drawing/2014/main" id="{71202A4B-6D2D-EA06-BF57-0F7FFF0290DE}"/>
              </a:ext>
            </a:extLst>
          </p:cNvPr>
          <p:cNvGrpSpPr/>
          <p:nvPr/>
        </p:nvGrpSpPr>
        <p:grpSpPr>
          <a:xfrm>
            <a:off x="10592268" y="3869533"/>
            <a:ext cx="79234" cy="79234"/>
            <a:chOff x="1741558" y="2802079"/>
            <a:chExt cx="79234" cy="79234"/>
          </a:xfrm>
        </p:grpSpPr>
        <p:cxnSp>
          <p:nvCxnSpPr>
            <p:cNvPr id="1098" name="Straight Connector 1097">
              <a:extLst>
                <a:ext uri="{FF2B5EF4-FFF2-40B4-BE49-F238E27FC236}">
                  <a16:creationId xmlns:a16="http://schemas.microsoft.com/office/drawing/2014/main" id="{70F1FAA0-CC74-DE30-F730-CD37FD17CBA0}"/>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099" name="Straight Connector 1098">
              <a:extLst>
                <a:ext uri="{FF2B5EF4-FFF2-40B4-BE49-F238E27FC236}">
                  <a16:creationId xmlns:a16="http://schemas.microsoft.com/office/drawing/2014/main" id="{26E1AF7E-A42A-6FBC-E504-7EC7746E5622}"/>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00" name="Group 1099">
            <a:extLst>
              <a:ext uri="{FF2B5EF4-FFF2-40B4-BE49-F238E27FC236}">
                <a16:creationId xmlns:a16="http://schemas.microsoft.com/office/drawing/2014/main" id="{1D064816-93A6-6D92-923A-927CA7C98E1A}"/>
              </a:ext>
            </a:extLst>
          </p:cNvPr>
          <p:cNvGrpSpPr/>
          <p:nvPr/>
        </p:nvGrpSpPr>
        <p:grpSpPr>
          <a:xfrm>
            <a:off x="10619471" y="3874334"/>
            <a:ext cx="79234" cy="79234"/>
            <a:chOff x="1741558" y="2802079"/>
            <a:chExt cx="79234" cy="79234"/>
          </a:xfrm>
        </p:grpSpPr>
        <p:cxnSp>
          <p:nvCxnSpPr>
            <p:cNvPr id="1101" name="Straight Connector 1100">
              <a:extLst>
                <a:ext uri="{FF2B5EF4-FFF2-40B4-BE49-F238E27FC236}">
                  <a16:creationId xmlns:a16="http://schemas.microsoft.com/office/drawing/2014/main" id="{882AFD71-4CB5-0AC4-E3F5-91041EF7BDF4}"/>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02" name="Straight Connector 1101">
              <a:extLst>
                <a:ext uri="{FF2B5EF4-FFF2-40B4-BE49-F238E27FC236}">
                  <a16:creationId xmlns:a16="http://schemas.microsoft.com/office/drawing/2014/main" id="{CC7635F7-4E39-5CFE-50A5-A8A79CE7D520}"/>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03" name="Group 1102">
            <a:extLst>
              <a:ext uri="{FF2B5EF4-FFF2-40B4-BE49-F238E27FC236}">
                <a16:creationId xmlns:a16="http://schemas.microsoft.com/office/drawing/2014/main" id="{AAB63ED0-E079-7BAD-656C-922095C39C1F}"/>
              </a:ext>
            </a:extLst>
          </p:cNvPr>
          <p:cNvGrpSpPr/>
          <p:nvPr/>
        </p:nvGrpSpPr>
        <p:grpSpPr>
          <a:xfrm>
            <a:off x="10651436" y="3879135"/>
            <a:ext cx="79234" cy="79234"/>
            <a:chOff x="1741558" y="2802079"/>
            <a:chExt cx="79234" cy="79234"/>
          </a:xfrm>
        </p:grpSpPr>
        <p:cxnSp>
          <p:nvCxnSpPr>
            <p:cNvPr id="1104" name="Straight Connector 1103">
              <a:extLst>
                <a:ext uri="{FF2B5EF4-FFF2-40B4-BE49-F238E27FC236}">
                  <a16:creationId xmlns:a16="http://schemas.microsoft.com/office/drawing/2014/main" id="{A994D999-E632-2EBD-89D1-BC8D9191DCED}"/>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05" name="Straight Connector 1104">
              <a:extLst>
                <a:ext uri="{FF2B5EF4-FFF2-40B4-BE49-F238E27FC236}">
                  <a16:creationId xmlns:a16="http://schemas.microsoft.com/office/drawing/2014/main" id="{6B7EE2FB-8207-40D4-BAA6-0C10ECF4454B}"/>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06" name="Group 1105">
            <a:extLst>
              <a:ext uri="{FF2B5EF4-FFF2-40B4-BE49-F238E27FC236}">
                <a16:creationId xmlns:a16="http://schemas.microsoft.com/office/drawing/2014/main" id="{8884722D-5CED-AE4B-8F59-BD6FD72425F3}"/>
              </a:ext>
            </a:extLst>
          </p:cNvPr>
          <p:cNvGrpSpPr/>
          <p:nvPr/>
        </p:nvGrpSpPr>
        <p:grpSpPr>
          <a:xfrm>
            <a:off x="10678639" y="3881555"/>
            <a:ext cx="79234" cy="79234"/>
            <a:chOff x="1741558" y="2802079"/>
            <a:chExt cx="79234" cy="79234"/>
          </a:xfrm>
        </p:grpSpPr>
        <p:cxnSp>
          <p:nvCxnSpPr>
            <p:cNvPr id="1107" name="Straight Connector 1106">
              <a:extLst>
                <a:ext uri="{FF2B5EF4-FFF2-40B4-BE49-F238E27FC236}">
                  <a16:creationId xmlns:a16="http://schemas.microsoft.com/office/drawing/2014/main" id="{A8086C38-A9F0-07CE-424F-E7F8210FBB01}"/>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08" name="Straight Connector 1107">
              <a:extLst>
                <a:ext uri="{FF2B5EF4-FFF2-40B4-BE49-F238E27FC236}">
                  <a16:creationId xmlns:a16="http://schemas.microsoft.com/office/drawing/2014/main" id="{EFD37D29-CAE0-6AE4-9C2D-50879A052F28}"/>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09" name="Group 1108">
            <a:extLst>
              <a:ext uri="{FF2B5EF4-FFF2-40B4-BE49-F238E27FC236}">
                <a16:creationId xmlns:a16="http://schemas.microsoft.com/office/drawing/2014/main" id="{17DFEDF1-324F-5227-D033-8AE7AE69E776}"/>
              </a:ext>
            </a:extLst>
          </p:cNvPr>
          <p:cNvGrpSpPr/>
          <p:nvPr/>
        </p:nvGrpSpPr>
        <p:grpSpPr>
          <a:xfrm>
            <a:off x="10705842" y="3883975"/>
            <a:ext cx="79234" cy="79234"/>
            <a:chOff x="1741558" y="2802079"/>
            <a:chExt cx="79234" cy="79234"/>
          </a:xfrm>
        </p:grpSpPr>
        <p:cxnSp>
          <p:nvCxnSpPr>
            <p:cNvPr id="1110" name="Straight Connector 1109">
              <a:extLst>
                <a:ext uri="{FF2B5EF4-FFF2-40B4-BE49-F238E27FC236}">
                  <a16:creationId xmlns:a16="http://schemas.microsoft.com/office/drawing/2014/main" id="{BE344278-C550-33AF-71EB-0F285B9F6DAD}"/>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11" name="Straight Connector 1110">
              <a:extLst>
                <a:ext uri="{FF2B5EF4-FFF2-40B4-BE49-F238E27FC236}">
                  <a16:creationId xmlns:a16="http://schemas.microsoft.com/office/drawing/2014/main" id="{9F948E8C-8C55-494B-4ADA-74A3F4617AAB}"/>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12" name="Group 1111">
            <a:extLst>
              <a:ext uri="{FF2B5EF4-FFF2-40B4-BE49-F238E27FC236}">
                <a16:creationId xmlns:a16="http://schemas.microsoft.com/office/drawing/2014/main" id="{5B240CA6-23D1-1652-9B38-49C4ED5E0C28}"/>
              </a:ext>
            </a:extLst>
          </p:cNvPr>
          <p:cNvGrpSpPr/>
          <p:nvPr/>
        </p:nvGrpSpPr>
        <p:grpSpPr>
          <a:xfrm>
            <a:off x="10733045" y="3886395"/>
            <a:ext cx="79234" cy="79234"/>
            <a:chOff x="1741558" y="2802079"/>
            <a:chExt cx="79234" cy="79234"/>
          </a:xfrm>
        </p:grpSpPr>
        <p:cxnSp>
          <p:nvCxnSpPr>
            <p:cNvPr id="1113" name="Straight Connector 1112">
              <a:extLst>
                <a:ext uri="{FF2B5EF4-FFF2-40B4-BE49-F238E27FC236}">
                  <a16:creationId xmlns:a16="http://schemas.microsoft.com/office/drawing/2014/main" id="{53783DC4-B53E-7456-B5B8-35304BA5C310}"/>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14" name="Straight Connector 1113">
              <a:extLst>
                <a:ext uri="{FF2B5EF4-FFF2-40B4-BE49-F238E27FC236}">
                  <a16:creationId xmlns:a16="http://schemas.microsoft.com/office/drawing/2014/main" id="{14A6F6EC-2864-E36E-9F66-F86C72CBCA51}"/>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15" name="Group 1114">
            <a:extLst>
              <a:ext uri="{FF2B5EF4-FFF2-40B4-BE49-F238E27FC236}">
                <a16:creationId xmlns:a16="http://schemas.microsoft.com/office/drawing/2014/main" id="{1ABF13A6-DD9D-39E1-53AA-7CD927E2CEED}"/>
              </a:ext>
            </a:extLst>
          </p:cNvPr>
          <p:cNvGrpSpPr/>
          <p:nvPr/>
        </p:nvGrpSpPr>
        <p:grpSpPr>
          <a:xfrm>
            <a:off x="10769772" y="3888815"/>
            <a:ext cx="79234" cy="79234"/>
            <a:chOff x="1741558" y="2802079"/>
            <a:chExt cx="79234" cy="79234"/>
          </a:xfrm>
        </p:grpSpPr>
        <p:cxnSp>
          <p:nvCxnSpPr>
            <p:cNvPr id="1116" name="Straight Connector 1115">
              <a:extLst>
                <a:ext uri="{FF2B5EF4-FFF2-40B4-BE49-F238E27FC236}">
                  <a16:creationId xmlns:a16="http://schemas.microsoft.com/office/drawing/2014/main" id="{BC04AF3A-9BB0-7E67-BD14-C43D651679FF}"/>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17" name="Straight Connector 1116">
              <a:extLst>
                <a:ext uri="{FF2B5EF4-FFF2-40B4-BE49-F238E27FC236}">
                  <a16:creationId xmlns:a16="http://schemas.microsoft.com/office/drawing/2014/main" id="{59542710-96EB-9552-7C56-414C9C4A18D4}"/>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18" name="Group 1117">
            <a:extLst>
              <a:ext uri="{FF2B5EF4-FFF2-40B4-BE49-F238E27FC236}">
                <a16:creationId xmlns:a16="http://schemas.microsoft.com/office/drawing/2014/main" id="{658611CC-7F8E-4C8D-1F9C-048BED47CD49}"/>
              </a:ext>
            </a:extLst>
          </p:cNvPr>
          <p:cNvGrpSpPr/>
          <p:nvPr/>
        </p:nvGrpSpPr>
        <p:grpSpPr>
          <a:xfrm>
            <a:off x="10806499" y="3891235"/>
            <a:ext cx="79234" cy="79234"/>
            <a:chOff x="1741558" y="2802079"/>
            <a:chExt cx="79234" cy="79234"/>
          </a:xfrm>
        </p:grpSpPr>
        <p:cxnSp>
          <p:nvCxnSpPr>
            <p:cNvPr id="1119" name="Straight Connector 1118">
              <a:extLst>
                <a:ext uri="{FF2B5EF4-FFF2-40B4-BE49-F238E27FC236}">
                  <a16:creationId xmlns:a16="http://schemas.microsoft.com/office/drawing/2014/main" id="{7E22B35F-850D-E6B1-75B0-F4A638D1F5A7}"/>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20" name="Straight Connector 1119">
              <a:extLst>
                <a:ext uri="{FF2B5EF4-FFF2-40B4-BE49-F238E27FC236}">
                  <a16:creationId xmlns:a16="http://schemas.microsoft.com/office/drawing/2014/main" id="{296A9A45-CF02-DC1B-C8F5-0C8A3E9D14A6}"/>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21" name="Group 1120">
            <a:extLst>
              <a:ext uri="{FF2B5EF4-FFF2-40B4-BE49-F238E27FC236}">
                <a16:creationId xmlns:a16="http://schemas.microsoft.com/office/drawing/2014/main" id="{E0A47D8E-A65F-1F18-93DB-04CD1064CD26}"/>
              </a:ext>
            </a:extLst>
          </p:cNvPr>
          <p:cNvGrpSpPr/>
          <p:nvPr/>
        </p:nvGrpSpPr>
        <p:grpSpPr>
          <a:xfrm>
            <a:off x="10836083" y="3893655"/>
            <a:ext cx="79234" cy="79234"/>
            <a:chOff x="1741558" y="2802079"/>
            <a:chExt cx="79234" cy="79234"/>
          </a:xfrm>
        </p:grpSpPr>
        <p:cxnSp>
          <p:nvCxnSpPr>
            <p:cNvPr id="1122" name="Straight Connector 1121">
              <a:extLst>
                <a:ext uri="{FF2B5EF4-FFF2-40B4-BE49-F238E27FC236}">
                  <a16:creationId xmlns:a16="http://schemas.microsoft.com/office/drawing/2014/main" id="{26F20DBC-2947-E518-6F27-EC7ECA9CB48C}"/>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23" name="Straight Connector 1122">
              <a:extLst>
                <a:ext uri="{FF2B5EF4-FFF2-40B4-BE49-F238E27FC236}">
                  <a16:creationId xmlns:a16="http://schemas.microsoft.com/office/drawing/2014/main" id="{018316B4-9B6F-B562-7431-36DF9BFD4FB8}"/>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24" name="Group 1123">
            <a:extLst>
              <a:ext uri="{FF2B5EF4-FFF2-40B4-BE49-F238E27FC236}">
                <a16:creationId xmlns:a16="http://schemas.microsoft.com/office/drawing/2014/main" id="{ED693895-D8EF-1F18-4AE7-31B66F36B3AF}"/>
              </a:ext>
            </a:extLst>
          </p:cNvPr>
          <p:cNvGrpSpPr/>
          <p:nvPr/>
        </p:nvGrpSpPr>
        <p:grpSpPr>
          <a:xfrm>
            <a:off x="10860905" y="3896075"/>
            <a:ext cx="79234" cy="79234"/>
            <a:chOff x="1741558" y="2802079"/>
            <a:chExt cx="79234" cy="79234"/>
          </a:xfrm>
        </p:grpSpPr>
        <p:cxnSp>
          <p:nvCxnSpPr>
            <p:cNvPr id="1125" name="Straight Connector 1124">
              <a:extLst>
                <a:ext uri="{FF2B5EF4-FFF2-40B4-BE49-F238E27FC236}">
                  <a16:creationId xmlns:a16="http://schemas.microsoft.com/office/drawing/2014/main" id="{6856189F-BB53-B5BC-5231-7A65DAA51731}"/>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26" name="Straight Connector 1125">
              <a:extLst>
                <a:ext uri="{FF2B5EF4-FFF2-40B4-BE49-F238E27FC236}">
                  <a16:creationId xmlns:a16="http://schemas.microsoft.com/office/drawing/2014/main" id="{0E5197C4-3F1A-DCCA-4F89-ABDEEEF83588}"/>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27" name="Group 1126">
            <a:extLst>
              <a:ext uri="{FF2B5EF4-FFF2-40B4-BE49-F238E27FC236}">
                <a16:creationId xmlns:a16="http://schemas.microsoft.com/office/drawing/2014/main" id="{1F77D6D9-FE98-3F76-F008-B0BE636BB492}"/>
              </a:ext>
            </a:extLst>
          </p:cNvPr>
          <p:cNvGrpSpPr/>
          <p:nvPr/>
        </p:nvGrpSpPr>
        <p:grpSpPr>
          <a:xfrm>
            <a:off x="10892870" y="3898495"/>
            <a:ext cx="79234" cy="79234"/>
            <a:chOff x="1741558" y="2802079"/>
            <a:chExt cx="79234" cy="79234"/>
          </a:xfrm>
        </p:grpSpPr>
        <p:cxnSp>
          <p:nvCxnSpPr>
            <p:cNvPr id="1128" name="Straight Connector 1127">
              <a:extLst>
                <a:ext uri="{FF2B5EF4-FFF2-40B4-BE49-F238E27FC236}">
                  <a16:creationId xmlns:a16="http://schemas.microsoft.com/office/drawing/2014/main" id="{0D81727E-255F-BF8D-2D59-DD5E303C9FC8}"/>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29" name="Straight Connector 1128">
              <a:extLst>
                <a:ext uri="{FF2B5EF4-FFF2-40B4-BE49-F238E27FC236}">
                  <a16:creationId xmlns:a16="http://schemas.microsoft.com/office/drawing/2014/main" id="{E9C81304-EE73-1E60-7B8D-F90AE3E38EE5}"/>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30" name="Group 1129">
            <a:extLst>
              <a:ext uri="{FF2B5EF4-FFF2-40B4-BE49-F238E27FC236}">
                <a16:creationId xmlns:a16="http://schemas.microsoft.com/office/drawing/2014/main" id="{267C9595-8FC8-55D9-E64E-5C184ED320C8}"/>
              </a:ext>
            </a:extLst>
          </p:cNvPr>
          <p:cNvGrpSpPr/>
          <p:nvPr/>
        </p:nvGrpSpPr>
        <p:grpSpPr>
          <a:xfrm>
            <a:off x="10924835" y="3900915"/>
            <a:ext cx="79234" cy="79234"/>
            <a:chOff x="1741558" y="2802079"/>
            <a:chExt cx="79234" cy="79234"/>
          </a:xfrm>
        </p:grpSpPr>
        <p:cxnSp>
          <p:nvCxnSpPr>
            <p:cNvPr id="1131" name="Straight Connector 1130">
              <a:extLst>
                <a:ext uri="{FF2B5EF4-FFF2-40B4-BE49-F238E27FC236}">
                  <a16:creationId xmlns:a16="http://schemas.microsoft.com/office/drawing/2014/main" id="{F9F82024-975C-CA82-D58D-784D2BCA55AB}"/>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32" name="Straight Connector 1131">
              <a:extLst>
                <a:ext uri="{FF2B5EF4-FFF2-40B4-BE49-F238E27FC236}">
                  <a16:creationId xmlns:a16="http://schemas.microsoft.com/office/drawing/2014/main" id="{D08632D6-78AE-642D-7F76-22F328CD9803}"/>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33" name="Group 1132">
            <a:extLst>
              <a:ext uri="{FF2B5EF4-FFF2-40B4-BE49-F238E27FC236}">
                <a16:creationId xmlns:a16="http://schemas.microsoft.com/office/drawing/2014/main" id="{5D87F33E-CA10-70A1-5F57-615F1C0C2311}"/>
              </a:ext>
            </a:extLst>
          </p:cNvPr>
          <p:cNvGrpSpPr/>
          <p:nvPr/>
        </p:nvGrpSpPr>
        <p:grpSpPr>
          <a:xfrm>
            <a:off x="10947276" y="3903335"/>
            <a:ext cx="79234" cy="79234"/>
            <a:chOff x="1741558" y="2802079"/>
            <a:chExt cx="79234" cy="79234"/>
          </a:xfrm>
        </p:grpSpPr>
        <p:cxnSp>
          <p:nvCxnSpPr>
            <p:cNvPr id="1134" name="Straight Connector 1133">
              <a:extLst>
                <a:ext uri="{FF2B5EF4-FFF2-40B4-BE49-F238E27FC236}">
                  <a16:creationId xmlns:a16="http://schemas.microsoft.com/office/drawing/2014/main" id="{0A07C0C3-CEC5-8A23-6405-58B9525EDEDE}"/>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35" name="Straight Connector 1134">
              <a:extLst>
                <a:ext uri="{FF2B5EF4-FFF2-40B4-BE49-F238E27FC236}">
                  <a16:creationId xmlns:a16="http://schemas.microsoft.com/office/drawing/2014/main" id="{E7F873A9-7510-EB89-94FC-7AE57D76FABB}"/>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36" name="Group 1135">
            <a:extLst>
              <a:ext uri="{FF2B5EF4-FFF2-40B4-BE49-F238E27FC236}">
                <a16:creationId xmlns:a16="http://schemas.microsoft.com/office/drawing/2014/main" id="{624D0D77-DF8E-C346-759B-C21DC2011FCC}"/>
              </a:ext>
            </a:extLst>
          </p:cNvPr>
          <p:cNvGrpSpPr/>
          <p:nvPr/>
        </p:nvGrpSpPr>
        <p:grpSpPr>
          <a:xfrm>
            <a:off x="10967336" y="3905755"/>
            <a:ext cx="79234" cy="79234"/>
            <a:chOff x="1741558" y="2802079"/>
            <a:chExt cx="79234" cy="79234"/>
          </a:xfrm>
        </p:grpSpPr>
        <p:cxnSp>
          <p:nvCxnSpPr>
            <p:cNvPr id="1137" name="Straight Connector 1136">
              <a:extLst>
                <a:ext uri="{FF2B5EF4-FFF2-40B4-BE49-F238E27FC236}">
                  <a16:creationId xmlns:a16="http://schemas.microsoft.com/office/drawing/2014/main" id="{BC2662BA-C5BD-DF55-5F63-3A0CD8E3BDB8}"/>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38" name="Straight Connector 1137">
              <a:extLst>
                <a:ext uri="{FF2B5EF4-FFF2-40B4-BE49-F238E27FC236}">
                  <a16:creationId xmlns:a16="http://schemas.microsoft.com/office/drawing/2014/main" id="{81618131-9B7D-C2E2-C265-5086846D392B}"/>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39" name="Group 1138">
            <a:extLst>
              <a:ext uri="{FF2B5EF4-FFF2-40B4-BE49-F238E27FC236}">
                <a16:creationId xmlns:a16="http://schemas.microsoft.com/office/drawing/2014/main" id="{FA3A5768-19D2-5A9B-80A0-AD62EE5E98FA}"/>
              </a:ext>
            </a:extLst>
          </p:cNvPr>
          <p:cNvGrpSpPr/>
          <p:nvPr/>
        </p:nvGrpSpPr>
        <p:grpSpPr>
          <a:xfrm>
            <a:off x="10999301" y="3908175"/>
            <a:ext cx="79234" cy="79234"/>
            <a:chOff x="1741558" y="2802079"/>
            <a:chExt cx="79234" cy="79234"/>
          </a:xfrm>
        </p:grpSpPr>
        <p:cxnSp>
          <p:nvCxnSpPr>
            <p:cNvPr id="1140" name="Straight Connector 1139">
              <a:extLst>
                <a:ext uri="{FF2B5EF4-FFF2-40B4-BE49-F238E27FC236}">
                  <a16:creationId xmlns:a16="http://schemas.microsoft.com/office/drawing/2014/main" id="{C72005AA-A872-8837-B691-99B3B6246797}"/>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41" name="Straight Connector 1140">
              <a:extLst>
                <a:ext uri="{FF2B5EF4-FFF2-40B4-BE49-F238E27FC236}">
                  <a16:creationId xmlns:a16="http://schemas.microsoft.com/office/drawing/2014/main" id="{EC63FDAA-C809-D835-1AE0-0C7D21C72B02}"/>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42" name="Group 1141">
            <a:extLst>
              <a:ext uri="{FF2B5EF4-FFF2-40B4-BE49-F238E27FC236}">
                <a16:creationId xmlns:a16="http://schemas.microsoft.com/office/drawing/2014/main" id="{DA9C7326-8F2D-2587-1CF4-4DF7106C2E45}"/>
              </a:ext>
            </a:extLst>
          </p:cNvPr>
          <p:cNvGrpSpPr/>
          <p:nvPr/>
        </p:nvGrpSpPr>
        <p:grpSpPr>
          <a:xfrm>
            <a:off x="11028885" y="3910595"/>
            <a:ext cx="79234" cy="79234"/>
            <a:chOff x="1741558" y="2802079"/>
            <a:chExt cx="79234" cy="79234"/>
          </a:xfrm>
        </p:grpSpPr>
        <p:cxnSp>
          <p:nvCxnSpPr>
            <p:cNvPr id="1143" name="Straight Connector 1142">
              <a:extLst>
                <a:ext uri="{FF2B5EF4-FFF2-40B4-BE49-F238E27FC236}">
                  <a16:creationId xmlns:a16="http://schemas.microsoft.com/office/drawing/2014/main" id="{97F2B76A-499D-77DE-A82A-A35A3C0C2B1C}"/>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44" name="Straight Connector 1143">
              <a:extLst>
                <a:ext uri="{FF2B5EF4-FFF2-40B4-BE49-F238E27FC236}">
                  <a16:creationId xmlns:a16="http://schemas.microsoft.com/office/drawing/2014/main" id="{D78ECE38-13A9-21CB-B262-EF89CED3BAC1}"/>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45" name="Group 1144">
            <a:extLst>
              <a:ext uri="{FF2B5EF4-FFF2-40B4-BE49-F238E27FC236}">
                <a16:creationId xmlns:a16="http://schemas.microsoft.com/office/drawing/2014/main" id="{F71E2D74-9FA5-45FE-DA55-97BABCF0BDB8}"/>
              </a:ext>
            </a:extLst>
          </p:cNvPr>
          <p:cNvGrpSpPr/>
          <p:nvPr/>
        </p:nvGrpSpPr>
        <p:grpSpPr>
          <a:xfrm>
            <a:off x="11053707" y="3913015"/>
            <a:ext cx="79234" cy="79234"/>
            <a:chOff x="1741558" y="2802079"/>
            <a:chExt cx="79234" cy="79234"/>
          </a:xfrm>
        </p:grpSpPr>
        <p:cxnSp>
          <p:nvCxnSpPr>
            <p:cNvPr id="1146" name="Straight Connector 1145">
              <a:extLst>
                <a:ext uri="{FF2B5EF4-FFF2-40B4-BE49-F238E27FC236}">
                  <a16:creationId xmlns:a16="http://schemas.microsoft.com/office/drawing/2014/main" id="{CF7218D2-0247-A619-5573-10046C7F439A}"/>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47" name="Straight Connector 1146">
              <a:extLst>
                <a:ext uri="{FF2B5EF4-FFF2-40B4-BE49-F238E27FC236}">
                  <a16:creationId xmlns:a16="http://schemas.microsoft.com/office/drawing/2014/main" id="{2BE73DCC-589C-22F1-4469-B40E6AA1CE6B}"/>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48" name="Group 1147">
            <a:extLst>
              <a:ext uri="{FF2B5EF4-FFF2-40B4-BE49-F238E27FC236}">
                <a16:creationId xmlns:a16="http://schemas.microsoft.com/office/drawing/2014/main" id="{35E4DA56-D260-48DE-31C0-3673B81B4266}"/>
              </a:ext>
            </a:extLst>
          </p:cNvPr>
          <p:cNvGrpSpPr/>
          <p:nvPr/>
        </p:nvGrpSpPr>
        <p:grpSpPr>
          <a:xfrm>
            <a:off x="11078529" y="3915435"/>
            <a:ext cx="79234" cy="79234"/>
            <a:chOff x="1741558" y="2802079"/>
            <a:chExt cx="79234" cy="79234"/>
          </a:xfrm>
        </p:grpSpPr>
        <p:cxnSp>
          <p:nvCxnSpPr>
            <p:cNvPr id="1149" name="Straight Connector 1148">
              <a:extLst>
                <a:ext uri="{FF2B5EF4-FFF2-40B4-BE49-F238E27FC236}">
                  <a16:creationId xmlns:a16="http://schemas.microsoft.com/office/drawing/2014/main" id="{BC77148A-11AB-2EF3-DBA3-76C0ED53DCDB}"/>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50" name="Straight Connector 1149">
              <a:extLst>
                <a:ext uri="{FF2B5EF4-FFF2-40B4-BE49-F238E27FC236}">
                  <a16:creationId xmlns:a16="http://schemas.microsoft.com/office/drawing/2014/main" id="{6A3FAD43-6EFF-D21A-EB01-E64B20F5C16C}"/>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51" name="Group 1150">
            <a:extLst>
              <a:ext uri="{FF2B5EF4-FFF2-40B4-BE49-F238E27FC236}">
                <a16:creationId xmlns:a16="http://schemas.microsoft.com/office/drawing/2014/main" id="{DD6ADDFD-1943-4969-AAB4-E472F8901461}"/>
              </a:ext>
            </a:extLst>
          </p:cNvPr>
          <p:cNvGrpSpPr/>
          <p:nvPr/>
        </p:nvGrpSpPr>
        <p:grpSpPr>
          <a:xfrm>
            <a:off x="11110494" y="3917855"/>
            <a:ext cx="79234" cy="79234"/>
            <a:chOff x="1741558" y="2802079"/>
            <a:chExt cx="79234" cy="79234"/>
          </a:xfrm>
        </p:grpSpPr>
        <p:cxnSp>
          <p:nvCxnSpPr>
            <p:cNvPr id="1152" name="Straight Connector 1151">
              <a:extLst>
                <a:ext uri="{FF2B5EF4-FFF2-40B4-BE49-F238E27FC236}">
                  <a16:creationId xmlns:a16="http://schemas.microsoft.com/office/drawing/2014/main" id="{26D935F9-D86F-CE0F-4318-87CF91002B46}"/>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53" name="Straight Connector 1152">
              <a:extLst>
                <a:ext uri="{FF2B5EF4-FFF2-40B4-BE49-F238E27FC236}">
                  <a16:creationId xmlns:a16="http://schemas.microsoft.com/office/drawing/2014/main" id="{24000B28-5537-9C1F-C068-0220F60284A7}"/>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54" name="Group 1153">
            <a:extLst>
              <a:ext uri="{FF2B5EF4-FFF2-40B4-BE49-F238E27FC236}">
                <a16:creationId xmlns:a16="http://schemas.microsoft.com/office/drawing/2014/main" id="{FC410015-6BB5-159A-64D6-89957A0EBD03}"/>
              </a:ext>
            </a:extLst>
          </p:cNvPr>
          <p:cNvGrpSpPr/>
          <p:nvPr/>
        </p:nvGrpSpPr>
        <p:grpSpPr>
          <a:xfrm>
            <a:off x="11142459" y="3920275"/>
            <a:ext cx="79234" cy="79234"/>
            <a:chOff x="1741558" y="2802079"/>
            <a:chExt cx="79234" cy="79234"/>
          </a:xfrm>
        </p:grpSpPr>
        <p:cxnSp>
          <p:nvCxnSpPr>
            <p:cNvPr id="1155" name="Straight Connector 1154">
              <a:extLst>
                <a:ext uri="{FF2B5EF4-FFF2-40B4-BE49-F238E27FC236}">
                  <a16:creationId xmlns:a16="http://schemas.microsoft.com/office/drawing/2014/main" id="{3198DAEE-BC52-D543-1977-E04273910DDB}"/>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56" name="Straight Connector 1155">
              <a:extLst>
                <a:ext uri="{FF2B5EF4-FFF2-40B4-BE49-F238E27FC236}">
                  <a16:creationId xmlns:a16="http://schemas.microsoft.com/office/drawing/2014/main" id="{3981D6E1-D31E-9F86-F8A9-D8D0876B81EF}"/>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57" name="Group 1156">
            <a:extLst>
              <a:ext uri="{FF2B5EF4-FFF2-40B4-BE49-F238E27FC236}">
                <a16:creationId xmlns:a16="http://schemas.microsoft.com/office/drawing/2014/main" id="{6F59A4F6-ECFD-8D9C-04B8-9CF56B4BEA81}"/>
              </a:ext>
            </a:extLst>
          </p:cNvPr>
          <p:cNvGrpSpPr/>
          <p:nvPr/>
        </p:nvGrpSpPr>
        <p:grpSpPr>
          <a:xfrm>
            <a:off x="11174424" y="3922695"/>
            <a:ext cx="79234" cy="79234"/>
            <a:chOff x="1741558" y="2802079"/>
            <a:chExt cx="79234" cy="79234"/>
          </a:xfrm>
        </p:grpSpPr>
        <p:cxnSp>
          <p:nvCxnSpPr>
            <p:cNvPr id="1158" name="Straight Connector 1157">
              <a:extLst>
                <a:ext uri="{FF2B5EF4-FFF2-40B4-BE49-F238E27FC236}">
                  <a16:creationId xmlns:a16="http://schemas.microsoft.com/office/drawing/2014/main" id="{14164A07-F604-2A96-4731-971F0ED76E33}"/>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59" name="Straight Connector 1158">
              <a:extLst>
                <a:ext uri="{FF2B5EF4-FFF2-40B4-BE49-F238E27FC236}">
                  <a16:creationId xmlns:a16="http://schemas.microsoft.com/office/drawing/2014/main" id="{318EA71E-8911-DE12-61C5-70E5CE227FF5}"/>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60" name="Group 1159">
            <a:extLst>
              <a:ext uri="{FF2B5EF4-FFF2-40B4-BE49-F238E27FC236}">
                <a16:creationId xmlns:a16="http://schemas.microsoft.com/office/drawing/2014/main" id="{1C197C6E-9DDC-252D-CE32-8A5E21CC4000}"/>
              </a:ext>
            </a:extLst>
          </p:cNvPr>
          <p:cNvGrpSpPr/>
          <p:nvPr/>
        </p:nvGrpSpPr>
        <p:grpSpPr>
          <a:xfrm>
            <a:off x="11199246" y="3925115"/>
            <a:ext cx="79234" cy="79234"/>
            <a:chOff x="1741558" y="2802079"/>
            <a:chExt cx="79234" cy="79234"/>
          </a:xfrm>
        </p:grpSpPr>
        <p:cxnSp>
          <p:nvCxnSpPr>
            <p:cNvPr id="1161" name="Straight Connector 1160">
              <a:extLst>
                <a:ext uri="{FF2B5EF4-FFF2-40B4-BE49-F238E27FC236}">
                  <a16:creationId xmlns:a16="http://schemas.microsoft.com/office/drawing/2014/main" id="{A120908E-BD03-7D60-28BC-7C98F712E943}"/>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62" name="Straight Connector 1161">
              <a:extLst>
                <a:ext uri="{FF2B5EF4-FFF2-40B4-BE49-F238E27FC236}">
                  <a16:creationId xmlns:a16="http://schemas.microsoft.com/office/drawing/2014/main" id="{0A3107D7-326D-3D75-1791-225309604F09}"/>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63" name="Group 1162">
            <a:extLst>
              <a:ext uri="{FF2B5EF4-FFF2-40B4-BE49-F238E27FC236}">
                <a16:creationId xmlns:a16="http://schemas.microsoft.com/office/drawing/2014/main" id="{A5C89F84-7C11-06C6-82AB-16D0A0F93041}"/>
              </a:ext>
            </a:extLst>
          </p:cNvPr>
          <p:cNvGrpSpPr/>
          <p:nvPr/>
        </p:nvGrpSpPr>
        <p:grpSpPr>
          <a:xfrm>
            <a:off x="11221687" y="3927535"/>
            <a:ext cx="79234" cy="79234"/>
            <a:chOff x="1741558" y="2802079"/>
            <a:chExt cx="79234" cy="79234"/>
          </a:xfrm>
        </p:grpSpPr>
        <p:cxnSp>
          <p:nvCxnSpPr>
            <p:cNvPr id="1164" name="Straight Connector 1163">
              <a:extLst>
                <a:ext uri="{FF2B5EF4-FFF2-40B4-BE49-F238E27FC236}">
                  <a16:creationId xmlns:a16="http://schemas.microsoft.com/office/drawing/2014/main" id="{729E249D-8448-07F6-E37E-CFD44B4BEA7E}"/>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65" name="Straight Connector 1164">
              <a:extLst>
                <a:ext uri="{FF2B5EF4-FFF2-40B4-BE49-F238E27FC236}">
                  <a16:creationId xmlns:a16="http://schemas.microsoft.com/office/drawing/2014/main" id="{E804FF0E-D7A2-B4C2-4B27-2EA5FCB85CD9}"/>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66" name="Group 1165">
            <a:extLst>
              <a:ext uri="{FF2B5EF4-FFF2-40B4-BE49-F238E27FC236}">
                <a16:creationId xmlns:a16="http://schemas.microsoft.com/office/drawing/2014/main" id="{8CDCFB83-50D3-77BC-A338-D3341B4B9627}"/>
              </a:ext>
            </a:extLst>
          </p:cNvPr>
          <p:cNvGrpSpPr/>
          <p:nvPr/>
        </p:nvGrpSpPr>
        <p:grpSpPr>
          <a:xfrm>
            <a:off x="11253652" y="3929955"/>
            <a:ext cx="79234" cy="79234"/>
            <a:chOff x="1741558" y="2802079"/>
            <a:chExt cx="79234" cy="79234"/>
          </a:xfrm>
        </p:grpSpPr>
        <p:cxnSp>
          <p:nvCxnSpPr>
            <p:cNvPr id="1167" name="Straight Connector 1166">
              <a:extLst>
                <a:ext uri="{FF2B5EF4-FFF2-40B4-BE49-F238E27FC236}">
                  <a16:creationId xmlns:a16="http://schemas.microsoft.com/office/drawing/2014/main" id="{EA05EEE7-19C6-C58D-73B4-1D8EF4A7B2C1}"/>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68" name="Straight Connector 1167">
              <a:extLst>
                <a:ext uri="{FF2B5EF4-FFF2-40B4-BE49-F238E27FC236}">
                  <a16:creationId xmlns:a16="http://schemas.microsoft.com/office/drawing/2014/main" id="{7FA22673-E0C9-7765-6175-448861D39182}"/>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69" name="Group 1168">
            <a:extLst>
              <a:ext uri="{FF2B5EF4-FFF2-40B4-BE49-F238E27FC236}">
                <a16:creationId xmlns:a16="http://schemas.microsoft.com/office/drawing/2014/main" id="{4EB3C5F8-CAA6-8C9B-4C4F-B24A867D1180}"/>
              </a:ext>
            </a:extLst>
          </p:cNvPr>
          <p:cNvGrpSpPr/>
          <p:nvPr/>
        </p:nvGrpSpPr>
        <p:grpSpPr>
          <a:xfrm>
            <a:off x="11285617" y="3932375"/>
            <a:ext cx="79234" cy="79234"/>
            <a:chOff x="1741558" y="2802079"/>
            <a:chExt cx="79234" cy="79234"/>
          </a:xfrm>
        </p:grpSpPr>
        <p:cxnSp>
          <p:nvCxnSpPr>
            <p:cNvPr id="1170" name="Straight Connector 1169">
              <a:extLst>
                <a:ext uri="{FF2B5EF4-FFF2-40B4-BE49-F238E27FC236}">
                  <a16:creationId xmlns:a16="http://schemas.microsoft.com/office/drawing/2014/main" id="{6C01003B-F583-37E8-B060-B0879629DC29}"/>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71" name="Straight Connector 1170">
              <a:extLst>
                <a:ext uri="{FF2B5EF4-FFF2-40B4-BE49-F238E27FC236}">
                  <a16:creationId xmlns:a16="http://schemas.microsoft.com/office/drawing/2014/main" id="{4CDA22BF-A42D-1F3C-F6FF-B0F0CB3F719F}"/>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72" name="Group 1171">
            <a:extLst>
              <a:ext uri="{FF2B5EF4-FFF2-40B4-BE49-F238E27FC236}">
                <a16:creationId xmlns:a16="http://schemas.microsoft.com/office/drawing/2014/main" id="{58DDCE3A-F749-9782-0BCD-6C8B01AF2FCC}"/>
              </a:ext>
            </a:extLst>
          </p:cNvPr>
          <p:cNvGrpSpPr/>
          <p:nvPr/>
        </p:nvGrpSpPr>
        <p:grpSpPr>
          <a:xfrm>
            <a:off x="11336630" y="3934795"/>
            <a:ext cx="79234" cy="79234"/>
            <a:chOff x="1741558" y="2802079"/>
            <a:chExt cx="79234" cy="79234"/>
          </a:xfrm>
        </p:grpSpPr>
        <p:cxnSp>
          <p:nvCxnSpPr>
            <p:cNvPr id="1173" name="Straight Connector 1172">
              <a:extLst>
                <a:ext uri="{FF2B5EF4-FFF2-40B4-BE49-F238E27FC236}">
                  <a16:creationId xmlns:a16="http://schemas.microsoft.com/office/drawing/2014/main" id="{DB8965AE-DC5A-E38D-504C-9B054CF43D2C}"/>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74" name="Straight Connector 1173">
              <a:extLst>
                <a:ext uri="{FF2B5EF4-FFF2-40B4-BE49-F238E27FC236}">
                  <a16:creationId xmlns:a16="http://schemas.microsoft.com/office/drawing/2014/main" id="{B410A970-BA60-7873-67D9-3E8BC38B89EF}"/>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75" name="Group 1174">
            <a:extLst>
              <a:ext uri="{FF2B5EF4-FFF2-40B4-BE49-F238E27FC236}">
                <a16:creationId xmlns:a16="http://schemas.microsoft.com/office/drawing/2014/main" id="{52608B06-61F2-AA46-177E-60F3F56E0534}"/>
              </a:ext>
            </a:extLst>
          </p:cNvPr>
          <p:cNvGrpSpPr/>
          <p:nvPr/>
        </p:nvGrpSpPr>
        <p:grpSpPr>
          <a:xfrm>
            <a:off x="11370976" y="3934834"/>
            <a:ext cx="79234" cy="79234"/>
            <a:chOff x="1741558" y="2802079"/>
            <a:chExt cx="79234" cy="79234"/>
          </a:xfrm>
        </p:grpSpPr>
        <p:cxnSp>
          <p:nvCxnSpPr>
            <p:cNvPr id="1176" name="Straight Connector 1175">
              <a:extLst>
                <a:ext uri="{FF2B5EF4-FFF2-40B4-BE49-F238E27FC236}">
                  <a16:creationId xmlns:a16="http://schemas.microsoft.com/office/drawing/2014/main" id="{A694EB8F-2F85-509B-2CA8-C6CC9A80CF15}"/>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77" name="Straight Connector 1176">
              <a:extLst>
                <a:ext uri="{FF2B5EF4-FFF2-40B4-BE49-F238E27FC236}">
                  <a16:creationId xmlns:a16="http://schemas.microsoft.com/office/drawing/2014/main" id="{CBD7E7AD-D7CE-7298-B600-59F8FF8BB44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78" name="Group 1177">
            <a:extLst>
              <a:ext uri="{FF2B5EF4-FFF2-40B4-BE49-F238E27FC236}">
                <a16:creationId xmlns:a16="http://schemas.microsoft.com/office/drawing/2014/main" id="{DB1DBE3B-23E3-313B-127B-7043AA144987}"/>
              </a:ext>
            </a:extLst>
          </p:cNvPr>
          <p:cNvGrpSpPr/>
          <p:nvPr/>
        </p:nvGrpSpPr>
        <p:grpSpPr>
          <a:xfrm>
            <a:off x="11405322" y="3937254"/>
            <a:ext cx="79234" cy="79234"/>
            <a:chOff x="1741558" y="2802079"/>
            <a:chExt cx="79234" cy="79234"/>
          </a:xfrm>
        </p:grpSpPr>
        <p:cxnSp>
          <p:nvCxnSpPr>
            <p:cNvPr id="1179" name="Straight Connector 1178">
              <a:extLst>
                <a:ext uri="{FF2B5EF4-FFF2-40B4-BE49-F238E27FC236}">
                  <a16:creationId xmlns:a16="http://schemas.microsoft.com/office/drawing/2014/main" id="{DDE7B924-D436-C848-2E52-5339E7EF0655}"/>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80" name="Straight Connector 1179">
              <a:extLst>
                <a:ext uri="{FF2B5EF4-FFF2-40B4-BE49-F238E27FC236}">
                  <a16:creationId xmlns:a16="http://schemas.microsoft.com/office/drawing/2014/main" id="{65F90E33-AB13-689A-7D7D-D2353A495ACA}"/>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81" name="Group 1180">
            <a:extLst>
              <a:ext uri="{FF2B5EF4-FFF2-40B4-BE49-F238E27FC236}">
                <a16:creationId xmlns:a16="http://schemas.microsoft.com/office/drawing/2014/main" id="{9FE0AFC6-7084-ECA0-DFB5-166DB55B0A60}"/>
              </a:ext>
            </a:extLst>
          </p:cNvPr>
          <p:cNvGrpSpPr/>
          <p:nvPr/>
        </p:nvGrpSpPr>
        <p:grpSpPr>
          <a:xfrm>
            <a:off x="11470625" y="3939674"/>
            <a:ext cx="79234" cy="79234"/>
            <a:chOff x="1741558" y="2802079"/>
            <a:chExt cx="79234" cy="79234"/>
          </a:xfrm>
        </p:grpSpPr>
        <p:cxnSp>
          <p:nvCxnSpPr>
            <p:cNvPr id="1182" name="Straight Connector 1181">
              <a:extLst>
                <a:ext uri="{FF2B5EF4-FFF2-40B4-BE49-F238E27FC236}">
                  <a16:creationId xmlns:a16="http://schemas.microsoft.com/office/drawing/2014/main" id="{6A797AAE-E41D-47C1-69F9-9C2FFDA1F3F6}"/>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83" name="Straight Connector 1182">
              <a:extLst>
                <a:ext uri="{FF2B5EF4-FFF2-40B4-BE49-F238E27FC236}">
                  <a16:creationId xmlns:a16="http://schemas.microsoft.com/office/drawing/2014/main" id="{D617A485-FEEE-ABE5-0649-D3EC5D616A5B}"/>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84" name="Group 1183">
            <a:extLst>
              <a:ext uri="{FF2B5EF4-FFF2-40B4-BE49-F238E27FC236}">
                <a16:creationId xmlns:a16="http://schemas.microsoft.com/office/drawing/2014/main" id="{47FCD131-4DCC-68FE-D787-B5D8F4B424CC}"/>
              </a:ext>
            </a:extLst>
          </p:cNvPr>
          <p:cNvGrpSpPr/>
          <p:nvPr/>
        </p:nvGrpSpPr>
        <p:grpSpPr>
          <a:xfrm>
            <a:off x="11507351" y="3942094"/>
            <a:ext cx="79234" cy="79234"/>
            <a:chOff x="1741558" y="2802079"/>
            <a:chExt cx="79234" cy="79234"/>
          </a:xfrm>
        </p:grpSpPr>
        <p:cxnSp>
          <p:nvCxnSpPr>
            <p:cNvPr id="1185" name="Straight Connector 1184">
              <a:extLst>
                <a:ext uri="{FF2B5EF4-FFF2-40B4-BE49-F238E27FC236}">
                  <a16:creationId xmlns:a16="http://schemas.microsoft.com/office/drawing/2014/main" id="{71CC9CF6-4060-29AA-AACC-49473BCF1F7E}"/>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86" name="Straight Connector 1185">
              <a:extLst>
                <a:ext uri="{FF2B5EF4-FFF2-40B4-BE49-F238E27FC236}">
                  <a16:creationId xmlns:a16="http://schemas.microsoft.com/office/drawing/2014/main" id="{8A255CB5-253B-8661-12DB-49C1AAFEE486}"/>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87" name="Group 1186">
            <a:extLst>
              <a:ext uri="{FF2B5EF4-FFF2-40B4-BE49-F238E27FC236}">
                <a16:creationId xmlns:a16="http://schemas.microsoft.com/office/drawing/2014/main" id="{58E26097-C13D-BBF4-88FD-34F4FE454B79}"/>
              </a:ext>
            </a:extLst>
          </p:cNvPr>
          <p:cNvGrpSpPr/>
          <p:nvPr/>
        </p:nvGrpSpPr>
        <p:grpSpPr>
          <a:xfrm>
            <a:off x="11534553" y="3944514"/>
            <a:ext cx="79234" cy="79234"/>
            <a:chOff x="1741558" y="2802079"/>
            <a:chExt cx="79234" cy="79234"/>
          </a:xfrm>
        </p:grpSpPr>
        <p:cxnSp>
          <p:nvCxnSpPr>
            <p:cNvPr id="1188" name="Straight Connector 1187">
              <a:extLst>
                <a:ext uri="{FF2B5EF4-FFF2-40B4-BE49-F238E27FC236}">
                  <a16:creationId xmlns:a16="http://schemas.microsoft.com/office/drawing/2014/main" id="{49AAD1AB-9C18-F5C5-9DAC-C78F7B9BD4E8}"/>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89" name="Straight Connector 1188">
              <a:extLst>
                <a:ext uri="{FF2B5EF4-FFF2-40B4-BE49-F238E27FC236}">
                  <a16:creationId xmlns:a16="http://schemas.microsoft.com/office/drawing/2014/main" id="{47EEA88B-6FB8-32C3-9CC2-2FB957C7FD6D}"/>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90" name="Group 1189">
            <a:extLst>
              <a:ext uri="{FF2B5EF4-FFF2-40B4-BE49-F238E27FC236}">
                <a16:creationId xmlns:a16="http://schemas.microsoft.com/office/drawing/2014/main" id="{39BE9A2F-1064-F6D6-F6BD-FB8C122D1BFB}"/>
              </a:ext>
            </a:extLst>
          </p:cNvPr>
          <p:cNvGrpSpPr/>
          <p:nvPr/>
        </p:nvGrpSpPr>
        <p:grpSpPr>
          <a:xfrm>
            <a:off x="11564136" y="3946934"/>
            <a:ext cx="79234" cy="79234"/>
            <a:chOff x="1741558" y="2802079"/>
            <a:chExt cx="79234" cy="79234"/>
          </a:xfrm>
        </p:grpSpPr>
        <p:cxnSp>
          <p:nvCxnSpPr>
            <p:cNvPr id="1191" name="Straight Connector 1190">
              <a:extLst>
                <a:ext uri="{FF2B5EF4-FFF2-40B4-BE49-F238E27FC236}">
                  <a16:creationId xmlns:a16="http://schemas.microsoft.com/office/drawing/2014/main" id="{B490BAF7-D152-1053-89ED-04D4F4D3301A}"/>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92" name="Straight Connector 1191">
              <a:extLst>
                <a:ext uri="{FF2B5EF4-FFF2-40B4-BE49-F238E27FC236}">
                  <a16:creationId xmlns:a16="http://schemas.microsoft.com/office/drawing/2014/main" id="{EC598B8A-E179-3608-AC37-D93E70917306}"/>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93" name="Group 1192">
            <a:extLst>
              <a:ext uri="{FF2B5EF4-FFF2-40B4-BE49-F238E27FC236}">
                <a16:creationId xmlns:a16="http://schemas.microsoft.com/office/drawing/2014/main" id="{7B8386D7-5AD4-C073-B5FC-074D1FCF46D7}"/>
              </a:ext>
            </a:extLst>
          </p:cNvPr>
          <p:cNvGrpSpPr/>
          <p:nvPr/>
        </p:nvGrpSpPr>
        <p:grpSpPr>
          <a:xfrm>
            <a:off x="11593719" y="3949354"/>
            <a:ext cx="79234" cy="79234"/>
            <a:chOff x="1741558" y="2802079"/>
            <a:chExt cx="79234" cy="79234"/>
          </a:xfrm>
        </p:grpSpPr>
        <p:cxnSp>
          <p:nvCxnSpPr>
            <p:cNvPr id="1194" name="Straight Connector 1193">
              <a:extLst>
                <a:ext uri="{FF2B5EF4-FFF2-40B4-BE49-F238E27FC236}">
                  <a16:creationId xmlns:a16="http://schemas.microsoft.com/office/drawing/2014/main" id="{B0CB1C82-CB4E-06B5-CF8B-6F357871EF68}"/>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95" name="Straight Connector 1194">
              <a:extLst>
                <a:ext uri="{FF2B5EF4-FFF2-40B4-BE49-F238E27FC236}">
                  <a16:creationId xmlns:a16="http://schemas.microsoft.com/office/drawing/2014/main" id="{8C6C38C8-D3EE-69AE-5A15-9D85B90C7E3F}"/>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grpSp>
        <p:nvGrpSpPr>
          <p:cNvPr id="1196" name="Group 1195">
            <a:extLst>
              <a:ext uri="{FF2B5EF4-FFF2-40B4-BE49-F238E27FC236}">
                <a16:creationId xmlns:a16="http://schemas.microsoft.com/office/drawing/2014/main" id="{93ED2C2C-8733-C9FB-C4FA-FB547126B267}"/>
              </a:ext>
            </a:extLst>
          </p:cNvPr>
          <p:cNvGrpSpPr/>
          <p:nvPr/>
        </p:nvGrpSpPr>
        <p:grpSpPr>
          <a:xfrm>
            <a:off x="11630445" y="3951774"/>
            <a:ext cx="79234" cy="79234"/>
            <a:chOff x="1741558" y="2802079"/>
            <a:chExt cx="79234" cy="79234"/>
          </a:xfrm>
        </p:grpSpPr>
        <p:cxnSp>
          <p:nvCxnSpPr>
            <p:cNvPr id="1197" name="Straight Connector 1196">
              <a:extLst>
                <a:ext uri="{FF2B5EF4-FFF2-40B4-BE49-F238E27FC236}">
                  <a16:creationId xmlns:a16="http://schemas.microsoft.com/office/drawing/2014/main" id="{2DF446BB-E93F-8C13-3A34-41D5E3D388C7}"/>
                </a:ext>
              </a:extLst>
            </p:cNvPr>
            <p:cNvCxnSpPr>
              <a:cxnSpLocks/>
            </p:cNvCxnSpPr>
            <p:nvPr/>
          </p:nvCxnSpPr>
          <p:spPr bwMode="auto">
            <a:xfrm>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cxnSp>
          <p:nvCxnSpPr>
            <p:cNvPr id="1198" name="Straight Connector 1197">
              <a:extLst>
                <a:ext uri="{FF2B5EF4-FFF2-40B4-BE49-F238E27FC236}">
                  <a16:creationId xmlns:a16="http://schemas.microsoft.com/office/drawing/2014/main" id="{5ED89057-4FF6-62E3-8B60-335D5DDDD606}"/>
                </a:ext>
              </a:extLst>
            </p:cNvPr>
            <p:cNvCxnSpPr>
              <a:cxnSpLocks/>
            </p:cNvCxnSpPr>
            <p:nvPr/>
          </p:nvCxnSpPr>
          <p:spPr bwMode="auto">
            <a:xfrm rot="5400000">
              <a:off x="1781175" y="2802079"/>
              <a:ext cx="0" cy="79234"/>
            </a:xfrm>
            <a:prstGeom prst="line">
              <a:avLst/>
            </a:prstGeom>
            <a:noFill/>
            <a:ln w="28575" cap="flat" cmpd="sng" algn="ctr">
              <a:solidFill>
                <a:srgbClr val="E1471D"/>
              </a:solidFill>
              <a:prstDash val="solid"/>
              <a:round/>
              <a:headEnd type="none" w="med" len="med"/>
              <a:tailEnd type="none" w="med" len="med"/>
            </a:ln>
            <a:effectLst/>
          </p:spPr>
        </p:cxnSp>
      </p:grpSp>
      <p:cxnSp>
        <p:nvCxnSpPr>
          <p:cNvPr id="1199" name="Straight Connector 1198">
            <a:extLst>
              <a:ext uri="{FF2B5EF4-FFF2-40B4-BE49-F238E27FC236}">
                <a16:creationId xmlns:a16="http://schemas.microsoft.com/office/drawing/2014/main" id="{C678606A-1693-CC57-6306-AC3157D25941}"/>
              </a:ext>
            </a:extLst>
          </p:cNvPr>
          <p:cNvCxnSpPr>
            <a:cxnSpLocks/>
          </p:cNvCxnSpPr>
          <p:nvPr/>
        </p:nvCxnSpPr>
        <p:spPr bwMode="auto">
          <a:xfrm>
            <a:off x="3344449" y="2924827"/>
            <a:ext cx="1369513" cy="70981"/>
          </a:xfrm>
          <a:prstGeom prst="line">
            <a:avLst/>
          </a:prstGeom>
          <a:noFill/>
          <a:ln w="28575" cap="flat" cmpd="sng" algn="ctr">
            <a:solidFill>
              <a:srgbClr val="000000"/>
            </a:solidFill>
            <a:prstDash val="solid"/>
            <a:round/>
            <a:headEnd type="none" w="med" len="med"/>
            <a:tailEnd type="none" w="med" len="med"/>
          </a:ln>
          <a:effectLst/>
        </p:spPr>
      </p:cxnSp>
      <p:cxnSp>
        <p:nvCxnSpPr>
          <p:cNvPr id="1200" name="Straight Connector 1199">
            <a:extLst>
              <a:ext uri="{FF2B5EF4-FFF2-40B4-BE49-F238E27FC236}">
                <a16:creationId xmlns:a16="http://schemas.microsoft.com/office/drawing/2014/main" id="{4D30E13C-86A3-3FD4-23E0-D1E7CB50C519}"/>
              </a:ext>
            </a:extLst>
          </p:cNvPr>
          <p:cNvCxnSpPr>
            <a:cxnSpLocks/>
          </p:cNvCxnSpPr>
          <p:nvPr/>
        </p:nvCxnSpPr>
        <p:spPr bwMode="auto">
          <a:xfrm flipH="1">
            <a:off x="3321485" y="4327742"/>
            <a:ext cx="1503123" cy="121085"/>
          </a:xfrm>
          <a:prstGeom prst="line">
            <a:avLst/>
          </a:prstGeom>
          <a:noFill/>
          <a:ln w="28575" cap="flat" cmpd="sng" algn="ctr">
            <a:solidFill>
              <a:srgbClr val="000000"/>
            </a:solidFill>
            <a:prstDash val="solid"/>
            <a:round/>
            <a:headEnd type="none" w="med" len="med"/>
            <a:tailEnd type="none" w="med" len="med"/>
          </a:ln>
          <a:effectLst/>
        </p:spPr>
      </p:cxnSp>
      <p:grpSp>
        <p:nvGrpSpPr>
          <p:cNvPr id="1201" name="Group 1200">
            <a:extLst>
              <a:ext uri="{FF2B5EF4-FFF2-40B4-BE49-F238E27FC236}">
                <a16:creationId xmlns:a16="http://schemas.microsoft.com/office/drawing/2014/main" id="{21BE8612-9A6F-7CCC-198B-2F21DAA00437}"/>
              </a:ext>
            </a:extLst>
          </p:cNvPr>
          <p:cNvGrpSpPr/>
          <p:nvPr/>
        </p:nvGrpSpPr>
        <p:grpSpPr>
          <a:xfrm>
            <a:off x="7258223" y="2985627"/>
            <a:ext cx="79234" cy="79234"/>
            <a:chOff x="1741558" y="2802079"/>
            <a:chExt cx="79234" cy="79234"/>
          </a:xfrm>
        </p:grpSpPr>
        <p:cxnSp>
          <p:nvCxnSpPr>
            <p:cNvPr id="1202" name="Straight Connector 1201">
              <a:extLst>
                <a:ext uri="{FF2B5EF4-FFF2-40B4-BE49-F238E27FC236}">
                  <a16:creationId xmlns:a16="http://schemas.microsoft.com/office/drawing/2014/main" id="{445B98CA-78C9-32DE-3CB4-D00C9E6D5205}"/>
                </a:ext>
              </a:extLst>
            </p:cNvPr>
            <p:cNvCxnSpPr>
              <a:cxnSpLocks/>
            </p:cNvCxnSpPr>
            <p:nvPr/>
          </p:nvCxnSpPr>
          <p:spPr bwMode="auto">
            <a:xfrm>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cxnSp>
          <p:nvCxnSpPr>
            <p:cNvPr id="1203" name="Straight Connector 1202">
              <a:extLst>
                <a:ext uri="{FF2B5EF4-FFF2-40B4-BE49-F238E27FC236}">
                  <a16:creationId xmlns:a16="http://schemas.microsoft.com/office/drawing/2014/main" id="{70DB7A93-A144-3D3B-8635-F480C62AAA96}"/>
                </a:ext>
              </a:extLst>
            </p:cNvPr>
            <p:cNvCxnSpPr>
              <a:cxnSpLocks/>
            </p:cNvCxnSpPr>
            <p:nvPr/>
          </p:nvCxnSpPr>
          <p:spPr bwMode="auto">
            <a:xfrm rot="5400000">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grpSp>
      <p:grpSp>
        <p:nvGrpSpPr>
          <p:cNvPr id="1204" name="Group 1203">
            <a:extLst>
              <a:ext uri="{FF2B5EF4-FFF2-40B4-BE49-F238E27FC236}">
                <a16:creationId xmlns:a16="http://schemas.microsoft.com/office/drawing/2014/main" id="{01392DDE-A2AE-BBFB-A84D-CF0C483E73F0}"/>
              </a:ext>
            </a:extLst>
          </p:cNvPr>
          <p:cNvGrpSpPr/>
          <p:nvPr/>
        </p:nvGrpSpPr>
        <p:grpSpPr>
          <a:xfrm>
            <a:off x="7358657" y="3018898"/>
            <a:ext cx="79234" cy="79234"/>
            <a:chOff x="1741558" y="2802079"/>
            <a:chExt cx="79234" cy="79234"/>
          </a:xfrm>
        </p:grpSpPr>
        <p:cxnSp>
          <p:nvCxnSpPr>
            <p:cNvPr id="1205" name="Straight Connector 1204">
              <a:extLst>
                <a:ext uri="{FF2B5EF4-FFF2-40B4-BE49-F238E27FC236}">
                  <a16:creationId xmlns:a16="http://schemas.microsoft.com/office/drawing/2014/main" id="{6CE1B00A-352B-6F44-E40A-1C7A90A706DE}"/>
                </a:ext>
              </a:extLst>
            </p:cNvPr>
            <p:cNvCxnSpPr>
              <a:cxnSpLocks/>
            </p:cNvCxnSpPr>
            <p:nvPr/>
          </p:nvCxnSpPr>
          <p:spPr bwMode="auto">
            <a:xfrm>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cxnSp>
          <p:nvCxnSpPr>
            <p:cNvPr id="1206" name="Straight Connector 1205">
              <a:extLst>
                <a:ext uri="{FF2B5EF4-FFF2-40B4-BE49-F238E27FC236}">
                  <a16:creationId xmlns:a16="http://schemas.microsoft.com/office/drawing/2014/main" id="{78F889C2-3E8C-C23B-B12C-AA0D227C39F8}"/>
                </a:ext>
              </a:extLst>
            </p:cNvPr>
            <p:cNvCxnSpPr>
              <a:cxnSpLocks/>
            </p:cNvCxnSpPr>
            <p:nvPr/>
          </p:nvCxnSpPr>
          <p:spPr bwMode="auto">
            <a:xfrm rot="5400000">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grpSp>
      <p:grpSp>
        <p:nvGrpSpPr>
          <p:cNvPr id="1207" name="Group 1206">
            <a:extLst>
              <a:ext uri="{FF2B5EF4-FFF2-40B4-BE49-F238E27FC236}">
                <a16:creationId xmlns:a16="http://schemas.microsoft.com/office/drawing/2014/main" id="{FEE76A83-E1B4-04ED-3877-E6456C31347B}"/>
              </a:ext>
            </a:extLst>
          </p:cNvPr>
          <p:cNvGrpSpPr/>
          <p:nvPr/>
        </p:nvGrpSpPr>
        <p:grpSpPr>
          <a:xfrm>
            <a:off x="7465284" y="3129295"/>
            <a:ext cx="79234" cy="79234"/>
            <a:chOff x="1741558" y="2802079"/>
            <a:chExt cx="79234" cy="79234"/>
          </a:xfrm>
        </p:grpSpPr>
        <p:cxnSp>
          <p:nvCxnSpPr>
            <p:cNvPr id="1208" name="Straight Connector 1207">
              <a:extLst>
                <a:ext uri="{FF2B5EF4-FFF2-40B4-BE49-F238E27FC236}">
                  <a16:creationId xmlns:a16="http://schemas.microsoft.com/office/drawing/2014/main" id="{F4228CB8-3DC8-6CDA-6BC4-9E753010BAE6}"/>
                </a:ext>
              </a:extLst>
            </p:cNvPr>
            <p:cNvCxnSpPr>
              <a:cxnSpLocks/>
            </p:cNvCxnSpPr>
            <p:nvPr/>
          </p:nvCxnSpPr>
          <p:spPr bwMode="auto">
            <a:xfrm>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cxnSp>
          <p:nvCxnSpPr>
            <p:cNvPr id="1209" name="Straight Connector 1208">
              <a:extLst>
                <a:ext uri="{FF2B5EF4-FFF2-40B4-BE49-F238E27FC236}">
                  <a16:creationId xmlns:a16="http://schemas.microsoft.com/office/drawing/2014/main" id="{7CA65CD3-50AD-B085-2459-E1AB8B07DAA7}"/>
                </a:ext>
              </a:extLst>
            </p:cNvPr>
            <p:cNvCxnSpPr>
              <a:cxnSpLocks/>
            </p:cNvCxnSpPr>
            <p:nvPr/>
          </p:nvCxnSpPr>
          <p:spPr bwMode="auto">
            <a:xfrm rot="5400000">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grpSp>
      <p:grpSp>
        <p:nvGrpSpPr>
          <p:cNvPr id="1210" name="Group 1209">
            <a:extLst>
              <a:ext uri="{FF2B5EF4-FFF2-40B4-BE49-F238E27FC236}">
                <a16:creationId xmlns:a16="http://schemas.microsoft.com/office/drawing/2014/main" id="{A7F72C6A-0281-3CD3-241B-B5265FE6D01B}"/>
              </a:ext>
            </a:extLst>
          </p:cNvPr>
          <p:cNvGrpSpPr/>
          <p:nvPr/>
        </p:nvGrpSpPr>
        <p:grpSpPr>
          <a:xfrm>
            <a:off x="7494060" y="3171513"/>
            <a:ext cx="79234" cy="79234"/>
            <a:chOff x="1741558" y="2802079"/>
            <a:chExt cx="79234" cy="79234"/>
          </a:xfrm>
        </p:grpSpPr>
        <p:cxnSp>
          <p:nvCxnSpPr>
            <p:cNvPr id="1211" name="Straight Connector 1210">
              <a:extLst>
                <a:ext uri="{FF2B5EF4-FFF2-40B4-BE49-F238E27FC236}">
                  <a16:creationId xmlns:a16="http://schemas.microsoft.com/office/drawing/2014/main" id="{CB3798EE-35F3-57E2-352D-223AAD45AC37}"/>
                </a:ext>
              </a:extLst>
            </p:cNvPr>
            <p:cNvCxnSpPr>
              <a:cxnSpLocks/>
            </p:cNvCxnSpPr>
            <p:nvPr/>
          </p:nvCxnSpPr>
          <p:spPr bwMode="auto">
            <a:xfrm>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cxnSp>
          <p:nvCxnSpPr>
            <p:cNvPr id="1212" name="Straight Connector 1211">
              <a:extLst>
                <a:ext uri="{FF2B5EF4-FFF2-40B4-BE49-F238E27FC236}">
                  <a16:creationId xmlns:a16="http://schemas.microsoft.com/office/drawing/2014/main" id="{70B8DA0E-B3FD-47D9-24F4-F36A022365A9}"/>
                </a:ext>
              </a:extLst>
            </p:cNvPr>
            <p:cNvCxnSpPr>
              <a:cxnSpLocks/>
            </p:cNvCxnSpPr>
            <p:nvPr/>
          </p:nvCxnSpPr>
          <p:spPr bwMode="auto">
            <a:xfrm rot="5400000">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grpSp>
      <p:grpSp>
        <p:nvGrpSpPr>
          <p:cNvPr id="1213" name="Group 1212">
            <a:extLst>
              <a:ext uri="{FF2B5EF4-FFF2-40B4-BE49-F238E27FC236}">
                <a16:creationId xmlns:a16="http://schemas.microsoft.com/office/drawing/2014/main" id="{8D6B394F-32F0-1FA9-97E4-4FB03690A0A6}"/>
              </a:ext>
            </a:extLst>
          </p:cNvPr>
          <p:cNvGrpSpPr/>
          <p:nvPr/>
        </p:nvGrpSpPr>
        <p:grpSpPr>
          <a:xfrm>
            <a:off x="7584782" y="3363741"/>
            <a:ext cx="79234" cy="79234"/>
            <a:chOff x="1741558" y="2802079"/>
            <a:chExt cx="79234" cy="79234"/>
          </a:xfrm>
        </p:grpSpPr>
        <p:cxnSp>
          <p:nvCxnSpPr>
            <p:cNvPr id="1214" name="Straight Connector 1213">
              <a:extLst>
                <a:ext uri="{FF2B5EF4-FFF2-40B4-BE49-F238E27FC236}">
                  <a16:creationId xmlns:a16="http://schemas.microsoft.com/office/drawing/2014/main" id="{22527AC4-E222-6C35-F064-8FD9A7099B1E}"/>
                </a:ext>
              </a:extLst>
            </p:cNvPr>
            <p:cNvCxnSpPr>
              <a:cxnSpLocks/>
            </p:cNvCxnSpPr>
            <p:nvPr/>
          </p:nvCxnSpPr>
          <p:spPr bwMode="auto">
            <a:xfrm>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cxnSp>
          <p:nvCxnSpPr>
            <p:cNvPr id="1215" name="Straight Connector 1214">
              <a:extLst>
                <a:ext uri="{FF2B5EF4-FFF2-40B4-BE49-F238E27FC236}">
                  <a16:creationId xmlns:a16="http://schemas.microsoft.com/office/drawing/2014/main" id="{7BA9F358-2123-3CAF-3980-DF588F614960}"/>
                </a:ext>
              </a:extLst>
            </p:cNvPr>
            <p:cNvCxnSpPr>
              <a:cxnSpLocks/>
            </p:cNvCxnSpPr>
            <p:nvPr/>
          </p:nvCxnSpPr>
          <p:spPr bwMode="auto">
            <a:xfrm rot="5400000">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grpSp>
      <p:grpSp>
        <p:nvGrpSpPr>
          <p:cNvPr id="1216" name="Group 1215">
            <a:extLst>
              <a:ext uri="{FF2B5EF4-FFF2-40B4-BE49-F238E27FC236}">
                <a16:creationId xmlns:a16="http://schemas.microsoft.com/office/drawing/2014/main" id="{4F58995E-F4C5-77E6-FB9C-4610C10CC527}"/>
              </a:ext>
            </a:extLst>
          </p:cNvPr>
          <p:cNvGrpSpPr/>
          <p:nvPr/>
        </p:nvGrpSpPr>
        <p:grpSpPr>
          <a:xfrm>
            <a:off x="7620217" y="3388447"/>
            <a:ext cx="79234" cy="79234"/>
            <a:chOff x="1741558" y="2802079"/>
            <a:chExt cx="79234" cy="79234"/>
          </a:xfrm>
        </p:grpSpPr>
        <p:cxnSp>
          <p:nvCxnSpPr>
            <p:cNvPr id="1217" name="Straight Connector 1216">
              <a:extLst>
                <a:ext uri="{FF2B5EF4-FFF2-40B4-BE49-F238E27FC236}">
                  <a16:creationId xmlns:a16="http://schemas.microsoft.com/office/drawing/2014/main" id="{1A248211-8D0F-2CB4-8616-0161C92D06C2}"/>
                </a:ext>
              </a:extLst>
            </p:cNvPr>
            <p:cNvCxnSpPr>
              <a:cxnSpLocks/>
            </p:cNvCxnSpPr>
            <p:nvPr/>
          </p:nvCxnSpPr>
          <p:spPr bwMode="auto">
            <a:xfrm>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cxnSp>
          <p:nvCxnSpPr>
            <p:cNvPr id="1218" name="Straight Connector 1217">
              <a:extLst>
                <a:ext uri="{FF2B5EF4-FFF2-40B4-BE49-F238E27FC236}">
                  <a16:creationId xmlns:a16="http://schemas.microsoft.com/office/drawing/2014/main" id="{4CDDDB99-ECF5-6A2E-3D73-0EB5261AA85F}"/>
                </a:ext>
              </a:extLst>
            </p:cNvPr>
            <p:cNvCxnSpPr>
              <a:cxnSpLocks/>
            </p:cNvCxnSpPr>
            <p:nvPr/>
          </p:nvCxnSpPr>
          <p:spPr bwMode="auto">
            <a:xfrm rot="5400000">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grpSp>
      <p:grpSp>
        <p:nvGrpSpPr>
          <p:cNvPr id="1219" name="Group 1218">
            <a:extLst>
              <a:ext uri="{FF2B5EF4-FFF2-40B4-BE49-F238E27FC236}">
                <a16:creationId xmlns:a16="http://schemas.microsoft.com/office/drawing/2014/main" id="{F6268F41-497A-9F71-395C-6AA76A4F1A8D}"/>
              </a:ext>
            </a:extLst>
          </p:cNvPr>
          <p:cNvGrpSpPr/>
          <p:nvPr/>
        </p:nvGrpSpPr>
        <p:grpSpPr>
          <a:xfrm>
            <a:off x="7659834" y="3440261"/>
            <a:ext cx="79234" cy="79234"/>
            <a:chOff x="1741558" y="2802079"/>
            <a:chExt cx="79234" cy="79234"/>
          </a:xfrm>
        </p:grpSpPr>
        <p:cxnSp>
          <p:nvCxnSpPr>
            <p:cNvPr id="1220" name="Straight Connector 1219">
              <a:extLst>
                <a:ext uri="{FF2B5EF4-FFF2-40B4-BE49-F238E27FC236}">
                  <a16:creationId xmlns:a16="http://schemas.microsoft.com/office/drawing/2014/main" id="{4FF7171E-F3C3-ED67-F49F-EF3729983F64}"/>
                </a:ext>
              </a:extLst>
            </p:cNvPr>
            <p:cNvCxnSpPr>
              <a:cxnSpLocks/>
            </p:cNvCxnSpPr>
            <p:nvPr/>
          </p:nvCxnSpPr>
          <p:spPr bwMode="auto">
            <a:xfrm>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cxnSp>
          <p:nvCxnSpPr>
            <p:cNvPr id="1221" name="Straight Connector 1220">
              <a:extLst>
                <a:ext uri="{FF2B5EF4-FFF2-40B4-BE49-F238E27FC236}">
                  <a16:creationId xmlns:a16="http://schemas.microsoft.com/office/drawing/2014/main" id="{CECF1830-6480-CE00-CC9D-D3E33D721441}"/>
                </a:ext>
              </a:extLst>
            </p:cNvPr>
            <p:cNvCxnSpPr>
              <a:cxnSpLocks/>
            </p:cNvCxnSpPr>
            <p:nvPr/>
          </p:nvCxnSpPr>
          <p:spPr bwMode="auto">
            <a:xfrm rot="5400000">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grpSp>
      <p:grpSp>
        <p:nvGrpSpPr>
          <p:cNvPr id="1222" name="Group 1221">
            <a:extLst>
              <a:ext uri="{FF2B5EF4-FFF2-40B4-BE49-F238E27FC236}">
                <a16:creationId xmlns:a16="http://schemas.microsoft.com/office/drawing/2014/main" id="{5D2F5837-8DB8-CB70-BFD9-D43EDBDE2AA2}"/>
              </a:ext>
            </a:extLst>
          </p:cNvPr>
          <p:cNvGrpSpPr/>
          <p:nvPr/>
        </p:nvGrpSpPr>
        <p:grpSpPr>
          <a:xfrm>
            <a:off x="7715464" y="3492017"/>
            <a:ext cx="79234" cy="79234"/>
            <a:chOff x="1741558" y="2802079"/>
            <a:chExt cx="79234" cy="79234"/>
          </a:xfrm>
        </p:grpSpPr>
        <p:cxnSp>
          <p:nvCxnSpPr>
            <p:cNvPr id="1223" name="Straight Connector 1222">
              <a:extLst>
                <a:ext uri="{FF2B5EF4-FFF2-40B4-BE49-F238E27FC236}">
                  <a16:creationId xmlns:a16="http://schemas.microsoft.com/office/drawing/2014/main" id="{D24CBFCC-E6ED-7902-A1D3-B2D66F19D7A8}"/>
                </a:ext>
              </a:extLst>
            </p:cNvPr>
            <p:cNvCxnSpPr>
              <a:cxnSpLocks/>
            </p:cNvCxnSpPr>
            <p:nvPr/>
          </p:nvCxnSpPr>
          <p:spPr bwMode="auto">
            <a:xfrm>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cxnSp>
          <p:nvCxnSpPr>
            <p:cNvPr id="1224" name="Straight Connector 1223">
              <a:extLst>
                <a:ext uri="{FF2B5EF4-FFF2-40B4-BE49-F238E27FC236}">
                  <a16:creationId xmlns:a16="http://schemas.microsoft.com/office/drawing/2014/main" id="{755CDB7A-1565-2EE9-2200-B9258EB6ED1A}"/>
                </a:ext>
              </a:extLst>
            </p:cNvPr>
            <p:cNvCxnSpPr>
              <a:cxnSpLocks/>
            </p:cNvCxnSpPr>
            <p:nvPr/>
          </p:nvCxnSpPr>
          <p:spPr bwMode="auto">
            <a:xfrm rot="5400000">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grpSp>
      <p:grpSp>
        <p:nvGrpSpPr>
          <p:cNvPr id="1225" name="Group 1224">
            <a:extLst>
              <a:ext uri="{FF2B5EF4-FFF2-40B4-BE49-F238E27FC236}">
                <a16:creationId xmlns:a16="http://schemas.microsoft.com/office/drawing/2014/main" id="{8E1CAF16-872C-4EF2-FFBA-5B67F26F6F0B}"/>
              </a:ext>
            </a:extLst>
          </p:cNvPr>
          <p:cNvGrpSpPr/>
          <p:nvPr/>
        </p:nvGrpSpPr>
        <p:grpSpPr>
          <a:xfrm>
            <a:off x="7949840" y="3703510"/>
            <a:ext cx="79234" cy="79234"/>
            <a:chOff x="1741558" y="2802079"/>
            <a:chExt cx="79234" cy="79234"/>
          </a:xfrm>
        </p:grpSpPr>
        <p:cxnSp>
          <p:nvCxnSpPr>
            <p:cNvPr id="1226" name="Straight Connector 1225">
              <a:extLst>
                <a:ext uri="{FF2B5EF4-FFF2-40B4-BE49-F238E27FC236}">
                  <a16:creationId xmlns:a16="http://schemas.microsoft.com/office/drawing/2014/main" id="{8B00DBFC-1420-D396-6A56-FC0E8462A90C}"/>
                </a:ext>
              </a:extLst>
            </p:cNvPr>
            <p:cNvCxnSpPr>
              <a:cxnSpLocks/>
            </p:cNvCxnSpPr>
            <p:nvPr/>
          </p:nvCxnSpPr>
          <p:spPr bwMode="auto">
            <a:xfrm>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cxnSp>
          <p:nvCxnSpPr>
            <p:cNvPr id="1227" name="Straight Connector 1226">
              <a:extLst>
                <a:ext uri="{FF2B5EF4-FFF2-40B4-BE49-F238E27FC236}">
                  <a16:creationId xmlns:a16="http://schemas.microsoft.com/office/drawing/2014/main" id="{F050488B-5BEC-EDEB-F637-BC1F5E053C04}"/>
                </a:ext>
              </a:extLst>
            </p:cNvPr>
            <p:cNvCxnSpPr>
              <a:cxnSpLocks/>
            </p:cNvCxnSpPr>
            <p:nvPr/>
          </p:nvCxnSpPr>
          <p:spPr bwMode="auto">
            <a:xfrm rot="5400000">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grpSp>
      <p:grpSp>
        <p:nvGrpSpPr>
          <p:cNvPr id="1228" name="Group 1227">
            <a:extLst>
              <a:ext uri="{FF2B5EF4-FFF2-40B4-BE49-F238E27FC236}">
                <a16:creationId xmlns:a16="http://schemas.microsoft.com/office/drawing/2014/main" id="{6ECB488D-F793-5996-C25C-EEEE1D9A3717}"/>
              </a:ext>
            </a:extLst>
          </p:cNvPr>
          <p:cNvGrpSpPr/>
          <p:nvPr/>
        </p:nvGrpSpPr>
        <p:grpSpPr>
          <a:xfrm>
            <a:off x="8233439" y="3807247"/>
            <a:ext cx="79234" cy="79234"/>
            <a:chOff x="1741558" y="2802079"/>
            <a:chExt cx="79234" cy="79234"/>
          </a:xfrm>
        </p:grpSpPr>
        <p:cxnSp>
          <p:nvCxnSpPr>
            <p:cNvPr id="1229" name="Straight Connector 1228">
              <a:extLst>
                <a:ext uri="{FF2B5EF4-FFF2-40B4-BE49-F238E27FC236}">
                  <a16:creationId xmlns:a16="http://schemas.microsoft.com/office/drawing/2014/main" id="{0426900E-39FE-0B4C-42F3-95B32D813588}"/>
                </a:ext>
              </a:extLst>
            </p:cNvPr>
            <p:cNvCxnSpPr>
              <a:cxnSpLocks/>
            </p:cNvCxnSpPr>
            <p:nvPr/>
          </p:nvCxnSpPr>
          <p:spPr bwMode="auto">
            <a:xfrm>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cxnSp>
          <p:nvCxnSpPr>
            <p:cNvPr id="1230" name="Straight Connector 1229">
              <a:extLst>
                <a:ext uri="{FF2B5EF4-FFF2-40B4-BE49-F238E27FC236}">
                  <a16:creationId xmlns:a16="http://schemas.microsoft.com/office/drawing/2014/main" id="{26661FAF-C509-F7B3-5512-3E8AD733C4A2}"/>
                </a:ext>
              </a:extLst>
            </p:cNvPr>
            <p:cNvCxnSpPr>
              <a:cxnSpLocks/>
            </p:cNvCxnSpPr>
            <p:nvPr/>
          </p:nvCxnSpPr>
          <p:spPr bwMode="auto">
            <a:xfrm rot="5400000">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grpSp>
      <p:grpSp>
        <p:nvGrpSpPr>
          <p:cNvPr id="1231" name="Group 1230">
            <a:extLst>
              <a:ext uri="{FF2B5EF4-FFF2-40B4-BE49-F238E27FC236}">
                <a16:creationId xmlns:a16="http://schemas.microsoft.com/office/drawing/2014/main" id="{C8A6DAB7-A457-77B8-DFD3-66D95D1BF7C8}"/>
              </a:ext>
            </a:extLst>
          </p:cNvPr>
          <p:cNvGrpSpPr/>
          <p:nvPr/>
        </p:nvGrpSpPr>
        <p:grpSpPr>
          <a:xfrm>
            <a:off x="8907700" y="3962702"/>
            <a:ext cx="79234" cy="79234"/>
            <a:chOff x="1741558" y="2802079"/>
            <a:chExt cx="79234" cy="79234"/>
          </a:xfrm>
        </p:grpSpPr>
        <p:cxnSp>
          <p:nvCxnSpPr>
            <p:cNvPr id="1232" name="Straight Connector 1231">
              <a:extLst>
                <a:ext uri="{FF2B5EF4-FFF2-40B4-BE49-F238E27FC236}">
                  <a16:creationId xmlns:a16="http://schemas.microsoft.com/office/drawing/2014/main" id="{5A411F8B-8042-F3E5-E4ED-01AA3926D100}"/>
                </a:ext>
              </a:extLst>
            </p:cNvPr>
            <p:cNvCxnSpPr>
              <a:cxnSpLocks/>
            </p:cNvCxnSpPr>
            <p:nvPr/>
          </p:nvCxnSpPr>
          <p:spPr bwMode="auto">
            <a:xfrm>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cxnSp>
          <p:nvCxnSpPr>
            <p:cNvPr id="1233" name="Straight Connector 1232">
              <a:extLst>
                <a:ext uri="{FF2B5EF4-FFF2-40B4-BE49-F238E27FC236}">
                  <a16:creationId xmlns:a16="http://schemas.microsoft.com/office/drawing/2014/main" id="{45B57C1E-C992-2410-924C-6CC1254D55A4}"/>
                </a:ext>
              </a:extLst>
            </p:cNvPr>
            <p:cNvCxnSpPr>
              <a:cxnSpLocks/>
            </p:cNvCxnSpPr>
            <p:nvPr/>
          </p:nvCxnSpPr>
          <p:spPr bwMode="auto">
            <a:xfrm rot="5400000">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grpSp>
      <p:grpSp>
        <p:nvGrpSpPr>
          <p:cNvPr id="1234" name="Group 1233">
            <a:extLst>
              <a:ext uri="{FF2B5EF4-FFF2-40B4-BE49-F238E27FC236}">
                <a16:creationId xmlns:a16="http://schemas.microsoft.com/office/drawing/2014/main" id="{643C44B5-40BC-99D5-F820-5F896AB98E29}"/>
              </a:ext>
            </a:extLst>
          </p:cNvPr>
          <p:cNvGrpSpPr/>
          <p:nvPr/>
        </p:nvGrpSpPr>
        <p:grpSpPr>
          <a:xfrm>
            <a:off x="9249788" y="3983238"/>
            <a:ext cx="79234" cy="79234"/>
            <a:chOff x="1741558" y="2802079"/>
            <a:chExt cx="79234" cy="79234"/>
          </a:xfrm>
        </p:grpSpPr>
        <p:cxnSp>
          <p:nvCxnSpPr>
            <p:cNvPr id="1235" name="Straight Connector 1234">
              <a:extLst>
                <a:ext uri="{FF2B5EF4-FFF2-40B4-BE49-F238E27FC236}">
                  <a16:creationId xmlns:a16="http://schemas.microsoft.com/office/drawing/2014/main" id="{E6695326-B609-62EC-CE5E-24B207991170}"/>
                </a:ext>
              </a:extLst>
            </p:cNvPr>
            <p:cNvCxnSpPr>
              <a:cxnSpLocks/>
            </p:cNvCxnSpPr>
            <p:nvPr/>
          </p:nvCxnSpPr>
          <p:spPr bwMode="auto">
            <a:xfrm>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cxnSp>
          <p:nvCxnSpPr>
            <p:cNvPr id="1236" name="Straight Connector 1235">
              <a:extLst>
                <a:ext uri="{FF2B5EF4-FFF2-40B4-BE49-F238E27FC236}">
                  <a16:creationId xmlns:a16="http://schemas.microsoft.com/office/drawing/2014/main" id="{6ED6403B-1014-99FC-0B37-D1DC3F795078}"/>
                </a:ext>
              </a:extLst>
            </p:cNvPr>
            <p:cNvCxnSpPr>
              <a:cxnSpLocks/>
            </p:cNvCxnSpPr>
            <p:nvPr/>
          </p:nvCxnSpPr>
          <p:spPr bwMode="auto">
            <a:xfrm rot="5400000">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grpSp>
      <p:grpSp>
        <p:nvGrpSpPr>
          <p:cNvPr id="1237" name="Group 1236">
            <a:extLst>
              <a:ext uri="{FF2B5EF4-FFF2-40B4-BE49-F238E27FC236}">
                <a16:creationId xmlns:a16="http://schemas.microsoft.com/office/drawing/2014/main" id="{09232400-FD4D-EEEC-2A44-420E8DE1A59D}"/>
              </a:ext>
            </a:extLst>
          </p:cNvPr>
          <p:cNvGrpSpPr/>
          <p:nvPr/>
        </p:nvGrpSpPr>
        <p:grpSpPr>
          <a:xfrm>
            <a:off x="9802999" y="3983534"/>
            <a:ext cx="79234" cy="79234"/>
            <a:chOff x="1741558" y="2802079"/>
            <a:chExt cx="79234" cy="79234"/>
          </a:xfrm>
        </p:grpSpPr>
        <p:cxnSp>
          <p:nvCxnSpPr>
            <p:cNvPr id="1238" name="Straight Connector 1237">
              <a:extLst>
                <a:ext uri="{FF2B5EF4-FFF2-40B4-BE49-F238E27FC236}">
                  <a16:creationId xmlns:a16="http://schemas.microsoft.com/office/drawing/2014/main" id="{745FD642-A01E-9778-5324-08CCEEAB2571}"/>
                </a:ext>
              </a:extLst>
            </p:cNvPr>
            <p:cNvCxnSpPr>
              <a:cxnSpLocks/>
            </p:cNvCxnSpPr>
            <p:nvPr/>
          </p:nvCxnSpPr>
          <p:spPr bwMode="auto">
            <a:xfrm>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cxnSp>
          <p:nvCxnSpPr>
            <p:cNvPr id="1239" name="Straight Connector 1238">
              <a:extLst>
                <a:ext uri="{FF2B5EF4-FFF2-40B4-BE49-F238E27FC236}">
                  <a16:creationId xmlns:a16="http://schemas.microsoft.com/office/drawing/2014/main" id="{3A837DB6-71C8-F47B-A762-EE6B03BA144D}"/>
                </a:ext>
              </a:extLst>
            </p:cNvPr>
            <p:cNvCxnSpPr>
              <a:cxnSpLocks/>
            </p:cNvCxnSpPr>
            <p:nvPr/>
          </p:nvCxnSpPr>
          <p:spPr bwMode="auto">
            <a:xfrm rot="5400000">
              <a:off x="1781175" y="2802079"/>
              <a:ext cx="0" cy="79234"/>
            </a:xfrm>
            <a:prstGeom prst="line">
              <a:avLst/>
            </a:prstGeom>
            <a:noFill/>
            <a:ln w="28575" cap="flat" cmpd="sng" algn="ctr">
              <a:solidFill>
                <a:srgbClr val="015873"/>
              </a:solidFill>
              <a:prstDash val="solid"/>
              <a:round/>
              <a:headEnd type="none" w="med" len="med"/>
              <a:tailEnd type="none" w="med" len="med"/>
            </a:ln>
            <a:effectLst/>
          </p:spPr>
        </p:cxnSp>
      </p:grpSp>
      <p:sp>
        <p:nvSpPr>
          <p:cNvPr id="1240" name="Text Box 30">
            <a:extLst>
              <a:ext uri="{FF2B5EF4-FFF2-40B4-BE49-F238E27FC236}">
                <a16:creationId xmlns:a16="http://schemas.microsoft.com/office/drawing/2014/main" id="{A3249672-1623-D524-FC3B-FF46F3F0FAB7}"/>
              </a:ext>
            </a:extLst>
          </p:cNvPr>
          <p:cNvSpPr txBox="1">
            <a:spLocks noChangeArrowheads="1"/>
          </p:cNvSpPr>
          <p:nvPr/>
        </p:nvSpPr>
        <p:spPr bwMode="auto">
          <a:xfrm>
            <a:off x="9800810" y="5248480"/>
            <a:ext cx="2278658"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35000"/>
              </a:spcBef>
              <a:spcAft>
                <a:spcPct val="25000"/>
              </a:spcAft>
              <a:buClr>
                <a:srgbClr val="015873"/>
              </a:buClr>
              <a:buFont typeface="Arial" panose="020B0604020202020204" pitchFamily="34" charset="0"/>
              <a:buNone/>
              <a:defRPr/>
            </a:pPr>
            <a:r>
              <a:rPr lang="en-US" altLang="en-US" sz="1200" dirty="0">
                <a:solidFill>
                  <a:srgbClr val="000000"/>
                </a:solidFill>
                <a:latin typeface="Calibri" panose="020F0502020204030204" pitchFamily="34" charset="0"/>
                <a:cs typeface="Arial" panose="020B0604020202020204" pitchFamily="34" charset="0"/>
              </a:rPr>
              <a:t>*Stratified by line of therapy.</a:t>
            </a:r>
          </a:p>
        </p:txBody>
      </p:sp>
      <p:grpSp>
        <p:nvGrpSpPr>
          <p:cNvPr id="1241" name="Group 1240">
            <a:extLst>
              <a:ext uri="{FF2B5EF4-FFF2-40B4-BE49-F238E27FC236}">
                <a16:creationId xmlns:a16="http://schemas.microsoft.com/office/drawing/2014/main" id="{61F3C9A4-2698-BAC2-7574-D96B83D6C2AA}"/>
              </a:ext>
            </a:extLst>
          </p:cNvPr>
          <p:cNvGrpSpPr/>
          <p:nvPr/>
        </p:nvGrpSpPr>
        <p:grpSpPr>
          <a:xfrm>
            <a:off x="845342" y="2314056"/>
            <a:ext cx="2745949" cy="2742815"/>
            <a:chOff x="845342" y="2314056"/>
            <a:chExt cx="2745949" cy="2742815"/>
          </a:xfrm>
        </p:grpSpPr>
        <p:sp>
          <p:nvSpPr>
            <p:cNvPr id="1242" name="Partial Circle 1241">
              <a:extLst>
                <a:ext uri="{FF2B5EF4-FFF2-40B4-BE49-F238E27FC236}">
                  <a16:creationId xmlns:a16="http://schemas.microsoft.com/office/drawing/2014/main" id="{044903A2-1701-9692-D6C4-EFF35E74EF5A}"/>
                </a:ext>
              </a:extLst>
            </p:cNvPr>
            <p:cNvSpPr/>
            <p:nvPr/>
          </p:nvSpPr>
          <p:spPr bwMode="auto">
            <a:xfrm>
              <a:off x="845342" y="2315765"/>
              <a:ext cx="2740821" cy="2740821"/>
            </a:xfrm>
            <a:prstGeom prst="pie">
              <a:avLst>
                <a:gd name="adj1" fmla="val 2041565"/>
                <a:gd name="adj2" fmla="val 10699814"/>
              </a:avLst>
            </a:prstGeom>
            <a:solidFill>
              <a:srgbClr val="E1471D"/>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43" name="Partial Circle 1242">
              <a:extLst>
                <a:ext uri="{FF2B5EF4-FFF2-40B4-BE49-F238E27FC236}">
                  <a16:creationId xmlns:a16="http://schemas.microsoft.com/office/drawing/2014/main" id="{B7616EE6-A962-1ECE-A89E-4BB627B5D4A8}"/>
                </a:ext>
              </a:extLst>
            </p:cNvPr>
            <p:cNvSpPr/>
            <p:nvPr/>
          </p:nvSpPr>
          <p:spPr bwMode="auto">
            <a:xfrm>
              <a:off x="845342" y="2315765"/>
              <a:ext cx="2740821" cy="2740821"/>
            </a:xfrm>
            <a:prstGeom prst="pie">
              <a:avLst>
                <a:gd name="adj1" fmla="val 10683887"/>
                <a:gd name="adj2" fmla="val 15686270"/>
              </a:avLst>
            </a:prstGeom>
            <a:solidFill>
              <a:srgbClr val="00823B"/>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44" name="Partial Circle 1243">
              <a:extLst>
                <a:ext uri="{FF2B5EF4-FFF2-40B4-BE49-F238E27FC236}">
                  <a16:creationId xmlns:a16="http://schemas.microsoft.com/office/drawing/2014/main" id="{52FB1BD9-17D3-603F-1336-BA9562253632}"/>
                </a:ext>
              </a:extLst>
            </p:cNvPr>
            <p:cNvSpPr/>
            <p:nvPr/>
          </p:nvSpPr>
          <p:spPr bwMode="auto">
            <a:xfrm>
              <a:off x="845627" y="2316050"/>
              <a:ext cx="2740821" cy="2740821"/>
            </a:xfrm>
            <a:prstGeom prst="pie">
              <a:avLst>
                <a:gd name="adj1" fmla="val 19560270"/>
                <a:gd name="adj2" fmla="val 2032977"/>
              </a:avLst>
            </a:prstGeom>
            <a:solidFill>
              <a:srgbClr val="015873"/>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45" name="Partial Circle 1244">
              <a:extLst>
                <a:ext uri="{FF2B5EF4-FFF2-40B4-BE49-F238E27FC236}">
                  <a16:creationId xmlns:a16="http://schemas.microsoft.com/office/drawing/2014/main" id="{95DFD9A7-E815-7B78-E875-A36581C76F50}"/>
                </a:ext>
              </a:extLst>
            </p:cNvPr>
            <p:cNvSpPr/>
            <p:nvPr/>
          </p:nvSpPr>
          <p:spPr bwMode="auto">
            <a:xfrm>
              <a:off x="845342" y="2314056"/>
              <a:ext cx="2740821" cy="2740821"/>
            </a:xfrm>
            <a:prstGeom prst="pie">
              <a:avLst>
                <a:gd name="adj1" fmla="val 15683609"/>
                <a:gd name="adj2" fmla="val 16770626"/>
              </a:avLst>
            </a:prstGeom>
            <a:solidFill>
              <a:srgbClr val="682E74"/>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46" name="Partial Circle 1245">
              <a:extLst>
                <a:ext uri="{FF2B5EF4-FFF2-40B4-BE49-F238E27FC236}">
                  <a16:creationId xmlns:a16="http://schemas.microsoft.com/office/drawing/2014/main" id="{9145C675-DDB2-3B19-48D2-DC41C055089E}"/>
                </a:ext>
              </a:extLst>
            </p:cNvPr>
            <p:cNvSpPr/>
            <p:nvPr/>
          </p:nvSpPr>
          <p:spPr bwMode="auto">
            <a:xfrm>
              <a:off x="845342" y="2315765"/>
              <a:ext cx="2740821" cy="2740821"/>
            </a:xfrm>
            <a:prstGeom prst="pie">
              <a:avLst>
                <a:gd name="adj1" fmla="val 16756844"/>
                <a:gd name="adj2" fmla="val 17850018"/>
              </a:avLst>
            </a:prstGeom>
            <a:solidFill>
              <a:srgbClr val="FDB338"/>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47" name="Partial Circle 1246">
              <a:extLst>
                <a:ext uri="{FF2B5EF4-FFF2-40B4-BE49-F238E27FC236}">
                  <a16:creationId xmlns:a16="http://schemas.microsoft.com/office/drawing/2014/main" id="{0425D829-3EC9-BE55-CFDE-C1CC34CD912A}"/>
                </a:ext>
              </a:extLst>
            </p:cNvPr>
            <p:cNvSpPr/>
            <p:nvPr/>
          </p:nvSpPr>
          <p:spPr bwMode="auto">
            <a:xfrm>
              <a:off x="847052" y="2315765"/>
              <a:ext cx="2740821" cy="2740821"/>
            </a:xfrm>
            <a:prstGeom prst="pie">
              <a:avLst>
                <a:gd name="adj1" fmla="val 17837214"/>
                <a:gd name="adj2" fmla="val 19135986"/>
              </a:avLst>
            </a:prstGeom>
            <a:solidFill>
              <a:srgbClr val="CDCDCF"/>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48" name="Partial Circle 1247">
              <a:extLst>
                <a:ext uri="{FF2B5EF4-FFF2-40B4-BE49-F238E27FC236}">
                  <a16:creationId xmlns:a16="http://schemas.microsoft.com/office/drawing/2014/main" id="{109E7273-C5BD-CD7C-A15B-2BB13176172A}"/>
                </a:ext>
              </a:extLst>
            </p:cNvPr>
            <p:cNvSpPr/>
            <p:nvPr/>
          </p:nvSpPr>
          <p:spPr bwMode="auto">
            <a:xfrm>
              <a:off x="850470" y="2315765"/>
              <a:ext cx="2740821" cy="2740821"/>
            </a:xfrm>
            <a:prstGeom prst="pie">
              <a:avLst>
                <a:gd name="adj1" fmla="val 19129397"/>
                <a:gd name="adj2" fmla="val 19333745"/>
              </a:avLst>
            </a:prstGeom>
            <a:solidFill>
              <a:srgbClr val="E1471D">
                <a:lumMod val="60000"/>
                <a:lumOff val="40000"/>
              </a:srgbClr>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49" name="Partial Circle 1248">
              <a:extLst>
                <a:ext uri="{FF2B5EF4-FFF2-40B4-BE49-F238E27FC236}">
                  <a16:creationId xmlns:a16="http://schemas.microsoft.com/office/drawing/2014/main" id="{C0D75349-3BFA-6EE1-F965-92E289A56142}"/>
                </a:ext>
              </a:extLst>
            </p:cNvPr>
            <p:cNvSpPr/>
            <p:nvPr/>
          </p:nvSpPr>
          <p:spPr bwMode="auto">
            <a:xfrm>
              <a:off x="847051" y="2314056"/>
              <a:ext cx="2740821" cy="2740821"/>
            </a:xfrm>
            <a:prstGeom prst="pie">
              <a:avLst>
                <a:gd name="adj1" fmla="val 19342202"/>
                <a:gd name="adj2" fmla="val 19559201"/>
              </a:avLst>
            </a:prstGeom>
            <a:solidFill>
              <a:srgbClr val="00823B">
                <a:lumMod val="40000"/>
                <a:lumOff val="60000"/>
              </a:srgbClr>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grpSp>
        <p:nvGrpSpPr>
          <p:cNvPr id="1250" name="Group 1249">
            <a:extLst>
              <a:ext uri="{FF2B5EF4-FFF2-40B4-BE49-F238E27FC236}">
                <a16:creationId xmlns:a16="http://schemas.microsoft.com/office/drawing/2014/main" id="{E50A5DEA-8002-5485-46F4-E5A2D60E7800}"/>
              </a:ext>
            </a:extLst>
          </p:cNvPr>
          <p:cNvGrpSpPr/>
          <p:nvPr/>
        </p:nvGrpSpPr>
        <p:grpSpPr>
          <a:xfrm>
            <a:off x="4021654" y="2985902"/>
            <a:ext cx="1375871" cy="1370744"/>
            <a:chOff x="4021654" y="2985902"/>
            <a:chExt cx="1375871" cy="1370744"/>
          </a:xfrm>
        </p:grpSpPr>
        <p:sp>
          <p:nvSpPr>
            <p:cNvPr id="1251" name="Partial Circle 1250">
              <a:extLst>
                <a:ext uri="{FF2B5EF4-FFF2-40B4-BE49-F238E27FC236}">
                  <a16:creationId xmlns:a16="http://schemas.microsoft.com/office/drawing/2014/main" id="{D3F3141B-7DF0-5B0D-5B7C-03E9D964899A}"/>
                </a:ext>
              </a:extLst>
            </p:cNvPr>
            <p:cNvSpPr/>
            <p:nvPr/>
          </p:nvSpPr>
          <p:spPr bwMode="auto">
            <a:xfrm>
              <a:off x="4025072" y="2985902"/>
              <a:ext cx="1370744" cy="1370744"/>
            </a:xfrm>
            <a:prstGeom prst="pie">
              <a:avLst>
                <a:gd name="adj1" fmla="val 2066689"/>
                <a:gd name="adj2" fmla="val 9950950"/>
              </a:avLst>
            </a:prstGeom>
            <a:solidFill>
              <a:srgbClr val="4DA1BB"/>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52" name="Partial Circle 1251">
              <a:extLst>
                <a:ext uri="{FF2B5EF4-FFF2-40B4-BE49-F238E27FC236}">
                  <a16:creationId xmlns:a16="http://schemas.microsoft.com/office/drawing/2014/main" id="{99919752-5A0D-867A-58E1-92CA100BEAFC}"/>
                </a:ext>
              </a:extLst>
            </p:cNvPr>
            <p:cNvSpPr/>
            <p:nvPr/>
          </p:nvSpPr>
          <p:spPr bwMode="auto">
            <a:xfrm>
              <a:off x="4025072" y="2985902"/>
              <a:ext cx="1370744" cy="1370744"/>
            </a:xfrm>
            <a:prstGeom prst="pie">
              <a:avLst>
                <a:gd name="adj1" fmla="val 9944003"/>
                <a:gd name="adj2" fmla="val 17194098"/>
              </a:avLst>
            </a:prstGeom>
            <a:solidFill>
              <a:srgbClr val="015873">
                <a:lumMod val="60000"/>
                <a:lumOff val="40000"/>
              </a:srgbClr>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53" name="Partial Circle 1252">
              <a:extLst>
                <a:ext uri="{FF2B5EF4-FFF2-40B4-BE49-F238E27FC236}">
                  <a16:creationId xmlns:a16="http://schemas.microsoft.com/office/drawing/2014/main" id="{3B741F0F-095F-6C49-425F-F05DFE5F8D1F}"/>
                </a:ext>
              </a:extLst>
            </p:cNvPr>
            <p:cNvSpPr/>
            <p:nvPr/>
          </p:nvSpPr>
          <p:spPr bwMode="auto">
            <a:xfrm>
              <a:off x="4021654" y="2985902"/>
              <a:ext cx="1370744" cy="1370744"/>
            </a:xfrm>
            <a:prstGeom prst="pie">
              <a:avLst>
                <a:gd name="adj1" fmla="val 17200934"/>
                <a:gd name="adj2" fmla="val 20083622"/>
              </a:avLst>
            </a:prstGeom>
            <a:solidFill>
              <a:srgbClr val="015873">
                <a:lumMod val="40000"/>
                <a:lumOff val="60000"/>
              </a:srgbClr>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54" name="Partial Circle 1253">
              <a:extLst>
                <a:ext uri="{FF2B5EF4-FFF2-40B4-BE49-F238E27FC236}">
                  <a16:creationId xmlns:a16="http://schemas.microsoft.com/office/drawing/2014/main" id="{79A3D9D8-7C12-43DD-89F9-6725646FE3E0}"/>
                </a:ext>
              </a:extLst>
            </p:cNvPr>
            <p:cNvSpPr/>
            <p:nvPr/>
          </p:nvSpPr>
          <p:spPr bwMode="auto">
            <a:xfrm>
              <a:off x="4021655" y="2985902"/>
              <a:ext cx="1370744" cy="1370744"/>
            </a:xfrm>
            <a:prstGeom prst="pie">
              <a:avLst>
                <a:gd name="adj1" fmla="val 20082305"/>
                <a:gd name="adj2" fmla="val 21198709"/>
              </a:avLst>
            </a:prstGeom>
            <a:solidFill>
              <a:srgbClr val="015873">
                <a:lumMod val="20000"/>
                <a:lumOff val="80000"/>
              </a:srgbClr>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55" name="Partial Circle 1254">
              <a:extLst>
                <a:ext uri="{FF2B5EF4-FFF2-40B4-BE49-F238E27FC236}">
                  <a16:creationId xmlns:a16="http://schemas.microsoft.com/office/drawing/2014/main" id="{EF1D2247-CDA2-EC1D-0A9D-27F2729E93F3}"/>
                </a:ext>
              </a:extLst>
            </p:cNvPr>
            <p:cNvSpPr/>
            <p:nvPr/>
          </p:nvSpPr>
          <p:spPr bwMode="auto">
            <a:xfrm>
              <a:off x="4021655" y="2985902"/>
              <a:ext cx="1370744" cy="1370744"/>
            </a:xfrm>
            <a:prstGeom prst="pie">
              <a:avLst>
                <a:gd name="adj1" fmla="val 21200800"/>
                <a:gd name="adj2" fmla="val 765663"/>
              </a:avLst>
            </a:prstGeom>
            <a:solidFill>
              <a:srgbClr val="4DA1BB">
                <a:lumMod val="60000"/>
                <a:lumOff val="40000"/>
              </a:srgbClr>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56" name="Partial Circle 1255">
              <a:extLst>
                <a:ext uri="{FF2B5EF4-FFF2-40B4-BE49-F238E27FC236}">
                  <a16:creationId xmlns:a16="http://schemas.microsoft.com/office/drawing/2014/main" id="{DDFD4A10-5B22-E377-4593-37B86550A5F2}"/>
                </a:ext>
              </a:extLst>
            </p:cNvPr>
            <p:cNvSpPr/>
            <p:nvPr/>
          </p:nvSpPr>
          <p:spPr bwMode="auto">
            <a:xfrm>
              <a:off x="4021655" y="2985902"/>
              <a:ext cx="1370744" cy="1370744"/>
            </a:xfrm>
            <a:prstGeom prst="pie">
              <a:avLst>
                <a:gd name="adj1" fmla="val 773022"/>
                <a:gd name="adj2" fmla="val 1318031"/>
              </a:avLst>
            </a:prstGeom>
            <a:solidFill>
              <a:srgbClr val="4DA1BB">
                <a:lumMod val="40000"/>
                <a:lumOff val="60000"/>
              </a:srgbClr>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57" name="Partial Circle 1256">
              <a:extLst>
                <a:ext uri="{FF2B5EF4-FFF2-40B4-BE49-F238E27FC236}">
                  <a16:creationId xmlns:a16="http://schemas.microsoft.com/office/drawing/2014/main" id="{C47A9ECF-39A1-0DC0-4776-FF068050FD06}"/>
                </a:ext>
              </a:extLst>
            </p:cNvPr>
            <p:cNvSpPr/>
            <p:nvPr/>
          </p:nvSpPr>
          <p:spPr bwMode="auto">
            <a:xfrm>
              <a:off x="4026781" y="2985902"/>
              <a:ext cx="1370744" cy="1370744"/>
            </a:xfrm>
            <a:prstGeom prst="pie">
              <a:avLst>
                <a:gd name="adj1" fmla="val 1338644"/>
                <a:gd name="adj2" fmla="val 2069329"/>
              </a:avLst>
            </a:prstGeom>
            <a:solidFill>
              <a:srgbClr val="4DA1BB">
                <a:lumMod val="20000"/>
                <a:lumOff val="80000"/>
              </a:srgbClr>
            </a:solidFill>
            <a:ln w="0">
              <a:solidFill>
                <a:srgbClr val="00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
        <p:nvSpPr>
          <p:cNvPr id="1258" name="TextBox 1257">
            <a:extLst>
              <a:ext uri="{FF2B5EF4-FFF2-40B4-BE49-F238E27FC236}">
                <a16:creationId xmlns:a16="http://schemas.microsoft.com/office/drawing/2014/main" id="{67A96DB3-C8C5-6CD5-BACD-3017A33A05A2}"/>
              </a:ext>
            </a:extLst>
          </p:cNvPr>
          <p:cNvSpPr txBox="1"/>
          <p:nvPr/>
        </p:nvSpPr>
        <p:spPr bwMode="auto">
          <a:xfrm>
            <a:off x="440498" y="4933168"/>
            <a:ext cx="13695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rPr>
              <a:t>N = 3987</a:t>
            </a:r>
          </a:p>
        </p:txBody>
      </p:sp>
      <p:sp>
        <p:nvSpPr>
          <p:cNvPr id="1259" name="TextBox 1258">
            <a:extLst>
              <a:ext uri="{FF2B5EF4-FFF2-40B4-BE49-F238E27FC236}">
                <a16:creationId xmlns:a16="http://schemas.microsoft.com/office/drawing/2014/main" id="{E77DC75F-F557-7E54-53F2-57791C5897D8}"/>
              </a:ext>
            </a:extLst>
          </p:cNvPr>
          <p:cNvSpPr txBox="1"/>
          <p:nvPr/>
        </p:nvSpPr>
        <p:spPr bwMode="auto">
          <a:xfrm>
            <a:off x="1137780" y="4173255"/>
            <a:ext cx="1665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rPr>
              <a:t>Driver negative</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rPr>
              <a:t>40%</a:t>
            </a:r>
          </a:p>
        </p:txBody>
      </p:sp>
      <p:sp>
        <p:nvSpPr>
          <p:cNvPr id="1260" name="TextBox 1259">
            <a:extLst>
              <a:ext uri="{FF2B5EF4-FFF2-40B4-BE49-F238E27FC236}">
                <a16:creationId xmlns:a16="http://schemas.microsoft.com/office/drawing/2014/main" id="{04AB8DBD-9040-A5AF-C19D-223D81D4A6F7}"/>
              </a:ext>
            </a:extLst>
          </p:cNvPr>
          <p:cNvSpPr txBox="1"/>
          <p:nvPr/>
        </p:nvSpPr>
        <p:spPr bwMode="auto">
          <a:xfrm>
            <a:off x="1175358" y="2945705"/>
            <a:ext cx="891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1" i="1" u="none" strike="noStrike" kern="0" cap="none" spc="0" normalizeH="0" baseline="0" noProof="0" dirty="0">
                <a:ln>
                  <a:noFill/>
                </a:ln>
                <a:solidFill>
                  <a:srgbClr val="FFFFFF"/>
                </a:solidFill>
                <a:effectLst/>
                <a:uLnTx/>
                <a:uFillTx/>
              </a:rPr>
              <a:t>KRAS</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rPr>
              <a:t>23%</a:t>
            </a:r>
          </a:p>
        </p:txBody>
      </p:sp>
      <p:sp>
        <p:nvSpPr>
          <p:cNvPr id="1261" name="TextBox 1260">
            <a:extLst>
              <a:ext uri="{FF2B5EF4-FFF2-40B4-BE49-F238E27FC236}">
                <a16:creationId xmlns:a16="http://schemas.microsoft.com/office/drawing/2014/main" id="{018227E4-1813-2EA5-CB7A-232D884288F8}"/>
              </a:ext>
            </a:extLst>
          </p:cNvPr>
          <p:cNvSpPr txBox="1"/>
          <p:nvPr/>
        </p:nvSpPr>
        <p:spPr bwMode="auto">
          <a:xfrm>
            <a:off x="2636729" y="3446746"/>
            <a:ext cx="933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1" i="1" u="none" strike="noStrike" kern="0" cap="none" spc="0" normalizeH="0" baseline="0" noProof="0" dirty="0">
                <a:ln>
                  <a:noFill/>
                </a:ln>
                <a:solidFill>
                  <a:srgbClr val="FFFFFF"/>
                </a:solidFill>
                <a:effectLst/>
                <a:uLnTx/>
                <a:uFillTx/>
              </a:rPr>
              <a:t>EGFR</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rPr>
              <a:t>19%</a:t>
            </a:r>
          </a:p>
        </p:txBody>
      </p:sp>
      <p:sp>
        <p:nvSpPr>
          <p:cNvPr id="1262" name="TextBox 1261">
            <a:extLst>
              <a:ext uri="{FF2B5EF4-FFF2-40B4-BE49-F238E27FC236}">
                <a16:creationId xmlns:a16="http://schemas.microsoft.com/office/drawing/2014/main" id="{FA0BF694-1509-45F3-5988-B00531BC724D}"/>
              </a:ext>
            </a:extLst>
          </p:cNvPr>
          <p:cNvSpPr txBox="1"/>
          <p:nvPr/>
        </p:nvSpPr>
        <p:spPr bwMode="auto">
          <a:xfrm>
            <a:off x="1761994" y="2315228"/>
            <a:ext cx="891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1" i="1" u="none" strike="noStrike" kern="0" cap="none" spc="0" normalizeH="0" baseline="0" noProof="0" dirty="0">
                <a:ln>
                  <a:noFill/>
                </a:ln>
                <a:solidFill>
                  <a:srgbClr val="FFFFFF"/>
                </a:solidFill>
                <a:effectLst/>
                <a:uLnTx/>
                <a:uFillTx/>
              </a:rPr>
              <a:t>BRAF</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rPr>
              <a:t>5%</a:t>
            </a:r>
          </a:p>
        </p:txBody>
      </p:sp>
      <p:sp>
        <p:nvSpPr>
          <p:cNvPr id="1263" name="TextBox 1262">
            <a:extLst>
              <a:ext uri="{FF2B5EF4-FFF2-40B4-BE49-F238E27FC236}">
                <a16:creationId xmlns:a16="http://schemas.microsoft.com/office/drawing/2014/main" id="{B2CD9A55-FF4A-4DCE-62C0-2CF2010C56C3}"/>
              </a:ext>
            </a:extLst>
          </p:cNvPr>
          <p:cNvSpPr txBox="1"/>
          <p:nvPr/>
        </p:nvSpPr>
        <p:spPr bwMode="auto">
          <a:xfrm>
            <a:off x="2288087" y="2371597"/>
            <a:ext cx="546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1" i="1" u="none" strike="noStrike" kern="0" cap="none" spc="0" normalizeH="0" baseline="0" noProof="0" dirty="0">
                <a:ln>
                  <a:noFill/>
                </a:ln>
                <a:solidFill>
                  <a:srgbClr val="000000"/>
                </a:solidFill>
                <a:effectLst/>
                <a:uLnTx/>
                <a:uFillTx/>
              </a:rPr>
              <a:t>MET</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5%</a:t>
            </a:r>
          </a:p>
        </p:txBody>
      </p:sp>
      <p:sp>
        <p:nvSpPr>
          <p:cNvPr id="1264" name="TextBox 1263">
            <a:extLst>
              <a:ext uri="{FF2B5EF4-FFF2-40B4-BE49-F238E27FC236}">
                <a16:creationId xmlns:a16="http://schemas.microsoft.com/office/drawing/2014/main" id="{711C3A1F-9276-310E-D2E1-5797BDCE2B94}"/>
              </a:ext>
            </a:extLst>
          </p:cNvPr>
          <p:cNvSpPr txBox="1"/>
          <p:nvPr/>
        </p:nvSpPr>
        <p:spPr bwMode="auto">
          <a:xfrm>
            <a:off x="2655517" y="2542786"/>
            <a:ext cx="511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1" i="1" u="none" strike="noStrike" kern="0" cap="none" spc="0" normalizeH="0" baseline="0" noProof="0" dirty="0">
                <a:ln>
                  <a:noFill/>
                </a:ln>
                <a:solidFill>
                  <a:srgbClr val="000000"/>
                </a:solidFill>
                <a:effectLst/>
                <a:uLnTx/>
                <a:uFillTx/>
              </a:rPr>
              <a:t>ALK</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6%</a:t>
            </a:r>
          </a:p>
        </p:txBody>
      </p:sp>
      <p:sp>
        <p:nvSpPr>
          <p:cNvPr id="1265" name="TextBox 1264">
            <a:extLst>
              <a:ext uri="{FF2B5EF4-FFF2-40B4-BE49-F238E27FC236}">
                <a16:creationId xmlns:a16="http://schemas.microsoft.com/office/drawing/2014/main" id="{F90BB8BE-8A8D-A5B8-F1A7-2B297EE66E10}"/>
              </a:ext>
            </a:extLst>
          </p:cNvPr>
          <p:cNvSpPr txBox="1"/>
          <p:nvPr/>
        </p:nvSpPr>
        <p:spPr bwMode="auto">
          <a:xfrm>
            <a:off x="3016685" y="2288090"/>
            <a:ext cx="891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1" i="1" u="none" strike="noStrike" kern="0" cap="none" spc="0" normalizeH="0" baseline="0" noProof="0" dirty="0">
                <a:ln>
                  <a:noFill/>
                </a:ln>
                <a:solidFill>
                  <a:srgbClr val="000000"/>
                </a:solidFill>
                <a:effectLst/>
                <a:uLnTx/>
                <a:uFillTx/>
              </a:rPr>
              <a:t>ROS1</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a:t>
            </a:r>
          </a:p>
        </p:txBody>
      </p:sp>
      <p:sp>
        <p:nvSpPr>
          <p:cNvPr id="1266" name="TextBox 1265">
            <a:extLst>
              <a:ext uri="{FF2B5EF4-FFF2-40B4-BE49-F238E27FC236}">
                <a16:creationId xmlns:a16="http://schemas.microsoft.com/office/drawing/2014/main" id="{31A925F8-A190-B2B4-E187-117FE3474081}"/>
              </a:ext>
            </a:extLst>
          </p:cNvPr>
          <p:cNvSpPr txBox="1"/>
          <p:nvPr/>
        </p:nvSpPr>
        <p:spPr bwMode="auto">
          <a:xfrm>
            <a:off x="3317309" y="2498944"/>
            <a:ext cx="891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1" i="1" u="none" strike="noStrike" kern="0" cap="none" spc="0" normalizeH="0" baseline="0" noProof="0" dirty="0">
                <a:ln>
                  <a:noFill/>
                </a:ln>
                <a:solidFill>
                  <a:srgbClr val="000000"/>
                </a:solidFill>
                <a:effectLst/>
                <a:uLnTx/>
                <a:uFillTx/>
              </a:rPr>
              <a:t>RET</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a:t>
            </a:r>
          </a:p>
        </p:txBody>
      </p:sp>
      <p:cxnSp>
        <p:nvCxnSpPr>
          <p:cNvPr id="1267" name="Straight Connector 1266">
            <a:extLst>
              <a:ext uri="{FF2B5EF4-FFF2-40B4-BE49-F238E27FC236}">
                <a16:creationId xmlns:a16="http://schemas.microsoft.com/office/drawing/2014/main" id="{04815089-6C5C-55FE-5FF1-57A022471041}"/>
              </a:ext>
            </a:extLst>
          </p:cNvPr>
          <p:cNvCxnSpPr/>
          <p:nvPr/>
        </p:nvCxnSpPr>
        <p:spPr bwMode="auto">
          <a:xfrm flipH="1">
            <a:off x="3248416" y="2703534"/>
            <a:ext cx="150313" cy="133611"/>
          </a:xfrm>
          <a:prstGeom prst="line">
            <a:avLst/>
          </a:prstGeom>
          <a:noFill/>
          <a:ln w="28575" cap="flat" cmpd="sng" algn="ctr">
            <a:solidFill>
              <a:srgbClr val="000000"/>
            </a:solidFill>
            <a:prstDash val="solid"/>
            <a:round/>
            <a:headEnd type="none" w="med" len="med"/>
            <a:tailEnd type="none" w="med" len="med"/>
          </a:ln>
          <a:effectLst/>
        </p:spPr>
      </p:cxnSp>
      <p:cxnSp>
        <p:nvCxnSpPr>
          <p:cNvPr id="1268" name="Straight Connector 1267">
            <a:extLst>
              <a:ext uri="{FF2B5EF4-FFF2-40B4-BE49-F238E27FC236}">
                <a16:creationId xmlns:a16="http://schemas.microsoft.com/office/drawing/2014/main" id="{FCA21487-0A28-17EC-EACB-00321399ACD5}"/>
              </a:ext>
            </a:extLst>
          </p:cNvPr>
          <p:cNvCxnSpPr>
            <a:cxnSpLocks/>
          </p:cNvCxnSpPr>
          <p:nvPr/>
        </p:nvCxnSpPr>
        <p:spPr bwMode="auto">
          <a:xfrm flipV="1">
            <a:off x="3302696" y="2814181"/>
            <a:ext cx="315238" cy="85595"/>
          </a:xfrm>
          <a:prstGeom prst="line">
            <a:avLst/>
          </a:prstGeom>
          <a:noFill/>
          <a:ln w="28575" cap="flat" cmpd="sng" algn="ctr">
            <a:solidFill>
              <a:srgbClr val="000000"/>
            </a:solidFill>
            <a:prstDash val="solid"/>
            <a:round/>
            <a:headEnd type="none" w="med" len="med"/>
            <a:tailEnd type="none" w="med" len="med"/>
          </a:ln>
          <a:effectLst/>
        </p:spPr>
      </p:cxnSp>
      <p:sp>
        <p:nvSpPr>
          <p:cNvPr id="1269" name="TextBox 1268">
            <a:extLst>
              <a:ext uri="{FF2B5EF4-FFF2-40B4-BE49-F238E27FC236}">
                <a16:creationId xmlns:a16="http://schemas.microsoft.com/office/drawing/2014/main" id="{957991BA-CEA9-8EE4-AD3F-A7B22DA946EF}"/>
              </a:ext>
            </a:extLst>
          </p:cNvPr>
          <p:cNvSpPr txBox="1"/>
          <p:nvPr/>
        </p:nvSpPr>
        <p:spPr bwMode="auto">
          <a:xfrm>
            <a:off x="4290166" y="3839227"/>
            <a:ext cx="659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rPr>
              <a:t>del19</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7%</a:t>
            </a:r>
          </a:p>
        </p:txBody>
      </p:sp>
      <p:sp>
        <p:nvSpPr>
          <p:cNvPr id="1270" name="TextBox 1269">
            <a:extLst>
              <a:ext uri="{FF2B5EF4-FFF2-40B4-BE49-F238E27FC236}">
                <a16:creationId xmlns:a16="http://schemas.microsoft.com/office/drawing/2014/main" id="{D08FF8AD-3AA0-6F82-92DD-828ECAA42628}"/>
              </a:ext>
            </a:extLst>
          </p:cNvPr>
          <p:cNvSpPr txBox="1"/>
          <p:nvPr/>
        </p:nvSpPr>
        <p:spPr bwMode="auto">
          <a:xfrm>
            <a:off x="4102276" y="3179522"/>
            <a:ext cx="659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rPr>
              <a:t>L858R</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6%</a:t>
            </a:r>
          </a:p>
        </p:txBody>
      </p:sp>
      <p:sp>
        <p:nvSpPr>
          <p:cNvPr id="1271" name="TextBox 1270">
            <a:extLst>
              <a:ext uri="{FF2B5EF4-FFF2-40B4-BE49-F238E27FC236}">
                <a16:creationId xmlns:a16="http://schemas.microsoft.com/office/drawing/2014/main" id="{8DF0A385-761A-363B-56C7-0E788546BCFD}"/>
              </a:ext>
            </a:extLst>
          </p:cNvPr>
          <p:cNvSpPr txBox="1"/>
          <p:nvPr/>
        </p:nvSpPr>
        <p:spPr bwMode="auto">
          <a:xfrm>
            <a:off x="4699525" y="3102452"/>
            <a:ext cx="659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rPr>
              <a:t>Other</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2%</a:t>
            </a:r>
          </a:p>
        </p:txBody>
      </p:sp>
      <p:sp>
        <p:nvSpPr>
          <p:cNvPr id="1272" name="TextBox 1271">
            <a:extLst>
              <a:ext uri="{FF2B5EF4-FFF2-40B4-BE49-F238E27FC236}">
                <a16:creationId xmlns:a16="http://schemas.microsoft.com/office/drawing/2014/main" id="{C37F302D-9C13-C89C-B8D3-08EF50E36CEB}"/>
              </a:ext>
            </a:extLst>
          </p:cNvPr>
          <p:cNvSpPr txBox="1"/>
          <p:nvPr/>
        </p:nvSpPr>
        <p:spPr bwMode="auto">
          <a:xfrm>
            <a:off x="5359056" y="3135681"/>
            <a:ext cx="659704" cy="40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ts val="1200"/>
              </a:lnSpc>
              <a:spcBef>
                <a:spcPts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rPr>
              <a:t>ins20</a:t>
            </a:r>
          </a:p>
          <a:p>
            <a:pPr marL="0" marR="0" lvl="0" indent="0" algn="ctr" defTabSz="914400" eaLnBrk="1" fontAlgn="auto" latinLnBrk="0" hangingPunct="1">
              <a:lnSpc>
                <a:spcPts val="12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a:t>
            </a:r>
          </a:p>
        </p:txBody>
      </p:sp>
      <p:sp>
        <p:nvSpPr>
          <p:cNvPr id="1273" name="TextBox 1272">
            <a:extLst>
              <a:ext uri="{FF2B5EF4-FFF2-40B4-BE49-F238E27FC236}">
                <a16:creationId xmlns:a16="http://schemas.microsoft.com/office/drawing/2014/main" id="{1298DA5F-F535-CD74-3772-01B37AFA0CA9}"/>
              </a:ext>
            </a:extLst>
          </p:cNvPr>
          <p:cNvSpPr txBox="1"/>
          <p:nvPr/>
        </p:nvSpPr>
        <p:spPr bwMode="auto">
          <a:xfrm>
            <a:off x="5438387" y="3473883"/>
            <a:ext cx="659704" cy="40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ts val="1200"/>
              </a:lnSpc>
              <a:spcBef>
                <a:spcPts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rPr>
              <a:t>G719X</a:t>
            </a:r>
          </a:p>
          <a:p>
            <a:pPr marL="0" marR="0" lvl="0" indent="0" algn="ctr" defTabSz="914400" eaLnBrk="1" fontAlgn="auto" latinLnBrk="0" hangingPunct="1">
              <a:lnSpc>
                <a:spcPts val="12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a:t>
            </a:r>
          </a:p>
        </p:txBody>
      </p:sp>
      <p:sp>
        <p:nvSpPr>
          <p:cNvPr id="1274" name="TextBox 1273">
            <a:extLst>
              <a:ext uri="{FF2B5EF4-FFF2-40B4-BE49-F238E27FC236}">
                <a16:creationId xmlns:a16="http://schemas.microsoft.com/office/drawing/2014/main" id="{469DF828-FE47-AD5D-F87A-EE707E9365A5}"/>
              </a:ext>
            </a:extLst>
          </p:cNvPr>
          <p:cNvSpPr txBox="1"/>
          <p:nvPr/>
        </p:nvSpPr>
        <p:spPr bwMode="auto">
          <a:xfrm>
            <a:off x="5350703" y="3809997"/>
            <a:ext cx="659704" cy="40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ts val="1200"/>
              </a:lnSpc>
              <a:spcBef>
                <a:spcPts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rPr>
              <a:t>S768I</a:t>
            </a:r>
          </a:p>
          <a:p>
            <a:pPr marL="0" marR="0" lvl="0" indent="0" algn="ctr" defTabSz="914400" eaLnBrk="1" fontAlgn="auto" latinLnBrk="0" hangingPunct="1">
              <a:lnSpc>
                <a:spcPts val="12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a:t>
            </a:r>
          </a:p>
        </p:txBody>
      </p:sp>
      <p:sp>
        <p:nvSpPr>
          <p:cNvPr id="1275" name="TextBox 1274">
            <a:extLst>
              <a:ext uri="{FF2B5EF4-FFF2-40B4-BE49-F238E27FC236}">
                <a16:creationId xmlns:a16="http://schemas.microsoft.com/office/drawing/2014/main" id="{CFB4A176-38B2-1405-6AC8-EFF57CCCC6F0}"/>
              </a:ext>
            </a:extLst>
          </p:cNvPr>
          <p:cNvSpPr txBox="1"/>
          <p:nvPr/>
        </p:nvSpPr>
        <p:spPr bwMode="auto">
          <a:xfrm>
            <a:off x="5133585" y="4129411"/>
            <a:ext cx="659704" cy="40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ts val="1200"/>
              </a:lnSpc>
              <a:spcBef>
                <a:spcPts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rPr>
              <a:t>L861Q</a:t>
            </a:r>
          </a:p>
          <a:p>
            <a:pPr marL="0" marR="0" lvl="0" indent="0" algn="ctr" defTabSz="914400" eaLnBrk="1" fontAlgn="auto" latinLnBrk="0" hangingPunct="1">
              <a:lnSpc>
                <a:spcPts val="1200"/>
              </a:lnSpc>
              <a:spcBef>
                <a:spcPts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a:t>
            </a:r>
          </a:p>
        </p:txBody>
      </p:sp>
    </p:spTree>
    <p:extLst>
      <p:ext uri="{BB962C8B-B14F-4D97-AF65-F5344CB8AC3E}">
        <p14:creationId xmlns:p14="http://schemas.microsoft.com/office/powerpoint/2010/main" val="929722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FEE582-C395-70AF-12C7-656A4CB4DC4F}"/>
              </a:ext>
            </a:extLst>
          </p:cNvPr>
          <p:cNvSpPr txBox="1">
            <a:spLocks/>
          </p:cNvSpPr>
          <p:nvPr/>
        </p:nvSpPr>
        <p:spPr bwMode="auto">
          <a:xfrm>
            <a:off x="609759" y="238127"/>
            <a:ext cx="10872444"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Recently Approved Second-line Therapies for Pretreated </a:t>
            </a:r>
            <a:r>
              <a:rPr kumimoji="0" lang="en-US" sz="3600" b="1" i="1" u="none" strike="noStrike" kern="0" cap="none" spc="0" normalizeH="0" baseline="0" noProof="0" dirty="0">
                <a:ln>
                  <a:noFill/>
                </a:ln>
                <a:solidFill>
                  <a:srgbClr val="455560"/>
                </a:solidFill>
                <a:effectLst/>
                <a:uLnTx/>
                <a:uFillTx/>
                <a:latin typeface="Calibri" panose="020F0502020204030204" pitchFamily="34" charset="0"/>
                <a:ea typeface="+mj-ea"/>
                <a:cs typeface="+mj-cs"/>
              </a:rPr>
              <a:t>EGFR</a:t>
            </a: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 Ex20ins+ Advanced NSCLC</a:t>
            </a:r>
          </a:p>
        </p:txBody>
      </p:sp>
      <p:graphicFrame>
        <p:nvGraphicFramePr>
          <p:cNvPr id="6" name="Table 4">
            <a:extLst>
              <a:ext uri="{FF2B5EF4-FFF2-40B4-BE49-F238E27FC236}">
                <a16:creationId xmlns:a16="http://schemas.microsoft.com/office/drawing/2014/main" id="{5AFBD375-CEAA-E572-D63D-955A9FD94978}"/>
              </a:ext>
            </a:extLst>
          </p:cNvPr>
          <p:cNvGraphicFramePr>
            <a:graphicFrameLocks/>
          </p:cNvGraphicFramePr>
          <p:nvPr>
            <p:extLst>
              <p:ext uri="{D42A27DB-BD31-4B8C-83A1-F6EECF244321}">
                <p14:modId xmlns:p14="http://schemas.microsoft.com/office/powerpoint/2010/main" val="3380029231"/>
              </p:ext>
            </p:extLst>
          </p:nvPr>
        </p:nvGraphicFramePr>
        <p:xfrm>
          <a:off x="495300" y="1598613"/>
          <a:ext cx="11263313" cy="3667760"/>
        </p:xfrm>
        <a:graphic>
          <a:graphicData uri="http://schemas.openxmlformats.org/drawingml/2006/table">
            <a:tbl>
              <a:tblPr firstRow="1" bandRow="1"/>
              <a:tblGrid>
                <a:gridCol w="1642155">
                  <a:extLst>
                    <a:ext uri="{9D8B030D-6E8A-4147-A177-3AD203B41FA5}">
                      <a16:colId xmlns:a16="http://schemas.microsoft.com/office/drawing/2014/main" val="2913438677"/>
                    </a:ext>
                  </a:extLst>
                </a:gridCol>
                <a:gridCol w="4661683">
                  <a:extLst>
                    <a:ext uri="{9D8B030D-6E8A-4147-A177-3AD203B41FA5}">
                      <a16:colId xmlns:a16="http://schemas.microsoft.com/office/drawing/2014/main" val="3873962406"/>
                    </a:ext>
                  </a:extLst>
                </a:gridCol>
                <a:gridCol w="4959475">
                  <a:extLst>
                    <a:ext uri="{9D8B030D-6E8A-4147-A177-3AD203B41FA5}">
                      <a16:colId xmlns:a16="http://schemas.microsoft.com/office/drawing/2014/main" val="3900516942"/>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1471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a:latin typeface="Calibri" panose="020F0502020204030204" pitchFamily="34" charset="0"/>
                          <a:cs typeface="Calibri" panose="020F0502020204030204" pitchFamily="34" charset="0"/>
                        </a:rPr>
                        <a:t>Amivantamab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1471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a:latin typeface="Calibri" panose="020F0502020204030204" pitchFamily="34" charset="0"/>
                          <a:cs typeface="Calibri" panose="020F0502020204030204" pitchFamily="34" charset="0"/>
                        </a:rPr>
                        <a:t>Mobocertinib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2620989984"/>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a:solidFill>
                            <a:schemeClr val="bg1"/>
                          </a:solidFill>
                          <a:latin typeface="Calibri" panose="020F0502020204030204" pitchFamily="34" charset="0"/>
                          <a:cs typeface="Calibri" panose="020F0502020204030204" pitchFamily="34" charset="0"/>
                        </a:rPr>
                        <a:t>MoA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DCDC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Fully humanized, bispecific IgG1 Ab </a:t>
                      </a:r>
                      <a:b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b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targeting </a:t>
                      </a:r>
                      <a:r>
                        <a:rPr kumimoji="0" lang="en-US" sz="18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EGFR</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mutations and </a:t>
                      </a:r>
                      <a:r>
                        <a:rPr kumimoji="0" lang="en-US" sz="18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MET</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mutations/amplifications via receptor degradation, immune cell–directing activity, inhibition of ligand binding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DCDC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First-in-class, irreversible EGFR TKI that targets </a:t>
                      </a:r>
                      <a:r>
                        <a:rPr kumimoji="0" lang="en-US" sz="18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EGFR</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ex20ins mutations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3917394164"/>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a:solidFill>
                            <a:schemeClr val="bg1"/>
                          </a:solidFill>
                          <a:latin typeface="Calibri" panose="020F0502020204030204" pitchFamily="34" charset="0"/>
                          <a:cs typeface="Calibri" panose="020F0502020204030204" pitchFamily="34" charset="0"/>
                        </a:rPr>
                        <a:t>Administration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a:solidFill>
                            <a:schemeClr val="bg1"/>
                          </a:solidFill>
                          <a:latin typeface="Calibri" panose="020F0502020204030204" pitchFamily="34" charset="0"/>
                          <a:cs typeface="Calibri" panose="020F0502020204030204" pitchFamily="34" charset="0"/>
                        </a:rPr>
                        <a:t>IV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a:solidFill>
                            <a:schemeClr val="bg1"/>
                          </a:solidFill>
                          <a:latin typeface="Calibri" panose="020F0502020204030204" pitchFamily="34" charset="0"/>
                          <a:cs typeface="Calibri" panose="020F0502020204030204" pitchFamily="34" charset="0"/>
                        </a:rPr>
                        <a:t>Oral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597820369"/>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a:solidFill>
                            <a:schemeClr val="bg1"/>
                          </a:solidFill>
                          <a:latin typeface="Calibri" panose="020F0502020204030204" pitchFamily="34" charset="0"/>
                          <a:cs typeface="Calibri" panose="020F0502020204030204" pitchFamily="34" charset="0"/>
                        </a:rPr>
                        <a:t>Efficacy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ORR,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mDoR, mo</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mPFS, mo</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mOS, mo</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CDC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a:solidFill>
                            <a:schemeClr val="bg1"/>
                          </a:solidFill>
                          <a:latin typeface="Calibri" panose="020F0502020204030204" pitchFamily="34" charset="0"/>
                          <a:cs typeface="Calibri" panose="020F0502020204030204" pitchFamily="34" charset="0"/>
                        </a:rPr>
                        <a:t>(CHRYSALIS: N = 81; postplatinum population)</a:t>
                      </a:r>
                    </a:p>
                    <a:p>
                      <a:pPr algn="ctr"/>
                      <a:r>
                        <a:rPr lang="en-US" dirty="0">
                          <a:solidFill>
                            <a:schemeClr val="bg1"/>
                          </a:solidFill>
                          <a:latin typeface="Calibri" panose="020F0502020204030204" pitchFamily="34" charset="0"/>
                          <a:cs typeface="Calibri" panose="020F0502020204030204" pitchFamily="34" charset="0"/>
                        </a:rPr>
                        <a:t>40</a:t>
                      </a:r>
                    </a:p>
                    <a:p>
                      <a:pPr algn="ctr"/>
                      <a:r>
                        <a:rPr lang="en-US" dirty="0">
                          <a:solidFill>
                            <a:schemeClr val="bg1"/>
                          </a:solidFill>
                          <a:latin typeface="Calibri" panose="020F0502020204030204" pitchFamily="34" charset="0"/>
                          <a:cs typeface="Calibri" panose="020F0502020204030204" pitchFamily="34" charset="0"/>
                        </a:rPr>
                        <a:t>11.1</a:t>
                      </a:r>
                    </a:p>
                    <a:p>
                      <a:pPr algn="ctr"/>
                      <a:r>
                        <a:rPr lang="en-US" dirty="0">
                          <a:solidFill>
                            <a:schemeClr val="bg1"/>
                          </a:solidFill>
                          <a:latin typeface="Calibri" panose="020F0502020204030204" pitchFamily="34" charset="0"/>
                          <a:cs typeface="Calibri" panose="020F0502020204030204" pitchFamily="34" charset="0"/>
                        </a:rPr>
                        <a:t>8.3</a:t>
                      </a:r>
                    </a:p>
                    <a:p>
                      <a:pPr algn="ctr"/>
                      <a:r>
                        <a:rPr lang="en-US" dirty="0">
                          <a:solidFill>
                            <a:schemeClr val="bg1"/>
                          </a:solidFill>
                          <a:latin typeface="Calibri" panose="020F0502020204030204" pitchFamily="34" charset="0"/>
                          <a:cs typeface="Calibri" panose="020F0502020204030204" pitchFamily="34" charset="0"/>
                        </a:rPr>
                        <a:t>22.8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CDC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a:solidFill>
                            <a:schemeClr val="bg1"/>
                          </a:solidFill>
                          <a:latin typeface="Calibri" panose="020F0502020204030204" pitchFamily="34" charset="0"/>
                          <a:cs typeface="Calibri" panose="020F0502020204030204" pitchFamily="34" charset="0"/>
                        </a:rPr>
                        <a:t>(Study 101: N = 114; platinum-pretreated cohort)</a:t>
                      </a:r>
                    </a:p>
                    <a:p>
                      <a:pPr algn="ctr"/>
                      <a:r>
                        <a:rPr lang="en-US" dirty="0">
                          <a:solidFill>
                            <a:schemeClr val="bg1"/>
                          </a:solidFill>
                          <a:latin typeface="Calibri" panose="020F0502020204030204" pitchFamily="34" charset="0"/>
                          <a:cs typeface="Calibri" panose="020F0502020204030204" pitchFamily="34" charset="0"/>
                        </a:rPr>
                        <a:t>28</a:t>
                      </a:r>
                    </a:p>
                    <a:p>
                      <a:pPr algn="ctr"/>
                      <a:r>
                        <a:rPr lang="en-US" dirty="0">
                          <a:solidFill>
                            <a:schemeClr val="bg1"/>
                          </a:solidFill>
                          <a:latin typeface="Calibri" panose="020F0502020204030204" pitchFamily="34" charset="0"/>
                          <a:cs typeface="Calibri" panose="020F0502020204030204" pitchFamily="34" charset="0"/>
                        </a:rPr>
                        <a:t>17.5</a:t>
                      </a:r>
                    </a:p>
                    <a:p>
                      <a:pPr algn="ctr"/>
                      <a:r>
                        <a:rPr lang="en-US" dirty="0">
                          <a:solidFill>
                            <a:schemeClr val="bg1"/>
                          </a:solidFill>
                          <a:latin typeface="Calibri" panose="020F0502020204030204" pitchFamily="34" charset="0"/>
                          <a:cs typeface="Calibri" panose="020F0502020204030204" pitchFamily="34" charset="0"/>
                        </a:rPr>
                        <a:t>7.3</a:t>
                      </a:r>
                    </a:p>
                    <a:p>
                      <a:pPr algn="ctr"/>
                      <a:r>
                        <a:rPr lang="en-US" dirty="0">
                          <a:solidFill>
                            <a:schemeClr val="bg1"/>
                          </a:solidFill>
                          <a:latin typeface="Calibri" panose="020F0502020204030204" pitchFamily="34" charset="0"/>
                          <a:cs typeface="Calibri" panose="020F0502020204030204" pitchFamily="34" charset="0"/>
                        </a:rPr>
                        <a:t>24.0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3471459249"/>
                  </a:ext>
                </a:extLst>
              </a:tr>
            </a:tbl>
          </a:graphicData>
        </a:graphic>
      </p:graphicFrame>
      <p:sp>
        <p:nvSpPr>
          <p:cNvPr id="7" name="Text Box 15">
            <a:extLst>
              <a:ext uri="{FF2B5EF4-FFF2-40B4-BE49-F238E27FC236}">
                <a16:creationId xmlns:a16="http://schemas.microsoft.com/office/drawing/2014/main" id="{9F402D21-2A7E-5075-3177-30C13ACBA2D8}"/>
              </a:ext>
            </a:extLst>
          </p:cNvPr>
          <p:cNvSpPr txBox="1">
            <a:spLocks noChangeArrowheads="1"/>
          </p:cNvSpPr>
          <p:nvPr/>
        </p:nvSpPr>
        <p:spPr bwMode="auto">
          <a:xfrm>
            <a:off x="412750" y="6388915"/>
            <a:ext cx="8867601"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rgbClr val="455560"/>
                </a:solidFill>
                <a:latin typeface="Calibri" panose="020F0502020204030204" pitchFamily="34" charset="0"/>
                <a:cs typeface="Arial" panose="020B0604020202020204" pitchFamily="34" charset="0"/>
              </a:rPr>
              <a:t>Park. JCO. 2021;39:3391. Amivantamab PI. Zhou. JAMA Oncol. 2021;7:e214761.   </a:t>
            </a:r>
          </a:p>
        </p:txBody>
      </p:sp>
      <p:sp>
        <p:nvSpPr>
          <p:cNvPr id="8" name="Content Placeholder 2">
            <a:extLst>
              <a:ext uri="{FF2B5EF4-FFF2-40B4-BE49-F238E27FC236}">
                <a16:creationId xmlns:a16="http://schemas.microsoft.com/office/drawing/2014/main" id="{5D1DD2AE-5FDC-9305-A401-51240A6C843D}"/>
              </a:ext>
            </a:extLst>
          </p:cNvPr>
          <p:cNvSpPr txBox="1">
            <a:spLocks/>
          </p:cNvSpPr>
          <p:nvPr/>
        </p:nvSpPr>
        <p:spPr bwMode="auto">
          <a:xfrm>
            <a:off x="613156" y="5249472"/>
            <a:ext cx="1049578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defPPr>
              <a:defRPr lang="en-US"/>
            </a:defPPr>
            <a:lvl1pPr marL="285750" marR="0" lvl="0" indent="-285750" defTabSz="914400" latinLnBrk="0">
              <a:lnSpc>
                <a:spcPct val="100000"/>
              </a:lnSpc>
              <a:spcBef>
                <a:spcPct val="50000"/>
              </a:spcBef>
              <a:buClrTx/>
              <a:buSzTx/>
              <a:buFont typeface="Wingdings" panose="05000000000000000000" pitchFamily="2" charset="2"/>
              <a:buChar char="§"/>
              <a:tabLst/>
              <a:defRPr kumimoji="0" sz="2000" b="0" i="0" u="none" strike="noStrike" cap="none" spc="0" normalizeH="0" baseline="0">
                <a:ln>
                  <a:noFill/>
                </a:ln>
                <a:solidFill>
                  <a:srgbClr val="000000"/>
                </a:solidFill>
                <a:effectLst/>
                <a:uLnTx/>
                <a:uFillTx/>
                <a:latin typeface="Calibri" panose="020F0502020204030204" pitchFamily="34" charset="0"/>
              </a:defRPr>
            </a:lvl1pPr>
          </a:lstStyle>
          <a:p>
            <a:pPr eaLnBrk="0" fontAlgn="base" hangingPunct="0">
              <a:spcAft>
                <a:spcPct val="0"/>
              </a:spcAft>
              <a:defRPr/>
            </a:pPr>
            <a:r>
              <a:rPr lang="en-US" sz="2200" dirty="0">
                <a:cs typeface="Arial" panose="020B0604020202020204" pitchFamily="34" charset="0"/>
              </a:rPr>
              <a:t>Both agents FDA approved for treatment of adult patients with advanced NSCLC and </a:t>
            </a:r>
            <a:r>
              <a:rPr lang="en-US" sz="2200" i="1" dirty="0">
                <a:cs typeface="Arial" panose="020B0604020202020204" pitchFamily="34" charset="0"/>
              </a:rPr>
              <a:t>EGFR</a:t>
            </a:r>
            <a:r>
              <a:rPr lang="en-US" sz="2200" dirty="0">
                <a:cs typeface="Arial" panose="020B0604020202020204" pitchFamily="34" charset="0"/>
              </a:rPr>
              <a:t> ex20ins mutations whose disease has progressed on or after platinum-based chemotherapy</a:t>
            </a:r>
          </a:p>
        </p:txBody>
      </p:sp>
    </p:spTree>
    <p:extLst>
      <p:ext uri="{BB962C8B-B14F-4D97-AF65-F5344CB8AC3E}">
        <p14:creationId xmlns:p14="http://schemas.microsoft.com/office/powerpoint/2010/main" val="2485140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561BE7-BFA5-713F-B06C-AA9B012702A2}"/>
              </a:ext>
            </a:extLst>
          </p:cNvPr>
          <p:cNvSpPr txBox="1">
            <a:spLocks noChangeArrowheads="1"/>
          </p:cNvSpPr>
          <p:nvPr/>
        </p:nvSpPr>
        <p:spPr bwMode="auto">
          <a:xfrm>
            <a:off x="609759" y="238127"/>
            <a:ext cx="10872445"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What Is </a:t>
            </a:r>
            <a:r>
              <a:rPr kumimoji="0" lang="en-US" altLang="en-US" sz="3600" b="1" u="none" strike="noStrike" kern="0" cap="none" spc="0" normalizeH="0" baseline="0" noProof="0" dirty="0">
                <a:ln>
                  <a:noFill/>
                </a:ln>
                <a:solidFill>
                  <a:srgbClr val="455560"/>
                </a:solidFill>
                <a:effectLst/>
                <a:uLnTx/>
                <a:uFillTx/>
                <a:latin typeface="Calibri" panose="020F0502020204030204" pitchFamily="34" charset="0"/>
                <a:ea typeface="+mj-ea"/>
                <a:cs typeface="+mj-cs"/>
              </a:rPr>
              <a:t>HER2-</a:t>
            </a:r>
            <a:r>
              <a:rPr kumimoji="0" lang="en-US" alt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Positive NSCLC? </a:t>
            </a:r>
            <a:endParaRPr kumimoji="0" lang="en-US" altLang="en-US" sz="3600" b="1" i="1" u="none" strike="noStrike" kern="0" cap="none" spc="0" normalizeH="0" baseline="0" noProof="0" dirty="0">
              <a:ln>
                <a:noFill/>
              </a:ln>
              <a:solidFill>
                <a:srgbClr val="455560"/>
              </a:solidFill>
              <a:effectLst/>
              <a:uLnTx/>
              <a:uFillTx/>
              <a:latin typeface="Calibri" panose="020F0502020204030204" pitchFamily="34" charset="0"/>
              <a:ea typeface="+mj-ea"/>
              <a:cs typeface="+mj-cs"/>
            </a:endParaRPr>
          </a:p>
        </p:txBody>
      </p:sp>
      <p:sp>
        <p:nvSpPr>
          <p:cNvPr id="10" name="Content Placeholder 2">
            <a:extLst>
              <a:ext uri="{FF2B5EF4-FFF2-40B4-BE49-F238E27FC236}">
                <a16:creationId xmlns:a16="http://schemas.microsoft.com/office/drawing/2014/main" id="{9687D129-11E0-8F84-0658-5BC4A4CC95E3}"/>
              </a:ext>
            </a:extLst>
          </p:cNvPr>
          <p:cNvSpPr txBox="1">
            <a:spLocks noChangeArrowheads="1"/>
          </p:cNvSpPr>
          <p:nvPr/>
        </p:nvSpPr>
        <p:spPr bwMode="auto">
          <a:xfrm>
            <a:off x="601820" y="1510731"/>
            <a:ext cx="5894230" cy="4678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342900" marR="0" lvl="0" indent="-342900" algn="l" defTabSz="914400" rtl="0" eaLnBrk="1" fontAlgn="base" latinLnBrk="0" hangingPunct="1">
              <a:lnSpc>
                <a:spcPct val="90000"/>
              </a:lnSpc>
              <a:spcBef>
                <a:spcPts val="400"/>
              </a:spcBef>
              <a:spcAft>
                <a:spcPts val="800"/>
              </a:spcAft>
              <a:buClr>
                <a:srgbClr val="000000"/>
              </a:buClr>
              <a:buSzTx/>
              <a:buFont typeface="Wingdings" panose="05000000000000000000" pitchFamily="2" charset="2"/>
              <a:buChar char="§"/>
              <a:tabLst/>
              <a:defRPr/>
            </a:pPr>
            <a:r>
              <a:rPr kumimoji="0" lang="en-US" altLang="en-US" sz="22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HER2</a:t>
            </a:r>
            <a:r>
              <a:rPr kumimoji="0" lang="en-US" alt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mutations: 2.6%, more common in </a:t>
            </a:r>
            <a:br>
              <a:rPr kumimoji="0" lang="en-US" alt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alt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never-smokers (71%)</a:t>
            </a:r>
            <a:r>
              <a:rPr lang="en-US" altLang="en-US" sz="2200" kern="0" baseline="30000" dirty="0">
                <a:solidFill>
                  <a:srgbClr val="000000"/>
                </a:solidFill>
              </a:rPr>
              <a:t>1</a:t>
            </a:r>
            <a:endParaRPr kumimoji="0" lang="en-US" altLang="en-US" sz="2200" b="0" i="0" u="none" strike="noStrike" kern="0" cap="none" spc="0" normalizeH="0" baseline="30000" noProof="0" dirty="0">
              <a:ln>
                <a:noFill/>
              </a:ln>
              <a:solidFill>
                <a:srgbClr val="000000"/>
              </a:solidFill>
              <a:effectLst/>
              <a:uLnTx/>
              <a:uFillTx/>
              <a:latin typeface="Calibri" panose="020F0502020204030204" pitchFamily="34" charset="0"/>
              <a:ea typeface="+mn-ea"/>
              <a:cs typeface="+mn-cs"/>
            </a:endParaRPr>
          </a:p>
          <a:p>
            <a:pPr marL="742950" marR="0" lvl="1" indent="-285750" algn="l" defTabSz="914400" rtl="0" eaLnBrk="1" fontAlgn="base" latinLnBrk="0" hangingPunct="1">
              <a:lnSpc>
                <a:spcPct val="90000"/>
              </a:lnSpc>
              <a:spcBef>
                <a:spcPts val="400"/>
              </a:spcBef>
              <a:spcAft>
                <a:spcPts val="800"/>
              </a:spcAft>
              <a:buClr>
                <a:srgbClr val="000000"/>
              </a:buClr>
              <a:buSzTx/>
              <a:buFont typeface="Arial" panose="020B0604020202020204" pitchFamily="34" charset="0"/>
              <a:buChar char="‒"/>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rPr>
              <a:t>n = 920 from LCMC tested for </a:t>
            </a:r>
            <a:r>
              <a:rPr kumimoji="0" lang="en-US" altLang="en-US" sz="2000" b="0" i="1" u="none" strike="noStrike" kern="0" cap="none" spc="0" normalizeH="0" baseline="0" noProof="0" dirty="0">
                <a:ln>
                  <a:noFill/>
                </a:ln>
                <a:solidFill>
                  <a:srgbClr val="000000"/>
                </a:solidFill>
                <a:effectLst/>
                <a:uLnTx/>
                <a:uFillTx/>
                <a:latin typeface="Calibri" panose="020F0502020204030204" pitchFamily="34" charset="0"/>
              </a:rPr>
              <a:t>HER2 </a:t>
            </a:r>
            <a:r>
              <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rPr>
              <a:t>mutations</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alt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HER2 overexpression (2+/3+): 23% of NSCLC</a:t>
            </a:r>
            <a:r>
              <a:rPr lang="en-US" altLang="en-US" sz="2200" kern="0" baseline="30000" dirty="0">
                <a:solidFill>
                  <a:srgbClr val="000000"/>
                </a:solidFill>
              </a:rPr>
              <a:t>2</a:t>
            </a:r>
            <a:endParaRPr kumimoji="0" lang="en-US" alt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742950" marR="0" lvl="1" indent="-285750" algn="l" defTabSz="914400" rtl="0" eaLnBrk="1" fontAlgn="base" latinLnBrk="0" hangingPunct="1">
              <a:lnSpc>
                <a:spcPct val="90000"/>
              </a:lnSpc>
              <a:spcBef>
                <a:spcPts val="1000"/>
              </a:spcBef>
              <a:spcAft>
                <a:spcPts val="700"/>
              </a:spcAft>
              <a:buClr>
                <a:srgbClr val="000000"/>
              </a:buClr>
              <a:buSzTx/>
              <a:buFont typeface="Arial" panose="020B0604020202020204" pitchFamily="34" charset="0"/>
              <a:buChar char="‒"/>
              <a:tabLst/>
              <a:defRPr/>
            </a:pPr>
            <a:r>
              <a:rPr kumimoji="0" lang="en-US" altLang="en-US" sz="2001" b="0" i="0" u="none" strike="noStrike" kern="0" cap="none" spc="0" normalizeH="0" baseline="0" noProof="0" dirty="0">
                <a:ln>
                  <a:noFill/>
                </a:ln>
                <a:solidFill>
                  <a:srgbClr val="000000"/>
                </a:solidFill>
                <a:effectLst/>
                <a:uLnTx/>
                <a:uFillTx/>
                <a:latin typeface="Calibri" panose="020F0502020204030204" pitchFamily="34" charset="0"/>
              </a:rPr>
              <a:t>High (3+) expression: 4%</a:t>
            </a:r>
            <a:endParaRPr kumimoji="0" lang="en-US" altLang="en-US" sz="2001" b="0" i="0" u="none" strike="noStrike" kern="0" cap="none" spc="0" normalizeH="0" baseline="30000" noProof="0" dirty="0">
              <a:ln>
                <a:noFill/>
              </a:ln>
              <a:solidFill>
                <a:srgbClr val="000000"/>
              </a:solidFill>
              <a:effectLst/>
              <a:uLnTx/>
              <a:uFillTx/>
              <a:latin typeface="Calibri" panose="020F0502020204030204" pitchFamily="34" charset="0"/>
            </a:endParaRPr>
          </a:p>
          <a:p>
            <a:pPr marL="342900" marR="0" lvl="0" indent="-342900" algn="l" defTabSz="914400" rtl="0" eaLnBrk="1" fontAlgn="base" latinLnBrk="0" hangingPunct="1">
              <a:lnSpc>
                <a:spcPct val="90000"/>
              </a:lnSpc>
              <a:spcBef>
                <a:spcPts val="400"/>
              </a:spcBef>
              <a:spcAft>
                <a:spcPts val="800"/>
              </a:spcAft>
              <a:buClr>
                <a:srgbClr val="000000"/>
              </a:buClr>
              <a:buSzTx/>
              <a:buFont typeface="Wingdings" panose="05000000000000000000" pitchFamily="2" charset="2"/>
              <a:buChar char="§"/>
              <a:tabLst/>
              <a:defRPr/>
            </a:pPr>
            <a:r>
              <a:rPr kumimoji="0" lang="en-US" altLang="en-US" sz="22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HER2 </a:t>
            </a:r>
            <a:r>
              <a:rPr lang="en-US" altLang="en-US" sz="2200" kern="0" dirty="0">
                <a:solidFill>
                  <a:srgbClr val="000000"/>
                </a:solidFill>
              </a:rPr>
              <a:t>gene </a:t>
            </a:r>
            <a:r>
              <a:rPr kumimoji="0" lang="en-US" alt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amplification: 22%</a:t>
            </a:r>
            <a:r>
              <a:rPr lang="en-US" altLang="en-US" sz="2200" kern="0" baseline="30000" dirty="0">
                <a:solidFill>
                  <a:srgbClr val="000000"/>
                </a:solidFill>
              </a:rPr>
              <a:t>2</a:t>
            </a:r>
            <a:endParaRPr kumimoji="0" lang="en-US" alt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742950" marR="0" lvl="1" indent="-285750" algn="l" defTabSz="914400" rtl="0" eaLnBrk="1" fontAlgn="base" latinLnBrk="0" hangingPunct="1">
              <a:lnSpc>
                <a:spcPct val="90000"/>
              </a:lnSpc>
              <a:spcBef>
                <a:spcPts val="400"/>
              </a:spcBef>
              <a:spcAft>
                <a:spcPts val="800"/>
              </a:spcAft>
              <a:buClr>
                <a:srgbClr val="000000"/>
              </a:buClr>
              <a:buSzTx/>
              <a:buFont typeface="Arial" panose="020B0604020202020204" pitchFamily="34" charset="0"/>
              <a:buChar char="‒"/>
              <a:tabLst/>
              <a:defRPr/>
            </a:pPr>
            <a:r>
              <a:rPr kumimoji="0" lang="en-US" altLang="en-US" sz="2001" b="0" i="0" u="none" strike="noStrike" kern="0" cap="none" spc="0" normalizeH="0" baseline="0" noProof="0" dirty="0">
                <a:ln>
                  <a:noFill/>
                </a:ln>
                <a:solidFill>
                  <a:srgbClr val="000000"/>
                </a:solidFill>
                <a:effectLst/>
                <a:uLnTx/>
                <a:uFillTx/>
                <a:latin typeface="Calibri" panose="020F0502020204030204" pitchFamily="34" charset="0"/>
              </a:rPr>
              <a:t>High amplification: ~7%</a:t>
            </a:r>
            <a:endParaRPr kumimoji="0" lang="en-US" altLang="en-US" sz="2200" b="0" i="0" u="none" strike="noStrike" kern="0" cap="none" spc="0" normalizeH="0" baseline="0" noProof="0" dirty="0">
              <a:ln>
                <a:noFill/>
              </a:ln>
              <a:solidFill>
                <a:srgbClr val="000000"/>
              </a:solidFill>
              <a:effectLst/>
              <a:uLnTx/>
              <a:uFillTx/>
              <a:latin typeface="Calibri" panose="020F0502020204030204" pitchFamily="34" charset="0"/>
            </a:endParaRPr>
          </a:p>
          <a:p>
            <a:pPr marL="342900" marR="0" lvl="0" indent="-342900" algn="l" defTabSz="914400" rtl="0" eaLnBrk="1" fontAlgn="base" latinLnBrk="0" hangingPunct="1">
              <a:lnSpc>
                <a:spcPct val="90000"/>
              </a:lnSpc>
              <a:spcBef>
                <a:spcPts val="400"/>
              </a:spcBef>
              <a:spcAft>
                <a:spcPts val="800"/>
              </a:spcAft>
              <a:buClr>
                <a:srgbClr val="000000"/>
              </a:buClr>
              <a:buSzTx/>
              <a:buFont typeface="Wingdings" panose="05000000000000000000" pitchFamily="2" charset="2"/>
              <a:buChar char="§"/>
              <a:tabLst/>
              <a:defRPr/>
            </a:pPr>
            <a:r>
              <a:rPr kumimoji="0" lang="en-US" alt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Actionable target</a:t>
            </a:r>
          </a:p>
          <a:p>
            <a:pPr marL="742950" marR="0" lvl="1" indent="-285750" algn="l" defTabSz="914400" rtl="0" eaLnBrk="1" fontAlgn="base" latinLnBrk="0" hangingPunct="1">
              <a:lnSpc>
                <a:spcPct val="90000"/>
              </a:lnSpc>
              <a:spcBef>
                <a:spcPts val="400"/>
              </a:spcBef>
              <a:spcAft>
                <a:spcPts val="800"/>
              </a:spcAft>
              <a:buClr>
                <a:srgbClr val="000000"/>
              </a:buClr>
              <a:buSzTx/>
              <a:buFont typeface="Arial" panose="020B0604020202020204" pitchFamily="34" charset="0"/>
              <a:buChar char="‒"/>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rPr>
              <a:t>Pan-HER TKIs with efficacy</a:t>
            </a:r>
          </a:p>
          <a:p>
            <a:pPr marL="742950" marR="0" lvl="1" indent="-285750" algn="l" defTabSz="914400" rtl="0" eaLnBrk="1" fontAlgn="base" latinLnBrk="0" hangingPunct="1">
              <a:lnSpc>
                <a:spcPct val="90000"/>
              </a:lnSpc>
              <a:spcBef>
                <a:spcPts val="400"/>
              </a:spcBef>
              <a:spcAft>
                <a:spcPts val="800"/>
              </a:spcAft>
              <a:buClr>
                <a:srgbClr val="000000"/>
              </a:buClr>
              <a:buSzTx/>
              <a:buFont typeface="Arial" panose="020B0604020202020204" pitchFamily="34" charset="0"/>
              <a:buChar char="‒"/>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rPr>
              <a:t>Balanced by wt EGFR toxicity</a:t>
            </a:r>
          </a:p>
          <a:p>
            <a:pPr marL="342900" marR="0" lvl="0" indent="-342900" algn="l" defTabSz="914400" rtl="0" eaLnBrk="1" fontAlgn="base" latinLnBrk="0" hangingPunct="1">
              <a:lnSpc>
                <a:spcPct val="90000"/>
              </a:lnSpc>
              <a:spcBef>
                <a:spcPts val="400"/>
              </a:spcBef>
              <a:spcAft>
                <a:spcPts val="800"/>
              </a:spcAft>
              <a:buClr>
                <a:srgbClr val="000000"/>
              </a:buClr>
              <a:buSzTx/>
              <a:buFont typeface="Wingdings" panose="05000000000000000000" pitchFamily="2" charset="2"/>
              <a:buChar char="§"/>
              <a:tabLst/>
              <a:defRPr/>
            </a:pPr>
            <a:endParaRPr kumimoji="0" lang="en-US" alt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Text Box 15">
            <a:extLst>
              <a:ext uri="{FF2B5EF4-FFF2-40B4-BE49-F238E27FC236}">
                <a16:creationId xmlns:a16="http://schemas.microsoft.com/office/drawing/2014/main" id="{5394DFB6-750E-1081-1FF4-F8B833768C98}"/>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rgbClr val="455560"/>
                </a:solidFill>
                <a:latin typeface="Calibri" panose="020F0502020204030204" pitchFamily="34" charset="0"/>
              </a:rPr>
              <a:t>1. Pillai. Cancer. 2017;123:4099. 2. Pellegrini. Clin Cancer Res. 2003;9:3645. </a:t>
            </a:r>
            <a:endParaRPr lang="en-US" altLang="en-US" sz="1200" b="0" dirty="0">
              <a:solidFill>
                <a:srgbClr val="455560"/>
              </a:solidFill>
              <a:latin typeface="Calibri" panose="020F0502020204030204" pitchFamily="34" charset="0"/>
            </a:endParaRPr>
          </a:p>
        </p:txBody>
      </p:sp>
      <p:graphicFrame>
        <p:nvGraphicFramePr>
          <p:cNvPr id="12" name="Group 32">
            <a:extLst>
              <a:ext uri="{FF2B5EF4-FFF2-40B4-BE49-F238E27FC236}">
                <a16:creationId xmlns:a16="http://schemas.microsoft.com/office/drawing/2014/main" id="{56248444-4D88-8FC2-9207-35A9D7AB3286}"/>
              </a:ext>
            </a:extLst>
          </p:cNvPr>
          <p:cNvGraphicFramePr>
            <a:graphicFrameLocks noGrp="1"/>
          </p:cNvGraphicFramePr>
          <p:nvPr>
            <p:extLst>
              <p:ext uri="{D42A27DB-BD31-4B8C-83A1-F6EECF244321}">
                <p14:modId xmlns:p14="http://schemas.microsoft.com/office/powerpoint/2010/main" val="1810366099"/>
              </p:ext>
            </p:extLst>
          </p:nvPr>
        </p:nvGraphicFramePr>
        <p:xfrm>
          <a:off x="6511815" y="1598037"/>
          <a:ext cx="5229571" cy="4114880"/>
        </p:xfrm>
        <a:graphic>
          <a:graphicData uri="http://schemas.openxmlformats.org/drawingml/2006/table">
            <a:tbl>
              <a:tblPr/>
              <a:tblGrid>
                <a:gridCol w="2329257">
                  <a:extLst>
                    <a:ext uri="{9D8B030D-6E8A-4147-A177-3AD203B41FA5}">
                      <a16:colId xmlns:a16="http://schemas.microsoft.com/office/drawing/2014/main" val="20000"/>
                    </a:ext>
                  </a:extLst>
                </a:gridCol>
                <a:gridCol w="1428886">
                  <a:extLst>
                    <a:ext uri="{9D8B030D-6E8A-4147-A177-3AD203B41FA5}">
                      <a16:colId xmlns:a16="http://schemas.microsoft.com/office/drawing/2014/main" val="574617546"/>
                    </a:ext>
                  </a:extLst>
                </a:gridCol>
                <a:gridCol w="1471428">
                  <a:extLst>
                    <a:ext uri="{9D8B030D-6E8A-4147-A177-3AD203B41FA5}">
                      <a16:colId xmlns:a16="http://schemas.microsoft.com/office/drawing/2014/main" val="2449082757"/>
                    </a:ext>
                  </a:extLst>
                </a:gridCol>
              </a:tblGrid>
              <a:tr h="3479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Characteristic</a:t>
                      </a:r>
                      <a:r>
                        <a:rPr kumimoji="0" lang="en-US" sz="1600" b="1" i="0" u="none" strike="noStrike" cap="none" normalizeH="0" baseline="30000" dirty="0">
                          <a:ln>
                            <a:noFill/>
                          </a:ln>
                          <a:solidFill>
                            <a:schemeClr val="tx1"/>
                          </a:solidFill>
                          <a:effectLst/>
                          <a:latin typeface="Calibri" panose="020F0502020204030204" pitchFamily="34" charset="0"/>
                        </a:rPr>
                        <a: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1" u="none" strike="noStrike" cap="none" normalizeH="0" baseline="0" dirty="0">
                          <a:ln>
                            <a:noFill/>
                          </a:ln>
                          <a:solidFill>
                            <a:schemeClr val="tx1"/>
                          </a:solidFill>
                          <a:effectLst/>
                          <a:latin typeface="Calibri" panose="020F0502020204030204" pitchFamily="34" charset="0"/>
                        </a:rPr>
                        <a:t>HER2</a:t>
                      </a:r>
                      <a:r>
                        <a:rPr kumimoji="0" lang="en-US" sz="1600" b="1" i="0" u="none" strike="noStrike" cap="none" normalizeH="0" baseline="0" dirty="0">
                          <a:ln>
                            <a:noFill/>
                          </a:ln>
                          <a:solidFill>
                            <a:schemeClr val="tx1"/>
                          </a:solidFill>
                          <a:effectLst/>
                          <a:latin typeface="Calibri" panose="020F0502020204030204" pitchFamily="34" charset="0"/>
                        </a:rPr>
                        <a:t>+ Cohort</a:t>
                      </a:r>
                      <a:br>
                        <a:rPr kumimoji="0" lang="en-US" sz="1600" b="1" i="0" u="none" strike="noStrike" cap="none" normalizeH="0" baseline="0" dirty="0">
                          <a:ln>
                            <a:noFill/>
                          </a:ln>
                          <a:solidFill>
                            <a:schemeClr val="tx1"/>
                          </a:solidFill>
                          <a:effectLst/>
                          <a:latin typeface="Calibri" panose="020F0502020204030204" pitchFamily="34" charset="0"/>
                        </a:rPr>
                      </a:br>
                      <a:r>
                        <a:rPr kumimoji="0" lang="en-US" sz="1600" b="1" i="0" u="none" strike="noStrike" cap="none" normalizeH="0" baseline="0" dirty="0">
                          <a:ln>
                            <a:noFill/>
                          </a:ln>
                          <a:solidFill>
                            <a:schemeClr val="tx1"/>
                          </a:solidFill>
                          <a:effectLst/>
                          <a:latin typeface="Calibri" panose="020F0502020204030204" pitchFamily="34" charset="0"/>
                        </a:rPr>
                        <a:t>(n = 24)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1" u="none" strike="noStrike" cap="none" normalizeH="0" baseline="0" dirty="0">
                          <a:ln>
                            <a:noFill/>
                          </a:ln>
                          <a:solidFill>
                            <a:schemeClr val="tx1"/>
                          </a:solidFill>
                          <a:effectLst/>
                          <a:latin typeface="Calibri" panose="020F0502020204030204" pitchFamily="34" charset="0"/>
                        </a:rPr>
                        <a:t>HER2</a:t>
                      </a:r>
                      <a:r>
                        <a:rPr kumimoji="0" lang="en-US" sz="1600" b="1" i="0" u="none" strike="noStrike" cap="none" normalizeH="0" baseline="0" dirty="0">
                          <a:ln>
                            <a:noFill/>
                          </a:ln>
                          <a:solidFill>
                            <a:schemeClr val="tx1"/>
                          </a:solidFill>
                          <a:effectLst/>
                          <a:latin typeface="Calibri" panose="020F0502020204030204" pitchFamily="34" charset="0"/>
                        </a:rPr>
                        <a:t>- Cohort</a:t>
                      </a:r>
                      <a:br>
                        <a:rPr kumimoji="0" lang="en-US" sz="1600" b="1" i="0" u="none" strike="noStrike" cap="none" normalizeH="0" baseline="0" dirty="0">
                          <a:ln>
                            <a:noFill/>
                          </a:ln>
                          <a:solidFill>
                            <a:schemeClr val="tx1"/>
                          </a:solidFill>
                          <a:effectLst/>
                          <a:latin typeface="Calibri" panose="020F0502020204030204" pitchFamily="34" charset="0"/>
                        </a:rPr>
                      </a:br>
                      <a:r>
                        <a:rPr kumimoji="0" lang="en-US" sz="1600" b="1" i="0" u="none" strike="noStrike" cap="none" normalizeH="0" baseline="0" dirty="0">
                          <a:ln>
                            <a:noFill/>
                          </a:ln>
                          <a:solidFill>
                            <a:schemeClr val="tx1"/>
                          </a:solidFill>
                          <a:effectLst/>
                          <a:latin typeface="Calibri" panose="020F0502020204030204" pitchFamily="34" charset="0"/>
                        </a:rPr>
                        <a:t>(n = 896)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3122330440"/>
                  </a:ext>
                </a:extLst>
              </a:tr>
              <a:tr h="2627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Male/female, n (%)</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 (41.7)/</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14 (58.3)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364 (40.6)/</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532 (59.4)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1"/>
                  </a:ext>
                </a:extLst>
              </a:tr>
              <a:tr h="2627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Median age, yr (range)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62 (37-73)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61 (18-88)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2627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Stage at diagnosis, 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I-IIIA</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IIIB</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IV</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Unknown</a:t>
                      </a:r>
                      <a:endPar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4 (16.7)</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 (12.5)</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17 (70.8)</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230 (25.7)</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66 (7.4)</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578 (64.5)</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21 (2.3)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277188635"/>
                  </a:ext>
                </a:extLst>
              </a:tr>
              <a:tr h="2627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Tobacco use, 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Never</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Former</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Current</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Unknown</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17 (70.8)</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6 (25)</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1 (4.2)</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288 (32.1)</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539 (60.2)</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65 (7.3)</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 (0.4)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3019856961"/>
                  </a:ext>
                </a:extLst>
              </a:tr>
            </a:tbl>
          </a:graphicData>
        </a:graphic>
      </p:graphicFrame>
    </p:spTree>
    <p:extLst>
      <p:ext uri="{BB962C8B-B14F-4D97-AF65-F5344CB8AC3E}">
        <p14:creationId xmlns:p14="http://schemas.microsoft.com/office/powerpoint/2010/main" val="2884103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BAFECF5-42CC-D30D-579A-08A9F5776919}"/>
              </a:ext>
            </a:extLst>
          </p:cNvPr>
          <p:cNvSpPr txBox="1">
            <a:spLocks/>
          </p:cNvSpPr>
          <p:nvPr/>
        </p:nvSpPr>
        <p:spPr bwMode="auto">
          <a:xfrm>
            <a:off x="609759" y="238128"/>
            <a:ext cx="10872444"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97"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597" b="1">
                <a:solidFill>
                  <a:schemeClr val="tx2"/>
                </a:solidFill>
                <a:latin typeface="Arial" charset="0"/>
              </a:defRPr>
            </a:lvl2pPr>
            <a:lvl3pPr algn="l" rtl="0" eaLnBrk="1" fontAlgn="base" hangingPunct="1">
              <a:spcBef>
                <a:spcPct val="0"/>
              </a:spcBef>
              <a:spcAft>
                <a:spcPct val="0"/>
              </a:spcAft>
              <a:defRPr sz="3597" b="1">
                <a:solidFill>
                  <a:schemeClr val="tx2"/>
                </a:solidFill>
                <a:latin typeface="Arial" charset="0"/>
              </a:defRPr>
            </a:lvl3pPr>
            <a:lvl4pPr algn="l" rtl="0" eaLnBrk="1" fontAlgn="base" hangingPunct="1">
              <a:spcBef>
                <a:spcPct val="0"/>
              </a:spcBef>
              <a:spcAft>
                <a:spcPct val="0"/>
              </a:spcAft>
              <a:defRPr sz="3597" b="1">
                <a:solidFill>
                  <a:schemeClr val="tx2"/>
                </a:solidFill>
                <a:latin typeface="Arial" charset="0"/>
              </a:defRPr>
            </a:lvl4pPr>
            <a:lvl5pPr algn="l" rtl="0" eaLnBrk="1" fontAlgn="base" hangingPunct="1">
              <a:spcBef>
                <a:spcPct val="0"/>
              </a:spcBef>
              <a:spcAft>
                <a:spcPct val="0"/>
              </a:spcAft>
              <a:defRPr sz="3597" b="1">
                <a:solidFill>
                  <a:schemeClr val="tx2"/>
                </a:solidFill>
                <a:latin typeface="Arial" charset="0"/>
              </a:defRPr>
            </a:lvl5pPr>
            <a:lvl6pPr marL="456777" algn="l" rtl="0" eaLnBrk="1" fontAlgn="base" hangingPunct="1">
              <a:spcBef>
                <a:spcPct val="0"/>
              </a:spcBef>
              <a:spcAft>
                <a:spcPct val="0"/>
              </a:spcAft>
              <a:defRPr sz="3497" b="1">
                <a:solidFill>
                  <a:schemeClr val="tx2"/>
                </a:solidFill>
                <a:latin typeface="Arial" charset="0"/>
              </a:defRPr>
            </a:lvl6pPr>
            <a:lvl7pPr marL="913554" algn="l" rtl="0" eaLnBrk="1" fontAlgn="base" hangingPunct="1">
              <a:spcBef>
                <a:spcPct val="0"/>
              </a:spcBef>
              <a:spcAft>
                <a:spcPct val="0"/>
              </a:spcAft>
              <a:defRPr sz="3497" b="1">
                <a:solidFill>
                  <a:schemeClr val="tx2"/>
                </a:solidFill>
                <a:latin typeface="Arial" charset="0"/>
              </a:defRPr>
            </a:lvl7pPr>
            <a:lvl8pPr marL="1370331" algn="l" rtl="0" eaLnBrk="1" fontAlgn="base" hangingPunct="1">
              <a:spcBef>
                <a:spcPct val="0"/>
              </a:spcBef>
              <a:spcAft>
                <a:spcPct val="0"/>
              </a:spcAft>
              <a:defRPr sz="3497" b="1">
                <a:solidFill>
                  <a:schemeClr val="tx2"/>
                </a:solidFill>
                <a:latin typeface="Arial" charset="0"/>
              </a:defRPr>
            </a:lvl8pPr>
            <a:lvl9pPr marL="1827108" algn="l" rtl="0" eaLnBrk="1" fontAlgn="base" hangingPunct="1">
              <a:spcBef>
                <a:spcPct val="0"/>
              </a:spcBef>
              <a:spcAft>
                <a:spcPct val="0"/>
              </a:spcAft>
              <a:defRPr sz="3497"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97"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Targeting </a:t>
            </a:r>
            <a:r>
              <a:rPr kumimoji="0" lang="en-US" sz="3597" b="1" i="1" u="none" strike="noStrike" kern="0" cap="none" spc="0" normalizeH="0" baseline="0" noProof="0" dirty="0">
                <a:ln>
                  <a:noFill/>
                </a:ln>
                <a:solidFill>
                  <a:srgbClr val="455560"/>
                </a:solidFill>
                <a:effectLst/>
                <a:uLnTx/>
                <a:uFillTx/>
                <a:latin typeface="Calibri" panose="020F0502020204030204" pitchFamily="34" charset="0"/>
                <a:ea typeface="+mj-ea"/>
                <a:cs typeface="+mj-cs"/>
              </a:rPr>
              <a:t>HER2</a:t>
            </a:r>
            <a:r>
              <a:rPr kumimoji="0" lang="en-US" sz="3597"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 Exon 20 Insertions in NSCLC: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97"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Several Agents Under Active Investigation</a:t>
            </a:r>
          </a:p>
        </p:txBody>
      </p:sp>
      <p:graphicFrame>
        <p:nvGraphicFramePr>
          <p:cNvPr id="9" name="Group 3">
            <a:extLst>
              <a:ext uri="{FF2B5EF4-FFF2-40B4-BE49-F238E27FC236}">
                <a16:creationId xmlns:a16="http://schemas.microsoft.com/office/drawing/2014/main" id="{6C34A213-8083-766C-6C7B-11FF0F378FC6}"/>
              </a:ext>
            </a:extLst>
          </p:cNvPr>
          <p:cNvGraphicFramePr>
            <a:graphicFrameLocks/>
          </p:cNvGraphicFramePr>
          <p:nvPr>
            <p:extLst>
              <p:ext uri="{D42A27DB-BD31-4B8C-83A1-F6EECF244321}">
                <p14:modId xmlns:p14="http://schemas.microsoft.com/office/powerpoint/2010/main" val="2672648123"/>
              </p:ext>
            </p:extLst>
          </p:nvPr>
        </p:nvGraphicFramePr>
        <p:xfrm>
          <a:off x="1966826" y="1605139"/>
          <a:ext cx="8246225" cy="3566256"/>
        </p:xfrm>
        <a:graphic>
          <a:graphicData uri="http://schemas.openxmlformats.org/drawingml/2006/table">
            <a:tbl>
              <a:tblPr/>
              <a:tblGrid>
                <a:gridCol w="1717219">
                  <a:extLst>
                    <a:ext uri="{9D8B030D-6E8A-4147-A177-3AD203B41FA5}">
                      <a16:colId xmlns:a16="http://schemas.microsoft.com/office/drawing/2014/main" val="20000"/>
                    </a:ext>
                  </a:extLst>
                </a:gridCol>
                <a:gridCol w="1509256">
                  <a:extLst>
                    <a:ext uri="{9D8B030D-6E8A-4147-A177-3AD203B41FA5}">
                      <a16:colId xmlns:a16="http://schemas.microsoft.com/office/drawing/2014/main" val="2461047999"/>
                    </a:ext>
                  </a:extLst>
                </a:gridCol>
                <a:gridCol w="945423">
                  <a:extLst>
                    <a:ext uri="{9D8B030D-6E8A-4147-A177-3AD203B41FA5}">
                      <a16:colId xmlns:a16="http://schemas.microsoft.com/office/drawing/2014/main" val="3733200067"/>
                    </a:ext>
                  </a:extLst>
                </a:gridCol>
                <a:gridCol w="1980889">
                  <a:extLst>
                    <a:ext uri="{9D8B030D-6E8A-4147-A177-3AD203B41FA5}">
                      <a16:colId xmlns:a16="http://schemas.microsoft.com/office/drawing/2014/main" val="2824018452"/>
                    </a:ext>
                  </a:extLst>
                </a:gridCol>
                <a:gridCol w="2093438">
                  <a:extLst>
                    <a:ext uri="{9D8B030D-6E8A-4147-A177-3AD203B41FA5}">
                      <a16:colId xmlns:a16="http://schemas.microsoft.com/office/drawing/2014/main" val="2916387187"/>
                    </a:ext>
                  </a:extLst>
                </a:gridCol>
              </a:tblGrid>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Drug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MoA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ORR,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Median PFS, Mo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Poziotinib</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TKI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90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27.8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5.5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T-DM1</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HER2-targeted ADC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44.0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5.0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T-DXd in HER2 mutation</a:t>
                      </a:r>
                      <a:r>
                        <a:rPr kumimoji="0" lang="en-US" sz="1800" b="1" i="0" u="none" strike="noStrike" cap="none" normalizeH="0" baseline="30000" dirty="0">
                          <a:ln>
                            <a:noFill/>
                          </a:ln>
                          <a:solidFill>
                            <a:schemeClr val="bg2">
                              <a:lumMod val="10000"/>
                            </a:schemeClr>
                          </a:solidFill>
                          <a:effectLst/>
                          <a:latin typeface="Calibri" panose="020F0502020204030204" pitchFamily="34" charset="0"/>
                        </a:rPr>
                        <a:t>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HER2-targeted ADC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91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55.0*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8.2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3115975776"/>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T-DXd in HER2 overexpressing</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HER2-targeted ADC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24.5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5.4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3899557081"/>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Tarloxotinib</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Hypoxia activated pan-HER TKI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44.0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NR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665609511"/>
                  </a:ext>
                </a:extLst>
              </a:tr>
            </a:tbl>
          </a:graphicData>
        </a:graphic>
      </p:graphicFrame>
      <p:sp>
        <p:nvSpPr>
          <p:cNvPr id="10" name="Text Box 15">
            <a:extLst>
              <a:ext uri="{FF2B5EF4-FFF2-40B4-BE49-F238E27FC236}">
                <a16:creationId xmlns:a16="http://schemas.microsoft.com/office/drawing/2014/main" id="{E9B61A33-6DF3-0468-C2CC-459554B77148}"/>
              </a:ext>
            </a:extLst>
          </p:cNvPr>
          <p:cNvSpPr txBox="1">
            <a:spLocks noChangeArrowheads="1"/>
          </p:cNvSpPr>
          <p:nvPr/>
        </p:nvSpPr>
        <p:spPr bwMode="auto">
          <a:xfrm>
            <a:off x="412750" y="6182440"/>
            <a:ext cx="8985250"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rgbClr val="455560"/>
                </a:solidFill>
                <a:latin typeface="Calibri" panose="020F0502020204030204" pitchFamily="34" charset="0"/>
                <a:cs typeface="Arial" panose="020B0604020202020204" pitchFamily="34" charset="0"/>
              </a:rPr>
              <a:t>1. Le. JCO. 2022;40:710. 2. Li. JCO. 2018;36:2532. 3. Li. NEJM 2022;386:241. </a:t>
            </a:r>
            <a:br>
              <a:rPr lang="en-US" altLang="en-US" sz="1200" b="0" spc="-10" dirty="0">
                <a:solidFill>
                  <a:srgbClr val="455560"/>
                </a:solidFill>
                <a:latin typeface="Calibri" panose="020F0502020204030204" pitchFamily="34" charset="0"/>
                <a:cs typeface="Arial" panose="020B0604020202020204" pitchFamily="34" charset="0"/>
              </a:rPr>
            </a:br>
            <a:r>
              <a:rPr lang="en-US" altLang="en-US" sz="1200" b="0" spc="-10" dirty="0">
                <a:solidFill>
                  <a:srgbClr val="455560"/>
                </a:solidFill>
                <a:latin typeface="Calibri" panose="020F0502020204030204" pitchFamily="34" charset="0"/>
                <a:cs typeface="Arial" panose="020B0604020202020204" pitchFamily="34" charset="0"/>
              </a:rPr>
              <a:t>4. Nakagawa. ESMO 2021. Abstr OA04.05. </a:t>
            </a:r>
            <a:r>
              <a:rPr lang="en-US" altLang="en-US" sz="1200" b="0" spc="-10" dirty="0">
                <a:solidFill>
                  <a:srgbClr val="455560"/>
                </a:solidFill>
                <a:latin typeface="Calibri" panose="020F0502020204030204" pitchFamily="34" charset="0"/>
              </a:rPr>
              <a:t>5. Liu. ESMO 2020; Abstr LBA61.</a:t>
            </a:r>
            <a:endParaRPr lang="en-US" altLang="en-US" sz="1200" b="0" dirty="0">
              <a:solidFill>
                <a:srgbClr val="455560"/>
              </a:solidFill>
              <a:latin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16651446-1793-1C9C-0E4B-710505C63FB2}"/>
              </a:ext>
            </a:extLst>
          </p:cNvPr>
          <p:cNvSpPr txBox="1"/>
          <p:nvPr/>
        </p:nvSpPr>
        <p:spPr bwMode="auto">
          <a:xfrm>
            <a:off x="1966826" y="2955575"/>
            <a:ext cx="8246224" cy="646331"/>
          </a:xfrm>
          <a:prstGeom prst="rect">
            <a:avLst/>
          </a:prstGeom>
          <a:noFill/>
          <a:ln w="38100" algn="ctr">
            <a:solidFill>
              <a:srgbClr val="E1471D"/>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algn="l">
              <a:lnSpc>
                <a:spcPct val="100000"/>
              </a:lnSpc>
              <a:spcBef>
                <a:spcPct val="50000"/>
              </a:spcBef>
              <a:spcAft>
                <a:spcPct val="0"/>
              </a:spcAft>
              <a:buClrTx/>
              <a:buFontTx/>
              <a:buNone/>
            </a:pPr>
            <a:endParaRPr lang="en-US" sz="3600" b="0" dirty="0">
              <a:solidFill>
                <a:schemeClr val="bg1"/>
              </a:solidFill>
              <a:latin typeface="Calibri" panose="020F0502020204030204" pitchFamily="34" charset="0"/>
            </a:endParaRPr>
          </a:p>
        </p:txBody>
      </p:sp>
      <p:sp>
        <p:nvSpPr>
          <p:cNvPr id="11" name="Content Placeholder 2">
            <a:extLst>
              <a:ext uri="{FF2B5EF4-FFF2-40B4-BE49-F238E27FC236}">
                <a16:creationId xmlns:a16="http://schemas.microsoft.com/office/drawing/2014/main" id="{6A6DAABD-4C7C-234F-B3AD-F022319AFAA0}"/>
              </a:ext>
            </a:extLst>
          </p:cNvPr>
          <p:cNvSpPr txBox="1">
            <a:spLocks/>
          </p:cNvSpPr>
          <p:nvPr/>
        </p:nvSpPr>
        <p:spPr bwMode="auto">
          <a:xfrm>
            <a:off x="1966826" y="5192927"/>
            <a:ext cx="69401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defPPr>
              <a:defRPr lang="en-US"/>
            </a:defPPr>
            <a:lvl1pPr marL="285750" marR="0" lvl="0" indent="-285750" defTabSz="914400" latinLnBrk="0">
              <a:lnSpc>
                <a:spcPct val="100000"/>
              </a:lnSpc>
              <a:spcBef>
                <a:spcPct val="50000"/>
              </a:spcBef>
              <a:buClrTx/>
              <a:buSzTx/>
              <a:buFont typeface="Wingdings" panose="05000000000000000000" pitchFamily="2" charset="2"/>
              <a:buChar char="§"/>
              <a:tabLst/>
              <a:defRPr kumimoji="0" sz="2000" b="0" i="0" u="none" strike="noStrike" cap="none" spc="0" normalizeH="0" baseline="0">
                <a:ln>
                  <a:noFill/>
                </a:ln>
                <a:solidFill>
                  <a:srgbClr val="000000"/>
                </a:solidFill>
                <a:effectLst/>
                <a:uLnTx/>
                <a:uFillTx/>
                <a:latin typeface="Calibri" panose="020F0502020204030204" pitchFamily="34" charset="0"/>
              </a:defRPr>
            </a:lvl1pPr>
          </a:lstStyle>
          <a:p>
            <a:pPr marL="0" indent="0" eaLnBrk="0" fontAlgn="base" hangingPunct="0">
              <a:spcAft>
                <a:spcPct val="0"/>
              </a:spcAft>
              <a:buNone/>
              <a:defRPr/>
            </a:pPr>
            <a:r>
              <a:rPr lang="en-US" sz="1400" dirty="0">
                <a:cs typeface="Arial" panose="020B0604020202020204" pitchFamily="34" charset="0"/>
              </a:rPr>
              <a:t>*Median duration of response: 9.3 mo.</a:t>
            </a:r>
          </a:p>
        </p:txBody>
      </p:sp>
    </p:spTree>
    <p:extLst>
      <p:ext uri="{BB962C8B-B14F-4D97-AF65-F5344CB8AC3E}">
        <p14:creationId xmlns:p14="http://schemas.microsoft.com/office/powerpoint/2010/main" val="1572718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D136AA20-63D0-243A-A79E-CF5218C38438}"/>
              </a:ext>
            </a:extLst>
          </p:cNvPr>
          <p:cNvCxnSpPr>
            <a:cxnSpLocks/>
            <a:stCxn id="45" idx="0"/>
          </p:cNvCxnSpPr>
          <p:nvPr/>
        </p:nvCxnSpPr>
        <p:spPr>
          <a:xfrm>
            <a:off x="1841738" y="3063005"/>
            <a:ext cx="0" cy="2375770"/>
          </a:xfrm>
          <a:prstGeom prst="straightConnector1">
            <a:avLst/>
          </a:prstGeom>
          <a:noFill/>
          <a:ln w="28575" cap="flat" cmpd="sng" algn="ctr">
            <a:solidFill>
              <a:srgbClr val="000000"/>
            </a:solidFill>
            <a:prstDash val="solid"/>
            <a:headEnd type="none" w="med" len="med"/>
            <a:tailEnd type="triangle" w="med" len="med"/>
          </a:ln>
          <a:effectLst/>
        </p:spPr>
      </p:cxnSp>
      <p:cxnSp>
        <p:nvCxnSpPr>
          <p:cNvPr id="3" name="Straight Arrow Connector 2">
            <a:extLst>
              <a:ext uri="{FF2B5EF4-FFF2-40B4-BE49-F238E27FC236}">
                <a16:creationId xmlns:a16="http://schemas.microsoft.com/office/drawing/2014/main" id="{DDCF4764-12AB-4A1D-930D-D283F5A8C21C}"/>
              </a:ext>
            </a:extLst>
          </p:cNvPr>
          <p:cNvCxnSpPr>
            <a:cxnSpLocks/>
          </p:cNvCxnSpPr>
          <p:nvPr/>
        </p:nvCxnSpPr>
        <p:spPr>
          <a:xfrm>
            <a:off x="5364150" y="2368204"/>
            <a:ext cx="0" cy="3070571"/>
          </a:xfrm>
          <a:prstGeom prst="straightConnector1">
            <a:avLst/>
          </a:prstGeom>
          <a:noFill/>
          <a:ln w="28575" cap="flat" cmpd="sng" algn="ctr">
            <a:solidFill>
              <a:srgbClr val="000000"/>
            </a:solidFill>
            <a:prstDash val="solid"/>
            <a:headEnd type="none" w="med" len="med"/>
            <a:tailEnd type="triangle" w="med" len="med"/>
          </a:ln>
          <a:effectLst/>
        </p:spPr>
      </p:cxnSp>
      <p:cxnSp>
        <p:nvCxnSpPr>
          <p:cNvPr id="4" name="Straight Arrow Connector 3">
            <a:extLst>
              <a:ext uri="{FF2B5EF4-FFF2-40B4-BE49-F238E27FC236}">
                <a16:creationId xmlns:a16="http://schemas.microsoft.com/office/drawing/2014/main" id="{027FB4BB-BD52-D953-28C0-562AD537806E}"/>
              </a:ext>
            </a:extLst>
          </p:cNvPr>
          <p:cNvCxnSpPr>
            <a:cxnSpLocks/>
          </p:cNvCxnSpPr>
          <p:nvPr/>
        </p:nvCxnSpPr>
        <p:spPr>
          <a:xfrm>
            <a:off x="6672876" y="2371053"/>
            <a:ext cx="0" cy="3074316"/>
          </a:xfrm>
          <a:prstGeom prst="straightConnector1">
            <a:avLst/>
          </a:prstGeom>
          <a:noFill/>
          <a:ln w="28575" cap="flat" cmpd="sng" algn="ctr">
            <a:solidFill>
              <a:srgbClr val="000000"/>
            </a:solidFill>
            <a:prstDash val="solid"/>
            <a:headEnd type="none" w="med" len="med"/>
            <a:tailEnd type="triangle" w="med" len="med"/>
          </a:ln>
          <a:effectLst/>
        </p:spPr>
      </p:cxnSp>
      <p:cxnSp>
        <p:nvCxnSpPr>
          <p:cNvPr id="5" name="Straight Arrow Connector 4">
            <a:extLst>
              <a:ext uri="{FF2B5EF4-FFF2-40B4-BE49-F238E27FC236}">
                <a16:creationId xmlns:a16="http://schemas.microsoft.com/office/drawing/2014/main" id="{1A23273D-AC7E-0763-2458-42970103CA33}"/>
              </a:ext>
            </a:extLst>
          </p:cNvPr>
          <p:cNvCxnSpPr>
            <a:cxnSpLocks/>
          </p:cNvCxnSpPr>
          <p:nvPr/>
        </p:nvCxnSpPr>
        <p:spPr>
          <a:xfrm>
            <a:off x="4104424" y="2276764"/>
            <a:ext cx="0" cy="3166651"/>
          </a:xfrm>
          <a:prstGeom prst="straightConnector1">
            <a:avLst/>
          </a:prstGeom>
          <a:noFill/>
          <a:ln w="28575" cap="flat" cmpd="sng" algn="ctr">
            <a:solidFill>
              <a:srgbClr val="000000"/>
            </a:solidFill>
            <a:prstDash val="solid"/>
            <a:headEnd type="none" w="med" len="med"/>
            <a:tailEnd type="triangle" w="med" len="med"/>
          </a:ln>
          <a:effectLst/>
        </p:spPr>
      </p:cxnSp>
      <p:cxnSp>
        <p:nvCxnSpPr>
          <p:cNvPr id="6" name="Straight Arrow Connector 5">
            <a:extLst>
              <a:ext uri="{FF2B5EF4-FFF2-40B4-BE49-F238E27FC236}">
                <a16:creationId xmlns:a16="http://schemas.microsoft.com/office/drawing/2014/main" id="{1896FFE3-631D-916C-597D-F875D88F690C}"/>
              </a:ext>
            </a:extLst>
          </p:cNvPr>
          <p:cNvCxnSpPr>
            <a:cxnSpLocks/>
          </p:cNvCxnSpPr>
          <p:nvPr/>
        </p:nvCxnSpPr>
        <p:spPr>
          <a:xfrm>
            <a:off x="11124920" y="2377166"/>
            <a:ext cx="0" cy="3064296"/>
          </a:xfrm>
          <a:prstGeom prst="straightConnector1">
            <a:avLst/>
          </a:prstGeom>
          <a:noFill/>
          <a:ln w="28575" cap="flat" cmpd="sng" algn="ctr">
            <a:solidFill>
              <a:srgbClr val="000000"/>
            </a:solidFill>
            <a:prstDash val="solid"/>
            <a:headEnd type="none" w="med" len="med"/>
            <a:tailEnd type="triangle" w="med" len="med"/>
          </a:ln>
          <a:effectLst/>
        </p:spPr>
      </p:cxnSp>
      <p:sp>
        <p:nvSpPr>
          <p:cNvPr id="7" name="Title 1">
            <a:extLst>
              <a:ext uri="{FF2B5EF4-FFF2-40B4-BE49-F238E27FC236}">
                <a16:creationId xmlns:a16="http://schemas.microsoft.com/office/drawing/2014/main" id="{7661AC30-30AB-4FE6-608D-652BD2CD9464}"/>
              </a:ext>
            </a:extLst>
          </p:cNvPr>
          <p:cNvSpPr txBox="1">
            <a:spLocks/>
          </p:cNvSpPr>
          <p:nvPr/>
        </p:nvSpPr>
        <p:spPr bwMode="auto">
          <a:xfrm>
            <a:off x="609759" y="238127"/>
            <a:ext cx="11141055"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2022 Treatment Paradigm for Molecular Biomarker–Positive Advanced NSCLC</a:t>
            </a:r>
          </a:p>
        </p:txBody>
      </p:sp>
      <p:sp>
        <p:nvSpPr>
          <p:cNvPr id="8" name="TextBox 7">
            <a:extLst>
              <a:ext uri="{FF2B5EF4-FFF2-40B4-BE49-F238E27FC236}">
                <a16:creationId xmlns:a16="http://schemas.microsoft.com/office/drawing/2014/main" id="{AB25A1FB-BF1B-6144-E741-0961C052C44B}"/>
              </a:ext>
            </a:extLst>
          </p:cNvPr>
          <p:cNvSpPr txBox="1"/>
          <p:nvPr/>
        </p:nvSpPr>
        <p:spPr>
          <a:xfrm>
            <a:off x="4509024" y="1327817"/>
            <a:ext cx="3017837" cy="424732"/>
          </a:xfrm>
          <a:prstGeom prst="rect">
            <a:avLst/>
          </a:prstGeom>
          <a:solidFill>
            <a:srgbClr val="E1471D"/>
          </a:solidFill>
        </p:spPr>
        <p:txBody>
          <a:bodyPr wrap="square">
            <a:spAutoFit/>
          </a:bodyPr>
          <a:lstStyle/>
          <a:p>
            <a:pPr marL="0" marR="0" lvl="0" indent="0" algn="ctr" defTabSz="914126" eaLnBrk="1" fontAlgn="auto" latinLnBrk="0" hangingPunct="1">
              <a:lnSpc>
                <a:spcPct val="90000"/>
              </a:lnSpc>
              <a:spcBef>
                <a:spcPts val="0"/>
              </a:spcBef>
              <a:spcAft>
                <a:spcPts val="0"/>
              </a:spcAft>
              <a:buClr>
                <a:srgbClr val="8B3D9A"/>
              </a:buClr>
              <a:buSzTx/>
              <a:buFontTx/>
              <a:buNone/>
              <a:tabLst/>
              <a:defRPr/>
            </a:pPr>
            <a:r>
              <a:rPr kumimoji="0" lang="en-US" sz="1200" b="1" i="0" u="none" strike="noStrike" kern="0" cap="none" spc="0" normalizeH="0" baseline="0" noProof="0" dirty="0">
                <a:ln>
                  <a:noFill/>
                </a:ln>
                <a:solidFill>
                  <a:srgbClr val="FFFFFF"/>
                </a:solidFill>
                <a:effectLst/>
                <a:uLnTx/>
                <a:uFillTx/>
                <a:cs typeface="Calibri" panose="020F0502020204030204" pitchFamily="34" charset="0"/>
              </a:rPr>
              <a:t>Advanced NSCLC </a:t>
            </a:r>
            <a:br>
              <a:rPr kumimoji="0" lang="en-US" sz="1200" b="1" i="0" u="none" strike="noStrike" kern="0" cap="none" spc="0" normalizeH="0" baseline="0" noProof="0" dirty="0">
                <a:ln>
                  <a:noFill/>
                </a:ln>
                <a:solidFill>
                  <a:srgbClr val="FFFFFF"/>
                </a:solidFill>
                <a:effectLst/>
                <a:uLnTx/>
                <a:uFillTx/>
                <a:cs typeface="Calibri" panose="020F0502020204030204" pitchFamily="34" charset="0"/>
              </a:rPr>
            </a:br>
            <a:r>
              <a:rPr kumimoji="0" lang="en-US" sz="1200" b="1" i="0" u="none" strike="noStrike" kern="0" cap="none" spc="0" normalizeH="0" baseline="0" noProof="0" dirty="0">
                <a:ln>
                  <a:noFill/>
                </a:ln>
                <a:solidFill>
                  <a:srgbClr val="FFFFFF"/>
                </a:solidFill>
                <a:effectLst/>
                <a:uLnTx/>
                <a:uFillTx/>
                <a:cs typeface="Calibri" panose="020F0502020204030204" pitchFamily="34" charset="0"/>
              </a:rPr>
              <a:t>(molecular biomarker positive)</a:t>
            </a:r>
          </a:p>
        </p:txBody>
      </p:sp>
      <p:sp>
        <p:nvSpPr>
          <p:cNvPr id="9" name="Rectangle 8">
            <a:extLst>
              <a:ext uri="{FF2B5EF4-FFF2-40B4-BE49-F238E27FC236}">
                <a16:creationId xmlns:a16="http://schemas.microsoft.com/office/drawing/2014/main" id="{250A0713-40FE-F0C4-AD14-1D55C1E91B12}"/>
              </a:ext>
            </a:extLst>
          </p:cNvPr>
          <p:cNvSpPr/>
          <p:nvPr/>
        </p:nvSpPr>
        <p:spPr>
          <a:xfrm>
            <a:off x="549012" y="5734477"/>
            <a:ext cx="10880817" cy="600164"/>
          </a:xfrm>
          <a:prstGeom prst="rect">
            <a:avLst/>
          </a:prstGeom>
        </p:spPr>
        <p:txBody>
          <a:bodyPr wrap="square">
            <a:spAutoFit/>
          </a:bodyPr>
          <a:lstStyle/>
          <a:p>
            <a:pPr eaLnBrk="0" fontAlgn="base" hangingPunct="0">
              <a:spcBef>
                <a:spcPct val="0"/>
              </a:spcBef>
              <a:spcAft>
                <a:spcPct val="0"/>
              </a:spcAft>
              <a:defRPr/>
            </a:pPr>
            <a:r>
              <a:rPr lang="en-US" sz="1100" dirty="0">
                <a:solidFill>
                  <a:srgbClr val="000000"/>
                </a:solidFill>
                <a:cs typeface="Calibri" panose="020F0502020204030204" pitchFamily="34" charset="0"/>
              </a:rPr>
              <a:t>*Osimertinib also approved as second-line therapy for </a:t>
            </a:r>
            <a:r>
              <a:rPr lang="en-US" sz="1100" i="1" dirty="0">
                <a:solidFill>
                  <a:srgbClr val="000000"/>
                </a:solidFill>
                <a:cs typeface="Calibri" panose="020F0502020204030204" pitchFamily="34" charset="0"/>
              </a:rPr>
              <a:t>EGFR </a:t>
            </a:r>
            <a:r>
              <a:rPr lang="en-US" sz="1100" dirty="0">
                <a:solidFill>
                  <a:srgbClr val="000000"/>
                </a:solidFill>
                <a:cs typeface="Calibri" panose="020F0502020204030204" pitchFamily="34" charset="0"/>
              </a:rPr>
              <a:t>T790M–positive disease after an earlier-generation EGFR TKI. </a:t>
            </a:r>
            <a:r>
              <a:rPr lang="en-US" altLang="en-US" sz="1100" kern="0" baseline="30000" dirty="0">
                <a:solidFill>
                  <a:srgbClr val="000000"/>
                </a:solidFill>
                <a:cs typeface="Calibri" panose="020F0502020204030204" pitchFamily="34" charset="0"/>
              </a:rPr>
              <a:t>†</a:t>
            </a:r>
            <a:r>
              <a:rPr lang="en-US" sz="1100" dirty="0">
                <a:solidFill>
                  <a:srgbClr val="000000"/>
                </a:solidFill>
                <a:cs typeface="Calibri" panose="020F0502020204030204" pitchFamily="34" charset="0"/>
              </a:rPr>
              <a:t>Afatinib, dacomitinib, erlotinib (alone or in combination with ramucirumab), gefitinib, and osimertinib approved for </a:t>
            </a:r>
            <a:r>
              <a:rPr lang="en-US" sz="1100" i="1" dirty="0">
                <a:solidFill>
                  <a:srgbClr val="000000"/>
                </a:solidFill>
                <a:cs typeface="Calibri" panose="020F0502020204030204" pitchFamily="34" charset="0"/>
              </a:rPr>
              <a:t>EGFR</a:t>
            </a:r>
            <a:r>
              <a:rPr lang="en-US" sz="1100" dirty="0">
                <a:solidFill>
                  <a:srgbClr val="000000"/>
                </a:solidFill>
                <a:cs typeface="Calibri" panose="020F0502020204030204" pitchFamily="34" charset="0"/>
              </a:rPr>
              <a:t> exon19del, exon 21 L858R; afatinib for </a:t>
            </a:r>
            <a:r>
              <a:rPr lang="en-US" sz="1100" i="1" dirty="0">
                <a:solidFill>
                  <a:srgbClr val="000000"/>
                </a:solidFill>
                <a:cs typeface="Calibri" panose="020F0502020204030204" pitchFamily="34" charset="0"/>
              </a:rPr>
              <a:t>EGFR</a:t>
            </a:r>
            <a:r>
              <a:rPr lang="en-US" sz="1100" dirty="0">
                <a:solidFill>
                  <a:srgbClr val="000000"/>
                </a:solidFill>
                <a:cs typeface="Calibri" panose="020F0502020204030204" pitchFamily="34" charset="0"/>
              </a:rPr>
              <a:t> G719X, S768I, L861Q. Osimertinib also a preferred option for </a:t>
            </a:r>
            <a:r>
              <a:rPr lang="en-US" sz="1100" i="1" dirty="0">
                <a:solidFill>
                  <a:srgbClr val="000000"/>
                </a:solidFill>
                <a:cs typeface="Calibri" panose="020F0502020204030204" pitchFamily="34" charset="0"/>
              </a:rPr>
              <a:t>EGFR </a:t>
            </a:r>
            <a:r>
              <a:rPr lang="en-US" sz="1100" dirty="0">
                <a:solidFill>
                  <a:srgbClr val="000000"/>
                </a:solidFill>
                <a:cs typeface="Calibri" panose="020F0502020204030204" pitchFamily="34" charset="0"/>
              </a:rPr>
              <a:t>G719X, S768I, L861Q per NCCN guidelines. </a:t>
            </a:r>
            <a:r>
              <a:rPr lang="en-US" altLang="en-US" sz="1100" b="1" kern="0" baseline="30000" dirty="0">
                <a:solidFill>
                  <a:srgbClr val="000000"/>
                </a:solidFill>
                <a:cs typeface="Calibri" panose="020F0502020204030204" pitchFamily="34" charset="0"/>
              </a:rPr>
              <a:t>‡</a:t>
            </a:r>
            <a:r>
              <a:rPr lang="en-US" sz="1100" dirty="0">
                <a:solidFill>
                  <a:srgbClr val="000000"/>
                </a:solidFill>
                <a:cs typeface="Calibri" panose="020F0502020204030204" pitchFamily="34" charset="0"/>
              </a:rPr>
              <a:t>Or as second-line after CT. </a:t>
            </a:r>
          </a:p>
        </p:txBody>
      </p:sp>
      <p:sp>
        <p:nvSpPr>
          <p:cNvPr id="10" name="Text Box 11">
            <a:extLst>
              <a:ext uri="{FF2B5EF4-FFF2-40B4-BE49-F238E27FC236}">
                <a16:creationId xmlns:a16="http://schemas.microsoft.com/office/drawing/2014/main" id="{1C1E998C-E7EB-616D-10E4-302ED73336C0}"/>
              </a:ext>
            </a:extLst>
          </p:cNvPr>
          <p:cNvSpPr txBox="1">
            <a:spLocks noChangeArrowheads="1"/>
          </p:cNvSpPr>
          <p:nvPr/>
        </p:nvSpPr>
        <p:spPr bwMode="auto">
          <a:xfrm>
            <a:off x="94363" y="6232619"/>
            <a:ext cx="9439896"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0" fontAlgn="base" hangingPunct="0">
              <a:lnSpc>
                <a:spcPct val="100000"/>
              </a:lnSpc>
              <a:spcBef>
                <a:spcPct val="0"/>
              </a:spcBef>
              <a:spcAft>
                <a:spcPct val="0"/>
              </a:spcAft>
              <a:buClrTx/>
              <a:buFont typeface="Wingdings" panose="05000000000000000000" pitchFamily="2" charset="2"/>
              <a:buNone/>
              <a:defRPr/>
            </a:pPr>
            <a:r>
              <a:rPr lang="en-US" altLang="en-US" sz="1050" dirty="0">
                <a:solidFill>
                  <a:srgbClr val="455560"/>
                </a:solidFill>
                <a:latin typeface="Calibri" panose="020F0502020204030204" pitchFamily="34" charset="0"/>
                <a:ea typeface="MS PGothic" panose="020B0600070205080204" pitchFamily="34" charset="-128"/>
                <a:cs typeface="Arial" panose="020B0604020202020204" pitchFamily="34" charset="0"/>
              </a:rPr>
              <a:t>Afatinib PI. Alectinib PI. Amivantamab PI. Capmatinib PI. Ceritinib PI. Crizotinib PI. Dabrafenib PI. Dacomitinib PI. Entrectinib PI. Erlotinib PI. Gefitinib PI. Lorlatinib PI. Larotrectinib PI. Mobocertinib PI. Osimertinib PI. Pralsetinib PI. Selpercatinib PI. Sotorasib PI. Trametinib PI. NCCN. Clinical practice guidelines in oncology: NSCLC. v.3.2022.</a:t>
            </a:r>
          </a:p>
        </p:txBody>
      </p:sp>
      <p:cxnSp>
        <p:nvCxnSpPr>
          <p:cNvPr id="11" name="Straight Arrow Connector 10">
            <a:extLst>
              <a:ext uri="{FF2B5EF4-FFF2-40B4-BE49-F238E27FC236}">
                <a16:creationId xmlns:a16="http://schemas.microsoft.com/office/drawing/2014/main" id="{E6F309F0-CFFF-3C94-2175-4BFDF59D1215}"/>
              </a:ext>
            </a:extLst>
          </p:cNvPr>
          <p:cNvCxnSpPr>
            <a:cxnSpLocks/>
          </p:cNvCxnSpPr>
          <p:nvPr/>
        </p:nvCxnSpPr>
        <p:spPr>
          <a:xfrm>
            <a:off x="10063724" y="2377166"/>
            <a:ext cx="0" cy="3062342"/>
          </a:xfrm>
          <a:prstGeom prst="straightConnector1">
            <a:avLst/>
          </a:prstGeom>
          <a:noFill/>
          <a:ln w="28575" cap="flat" cmpd="sng" algn="ctr">
            <a:solidFill>
              <a:srgbClr val="000000"/>
            </a:solidFill>
            <a:prstDash val="solid"/>
            <a:headEnd type="none" w="med" len="med"/>
            <a:tailEnd type="triangle" w="med" len="med"/>
          </a:ln>
          <a:effectLst/>
        </p:spPr>
      </p:cxnSp>
      <p:cxnSp>
        <p:nvCxnSpPr>
          <p:cNvPr id="12" name="Straight Arrow Connector 11">
            <a:extLst>
              <a:ext uri="{FF2B5EF4-FFF2-40B4-BE49-F238E27FC236}">
                <a16:creationId xmlns:a16="http://schemas.microsoft.com/office/drawing/2014/main" id="{21D76392-7B31-762D-C215-BA9CCB89443E}"/>
              </a:ext>
            </a:extLst>
          </p:cNvPr>
          <p:cNvCxnSpPr>
            <a:cxnSpLocks/>
          </p:cNvCxnSpPr>
          <p:nvPr/>
        </p:nvCxnSpPr>
        <p:spPr>
          <a:xfrm>
            <a:off x="8965843" y="2376646"/>
            <a:ext cx="0" cy="3066769"/>
          </a:xfrm>
          <a:prstGeom prst="straightConnector1">
            <a:avLst/>
          </a:prstGeom>
          <a:noFill/>
          <a:ln w="28575" cap="flat" cmpd="sng" algn="ctr">
            <a:solidFill>
              <a:srgbClr val="000000"/>
            </a:solidFill>
            <a:prstDash val="solid"/>
            <a:headEnd type="none" w="med" len="med"/>
            <a:tailEnd type="triangle" w="med" len="med"/>
          </a:ln>
          <a:effectLst/>
        </p:spPr>
      </p:cxnSp>
      <p:sp>
        <p:nvSpPr>
          <p:cNvPr id="13" name="TextBox 6">
            <a:extLst>
              <a:ext uri="{FF2B5EF4-FFF2-40B4-BE49-F238E27FC236}">
                <a16:creationId xmlns:a16="http://schemas.microsoft.com/office/drawing/2014/main" id="{1E350DBE-0383-3B7F-15FF-4CDEEFD800E8}"/>
              </a:ext>
            </a:extLst>
          </p:cNvPr>
          <p:cNvSpPr txBox="1">
            <a:spLocks noChangeArrowheads="1"/>
          </p:cNvSpPr>
          <p:nvPr/>
        </p:nvSpPr>
        <p:spPr bwMode="auto">
          <a:xfrm>
            <a:off x="3350576" y="2140695"/>
            <a:ext cx="1507697" cy="272382"/>
          </a:xfrm>
          <a:prstGeom prst="rect">
            <a:avLst/>
          </a:prstGeom>
          <a:solidFill>
            <a:srgbClr val="0158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R="0" lvl="0" indent="0" algn="ctr" defTabSz="914126" fontAlgn="auto">
              <a:lnSpc>
                <a:spcPct val="90000"/>
              </a:lnSpc>
              <a:buClr>
                <a:srgbClr val="8B3D9A"/>
              </a:buClr>
              <a:buSzTx/>
              <a:buFontTx/>
              <a:buNone/>
              <a:tabLst/>
              <a:defRPr kumimoji="0" sz="1200" b="1" i="1" u="none" strike="noStrike" kern="0" cap="none" spc="0" normalizeH="0" baseline="0">
                <a:ln>
                  <a:noFill/>
                </a:ln>
                <a:solidFill>
                  <a:srgbClr val="FFFFFF"/>
                </a:solidFill>
                <a:effectLst/>
                <a:uLnTx/>
                <a:uFillTx/>
                <a:latin typeface="Arial" charset="0"/>
                <a:cs typeface="Arial" panose="020B0604020202020204" pitchFamily="34"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ALK </a:t>
            </a:r>
          </a:p>
        </p:txBody>
      </p:sp>
      <p:sp>
        <p:nvSpPr>
          <p:cNvPr id="14" name="TextBox 64">
            <a:extLst>
              <a:ext uri="{FF2B5EF4-FFF2-40B4-BE49-F238E27FC236}">
                <a16:creationId xmlns:a16="http://schemas.microsoft.com/office/drawing/2014/main" id="{8DADB6A2-DB12-4361-DE1A-779DAF50A49A}"/>
              </a:ext>
            </a:extLst>
          </p:cNvPr>
          <p:cNvSpPr txBox="1">
            <a:spLocks noChangeArrowheads="1"/>
          </p:cNvSpPr>
          <p:nvPr/>
        </p:nvSpPr>
        <p:spPr bwMode="auto">
          <a:xfrm>
            <a:off x="125095" y="4537883"/>
            <a:ext cx="1188083"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914126">
              <a:lnSpc>
                <a:spcPct val="90000"/>
              </a:lnSpc>
              <a:spcBef>
                <a:spcPct val="35000"/>
              </a:spcBef>
              <a:spcAft>
                <a:spcPct val="25000"/>
              </a:spcAft>
              <a:buClr>
                <a:srgbClr val="8B3D9A"/>
              </a:buClr>
              <a:defRPr/>
            </a:pPr>
            <a:r>
              <a:rPr lang="en-US" altLang="en-US" sz="1300" kern="0" dirty="0">
                <a:solidFill>
                  <a:srgbClr val="000000"/>
                </a:solidFill>
                <a:latin typeface="Calibri" panose="020F0502020204030204" pitchFamily="34" charset="0"/>
                <a:cs typeface="Calibri" panose="020F0502020204030204" pitchFamily="34" charset="0"/>
              </a:rPr>
              <a:t>Progression</a:t>
            </a:r>
          </a:p>
        </p:txBody>
      </p:sp>
      <p:cxnSp>
        <p:nvCxnSpPr>
          <p:cNvPr id="15" name="Straight Connector 14">
            <a:extLst>
              <a:ext uri="{FF2B5EF4-FFF2-40B4-BE49-F238E27FC236}">
                <a16:creationId xmlns:a16="http://schemas.microsoft.com/office/drawing/2014/main" id="{BBB5C4EE-76CB-0CDC-54FB-3A24CAD04CCB}"/>
              </a:ext>
            </a:extLst>
          </p:cNvPr>
          <p:cNvCxnSpPr>
            <a:cxnSpLocks/>
          </p:cNvCxnSpPr>
          <p:nvPr/>
        </p:nvCxnSpPr>
        <p:spPr>
          <a:xfrm>
            <a:off x="216021" y="4557683"/>
            <a:ext cx="11521440" cy="0"/>
          </a:xfrm>
          <a:prstGeom prst="line">
            <a:avLst/>
          </a:prstGeom>
          <a:noFill/>
          <a:ln w="38100" cap="flat" cmpd="sng" algn="ctr">
            <a:solidFill>
              <a:srgbClr val="455560"/>
            </a:solidFill>
            <a:prstDash val="sysDot"/>
          </a:ln>
          <a:effectLst/>
        </p:spPr>
      </p:cxnSp>
      <p:sp>
        <p:nvSpPr>
          <p:cNvPr id="16" name="TextBox 6">
            <a:extLst>
              <a:ext uri="{FF2B5EF4-FFF2-40B4-BE49-F238E27FC236}">
                <a16:creationId xmlns:a16="http://schemas.microsoft.com/office/drawing/2014/main" id="{947525F4-009F-C04F-A058-534290BCC582}"/>
              </a:ext>
            </a:extLst>
          </p:cNvPr>
          <p:cNvSpPr txBox="1">
            <a:spLocks noChangeArrowheads="1"/>
          </p:cNvSpPr>
          <p:nvPr/>
        </p:nvSpPr>
        <p:spPr bwMode="auto">
          <a:xfrm>
            <a:off x="809334" y="2140695"/>
            <a:ext cx="1694731" cy="272382"/>
          </a:xfrm>
          <a:prstGeom prst="rect">
            <a:avLst/>
          </a:prstGeom>
          <a:solidFill>
            <a:srgbClr val="0158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EGFR</a:t>
            </a:r>
            <a:endPar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7" name="TextBox 6">
            <a:extLst>
              <a:ext uri="{FF2B5EF4-FFF2-40B4-BE49-F238E27FC236}">
                <a16:creationId xmlns:a16="http://schemas.microsoft.com/office/drawing/2014/main" id="{5F99C9C6-89CF-22E5-6AD0-8A178EE45E55}"/>
              </a:ext>
            </a:extLst>
          </p:cNvPr>
          <p:cNvSpPr txBox="1">
            <a:spLocks noChangeArrowheads="1"/>
          </p:cNvSpPr>
          <p:nvPr/>
        </p:nvSpPr>
        <p:spPr bwMode="auto">
          <a:xfrm>
            <a:off x="4956175" y="2140695"/>
            <a:ext cx="825156" cy="272382"/>
          </a:xfrm>
          <a:prstGeom prst="rect">
            <a:avLst/>
          </a:prstGeom>
          <a:solidFill>
            <a:srgbClr val="0158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R="0" lvl="0" indent="0" algn="ctr" defTabSz="914126" fontAlgn="auto">
              <a:lnSpc>
                <a:spcPct val="90000"/>
              </a:lnSpc>
              <a:buClr>
                <a:srgbClr val="8B3D9A"/>
              </a:buClr>
              <a:buSzTx/>
              <a:buFontTx/>
              <a:buNone/>
              <a:tabLst/>
              <a:defRPr kumimoji="0" sz="1200" b="1" i="1" u="none" strike="noStrike" kern="0" cap="none" spc="0" normalizeH="0" baseline="0">
                <a:ln>
                  <a:noFill/>
                </a:ln>
                <a:solidFill>
                  <a:srgbClr val="FFFFFF"/>
                </a:solidFill>
                <a:effectLst/>
                <a:uLnTx/>
                <a:uFillTx/>
                <a:latin typeface="Arial" charset="0"/>
                <a:cs typeface="Arial" panose="020B0604020202020204" pitchFamily="34"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ROS1 </a:t>
            </a:r>
          </a:p>
        </p:txBody>
      </p:sp>
      <p:sp>
        <p:nvSpPr>
          <p:cNvPr id="18" name="TextBox 9">
            <a:extLst>
              <a:ext uri="{FF2B5EF4-FFF2-40B4-BE49-F238E27FC236}">
                <a16:creationId xmlns:a16="http://schemas.microsoft.com/office/drawing/2014/main" id="{1597E354-20F9-806A-AB89-F3C96496F76E}"/>
              </a:ext>
            </a:extLst>
          </p:cNvPr>
          <p:cNvSpPr txBox="1">
            <a:spLocks noChangeArrowheads="1"/>
          </p:cNvSpPr>
          <p:nvPr/>
        </p:nvSpPr>
        <p:spPr bwMode="auto">
          <a:xfrm>
            <a:off x="4954319" y="2664923"/>
            <a:ext cx="827012" cy="632481"/>
          </a:xfrm>
          <a:prstGeom prst="rect">
            <a:avLst/>
          </a:prstGeom>
          <a:solidFill>
            <a:srgbClr val="FFFFFF">
              <a:lumMod val="85000"/>
            </a:srgb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Crizotinib</a:t>
            </a:r>
          </a:p>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or </a:t>
            </a:r>
          </a:p>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entrectinib</a:t>
            </a:r>
          </a:p>
        </p:txBody>
      </p:sp>
      <p:sp>
        <p:nvSpPr>
          <p:cNvPr id="19" name="TextBox 67">
            <a:extLst>
              <a:ext uri="{FF2B5EF4-FFF2-40B4-BE49-F238E27FC236}">
                <a16:creationId xmlns:a16="http://schemas.microsoft.com/office/drawing/2014/main" id="{A6A487EB-C557-F6CB-BDD0-AAF9EDE79F06}"/>
              </a:ext>
            </a:extLst>
          </p:cNvPr>
          <p:cNvSpPr txBox="1">
            <a:spLocks noChangeArrowheads="1"/>
          </p:cNvSpPr>
          <p:nvPr/>
        </p:nvSpPr>
        <p:spPr bwMode="auto">
          <a:xfrm>
            <a:off x="719137" y="5465645"/>
            <a:ext cx="10753393" cy="272382"/>
          </a:xfrm>
          <a:prstGeom prst="rect">
            <a:avLst/>
          </a:prstGeom>
          <a:solidFill>
            <a:srgbClr val="E1471D"/>
          </a:solidFill>
          <a:ln>
            <a:noFill/>
          </a:ln>
        </p:spPr>
        <p:txBody>
          <a:bodyPr wrap="square" lIns="0" rIns="0" anchor="ctr">
            <a:spAutoFit/>
          </a:bodyPr>
          <a:lstStyle>
            <a:defPPr>
              <a:defRPr lang="en-US"/>
            </a:defPPr>
            <a:lvl1pPr algn="ctr">
              <a:lnSpc>
                <a:spcPct val="90000"/>
              </a:lnSpc>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Follow treatment options for adenocarcinoma or squamous cell carcinoma without actionable biomarker (ie, chemotherapy ± immunotherapy)</a:t>
            </a:r>
          </a:p>
        </p:txBody>
      </p:sp>
      <p:cxnSp>
        <p:nvCxnSpPr>
          <p:cNvPr id="20" name="Straight Arrow Connector 19">
            <a:extLst>
              <a:ext uri="{FF2B5EF4-FFF2-40B4-BE49-F238E27FC236}">
                <a16:creationId xmlns:a16="http://schemas.microsoft.com/office/drawing/2014/main" id="{BC2820CD-C11C-429C-8438-93A189A52BF4}"/>
              </a:ext>
            </a:extLst>
          </p:cNvPr>
          <p:cNvCxnSpPr>
            <a:cxnSpLocks/>
          </p:cNvCxnSpPr>
          <p:nvPr/>
        </p:nvCxnSpPr>
        <p:spPr>
          <a:xfrm>
            <a:off x="4719954" y="5007455"/>
            <a:ext cx="0" cy="336550"/>
          </a:xfrm>
          <a:prstGeom prst="straightConnector1">
            <a:avLst/>
          </a:prstGeom>
          <a:noFill/>
          <a:ln w="28575" cap="flat" cmpd="sng" algn="ctr">
            <a:solidFill>
              <a:srgbClr val="FFFFFF"/>
            </a:solidFill>
            <a:prstDash val="solid"/>
            <a:headEnd type="none" w="med" len="med"/>
            <a:tailEnd type="triangle" w="med" len="med"/>
          </a:ln>
          <a:effectLst/>
        </p:spPr>
      </p:cxnSp>
      <p:sp>
        <p:nvSpPr>
          <p:cNvPr id="21" name="TextBox 6">
            <a:extLst>
              <a:ext uri="{FF2B5EF4-FFF2-40B4-BE49-F238E27FC236}">
                <a16:creationId xmlns:a16="http://schemas.microsoft.com/office/drawing/2014/main" id="{9130E7B8-BE8E-A7DA-D260-D7058B84DB15}"/>
              </a:ext>
            </a:extLst>
          </p:cNvPr>
          <p:cNvSpPr txBox="1">
            <a:spLocks noChangeArrowheads="1"/>
          </p:cNvSpPr>
          <p:nvPr/>
        </p:nvSpPr>
        <p:spPr bwMode="auto">
          <a:xfrm>
            <a:off x="2984445" y="4648696"/>
            <a:ext cx="2291146" cy="632481"/>
          </a:xfrm>
          <a:prstGeom prst="rect">
            <a:avLst/>
          </a:prstGeom>
          <a:solidFill>
            <a:srgbClr val="4DA1BB"/>
          </a:solidFill>
          <a:ln>
            <a:noFill/>
          </a:ln>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400" eaLnBrk="1" fontAlgn="auto" latinLnBrk="0" hangingPunct="1">
              <a:lnSpc>
                <a:spcPct val="90000"/>
              </a:lnSpc>
              <a:spcBef>
                <a:spcPts val="0"/>
              </a:spcBef>
              <a:spcAft>
                <a:spcPts val="0"/>
              </a:spcAft>
              <a:buClr>
                <a:srgbClr val="8B3D9A"/>
              </a:buClr>
              <a:buSzTx/>
              <a:buFontTx/>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Alectinib, </a:t>
            </a:r>
            <a:b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brigatinib, ceritinib, or lorlatinib dependent on previous therapy</a:t>
            </a:r>
          </a:p>
        </p:txBody>
      </p:sp>
      <p:sp>
        <p:nvSpPr>
          <p:cNvPr id="22" name="TextBox 9">
            <a:extLst>
              <a:ext uri="{FF2B5EF4-FFF2-40B4-BE49-F238E27FC236}">
                <a16:creationId xmlns:a16="http://schemas.microsoft.com/office/drawing/2014/main" id="{FD2E8749-8942-70F4-34BB-B7ADFD87B1EF}"/>
              </a:ext>
            </a:extLst>
          </p:cNvPr>
          <p:cNvSpPr txBox="1">
            <a:spLocks noChangeArrowheads="1"/>
          </p:cNvSpPr>
          <p:nvPr/>
        </p:nvSpPr>
        <p:spPr bwMode="auto">
          <a:xfrm>
            <a:off x="3350576" y="2664923"/>
            <a:ext cx="1507697" cy="812530"/>
          </a:xfrm>
          <a:prstGeom prst="rect">
            <a:avLst/>
          </a:prstGeom>
          <a:solidFill>
            <a:srgbClr val="FFFFFF">
              <a:lumMod val="85000"/>
            </a:srgb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Alectinib, brigatinib, or lorlatinib (preferred);</a:t>
            </a:r>
          </a:p>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ceritinib or crizotinib</a:t>
            </a:r>
            <a:r>
              <a:rPr kumimoji="0" lang="en-US" altLang="en-US" sz="1300" b="1"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3" name="TextBox 9">
            <a:extLst>
              <a:ext uri="{FF2B5EF4-FFF2-40B4-BE49-F238E27FC236}">
                <a16:creationId xmlns:a16="http://schemas.microsoft.com/office/drawing/2014/main" id="{4FDEB1C8-8461-D3B1-4593-573C499957AF}"/>
              </a:ext>
            </a:extLst>
          </p:cNvPr>
          <p:cNvSpPr txBox="1">
            <a:spLocks noChangeArrowheads="1"/>
          </p:cNvSpPr>
          <p:nvPr/>
        </p:nvSpPr>
        <p:spPr bwMode="auto">
          <a:xfrm>
            <a:off x="140542" y="3446938"/>
            <a:ext cx="1393208" cy="992579"/>
          </a:xfrm>
          <a:prstGeom prst="rect">
            <a:avLst/>
          </a:prstGeom>
          <a:solidFill>
            <a:srgbClr val="FFFFFF">
              <a:lumMod val="85000"/>
            </a:srgb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eaLnBrk="1" fontAlgn="auto" latinLnBrk="0" hangingPunct="1">
              <a:lnSpc>
                <a:spcPct val="90000"/>
              </a:lnSpc>
              <a:spcBef>
                <a:spcPct val="35000"/>
              </a:spcBef>
              <a:spcAft>
                <a:spcPct val="2500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Osimertinib (preferred),* erlotinib, afatinib, gefitinib, or dacomitinib</a:t>
            </a:r>
            <a:r>
              <a:rPr kumimoji="0" lang="en-US" altLang="en-US" sz="1300" b="1"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rPr>
              <a:t>† </a:t>
            </a:r>
            <a:endPar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4" name="TextBox 6">
            <a:extLst>
              <a:ext uri="{FF2B5EF4-FFF2-40B4-BE49-F238E27FC236}">
                <a16:creationId xmlns:a16="http://schemas.microsoft.com/office/drawing/2014/main" id="{7719D16E-79B6-2A86-608D-0FCE8C5BBC9C}"/>
              </a:ext>
            </a:extLst>
          </p:cNvPr>
          <p:cNvSpPr txBox="1">
            <a:spLocks noChangeArrowheads="1"/>
          </p:cNvSpPr>
          <p:nvPr/>
        </p:nvSpPr>
        <p:spPr bwMode="auto">
          <a:xfrm>
            <a:off x="6043269" y="2143544"/>
            <a:ext cx="1207008" cy="272382"/>
          </a:xfrm>
          <a:prstGeom prst="rect">
            <a:avLst/>
          </a:prstGeom>
          <a:solidFill>
            <a:srgbClr val="01587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eaLnBrk="1" fontAlgn="auto" latinLnBrk="0" hangingPunct="1">
              <a:lnSpc>
                <a:spcPct val="90000"/>
              </a:lnSpc>
              <a:spcBef>
                <a:spcPct val="35000"/>
              </a:spcBef>
              <a:spcAft>
                <a:spcPct val="2500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BRAF </a:t>
            </a: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V600E</a:t>
            </a:r>
          </a:p>
        </p:txBody>
      </p:sp>
      <p:sp>
        <p:nvSpPr>
          <p:cNvPr id="25" name="TextBox 9">
            <a:extLst>
              <a:ext uri="{FF2B5EF4-FFF2-40B4-BE49-F238E27FC236}">
                <a16:creationId xmlns:a16="http://schemas.microsoft.com/office/drawing/2014/main" id="{D9649C0C-B167-B9CB-F2C3-0B8C540CFDCC}"/>
              </a:ext>
            </a:extLst>
          </p:cNvPr>
          <p:cNvSpPr txBox="1">
            <a:spLocks noChangeArrowheads="1"/>
          </p:cNvSpPr>
          <p:nvPr/>
        </p:nvSpPr>
        <p:spPr bwMode="auto">
          <a:xfrm>
            <a:off x="6043269" y="2667772"/>
            <a:ext cx="1207008" cy="452432"/>
          </a:xfrm>
          <a:prstGeom prst="rect">
            <a:avLst/>
          </a:prstGeom>
          <a:solidFill>
            <a:srgbClr val="FFFFFF">
              <a:lumMod val="85000"/>
            </a:srgb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Dabrafenib/</a:t>
            </a:r>
          </a:p>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trametinib</a:t>
            </a:r>
            <a:r>
              <a:rPr kumimoji="0" lang="en-US" altLang="en-US" sz="1300" b="1"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rPr>
              <a:t>†</a:t>
            </a:r>
            <a:endPar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6" name="TextBox 104">
            <a:extLst>
              <a:ext uri="{FF2B5EF4-FFF2-40B4-BE49-F238E27FC236}">
                <a16:creationId xmlns:a16="http://schemas.microsoft.com/office/drawing/2014/main" id="{BDD55834-11A2-AFD0-EA27-2D9057E916E4}"/>
              </a:ext>
            </a:extLst>
          </p:cNvPr>
          <p:cNvSpPr txBox="1">
            <a:spLocks noChangeArrowheads="1"/>
          </p:cNvSpPr>
          <p:nvPr/>
        </p:nvSpPr>
        <p:spPr bwMode="auto">
          <a:xfrm rot="5400000">
            <a:off x="11015775" y="2740615"/>
            <a:ext cx="1860038" cy="272382"/>
          </a:xfrm>
          <a:prstGeom prst="rect">
            <a:avLst/>
          </a:prstGeom>
          <a:noFill/>
          <a:ln>
            <a:noFill/>
          </a:ln>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defTabSz="914126">
              <a:lnSpc>
                <a:spcPct val="90000"/>
              </a:lnSpc>
              <a:spcBef>
                <a:spcPct val="35000"/>
              </a:spcBef>
              <a:spcAft>
                <a:spcPct val="25000"/>
              </a:spcAft>
              <a:buClr>
                <a:srgbClr val="8B3D9A"/>
              </a:buClr>
              <a:defRPr/>
            </a:pPr>
            <a:r>
              <a:rPr lang="en-US" altLang="en-US" sz="1300" kern="0" dirty="0">
                <a:solidFill>
                  <a:srgbClr val="000000"/>
                </a:solidFill>
                <a:latin typeface="Calibri" panose="020F0502020204030204" pitchFamily="34" charset="0"/>
                <a:cs typeface="Calibri" panose="020F0502020204030204" pitchFamily="34" charset="0"/>
              </a:rPr>
              <a:t>First line</a:t>
            </a:r>
          </a:p>
        </p:txBody>
      </p:sp>
      <p:sp>
        <p:nvSpPr>
          <p:cNvPr id="27" name="TextBox 106">
            <a:extLst>
              <a:ext uri="{FF2B5EF4-FFF2-40B4-BE49-F238E27FC236}">
                <a16:creationId xmlns:a16="http://schemas.microsoft.com/office/drawing/2014/main" id="{13CA00BD-A354-41BA-C87F-B5622E8EFB46}"/>
              </a:ext>
            </a:extLst>
          </p:cNvPr>
          <p:cNvSpPr txBox="1">
            <a:spLocks noChangeArrowheads="1"/>
          </p:cNvSpPr>
          <p:nvPr/>
        </p:nvSpPr>
        <p:spPr bwMode="auto">
          <a:xfrm rot="5400000">
            <a:off x="11009161" y="4927412"/>
            <a:ext cx="1885762" cy="180049"/>
          </a:xfrm>
          <a:prstGeom prst="rect">
            <a:avLst/>
          </a:prstGeom>
          <a:noFill/>
          <a:ln>
            <a:noFill/>
          </a:ln>
        </p:spPr>
        <p:txBody>
          <a:bodyPr wrap="square" lIns="0" tIns="0" rIns="0" b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defTabSz="914126">
              <a:lnSpc>
                <a:spcPct val="90000"/>
              </a:lnSpc>
              <a:spcBef>
                <a:spcPct val="35000"/>
              </a:spcBef>
              <a:spcAft>
                <a:spcPct val="25000"/>
              </a:spcAft>
              <a:buClr>
                <a:srgbClr val="8B3D9A"/>
              </a:buClr>
              <a:defRPr/>
            </a:pPr>
            <a:r>
              <a:rPr lang="en-US" altLang="en-US" sz="1300" kern="0" dirty="0">
                <a:solidFill>
                  <a:srgbClr val="000000"/>
                </a:solidFill>
                <a:latin typeface="Calibri" panose="020F0502020204030204" pitchFamily="34" charset="0"/>
                <a:cs typeface="Calibri" panose="020F0502020204030204" pitchFamily="34" charset="0"/>
              </a:rPr>
              <a:t>Second line+</a:t>
            </a:r>
          </a:p>
        </p:txBody>
      </p:sp>
      <p:cxnSp>
        <p:nvCxnSpPr>
          <p:cNvPr id="28" name="Straight Arrow Connector 27">
            <a:extLst>
              <a:ext uri="{FF2B5EF4-FFF2-40B4-BE49-F238E27FC236}">
                <a16:creationId xmlns:a16="http://schemas.microsoft.com/office/drawing/2014/main" id="{19EC7688-D13F-8B27-5BC3-856B7F0B6212}"/>
              </a:ext>
            </a:extLst>
          </p:cNvPr>
          <p:cNvCxnSpPr>
            <a:cxnSpLocks/>
          </p:cNvCxnSpPr>
          <p:nvPr/>
        </p:nvCxnSpPr>
        <p:spPr>
          <a:xfrm>
            <a:off x="7841482" y="2384051"/>
            <a:ext cx="0" cy="3061318"/>
          </a:xfrm>
          <a:prstGeom prst="straightConnector1">
            <a:avLst/>
          </a:prstGeom>
          <a:noFill/>
          <a:ln w="28575" cap="flat" cmpd="sng" algn="ctr">
            <a:solidFill>
              <a:srgbClr val="000000"/>
            </a:solidFill>
            <a:prstDash val="solid"/>
            <a:headEnd type="none" w="med" len="med"/>
            <a:tailEnd type="triangle" w="med" len="med"/>
          </a:ln>
          <a:effectLst/>
        </p:spPr>
      </p:cxnSp>
      <p:sp>
        <p:nvSpPr>
          <p:cNvPr id="29" name="TextBox 9">
            <a:extLst>
              <a:ext uri="{FF2B5EF4-FFF2-40B4-BE49-F238E27FC236}">
                <a16:creationId xmlns:a16="http://schemas.microsoft.com/office/drawing/2014/main" id="{D67D88D6-A285-EFF8-253C-2A3E5C63CC4C}"/>
              </a:ext>
            </a:extLst>
          </p:cNvPr>
          <p:cNvSpPr txBox="1">
            <a:spLocks noChangeArrowheads="1"/>
          </p:cNvSpPr>
          <p:nvPr/>
        </p:nvSpPr>
        <p:spPr bwMode="auto">
          <a:xfrm>
            <a:off x="7342452" y="2615681"/>
            <a:ext cx="945932" cy="632481"/>
          </a:xfrm>
          <a:prstGeom prst="rect">
            <a:avLst/>
          </a:prstGeom>
          <a:solidFill>
            <a:srgbClr val="FFFFFF">
              <a:lumMod val="85000"/>
            </a:srgb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Entrectinib </a:t>
            </a:r>
          </a:p>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or </a:t>
            </a:r>
          </a:p>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larotrectinib</a:t>
            </a:r>
          </a:p>
        </p:txBody>
      </p:sp>
      <p:sp>
        <p:nvSpPr>
          <p:cNvPr id="30" name="TextBox 6">
            <a:extLst>
              <a:ext uri="{FF2B5EF4-FFF2-40B4-BE49-F238E27FC236}">
                <a16:creationId xmlns:a16="http://schemas.microsoft.com/office/drawing/2014/main" id="{97216C5B-7968-4AF6-5DB2-0A9363DD3832}"/>
              </a:ext>
            </a:extLst>
          </p:cNvPr>
          <p:cNvSpPr txBox="1">
            <a:spLocks noChangeArrowheads="1"/>
          </p:cNvSpPr>
          <p:nvPr/>
        </p:nvSpPr>
        <p:spPr bwMode="auto">
          <a:xfrm>
            <a:off x="7344308" y="2140695"/>
            <a:ext cx="939678" cy="280129"/>
          </a:xfrm>
          <a:prstGeom prst="rect">
            <a:avLst/>
          </a:prstGeom>
          <a:solidFill>
            <a:srgbClr val="0158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L="0" marR="0" lvl="0" indent="0" algn="ctr" defTabSz="914126" eaLnBrk="1" fontAlgn="auto" latinLnBrk="0" hangingPunct="1">
              <a:lnSpc>
                <a:spcPct val="90000"/>
              </a:lnSpc>
              <a:spcBef>
                <a:spcPct val="35000"/>
              </a:spcBef>
              <a:spcAft>
                <a:spcPct val="25000"/>
              </a:spcAft>
              <a:buClr>
                <a:srgbClr val="8B3D9A"/>
              </a:buClr>
              <a:buSzTx/>
              <a:buFontTx/>
              <a:buNone/>
              <a:tabLst/>
              <a:defRPr kumimoji="0" sz="1200" i="1" u="none" strike="noStrike" kern="0" cap="none" spc="0" normalizeH="0" baseline="0">
                <a:ln>
                  <a:noFill/>
                </a:ln>
                <a:solidFill>
                  <a:srgbClr val="FFFFFF"/>
                </a:solidFill>
                <a:effectLst/>
                <a:uLnTx/>
                <a:uFillTx/>
                <a:latin typeface="Arial" charset="0"/>
                <a:cs typeface="+mn-cs"/>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NTRK </a:t>
            </a:r>
          </a:p>
        </p:txBody>
      </p:sp>
      <p:sp>
        <p:nvSpPr>
          <p:cNvPr id="31" name="TextBox 9">
            <a:extLst>
              <a:ext uri="{FF2B5EF4-FFF2-40B4-BE49-F238E27FC236}">
                <a16:creationId xmlns:a16="http://schemas.microsoft.com/office/drawing/2014/main" id="{0D46FC68-B422-6956-07AF-42938E9218D5}"/>
              </a:ext>
            </a:extLst>
          </p:cNvPr>
          <p:cNvSpPr txBox="1">
            <a:spLocks noChangeArrowheads="1"/>
          </p:cNvSpPr>
          <p:nvPr/>
        </p:nvSpPr>
        <p:spPr bwMode="auto">
          <a:xfrm>
            <a:off x="8456178" y="2630555"/>
            <a:ext cx="951452" cy="632481"/>
          </a:xfrm>
          <a:prstGeom prst="rect">
            <a:avLst/>
          </a:prstGeom>
          <a:solidFill>
            <a:srgbClr val="FFFFFF">
              <a:lumMod val="85000"/>
            </a:srgb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Selpercatinib</a:t>
            </a:r>
          </a:p>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or </a:t>
            </a:r>
          </a:p>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lang="en-US" altLang="en-US" sz="1300" kern="0" dirty="0">
                <a:latin typeface="Calibri" panose="020F0502020204030204" pitchFamily="34" charset="0"/>
                <a:cs typeface="Calibri" panose="020F0502020204030204" pitchFamily="34" charset="0"/>
              </a:rPr>
              <a:t>p</a:t>
            </a: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ralsetinib </a:t>
            </a:r>
          </a:p>
        </p:txBody>
      </p:sp>
      <p:sp>
        <p:nvSpPr>
          <p:cNvPr id="32" name="TextBox 6">
            <a:extLst>
              <a:ext uri="{FF2B5EF4-FFF2-40B4-BE49-F238E27FC236}">
                <a16:creationId xmlns:a16="http://schemas.microsoft.com/office/drawing/2014/main" id="{576C8303-6C63-FBA3-7C48-422C156E9EE3}"/>
              </a:ext>
            </a:extLst>
          </p:cNvPr>
          <p:cNvSpPr txBox="1">
            <a:spLocks noChangeArrowheads="1"/>
          </p:cNvSpPr>
          <p:nvPr/>
        </p:nvSpPr>
        <p:spPr bwMode="auto">
          <a:xfrm>
            <a:off x="8458034" y="2140695"/>
            <a:ext cx="949594" cy="272382"/>
          </a:xfrm>
          <a:prstGeom prst="rect">
            <a:avLst/>
          </a:prstGeom>
          <a:solidFill>
            <a:srgbClr val="0158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L="0" marR="0" lvl="0" indent="0" algn="ctr" defTabSz="914126" eaLnBrk="1" fontAlgn="auto" latinLnBrk="0" hangingPunct="1">
              <a:lnSpc>
                <a:spcPct val="90000"/>
              </a:lnSpc>
              <a:spcBef>
                <a:spcPct val="35000"/>
              </a:spcBef>
              <a:spcAft>
                <a:spcPct val="25000"/>
              </a:spcAft>
              <a:buClr>
                <a:srgbClr val="8B3D9A"/>
              </a:buClr>
              <a:buSzTx/>
              <a:buFontTx/>
              <a:buNone/>
              <a:tabLst/>
              <a:defRPr kumimoji="0" sz="1200" i="1" u="none" strike="noStrike" kern="0" cap="none" spc="0" normalizeH="0" baseline="0">
                <a:ln>
                  <a:noFill/>
                </a:ln>
                <a:solidFill>
                  <a:srgbClr val="FFFFFF"/>
                </a:solidFill>
                <a:effectLst/>
                <a:uLnTx/>
                <a:uFillTx/>
                <a:latin typeface="Arial" charset="0"/>
                <a:cs typeface="+mn-cs"/>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RET </a:t>
            </a:r>
          </a:p>
        </p:txBody>
      </p:sp>
      <p:sp>
        <p:nvSpPr>
          <p:cNvPr id="33" name="TextBox 9">
            <a:extLst>
              <a:ext uri="{FF2B5EF4-FFF2-40B4-BE49-F238E27FC236}">
                <a16:creationId xmlns:a16="http://schemas.microsoft.com/office/drawing/2014/main" id="{1A0708A1-9BA4-0761-907E-ABDF4C69204A}"/>
              </a:ext>
            </a:extLst>
          </p:cNvPr>
          <p:cNvSpPr txBox="1">
            <a:spLocks noChangeArrowheads="1"/>
          </p:cNvSpPr>
          <p:nvPr/>
        </p:nvSpPr>
        <p:spPr bwMode="auto">
          <a:xfrm>
            <a:off x="9554528" y="2627792"/>
            <a:ext cx="951452" cy="632481"/>
          </a:xfrm>
          <a:prstGeom prst="rect">
            <a:avLst/>
          </a:prstGeom>
          <a:solidFill>
            <a:srgbClr val="FFFFFF">
              <a:lumMod val="85000"/>
            </a:srgb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Capmatinib </a:t>
            </a:r>
          </a:p>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or </a:t>
            </a:r>
          </a:p>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tepotinib</a:t>
            </a:r>
          </a:p>
        </p:txBody>
      </p:sp>
      <p:sp>
        <p:nvSpPr>
          <p:cNvPr id="34" name="TextBox 6">
            <a:extLst>
              <a:ext uri="{FF2B5EF4-FFF2-40B4-BE49-F238E27FC236}">
                <a16:creationId xmlns:a16="http://schemas.microsoft.com/office/drawing/2014/main" id="{4E28F1C1-822D-8477-2440-55C88AB9A1AF}"/>
              </a:ext>
            </a:extLst>
          </p:cNvPr>
          <p:cNvSpPr txBox="1">
            <a:spLocks noChangeArrowheads="1"/>
          </p:cNvSpPr>
          <p:nvPr/>
        </p:nvSpPr>
        <p:spPr bwMode="auto">
          <a:xfrm>
            <a:off x="9554528" y="2140695"/>
            <a:ext cx="972522" cy="452432"/>
          </a:xfrm>
          <a:prstGeom prst="rect">
            <a:avLst/>
          </a:prstGeom>
          <a:solidFill>
            <a:srgbClr val="0158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R="0" lvl="0" indent="0" algn="ctr" defTabSz="914126" fontAlgn="auto">
              <a:lnSpc>
                <a:spcPct val="90000"/>
              </a:lnSpc>
              <a:spcBef>
                <a:spcPts val="0"/>
              </a:spcBef>
              <a:spcAft>
                <a:spcPts val="0"/>
              </a:spcAft>
              <a:buClr>
                <a:srgbClr val="8B3D9A"/>
              </a:buClr>
              <a:buSzTx/>
              <a:buFontTx/>
              <a:buNone/>
              <a:tabLst/>
              <a:defRPr kumimoji="0" sz="1200" b="1" i="1" u="none" strike="noStrike" kern="0" cap="none" spc="0" normalizeH="0" baseline="0">
                <a:ln>
                  <a:noFill/>
                </a:ln>
                <a:solidFill>
                  <a:srgbClr val="FFFFFF"/>
                </a:solidFill>
                <a:effectLst/>
                <a:uLnTx/>
                <a:uFillTx/>
                <a:latin typeface="Arial"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MET</a:t>
            </a: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ex14</a:t>
            </a: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p>
          <a:p>
            <a:pPr marL="0" marR="0" lvl="0" indent="0" algn="ctr" defTabSz="914126" eaLnBrk="1" fontAlgn="auto" latinLnBrk="0" hangingPunct="1">
              <a:lnSpc>
                <a:spcPct val="90000"/>
              </a:lnSpc>
              <a:spcBef>
                <a:spcPts val="0"/>
              </a:spcBef>
              <a:spcAft>
                <a:spcPts val="0"/>
              </a:spcAft>
              <a:buClr>
                <a:srgbClr val="8B3D9A"/>
              </a:buClr>
              <a:buSzTx/>
              <a:buFontTx/>
              <a:buNone/>
              <a:tabLst/>
              <a:defRPr/>
            </a:pP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skipping</a:t>
            </a:r>
          </a:p>
        </p:txBody>
      </p:sp>
      <p:cxnSp>
        <p:nvCxnSpPr>
          <p:cNvPr id="35" name="Straight Arrow Connector 34">
            <a:extLst>
              <a:ext uri="{FF2B5EF4-FFF2-40B4-BE49-F238E27FC236}">
                <a16:creationId xmlns:a16="http://schemas.microsoft.com/office/drawing/2014/main" id="{B43E6132-494C-D0C9-1F45-5062457619EC}"/>
              </a:ext>
            </a:extLst>
          </p:cNvPr>
          <p:cNvCxnSpPr/>
          <p:nvPr/>
        </p:nvCxnSpPr>
        <p:spPr bwMode="auto">
          <a:xfrm>
            <a:off x="4097762" y="1955715"/>
            <a:ext cx="0" cy="185892"/>
          </a:xfrm>
          <a:prstGeom prst="straightConnector1">
            <a:avLst/>
          </a:prstGeom>
          <a:noFill/>
          <a:ln w="28575" cap="flat" cmpd="sng" algn="ctr">
            <a:solidFill>
              <a:srgbClr val="000000"/>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2B78A873-45BE-2827-CDB2-93ED389CD385}"/>
              </a:ext>
            </a:extLst>
          </p:cNvPr>
          <p:cNvCxnSpPr/>
          <p:nvPr/>
        </p:nvCxnSpPr>
        <p:spPr bwMode="auto">
          <a:xfrm>
            <a:off x="5426516" y="1946788"/>
            <a:ext cx="0" cy="185892"/>
          </a:xfrm>
          <a:prstGeom prst="straightConnector1">
            <a:avLst/>
          </a:prstGeom>
          <a:noFill/>
          <a:ln w="28575" cap="flat" cmpd="sng" algn="ctr">
            <a:solidFill>
              <a:srgbClr val="000000"/>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7736D80C-E2FB-5D35-3598-052B462CD664}"/>
              </a:ext>
            </a:extLst>
          </p:cNvPr>
          <p:cNvCxnSpPr/>
          <p:nvPr/>
        </p:nvCxnSpPr>
        <p:spPr bwMode="auto">
          <a:xfrm>
            <a:off x="6656183" y="1939240"/>
            <a:ext cx="0" cy="185892"/>
          </a:xfrm>
          <a:prstGeom prst="straightConnector1">
            <a:avLst/>
          </a:prstGeom>
          <a:noFill/>
          <a:ln w="28575" cap="flat" cmpd="sng" algn="ctr">
            <a:solidFill>
              <a:srgbClr val="000000"/>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DCC982CE-2DA5-40F7-05FD-DB12887BB88B}"/>
              </a:ext>
            </a:extLst>
          </p:cNvPr>
          <p:cNvCxnSpPr/>
          <p:nvPr/>
        </p:nvCxnSpPr>
        <p:spPr bwMode="auto">
          <a:xfrm>
            <a:off x="8958527" y="1947168"/>
            <a:ext cx="0" cy="185892"/>
          </a:xfrm>
          <a:prstGeom prst="straightConnector1">
            <a:avLst/>
          </a:prstGeom>
          <a:noFill/>
          <a:ln w="28575" cap="flat" cmpd="sng" algn="ctr">
            <a:solidFill>
              <a:srgbClr val="000000"/>
            </a:solidFill>
            <a:prstDash val="solid"/>
            <a:round/>
            <a:headEnd type="none" w="med" len="med"/>
            <a:tailEnd type="triangle"/>
          </a:ln>
          <a:effectLst/>
        </p:spPr>
      </p:cxnSp>
      <p:sp>
        <p:nvSpPr>
          <p:cNvPr id="39" name="TextBox 6">
            <a:extLst>
              <a:ext uri="{FF2B5EF4-FFF2-40B4-BE49-F238E27FC236}">
                <a16:creationId xmlns:a16="http://schemas.microsoft.com/office/drawing/2014/main" id="{FAD78158-8886-2B14-BF87-7AADC7881583}"/>
              </a:ext>
            </a:extLst>
          </p:cNvPr>
          <p:cNvSpPr txBox="1">
            <a:spLocks noChangeArrowheads="1"/>
          </p:cNvSpPr>
          <p:nvPr/>
        </p:nvSpPr>
        <p:spPr bwMode="auto">
          <a:xfrm>
            <a:off x="10642170" y="2140695"/>
            <a:ext cx="972522" cy="272382"/>
          </a:xfrm>
          <a:prstGeom prst="rect">
            <a:avLst/>
          </a:prstGeom>
          <a:solidFill>
            <a:srgbClr val="0158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marR="0" lvl="0" indent="0" algn="ctr" defTabSz="914126" fontAlgn="auto">
              <a:lnSpc>
                <a:spcPct val="90000"/>
              </a:lnSpc>
              <a:spcBef>
                <a:spcPts val="0"/>
              </a:spcBef>
              <a:spcAft>
                <a:spcPts val="0"/>
              </a:spcAft>
              <a:buClr>
                <a:srgbClr val="8B3D9A"/>
              </a:buClr>
              <a:buSzTx/>
              <a:buFontTx/>
              <a:buNone/>
              <a:tabLst/>
              <a:defRPr kumimoji="0" sz="1200" b="1" i="1" u="none" strike="noStrike" kern="0" cap="none" spc="0" normalizeH="0" baseline="0">
                <a:ln>
                  <a:noFill/>
                </a:ln>
                <a:solidFill>
                  <a:srgbClr val="FFFFFF"/>
                </a:solidFill>
                <a:effectLst/>
                <a:uLnTx/>
                <a:uFillTx/>
                <a:latin typeface="Arial"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Tx/>
              <a:buNone/>
              <a:tabLst/>
              <a:defRPr/>
            </a:pPr>
            <a: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KRAS</a:t>
            </a: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G12C</a:t>
            </a:r>
          </a:p>
        </p:txBody>
      </p:sp>
      <p:sp>
        <p:nvSpPr>
          <p:cNvPr id="40" name="TextBox 9">
            <a:extLst>
              <a:ext uri="{FF2B5EF4-FFF2-40B4-BE49-F238E27FC236}">
                <a16:creationId xmlns:a16="http://schemas.microsoft.com/office/drawing/2014/main" id="{A5C3D5F9-B268-4F79-0B06-D0A908CEEBD1}"/>
              </a:ext>
            </a:extLst>
          </p:cNvPr>
          <p:cNvSpPr txBox="1">
            <a:spLocks noChangeArrowheads="1"/>
          </p:cNvSpPr>
          <p:nvPr/>
        </p:nvSpPr>
        <p:spPr bwMode="auto">
          <a:xfrm>
            <a:off x="10636920" y="4947467"/>
            <a:ext cx="975999" cy="272379"/>
          </a:xfrm>
          <a:prstGeom prst="rect">
            <a:avLst/>
          </a:prstGeom>
          <a:solidFill>
            <a:srgbClr val="FFFFFF">
              <a:lumMod val="85000"/>
            </a:srgb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Sotorasib</a:t>
            </a:r>
            <a:endParaRPr kumimoji="0" lang="en-US" altLang="en-US" sz="1300" b="1"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endParaRPr>
          </a:p>
        </p:txBody>
      </p:sp>
      <p:cxnSp>
        <p:nvCxnSpPr>
          <p:cNvPr id="41" name="Straight Arrow Connector 40">
            <a:extLst>
              <a:ext uri="{FF2B5EF4-FFF2-40B4-BE49-F238E27FC236}">
                <a16:creationId xmlns:a16="http://schemas.microsoft.com/office/drawing/2014/main" id="{29BDB554-0185-5B34-F6DF-42C2C2415BD3}"/>
              </a:ext>
            </a:extLst>
          </p:cNvPr>
          <p:cNvCxnSpPr/>
          <p:nvPr/>
        </p:nvCxnSpPr>
        <p:spPr bwMode="auto">
          <a:xfrm>
            <a:off x="10067837" y="1944439"/>
            <a:ext cx="0" cy="185892"/>
          </a:xfrm>
          <a:prstGeom prst="straightConnector1">
            <a:avLst/>
          </a:prstGeom>
          <a:noFill/>
          <a:ln w="28575" cap="flat" cmpd="sng" algn="ctr">
            <a:solidFill>
              <a:srgbClr val="000000"/>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50C623C1-780A-5935-5083-68F1D06CA370}"/>
              </a:ext>
            </a:extLst>
          </p:cNvPr>
          <p:cNvCxnSpPr/>
          <p:nvPr/>
        </p:nvCxnSpPr>
        <p:spPr bwMode="auto">
          <a:xfrm>
            <a:off x="7837546" y="1942353"/>
            <a:ext cx="0" cy="185892"/>
          </a:xfrm>
          <a:prstGeom prst="straightConnector1">
            <a:avLst/>
          </a:prstGeom>
          <a:noFill/>
          <a:ln w="28575" cap="flat" cmpd="sng" algn="ctr">
            <a:solidFill>
              <a:srgbClr val="000000"/>
            </a:solidFill>
            <a:prstDash val="solid"/>
            <a:round/>
            <a:headEnd type="none" w="med" len="med"/>
            <a:tailEnd type="triangle"/>
          </a:ln>
          <a:effectLst/>
        </p:spPr>
      </p:cxnSp>
      <p:sp>
        <p:nvSpPr>
          <p:cNvPr id="43" name="TextBox 6">
            <a:extLst>
              <a:ext uri="{FF2B5EF4-FFF2-40B4-BE49-F238E27FC236}">
                <a16:creationId xmlns:a16="http://schemas.microsoft.com/office/drawing/2014/main" id="{6F9D055C-3241-F15E-5667-21C0B9028DA9}"/>
              </a:ext>
            </a:extLst>
          </p:cNvPr>
          <p:cNvSpPr txBox="1">
            <a:spLocks noChangeArrowheads="1"/>
          </p:cNvSpPr>
          <p:nvPr/>
        </p:nvSpPr>
        <p:spPr bwMode="auto">
          <a:xfrm>
            <a:off x="239860" y="2579165"/>
            <a:ext cx="1188084" cy="632481"/>
          </a:xfrm>
          <a:prstGeom prst="rect">
            <a:avLst/>
          </a:prstGeom>
          <a:solidFill>
            <a:srgbClr val="0158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Tx/>
              <a:buNone/>
              <a:tabLst/>
              <a:defRPr/>
            </a:pP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Classical</a:t>
            </a:r>
            <a:br>
              <a:rPr kumimoji="0" lang="en-US" altLang="en-US" sz="13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b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(del19 or </a:t>
            </a:r>
            <a:b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b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L858R)</a:t>
            </a:r>
          </a:p>
        </p:txBody>
      </p:sp>
      <p:sp>
        <p:nvSpPr>
          <p:cNvPr id="44" name="TextBox 6">
            <a:extLst>
              <a:ext uri="{FF2B5EF4-FFF2-40B4-BE49-F238E27FC236}">
                <a16:creationId xmlns:a16="http://schemas.microsoft.com/office/drawing/2014/main" id="{D30E0DF0-CF60-4FBE-72AA-6D6CB4AC0D5C}"/>
              </a:ext>
            </a:extLst>
          </p:cNvPr>
          <p:cNvSpPr txBox="1">
            <a:spLocks noChangeArrowheads="1"/>
          </p:cNvSpPr>
          <p:nvPr/>
        </p:nvSpPr>
        <p:spPr bwMode="auto">
          <a:xfrm>
            <a:off x="1703913" y="2570294"/>
            <a:ext cx="1188084" cy="272382"/>
          </a:xfrm>
          <a:prstGeom prst="rect">
            <a:avLst/>
          </a:prstGeom>
          <a:solidFill>
            <a:srgbClr val="0158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Tx/>
              <a:buNone/>
              <a:tabLst/>
              <a:defRPr/>
            </a:pP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Uncommon</a:t>
            </a:r>
          </a:p>
        </p:txBody>
      </p:sp>
      <p:sp>
        <p:nvSpPr>
          <p:cNvPr id="45" name="TextBox 6">
            <a:extLst>
              <a:ext uri="{FF2B5EF4-FFF2-40B4-BE49-F238E27FC236}">
                <a16:creationId xmlns:a16="http://schemas.microsoft.com/office/drawing/2014/main" id="{8069B275-900A-B709-6E72-CC3C1A1E8A0C}"/>
              </a:ext>
            </a:extLst>
          </p:cNvPr>
          <p:cNvSpPr txBox="1">
            <a:spLocks noChangeArrowheads="1"/>
          </p:cNvSpPr>
          <p:nvPr/>
        </p:nvSpPr>
        <p:spPr bwMode="auto">
          <a:xfrm>
            <a:off x="1491021" y="3063005"/>
            <a:ext cx="701434" cy="272382"/>
          </a:xfrm>
          <a:prstGeom prst="rect">
            <a:avLst/>
          </a:prstGeom>
          <a:solidFill>
            <a:srgbClr val="0158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Tx/>
              <a:buNone/>
              <a:tabLst/>
              <a:defRPr/>
            </a:pPr>
            <a:r>
              <a:rPr kumimoji="0" lang="en-US" altLang="en-US" sz="13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ex20ins</a:t>
            </a:r>
          </a:p>
        </p:txBody>
      </p:sp>
      <p:sp>
        <p:nvSpPr>
          <p:cNvPr id="46" name="TextBox 6">
            <a:extLst>
              <a:ext uri="{FF2B5EF4-FFF2-40B4-BE49-F238E27FC236}">
                <a16:creationId xmlns:a16="http://schemas.microsoft.com/office/drawing/2014/main" id="{9C7818F3-7F52-7B7E-627A-861EC2653AB9}"/>
              </a:ext>
            </a:extLst>
          </p:cNvPr>
          <p:cNvSpPr txBox="1">
            <a:spLocks noChangeArrowheads="1"/>
          </p:cNvSpPr>
          <p:nvPr/>
        </p:nvSpPr>
        <p:spPr bwMode="auto">
          <a:xfrm>
            <a:off x="2244868" y="3063005"/>
            <a:ext cx="984571" cy="424732"/>
          </a:xfrm>
          <a:prstGeom prst="rect">
            <a:avLst/>
          </a:prstGeom>
          <a:solidFill>
            <a:srgbClr val="0158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Tx/>
              <a:buNone/>
              <a:tabLst/>
              <a:defRPr/>
            </a:pPr>
            <a:r>
              <a:rPr kumimoji="0" lang="en-US" alt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S768L, L861Q, G719X</a:t>
            </a:r>
          </a:p>
        </p:txBody>
      </p:sp>
      <p:cxnSp>
        <p:nvCxnSpPr>
          <p:cNvPr id="47" name="Straight Arrow Connector 46">
            <a:extLst>
              <a:ext uri="{FF2B5EF4-FFF2-40B4-BE49-F238E27FC236}">
                <a16:creationId xmlns:a16="http://schemas.microsoft.com/office/drawing/2014/main" id="{28383775-CEE0-DB0E-EED2-DC5257A8872D}"/>
              </a:ext>
            </a:extLst>
          </p:cNvPr>
          <p:cNvCxnSpPr/>
          <p:nvPr/>
        </p:nvCxnSpPr>
        <p:spPr bwMode="auto">
          <a:xfrm flipH="1">
            <a:off x="1134489" y="2420824"/>
            <a:ext cx="82085" cy="146400"/>
          </a:xfrm>
          <a:prstGeom prst="straightConnector1">
            <a:avLst/>
          </a:prstGeom>
          <a:noFill/>
          <a:ln w="28575" cap="flat" cmpd="sng" algn="ctr">
            <a:solidFill>
              <a:srgbClr val="000000"/>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448C4961-519E-4D83-1940-5ADCE7050C62}"/>
              </a:ext>
            </a:extLst>
          </p:cNvPr>
          <p:cNvCxnSpPr>
            <a:cxnSpLocks/>
          </p:cNvCxnSpPr>
          <p:nvPr/>
        </p:nvCxnSpPr>
        <p:spPr bwMode="auto">
          <a:xfrm flipH="1">
            <a:off x="1866038" y="2860116"/>
            <a:ext cx="84404" cy="162425"/>
          </a:xfrm>
          <a:prstGeom prst="straightConnector1">
            <a:avLst/>
          </a:prstGeom>
          <a:noFill/>
          <a:ln w="28575" cap="flat" cmpd="sng" algn="ctr">
            <a:solidFill>
              <a:srgbClr val="000000"/>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id="{B861D717-D62D-0B37-B4CE-02A6D704FAA6}"/>
              </a:ext>
            </a:extLst>
          </p:cNvPr>
          <p:cNvCxnSpPr/>
          <p:nvPr/>
        </p:nvCxnSpPr>
        <p:spPr bwMode="auto">
          <a:xfrm>
            <a:off x="818040" y="3243052"/>
            <a:ext cx="0" cy="185892"/>
          </a:xfrm>
          <a:prstGeom prst="straightConnector1">
            <a:avLst/>
          </a:prstGeom>
          <a:noFill/>
          <a:ln w="28575" cap="flat" cmpd="sng" algn="ctr">
            <a:solidFill>
              <a:srgbClr val="000000"/>
            </a:solidFill>
            <a:prstDash val="solid"/>
            <a:round/>
            <a:headEnd type="none" w="med" len="med"/>
            <a:tailEnd type="triangle"/>
          </a:ln>
          <a:effectLst/>
        </p:spPr>
      </p:cxnSp>
      <p:sp>
        <p:nvSpPr>
          <p:cNvPr id="50" name="TextBox 9">
            <a:extLst>
              <a:ext uri="{FF2B5EF4-FFF2-40B4-BE49-F238E27FC236}">
                <a16:creationId xmlns:a16="http://schemas.microsoft.com/office/drawing/2014/main" id="{8CB34569-CB8A-669B-4A08-7F47797C1D44}"/>
              </a:ext>
            </a:extLst>
          </p:cNvPr>
          <p:cNvSpPr txBox="1">
            <a:spLocks noChangeArrowheads="1"/>
          </p:cNvSpPr>
          <p:nvPr/>
        </p:nvSpPr>
        <p:spPr bwMode="auto">
          <a:xfrm>
            <a:off x="1347925" y="4653261"/>
            <a:ext cx="1005840" cy="632481"/>
          </a:xfrm>
          <a:prstGeom prst="rect">
            <a:avLst/>
          </a:prstGeom>
          <a:solidFill>
            <a:srgbClr val="FFFFFF">
              <a:lumMod val="85000"/>
            </a:srgb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Amivantamab</a:t>
            </a:r>
            <a:endParaRPr kumimoji="0" lang="en-US" altLang="en-US" sz="1300" b="1"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or</a:t>
            </a:r>
          </a:p>
          <a:p>
            <a:pPr marL="0" marR="0" lvl="0" indent="0" algn="ctr" defTabSz="914126" eaLnBrk="1" fontAlgn="auto" latinLnBrk="0" hangingPunct="1">
              <a:lnSpc>
                <a:spcPct val="90000"/>
              </a:lnSpc>
              <a:spcBef>
                <a:spcPts val="0"/>
              </a:spcBef>
              <a:spcAft>
                <a:spcPts val="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mobocertinib</a:t>
            </a:r>
          </a:p>
        </p:txBody>
      </p:sp>
      <p:sp>
        <p:nvSpPr>
          <p:cNvPr id="51" name="TextBox 9">
            <a:extLst>
              <a:ext uri="{FF2B5EF4-FFF2-40B4-BE49-F238E27FC236}">
                <a16:creationId xmlns:a16="http://schemas.microsoft.com/office/drawing/2014/main" id="{DB4B97BE-0E3D-2137-FB85-ECB25CD94720}"/>
              </a:ext>
            </a:extLst>
          </p:cNvPr>
          <p:cNvSpPr txBox="1">
            <a:spLocks noChangeArrowheads="1"/>
          </p:cNvSpPr>
          <p:nvPr/>
        </p:nvSpPr>
        <p:spPr bwMode="auto">
          <a:xfrm>
            <a:off x="1969247" y="3896173"/>
            <a:ext cx="1849420" cy="272382"/>
          </a:xfrm>
          <a:prstGeom prst="rect">
            <a:avLst/>
          </a:prstGeom>
          <a:solidFill>
            <a:srgbClr val="FFFFFF">
              <a:lumMod val="85000"/>
            </a:srgbClr>
          </a:solidFill>
          <a:ln>
            <a:noFill/>
          </a:ln>
        </p:spPr>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marL="0" marR="0" lvl="0" indent="0" algn="ctr" defTabSz="914126" eaLnBrk="1" fontAlgn="auto" latinLnBrk="0" hangingPunct="1">
              <a:lnSpc>
                <a:spcPct val="90000"/>
              </a:lnSpc>
              <a:spcBef>
                <a:spcPct val="35000"/>
              </a:spcBef>
              <a:spcAft>
                <a:spcPct val="25000"/>
              </a:spcAft>
              <a:buClr>
                <a:srgbClr val="8B3D9A"/>
              </a:buClr>
              <a:buSzTx/>
              <a:buFont typeface="Arial" charset="0"/>
              <a:buNone/>
              <a:tabLst/>
              <a:defRPr/>
            </a:pPr>
            <a:r>
              <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Afatinib or osimertinib</a:t>
            </a:r>
            <a:r>
              <a:rPr kumimoji="0" lang="en-US" altLang="en-US" sz="1300" b="1"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rPr>
              <a:t>† </a:t>
            </a:r>
            <a:endParaRPr kumimoji="0" lang="en-US" altLang="en-U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cxnSp>
        <p:nvCxnSpPr>
          <p:cNvPr id="52" name="Straight Arrow Connector 51">
            <a:extLst>
              <a:ext uri="{FF2B5EF4-FFF2-40B4-BE49-F238E27FC236}">
                <a16:creationId xmlns:a16="http://schemas.microsoft.com/office/drawing/2014/main" id="{9B2C83FB-04DA-362B-978F-D392BB83BB50}"/>
              </a:ext>
            </a:extLst>
          </p:cNvPr>
          <p:cNvCxnSpPr>
            <a:cxnSpLocks/>
          </p:cNvCxnSpPr>
          <p:nvPr/>
        </p:nvCxnSpPr>
        <p:spPr bwMode="auto">
          <a:xfrm>
            <a:off x="2771206" y="3487960"/>
            <a:ext cx="0" cy="403186"/>
          </a:xfrm>
          <a:prstGeom prst="straightConnector1">
            <a:avLst/>
          </a:prstGeom>
          <a:noFill/>
          <a:ln w="28575" cap="flat" cmpd="sng" algn="ctr">
            <a:solidFill>
              <a:srgbClr val="000000"/>
            </a:solidFill>
            <a:prstDash val="solid"/>
            <a:round/>
            <a:headEnd type="none" w="med" len="med"/>
            <a:tailEnd type="triangle"/>
          </a:ln>
          <a:effectLst/>
        </p:spPr>
      </p:cxnSp>
      <p:grpSp>
        <p:nvGrpSpPr>
          <p:cNvPr id="53" name="Group 52">
            <a:extLst>
              <a:ext uri="{FF2B5EF4-FFF2-40B4-BE49-F238E27FC236}">
                <a16:creationId xmlns:a16="http://schemas.microsoft.com/office/drawing/2014/main" id="{BEC6AFA6-A2A0-8052-FE42-095A96709E78}"/>
              </a:ext>
            </a:extLst>
          </p:cNvPr>
          <p:cNvGrpSpPr/>
          <p:nvPr/>
        </p:nvGrpSpPr>
        <p:grpSpPr>
          <a:xfrm>
            <a:off x="5938605" y="1759222"/>
            <a:ext cx="5151861" cy="376807"/>
            <a:chOff x="6378035" y="1748589"/>
            <a:chExt cx="4723064" cy="376807"/>
          </a:xfrm>
        </p:grpSpPr>
        <p:cxnSp>
          <p:nvCxnSpPr>
            <p:cNvPr id="54" name="Elbow Connector 17">
              <a:extLst>
                <a:ext uri="{FF2B5EF4-FFF2-40B4-BE49-F238E27FC236}">
                  <a16:creationId xmlns:a16="http://schemas.microsoft.com/office/drawing/2014/main" id="{C998B210-67D6-D0DD-AB50-FD96D42B4D85}"/>
                </a:ext>
              </a:extLst>
            </p:cNvPr>
            <p:cNvCxnSpPr>
              <a:cxnSpLocks/>
            </p:cNvCxnSpPr>
            <p:nvPr/>
          </p:nvCxnSpPr>
          <p:spPr>
            <a:xfrm>
              <a:off x="6387399" y="1939506"/>
              <a:ext cx="4713700" cy="185890"/>
            </a:xfrm>
            <a:prstGeom prst="bentConnector2">
              <a:avLst/>
            </a:prstGeom>
            <a:noFill/>
            <a:ln w="28575" cap="flat" cmpd="sng" algn="ctr">
              <a:solidFill>
                <a:srgbClr val="000000"/>
              </a:solidFill>
              <a:prstDash val="solid"/>
              <a:headEnd type="none" w="med" len="med"/>
              <a:tailEnd type="triangle" w="med" len="med"/>
            </a:ln>
            <a:effectLst/>
          </p:spPr>
        </p:cxnSp>
        <p:cxnSp>
          <p:nvCxnSpPr>
            <p:cNvPr id="55" name="Straight Connector 54">
              <a:extLst>
                <a:ext uri="{FF2B5EF4-FFF2-40B4-BE49-F238E27FC236}">
                  <a16:creationId xmlns:a16="http://schemas.microsoft.com/office/drawing/2014/main" id="{18E04DCE-4F40-0E62-2023-274AC9327866}"/>
                </a:ext>
              </a:extLst>
            </p:cNvPr>
            <p:cNvCxnSpPr>
              <a:cxnSpLocks/>
            </p:cNvCxnSpPr>
            <p:nvPr/>
          </p:nvCxnSpPr>
          <p:spPr bwMode="auto">
            <a:xfrm>
              <a:off x="6378035" y="1748589"/>
              <a:ext cx="0" cy="205420"/>
            </a:xfrm>
            <a:prstGeom prst="line">
              <a:avLst/>
            </a:prstGeom>
            <a:noFill/>
            <a:ln w="28575" cap="flat" cmpd="sng" algn="ctr">
              <a:solidFill>
                <a:srgbClr val="000000"/>
              </a:solidFill>
              <a:prstDash val="solid"/>
              <a:round/>
              <a:headEnd type="none" w="med" len="med"/>
              <a:tailEnd type="none" w="med" len="med"/>
            </a:ln>
            <a:effectLst/>
          </p:spPr>
        </p:cxnSp>
      </p:grpSp>
      <p:grpSp>
        <p:nvGrpSpPr>
          <p:cNvPr id="56" name="Group 55">
            <a:extLst>
              <a:ext uri="{FF2B5EF4-FFF2-40B4-BE49-F238E27FC236}">
                <a16:creationId xmlns:a16="http://schemas.microsoft.com/office/drawing/2014/main" id="{7C49076C-466E-1C89-1B0A-0A6F7F5AF9EC}"/>
              </a:ext>
            </a:extLst>
          </p:cNvPr>
          <p:cNvGrpSpPr/>
          <p:nvPr/>
        </p:nvGrpSpPr>
        <p:grpSpPr>
          <a:xfrm>
            <a:off x="1656700" y="1762308"/>
            <a:ext cx="4292538" cy="388897"/>
            <a:chOff x="1656700" y="1751798"/>
            <a:chExt cx="3958702" cy="388897"/>
          </a:xfrm>
        </p:grpSpPr>
        <p:cxnSp>
          <p:nvCxnSpPr>
            <p:cNvPr id="57" name="Elbow Connector 70">
              <a:extLst>
                <a:ext uri="{FF2B5EF4-FFF2-40B4-BE49-F238E27FC236}">
                  <a16:creationId xmlns:a16="http://schemas.microsoft.com/office/drawing/2014/main" id="{2C5B1AC8-7474-8BD0-7F22-CCF41334A3E5}"/>
                </a:ext>
              </a:extLst>
            </p:cNvPr>
            <p:cNvCxnSpPr>
              <a:cxnSpLocks/>
              <a:endCxn id="16" idx="0"/>
            </p:cNvCxnSpPr>
            <p:nvPr/>
          </p:nvCxnSpPr>
          <p:spPr>
            <a:xfrm rot="10800000" flipV="1">
              <a:off x="1656700" y="1946423"/>
              <a:ext cx="3958702" cy="194272"/>
            </a:xfrm>
            <a:prstGeom prst="bentConnector2">
              <a:avLst/>
            </a:prstGeom>
            <a:noFill/>
            <a:ln w="28575" cap="flat" cmpd="sng" algn="ctr">
              <a:solidFill>
                <a:srgbClr val="000000"/>
              </a:solidFill>
              <a:prstDash val="solid"/>
              <a:headEnd type="none" w="med" len="med"/>
              <a:tailEnd type="triangle" w="med" len="med"/>
            </a:ln>
            <a:effectLst/>
          </p:spPr>
        </p:cxnSp>
        <p:cxnSp>
          <p:nvCxnSpPr>
            <p:cNvPr id="58" name="Straight Connector 57">
              <a:extLst>
                <a:ext uri="{FF2B5EF4-FFF2-40B4-BE49-F238E27FC236}">
                  <a16:creationId xmlns:a16="http://schemas.microsoft.com/office/drawing/2014/main" id="{B06B163B-4614-F785-67D3-F35DE3D86F08}"/>
                </a:ext>
              </a:extLst>
            </p:cNvPr>
            <p:cNvCxnSpPr>
              <a:cxnSpLocks/>
            </p:cNvCxnSpPr>
            <p:nvPr/>
          </p:nvCxnSpPr>
          <p:spPr bwMode="auto">
            <a:xfrm>
              <a:off x="5607815" y="1751798"/>
              <a:ext cx="0" cy="208625"/>
            </a:xfrm>
            <a:prstGeom prst="line">
              <a:avLst/>
            </a:prstGeom>
            <a:noFill/>
            <a:ln w="28575" cap="flat" cmpd="sng" algn="ctr">
              <a:solidFill>
                <a:srgbClr val="000000"/>
              </a:solidFill>
              <a:prstDash val="solid"/>
              <a:round/>
              <a:headEnd type="none" w="med" len="med"/>
              <a:tailEnd type="none" w="med" len="med"/>
            </a:ln>
            <a:effectLst/>
          </p:spPr>
        </p:cxnSp>
      </p:grpSp>
      <p:cxnSp>
        <p:nvCxnSpPr>
          <p:cNvPr id="59" name="Straight Arrow Connector 58">
            <a:extLst>
              <a:ext uri="{FF2B5EF4-FFF2-40B4-BE49-F238E27FC236}">
                <a16:creationId xmlns:a16="http://schemas.microsoft.com/office/drawing/2014/main" id="{2DD5523B-77B4-9386-FC2D-D2B0AACFC7FA}"/>
              </a:ext>
            </a:extLst>
          </p:cNvPr>
          <p:cNvCxnSpPr>
            <a:cxnSpLocks/>
          </p:cNvCxnSpPr>
          <p:nvPr/>
        </p:nvCxnSpPr>
        <p:spPr bwMode="auto">
          <a:xfrm>
            <a:off x="2177866" y="2418066"/>
            <a:ext cx="77102" cy="147219"/>
          </a:xfrm>
          <a:prstGeom prst="straightConnector1">
            <a:avLst/>
          </a:prstGeom>
          <a:noFill/>
          <a:ln w="28575" cap="flat" cmpd="sng" algn="ctr">
            <a:solidFill>
              <a:srgbClr val="000000"/>
            </a:solidFill>
            <a:prstDash val="solid"/>
            <a:round/>
            <a:headEnd type="none" w="med" len="med"/>
            <a:tailEnd type="triangle"/>
          </a:ln>
          <a:effectLst/>
        </p:spPr>
      </p:cxnSp>
      <p:cxnSp>
        <p:nvCxnSpPr>
          <p:cNvPr id="60" name="Straight Arrow Connector 59">
            <a:extLst>
              <a:ext uri="{FF2B5EF4-FFF2-40B4-BE49-F238E27FC236}">
                <a16:creationId xmlns:a16="http://schemas.microsoft.com/office/drawing/2014/main" id="{D872C337-01C8-997D-D193-DF6D5996B28E}"/>
              </a:ext>
            </a:extLst>
          </p:cNvPr>
          <p:cNvCxnSpPr>
            <a:cxnSpLocks/>
          </p:cNvCxnSpPr>
          <p:nvPr/>
        </p:nvCxnSpPr>
        <p:spPr bwMode="auto">
          <a:xfrm>
            <a:off x="2678820" y="2859707"/>
            <a:ext cx="85280" cy="162834"/>
          </a:xfrm>
          <a:prstGeom prst="straightConnector1">
            <a:avLst/>
          </a:prstGeom>
          <a:noFill/>
          <a:ln w="28575"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418942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58DFBB6-CC88-48B6-9C93-D0B82C392AEF}"/>
              </a:ext>
            </a:extLst>
          </p:cNvPr>
          <p:cNvSpPr>
            <a:spLocks noGrp="1" noChangeArrowheads="1"/>
          </p:cNvSpPr>
          <p:nvPr>
            <p:ph type="title"/>
          </p:nvPr>
        </p:nvSpPr>
        <p:spPr/>
        <p:txBody>
          <a:bodyPr/>
          <a:lstStyle/>
          <a:p>
            <a:pPr eaLnBrk="1" hangingPunct="1"/>
            <a:r>
              <a:rPr lang="en-US" altLang="en-US" dirty="0"/>
              <a:t>Faculty</a:t>
            </a:r>
          </a:p>
        </p:txBody>
      </p:sp>
      <p:sp>
        <p:nvSpPr>
          <p:cNvPr id="38915" name="Rectangle 3">
            <a:extLst>
              <a:ext uri="{FF2B5EF4-FFF2-40B4-BE49-F238E27FC236}">
                <a16:creationId xmlns:a16="http://schemas.microsoft.com/office/drawing/2014/main" id="{EA720D22-EB1C-493A-8B56-A0FAB8B53180}"/>
              </a:ext>
            </a:extLst>
          </p:cNvPr>
          <p:cNvSpPr>
            <a:spLocks noGrp="1" noChangeArrowheads="1"/>
          </p:cNvSpPr>
          <p:nvPr>
            <p:ph sz="half" idx="1"/>
          </p:nvPr>
        </p:nvSpPr>
        <p:spPr/>
        <p:txBody>
          <a:bodyPr/>
          <a:lstStyle/>
          <a:p>
            <a:pPr marL="0" indent="0">
              <a:buNone/>
            </a:pPr>
            <a:r>
              <a:rPr lang="en-US" altLang="en-US" b="1" dirty="0">
                <a:solidFill>
                  <a:srgbClr val="E1471D"/>
                </a:solidFill>
              </a:rPr>
              <a:t>Craig MacKinnon, MD, PhD</a:t>
            </a:r>
            <a:br>
              <a:rPr lang="en-US" altLang="en-US" b="1" dirty="0">
                <a:solidFill>
                  <a:schemeClr val="accent3"/>
                </a:solidFill>
              </a:rPr>
            </a:br>
            <a:r>
              <a:rPr lang="en-US" altLang="en-US" i="1" dirty="0"/>
              <a:t>Professor </a:t>
            </a:r>
            <a:r>
              <a:rPr lang="en-US" altLang="en-US" dirty="0"/>
              <a:t>                                </a:t>
            </a:r>
            <a:r>
              <a:rPr lang="en-US" altLang="en-US" sz="2600" i="1" dirty="0"/>
              <a:t>Director, </a:t>
            </a:r>
            <a:r>
              <a:rPr lang="en-US" altLang="en-US" sz="2600" dirty="0"/>
              <a:t>Division of Genomic Diagnostics and Bioinformatics</a:t>
            </a:r>
            <a:br>
              <a:rPr lang="en-US" altLang="en-US" sz="2600" dirty="0"/>
            </a:br>
            <a:r>
              <a:rPr lang="en-US" altLang="en-US" sz="2600" dirty="0"/>
              <a:t>University of Alabama at Birmingham                              Birmingham, Alabama</a:t>
            </a:r>
          </a:p>
        </p:txBody>
      </p:sp>
      <p:sp>
        <p:nvSpPr>
          <p:cNvPr id="2" name="Content Placeholder 1">
            <a:extLst>
              <a:ext uri="{FF2B5EF4-FFF2-40B4-BE49-F238E27FC236}">
                <a16:creationId xmlns:a16="http://schemas.microsoft.com/office/drawing/2014/main" id="{004728AB-9A65-694F-9B61-64C9B287BCDF}"/>
              </a:ext>
            </a:extLst>
          </p:cNvPr>
          <p:cNvSpPr>
            <a:spLocks noGrp="1"/>
          </p:cNvSpPr>
          <p:nvPr>
            <p:ph sz="half" idx="2"/>
          </p:nvPr>
        </p:nvSpPr>
        <p:spPr>
          <a:xfrm>
            <a:off x="6761746" y="1510730"/>
            <a:ext cx="4720457" cy="4679462"/>
          </a:xfrm>
        </p:spPr>
        <p:txBody>
          <a:bodyPr/>
          <a:lstStyle/>
          <a:p>
            <a:pPr marL="0" indent="0">
              <a:buNone/>
            </a:pPr>
            <a:r>
              <a:rPr lang="en-US" altLang="en-US" b="1" dirty="0">
                <a:solidFill>
                  <a:srgbClr val="E1471D"/>
                </a:solidFill>
              </a:rPr>
              <a:t>Matthew Gubens, MD, MS</a:t>
            </a:r>
            <a:br>
              <a:rPr lang="en-US" b="1" dirty="0">
                <a:solidFill>
                  <a:srgbClr val="E1471D"/>
                </a:solidFill>
              </a:rPr>
            </a:br>
            <a:r>
              <a:rPr lang="en-US" sz="2600" i="1" dirty="0">
                <a:solidFill>
                  <a:srgbClr val="000000"/>
                </a:solidFill>
              </a:rPr>
              <a:t>Associate Professor</a:t>
            </a:r>
            <a:br>
              <a:rPr lang="en-US" sz="2600" i="1" dirty="0">
                <a:solidFill>
                  <a:srgbClr val="000000"/>
                </a:solidFill>
              </a:rPr>
            </a:br>
            <a:r>
              <a:rPr lang="en-US" sz="2600" i="1" dirty="0">
                <a:solidFill>
                  <a:srgbClr val="000000"/>
                </a:solidFill>
              </a:rPr>
              <a:t>Medical Director</a:t>
            </a:r>
            <a:r>
              <a:rPr lang="en-US" sz="2600" dirty="0">
                <a:solidFill>
                  <a:srgbClr val="000000"/>
                </a:solidFill>
              </a:rPr>
              <a:t>, Thoracic Medical Oncology</a:t>
            </a:r>
            <a:br>
              <a:rPr lang="en-US" sz="2600" i="1" dirty="0">
                <a:solidFill>
                  <a:srgbClr val="000000"/>
                </a:solidFill>
              </a:rPr>
            </a:br>
            <a:r>
              <a:rPr lang="en-US" sz="2600" dirty="0">
                <a:solidFill>
                  <a:srgbClr val="000000"/>
                </a:solidFill>
              </a:rPr>
              <a:t>University of California, San Francisco</a:t>
            </a:r>
            <a:br>
              <a:rPr lang="en-US" sz="2600" dirty="0">
                <a:solidFill>
                  <a:srgbClr val="000000"/>
                </a:solidFill>
              </a:rPr>
            </a:br>
            <a:r>
              <a:rPr lang="en-US" sz="2600" dirty="0">
                <a:solidFill>
                  <a:srgbClr val="000000"/>
                </a:solidFill>
              </a:rPr>
              <a:t>San Francisco, California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2931637-143D-C49F-3E88-5B8F7519DAB5}"/>
              </a:ext>
            </a:extLst>
          </p:cNvPr>
          <p:cNvCxnSpPr>
            <a:cxnSpLocks/>
          </p:cNvCxnSpPr>
          <p:nvPr/>
        </p:nvCxnSpPr>
        <p:spPr bwMode="auto">
          <a:xfrm flipV="1">
            <a:off x="8209907" y="3609755"/>
            <a:ext cx="0" cy="1005840"/>
          </a:xfrm>
          <a:prstGeom prst="line">
            <a:avLst/>
          </a:prstGeom>
          <a:noFill/>
          <a:ln w="28575" cap="flat" cmpd="sng" algn="ctr">
            <a:solidFill>
              <a:srgbClr val="000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92686FB2-57E8-E28D-5CA7-F905E78E805A}"/>
              </a:ext>
            </a:extLst>
          </p:cNvPr>
          <p:cNvCxnSpPr>
            <a:cxnSpLocks/>
          </p:cNvCxnSpPr>
          <p:nvPr/>
        </p:nvCxnSpPr>
        <p:spPr bwMode="auto">
          <a:xfrm flipV="1">
            <a:off x="5524989" y="2167369"/>
            <a:ext cx="0" cy="1005840"/>
          </a:xfrm>
          <a:prstGeom prst="line">
            <a:avLst/>
          </a:prstGeom>
          <a:noFill/>
          <a:ln w="28575" cap="flat" cmpd="sng" algn="ctr">
            <a:solidFill>
              <a:srgbClr val="000000"/>
            </a:solidFill>
            <a:prstDash val="solid"/>
            <a:round/>
            <a:headEnd type="none" w="med" len="med"/>
            <a:tailEnd type="none" w="med" len="med"/>
          </a:ln>
          <a:effectLst/>
        </p:spPr>
      </p:cxnSp>
      <p:sp>
        <p:nvSpPr>
          <p:cNvPr id="7" name="Title 1">
            <a:extLst>
              <a:ext uri="{FF2B5EF4-FFF2-40B4-BE49-F238E27FC236}">
                <a16:creationId xmlns:a16="http://schemas.microsoft.com/office/drawing/2014/main" id="{EFCA3E71-81C3-A94B-3CF9-523319EA15EC}"/>
              </a:ext>
            </a:extLst>
          </p:cNvPr>
          <p:cNvSpPr txBox="1">
            <a:spLocks/>
          </p:cNvSpPr>
          <p:nvPr/>
        </p:nvSpPr>
        <p:spPr bwMode="auto">
          <a:xfrm>
            <a:off x="609759" y="238127"/>
            <a:ext cx="10872444"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Molecular and PD-L1 Testing Should Be Done at Initial Diagnosis of Advanced NSCLC to Guide 1L Tx Decisions</a:t>
            </a:r>
          </a:p>
        </p:txBody>
      </p:sp>
      <p:cxnSp>
        <p:nvCxnSpPr>
          <p:cNvPr id="8" name="Straight Connector 7">
            <a:extLst>
              <a:ext uri="{FF2B5EF4-FFF2-40B4-BE49-F238E27FC236}">
                <a16:creationId xmlns:a16="http://schemas.microsoft.com/office/drawing/2014/main" id="{6C142D1A-A0A8-1782-167E-29E8362A9471}"/>
              </a:ext>
            </a:extLst>
          </p:cNvPr>
          <p:cNvCxnSpPr>
            <a:cxnSpLocks/>
          </p:cNvCxnSpPr>
          <p:nvPr/>
        </p:nvCxnSpPr>
        <p:spPr bwMode="auto">
          <a:xfrm flipV="1">
            <a:off x="3116942" y="4331745"/>
            <a:ext cx="0" cy="822960"/>
          </a:xfrm>
          <a:prstGeom prst="line">
            <a:avLst/>
          </a:prstGeom>
          <a:noFill/>
          <a:ln w="28575" cap="flat" cmpd="sng" algn="ctr">
            <a:solidFill>
              <a:srgbClr val="000000"/>
            </a:solidFill>
            <a:prstDash val="solid"/>
            <a:round/>
            <a:headEnd type="none" w="med" len="med"/>
            <a:tailEnd type="none" w="med" len="med"/>
          </a:ln>
          <a:effectLst/>
        </p:spPr>
      </p:cxnSp>
      <p:sp>
        <p:nvSpPr>
          <p:cNvPr id="9" name="Right Bracket 8">
            <a:extLst>
              <a:ext uri="{FF2B5EF4-FFF2-40B4-BE49-F238E27FC236}">
                <a16:creationId xmlns:a16="http://schemas.microsoft.com/office/drawing/2014/main" id="{3E6CF018-E122-25B6-B2B0-D7173ACED7E2}"/>
              </a:ext>
            </a:extLst>
          </p:cNvPr>
          <p:cNvSpPr/>
          <p:nvPr/>
        </p:nvSpPr>
        <p:spPr bwMode="auto">
          <a:xfrm rot="16200000">
            <a:off x="5229832" y="1015822"/>
            <a:ext cx="842380" cy="5157156"/>
          </a:xfrm>
          <a:prstGeom prst="rightBracket">
            <a:avLst/>
          </a:prstGeom>
          <a:noFill/>
          <a:ln w="28575" cap="flat" cmpd="sng" algn="ctr">
            <a:solidFill>
              <a:srgbClr val="000000"/>
            </a:solidFill>
            <a:prstDash val="solid"/>
            <a:round/>
            <a:headEnd type="none" w="med" len="med"/>
            <a:tailEnd type="none" w="med" len="me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10" name="TextBox 9">
            <a:extLst>
              <a:ext uri="{FF2B5EF4-FFF2-40B4-BE49-F238E27FC236}">
                <a16:creationId xmlns:a16="http://schemas.microsoft.com/office/drawing/2014/main" id="{AAFB0193-1A8E-8274-040A-3C6E4FC85058}"/>
              </a:ext>
            </a:extLst>
          </p:cNvPr>
          <p:cNvSpPr txBox="1"/>
          <p:nvPr/>
        </p:nvSpPr>
        <p:spPr>
          <a:xfrm>
            <a:off x="3347802" y="1871741"/>
            <a:ext cx="4380652" cy="393192"/>
          </a:xfrm>
          <a:prstGeom prst="rect">
            <a:avLst/>
          </a:prstGeom>
          <a:solidFill>
            <a:srgbClr val="015873"/>
          </a:solidFill>
        </p:spPr>
        <p:txBody>
          <a:bodyPr wrap="square" rtlCol="0" anchor="ctr" anchorCtr="1">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cs typeface="Arial" panose="020B0604020202020204" pitchFamily="34" charset="0"/>
              </a:rPr>
              <a:t>Initial Diagnosis of Advanced NSCLC</a:t>
            </a:r>
          </a:p>
        </p:txBody>
      </p:sp>
      <p:sp>
        <p:nvSpPr>
          <p:cNvPr id="11" name="TextBox 10">
            <a:extLst>
              <a:ext uri="{FF2B5EF4-FFF2-40B4-BE49-F238E27FC236}">
                <a16:creationId xmlns:a16="http://schemas.microsoft.com/office/drawing/2014/main" id="{CFC87641-C9F5-7DB0-B5E4-0520D7A2670C}"/>
              </a:ext>
            </a:extLst>
          </p:cNvPr>
          <p:cNvSpPr txBox="1"/>
          <p:nvPr/>
        </p:nvSpPr>
        <p:spPr>
          <a:xfrm>
            <a:off x="2001985" y="3457581"/>
            <a:ext cx="2103120" cy="940904"/>
          </a:xfrm>
          <a:prstGeom prst="rect">
            <a:avLst/>
          </a:prstGeom>
          <a:solidFill>
            <a:srgbClr val="015873"/>
          </a:solidFill>
        </p:spPr>
        <p:txBody>
          <a:bodyPr wrap="square" rtlCol="0" anchor="ctr" anchorCtr="1">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cs typeface="Arial" panose="020B0604020202020204" pitchFamily="34" charset="0"/>
              </a:rPr>
              <a:t>Targetable Alteration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cs typeface="Arial" panose="020B0604020202020204" pitchFamily="34" charset="0"/>
              </a:rPr>
              <a:t>PRESENT</a:t>
            </a:r>
          </a:p>
        </p:txBody>
      </p:sp>
      <p:sp>
        <p:nvSpPr>
          <p:cNvPr id="12" name="TextBox 11">
            <a:extLst>
              <a:ext uri="{FF2B5EF4-FFF2-40B4-BE49-F238E27FC236}">
                <a16:creationId xmlns:a16="http://schemas.microsoft.com/office/drawing/2014/main" id="{3C1EC051-DDEC-0C74-33A3-9E1F05DFC465}"/>
              </a:ext>
            </a:extLst>
          </p:cNvPr>
          <p:cNvSpPr txBox="1"/>
          <p:nvPr/>
        </p:nvSpPr>
        <p:spPr>
          <a:xfrm>
            <a:off x="7158353" y="3457581"/>
            <a:ext cx="2103109" cy="940904"/>
          </a:xfrm>
          <a:prstGeom prst="rect">
            <a:avLst/>
          </a:prstGeom>
          <a:solidFill>
            <a:srgbClr val="015873"/>
          </a:solidFill>
        </p:spPr>
        <p:txBody>
          <a:bodyPr wrap="square" rtlCol="0" anchor="ctr" anchorCtr="1">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cs typeface="Arial" panose="020B0604020202020204" pitchFamily="34" charset="0"/>
              </a:rPr>
              <a:t>No Targetable Alteration</a:t>
            </a:r>
          </a:p>
        </p:txBody>
      </p:sp>
      <p:sp>
        <p:nvSpPr>
          <p:cNvPr id="13" name="TextBox 12">
            <a:extLst>
              <a:ext uri="{FF2B5EF4-FFF2-40B4-BE49-F238E27FC236}">
                <a16:creationId xmlns:a16="http://schemas.microsoft.com/office/drawing/2014/main" id="{97583700-F689-2F82-E12D-17F10598A6AD}"/>
              </a:ext>
            </a:extLst>
          </p:cNvPr>
          <p:cNvSpPr txBox="1"/>
          <p:nvPr/>
        </p:nvSpPr>
        <p:spPr>
          <a:xfrm>
            <a:off x="2001985" y="4772571"/>
            <a:ext cx="2094655" cy="940904"/>
          </a:xfrm>
          <a:prstGeom prst="rect">
            <a:avLst/>
          </a:prstGeom>
          <a:solidFill>
            <a:srgbClr val="015873"/>
          </a:solidFill>
        </p:spPr>
        <p:txBody>
          <a:bodyPr wrap="square" rtlCol="0" anchor="ctr" anchorCtr="1">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cs typeface="Arial" panose="020B0604020202020204" pitchFamily="34" charset="0"/>
              </a:rPr>
              <a:t>Matched Targeted Therapy</a:t>
            </a:r>
          </a:p>
        </p:txBody>
      </p:sp>
      <p:sp>
        <p:nvSpPr>
          <p:cNvPr id="14" name="Right Bracket 13">
            <a:extLst>
              <a:ext uri="{FF2B5EF4-FFF2-40B4-BE49-F238E27FC236}">
                <a16:creationId xmlns:a16="http://schemas.microsoft.com/office/drawing/2014/main" id="{DE6CF3A4-6775-2E45-C717-612B4ADD4594}"/>
              </a:ext>
            </a:extLst>
          </p:cNvPr>
          <p:cNvSpPr/>
          <p:nvPr/>
        </p:nvSpPr>
        <p:spPr bwMode="auto">
          <a:xfrm rot="16200000">
            <a:off x="8129680" y="3661355"/>
            <a:ext cx="182880" cy="2103120"/>
          </a:xfrm>
          <a:prstGeom prst="rightBracket">
            <a:avLst/>
          </a:prstGeom>
          <a:noFill/>
          <a:ln w="28575" cap="flat" cmpd="sng" algn="ctr">
            <a:solidFill>
              <a:srgbClr val="000000"/>
            </a:solidFill>
            <a:prstDash val="solid"/>
            <a:round/>
            <a:headEnd type="none" w="med" len="med"/>
            <a:tailEnd type="none" w="med" len="me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15" name="TextBox 14">
            <a:extLst>
              <a:ext uri="{FF2B5EF4-FFF2-40B4-BE49-F238E27FC236}">
                <a16:creationId xmlns:a16="http://schemas.microsoft.com/office/drawing/2014/main" id="{C08A8B69-5AF7-97DE-C146-8CF66C062EB7}"/>
              </a:ext>
            </a:extLst>
          </p:cNvPr>
          <p:cNvSpPr txBox="1"/>
          <p:nvPr/>
        </p:nvSpPr>
        <p:spPr>
          <a:xfrm>
            <a:off x="6012262" y="4772571"/>
            <a:ext cx="2194560" cy="940904"/>
          </a:xfrm>
          <a:prstGeom prst="rect">
            <a:avLst/>
          </a:prstGeom>
          <a:solidFill>
            <a:srgbClr val="015873"/>
          </a:solidFill>
        </p:spPr>
        <p:txBody>
          <a:bodyPr wrap="square" rtlCol="0" anchor="ctr" anchorCtr="1">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cs typeface="Arial" panose="020B0604020202020204" pitchFamily="34" charset="0"/>
              </a:rPr>
              <a:t>PD-L1 Low (1%-49%)</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cs typeface="Arial" panose="020B0604020202020204" pitchFamily="34" charset="0"/>
              </a:rPr>
              <a:t>or Negative (&lt;1%)</a:t>
            </a:r>
          </a:p>
        </p:txBody>
      </p:sp>
      <p:sp>
        <p:nvSpPr>
          <p:cNvPr id="16" name="TextBox 15">
            <a:extLst>
              <a:ext uri="{FF2B5EF4-FFF2-40B4-BE49-F238E27FC236}">
                <a16:creationId xmlns:a16="http://schemas.microsoft.com/office/drawing/2014/main" id="{4833F965-70C6-A616-E09D-C3DC2236A3EA}"/>
              </a:ext>
            </a:extLst>
          </p:cNvPr>
          <p:cNvSpPr txBox="1"/>
          <p:nvPr/>
        </p:nvSpPr>
        <p:spPr>
          <a:xfrm>
            <a:off x="8326868" y="4772571"/>
            <a:ext cx="2194560" cy="940904"/>
          </a:xfrm>
          <a:prstGeom prst="rect">
            <a:avLst/>
          </a:prstGeom>
          <a:solidFill>
            <a:srgbClr val="015873"/>
          </a:solidFill>
        </p:spPr>
        <p:txBody>
          <a:bodyPr wrap="square" rtlCol="0" anchor="ctr" anchorCtr="1">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cs typeface="Arial" panose="020B0604020202020204" pitchFamily="34" charset="0"/>
              </a:rPr>
              <a:t>PD-L1 High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cs typeface="Arial" panose="020B0604020202020204" pitchFamily="34" charset="0"/>
              </a:rPr>
              <a:t>(≥50%)</a:t>
            </a:r>
          </a:p>
        </p:txBody>
      </p:sp>
      <p:sp>
        <p:nvSpPr>
          <p:cNvPr id="20" name="TextBox 19">
            <a:extLst>
              <a:ext uri="{FF2B5EF4-FFF2-40B4-BE49-F238E27FC236}">
                <a16:creationId xmlns:a16="http://schemas.microsoft.com/office/drawing/2014/main" id="{EE5B5D59-9E10-0A4C-F5BC-BACEFEE51A65}"/>
              </a:ext>
            </a:extLst>
          </p:cNvPr>
          <p:cNvSpPr txBox="1"/>
          <p:nvPr/>
        </p:nvSpPr>
        <p:spPr>
          <a:xfrm>
            <a:off x="3347801" y="2506592"/>
            <a:ext cx="4380649" cy="393374"/>
          </a:xfrm>
          <a:prstGeom prst="rect">
            <a:avLst/>
          </a:prstGeom>
          <a:solidFill>
            <a:srgbClr val="4DA1BB"/>
          </a:solidFill>
        </p:spPr>
        <p:txBody>
          <a:bodyPr wrap="square" rtlCol="0" anchor="ctr" anchorCtr="1">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cs typeface="Arial" panose="020B0604020202020204" pitchFamily="34" charset="0"/>
              </a:rPr>
              <a:t>Molecular Testing and PD-L1 IHC</a:t>
            </a:r>
          </a:p>
        </p:txBody>
      </p:sp>
      <p:sp>
        <p:nvSpPr>
          <p:cNvPr id="21" name="Rectangle 20">
            <a:extLst>
              <a:ext uri="{FF2B5EF4-FFF2-40B4-BE49-F238E27FC236}">
                <a16:creationId xmlns:a16="http://schemas.microsoft.com/office/drawing/2014/main" id="{C0422EDB-C689-F69C-9448-62E55FB06FDB}"/>
              </a:ext>
            </a:extLst>
          </p:cNvPr>
          <p:cNvSpPr/>
          <p:nvPr/>
        </p:nvSpPr>
        <p:spPr bwMode="auto">
          <a:xfrm>
            <a:off x="5869211" y="3298283"/>
            <a:ext cx="4777539" cy="2634623"/>
          </a:xfrm>
          <a:prstGeom prst="rect">
            <a:avLst/>
          </a:prstGeom>
          <a:noFill/>
          <a:ln w="28575">
            <a:solidFill>
              <a:srgbClr val="FF0000"/>
            </a:solidFill>
            <a:miter lim="800000"/>
            <a:headEnd/>
            <a:tailEnd/>
          </a:ln>
        </p:spPr>
        <p:txBody>
          <a:bodyPr rtlCol="0" anchor="b"/>
          <a:lstStyle/>
          <a:p>
            <a:pPr marL="0" marR="0" lvl="0" indent="0" algn="ctr" defTabSz="91440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81767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F7363ABB-5D6C-1C25-199D-BAE93AE8A295}"/>
              </a:ext>
            </a:extLst>
          </p:cNvPr>
          <p:cNvSpPr txBox="1">
            <a:spLocks/>
          </p:cNvSpPr>
          <p:nvPr/>
        </p:nvSpPr>
        <p:spPr bwMode="auto">
          <a:xfrm>
            <a:off x="609759" y="238127"/>
            <a:ext cx="10872444"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2022 Paradigm for Immunotherapy in </a:t>
            </a:r>
            <a:b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b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Advanced NSCLC Without an Actionable Mutation</a:t>
            </a:r>
          </a:p>
        </p:txBody>
      </p:sp>
      <p:sp>
        <p:nvSpPr>
          <p:cNvPr id="26" name="Content Placeholder 1">
            <a:extLst>
              <a:ext uri="{FF2B5EF4-FFF2-40B4-BE49-F238E27FC236}">
                <a16:creationId xmlns:a16="http://schemas.microsoft.com/office/drawing/2014/main" id="{5EF5A607-41F6-ED4B-A781-01D57BA40706}"/>
              </a:ext>
            </a:extLst>
          </p:cNvPr>
          <p:cNvSpPr txBox="1">
            <a:spLocks/>
          </p:cNvSpPr>
          <p:nvPr/>
        </p:nvSpPr>
        <p:spPr bwMode="auto">
          <a:xfrm>
            <a:off x="6501935" y="1485495"/>
            <a:ext cx="5552795" cy="460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ICI monotherapy: pembrolizumab,* atezolizumab, cemiplimab</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ICI + chemotherapy</a:t>
            </a:r>
          </a:p>
          <a:p>
            <a:pPr marL="742950" marR="0" lvl="1" indent="-285750" algn="l" defTabSz="914400" rtl="0" eaLnBrk="1" fontAlgn="base" latinLnBrk="0" hangingPunct="1">
              <a:lnSpc>
                <a:spcPct val="90000"/>
              </a:lnSpc>
              <a:spcBef>
                <a:spcPts val="1000"/>
              </a:spcBef>
              <a:spcAft>
                <a:spcPts val="70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Pembrolizumab/carboplatin or cisplatin/pemetrexed (Nsq)</a:t>
            </a:r>
          </a:p>
          <a:p>
            <a:pPr marL="742950" marR="0" lvl="1" indent="-285750" algn="l" defTabSz="914400" rtl="0" eaLnBrk="1" fontAlgn="base" latinLnBrk="0" hangingPunct="1">
              <a:lnSpc>
                <a:spcPct val="90000"/>
              </a:lnSpc>
              <a:spcBef>
                <a:spcPts val="1000"/>
              </a:spcBef>
              <a:spcAft>
                <a:spcPts val="70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Atezolizumab/carboplatin/paclitaxel/  bevacizumab (Nsq)</a:t>
            </a:r>
          </a:p>
          <a:p>
            <a:pPr marL="742950" marR="0" lvl="1" indent="-285750" algn="l" defTabSz="914400" rtl="0" eaLnBrk="1" fontAlgn="base" latinLnBrk="0" hangingPunct="1">
              <a:lnSpc>
                <a:spcPct val="90000"/>
              </a:lnSpc>
              <a:spcBef>
                <a:spcPts val="1000"/>
              </a:spcBef>
              <a:spcAft>
                <a:spcPts val="70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Atezolizumab/carboplatin/nab-paclitaxel (Nsq)</a:t>
            </a:r>
          </a:p>
          <a:p>
            <a:pPr marL="742950" marR="0" lvl="1" indent="-285750" algn="l" defTabSz="914400" rtl="0" eaLnBrk="1" fontAlgn="base" latinLnBrk="0" hangingPunct="1">
              <a:lnSpc>
                <a:spcPct val="90000"/>
              </a:lnSpc>
              <a:spcBef>
                <a:spcPts val="1000"/>
              </a:spcBef>
              <a:spcAft>
                <a:spcPts val="70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Pembrolizumab/carboplatin/taxane (Sq)</a:t>
            </a:r>
          </a:p>
          <a:p>
            <a:pPr marL="742950" marR="0" lvl="1" indent="-285750" algn="l" defTabSz="914400" rtl="0" eaLnBrk="1" fontAlgn="base" latinLnBrk="0" hangingPunct="1">
              <a:lnSpc>
                <a:spcPct val="90000"/>
              </a:lnSpc>
              <a:spcBef>
                <a:spcPts val="1000"/>
              </a:spcBef>
              <a:spcAft>
                <a:spcPts val="70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rPr>
              <a:t>Nivolumab/ipilimumab + 2 cycles of CT (Sq/Nsq)</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ICI combination: nivolumab/ipilimumab</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7" name="Text Box 11">
            <a:extLst>
              <a:ext uri="{FF2B5EF4-FFF2-40B4-BE49-F238E27FC236}">
                <a16:creationId xmlns:a16="http://schemas.microsoft.com/office/drawing/2014/main" id="{7EEC931B-02BD-CF12-0975-50CAF0AF0162}"/>
              </a:ext>
            </a:extLst>
          </p:cNvPr>
          <p:cNvSpPr txBox="1">
            <a:spLocks noChangeArrowheads="1"/>
          </p:cNvSpPr>
          <p:nvPr/>
        </p:nvSpPr>
        <p:spPr bwMode="auto">
          <a:xfrm>
            <a:off x="393633" y="6397222"/>
            <a:ext cx="7016817" cy="258532"/>
          </a:xfrm>
          <a:prstGeom prst="rect">
            <a:avLst/>
          </a:prstGeom>
          <a:noFill/>
          <a:ln>
            <a:noFill/>
          </a:ln>
        </p:spPr>
        <p:txBody>
          <a:bodyPr wrap="square" anchor="b">
            <a:spAutoFit/>
          </a:bodyPr>
          <a:lstStyle>
            <a:defPPr>
              <a:defRPr lang="en-US"/>
            </a:defPPr>
            <a:lvl1pPr marL="0" marR="0" lvl="0" indent="0" defTabSz="457200" eaLnBrk="1" fontAlgn="auto" latinLnBrk="0" hangingPunct="1">
              <a:lnSpc>
                <a:spcPct val="90000"/>
              </a:lnSpc>
              <a:spcBef>
                <a:spcPts val="1000"/>
              </a:spcBef>
              <a:spcAft>
                <a:spcPts val="700"/>
              </a:spcAft>
              <a:buClr>
                <a:srgbClr val="FEFDDE"/>
              </a:buClr>
              <a:buSzTx/>
              <a:buFont typeface="Wingdings" panose="05000000000000000000" pitchFamily="2" charset="2"/>
              <a:buChar char="§"/>
              <a:tabLst/>
              <a:defRPr kumimoji="0" sz="1200" b="0" i="0" u="none" strike="noStrike" cap="none" spc="-1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a:buFont typeface="Wingdings" panose="05000000000000000000" pitchFamily="2" charset="2"/>
              <a:buNone/>
              <a:defRPr/>
            </a:pPr>
            <a:r>
              <a:rPr lang="en-US" dirty="0">
                <a:cs typeface="Arial" panose="020B0604020202020204" pitchFamily="34" charset="0"/>
              </a:rPr>
              <a:t>NCCN. Clinical practice guidelines in oncology: NSCLC. v.3.2022. nccn.org.</a:t>
            </a:r>
          </a:p>
        </p:txBody>
      </p:sp>
      <p:cxnSp>
        <p:nvCxnSpPr>
          <p:cNvPr id="28" name="Straight Arrow Connector 27">
            <a:extLst>
              <a:ext uri="{FF2B5EF4-FFF2-40B4-BE49-F238E27FC236}">
                <a16:creationId xmlns:a16="http://schemas.microsoft.com/office/drawing/2014/main" id="{444F3214-816B-0BCB-A400-9B6DB6B0DF85}"/>
              </a:ext>
            </a:extLst>
          </p:cNvPr>
          <p:cNvCxnSpPr>
            <a:cxnSpLocks/>
          </p:cNvCxnSpPr>
          <p:nvPr/>
        </p:nvCxnSpPr>
        <p:spPr bwMode="auto">
          <a:xfrm>
            <a:off x="1308370" y="2930288"/>
            <a:ext cx="0" cy="365760"/>
          </a:xfrm>
          <a:prstGeom prst="straightConnector1">
            <a:avLst/>
          </a:prstGeom>
          <a:noFill/>
          <a:ln w="28575" cap="flat" cmpd="sng" algn="ctr">
            <a:solidFill>
              <a:srgbClr val="000000"/>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9079C34D-30C5-CD85-93F7-ABFE25330CFD}"/>
              </a:ext>
            </a:extLst>
          </p:cNvPr>
          <p:cNvCxnSpPr>
            <a:cxnSpLocks/>
          </p:cNvCxnSpPr>
          <p:nvPr/>
        </p:nvCxnSpPr>
        <p:spPr bwMode="auto">
          <a:xfrm>
            <a:off x="3435952" y="2930288"/>
            <a:ext cx="0" cy="365760"/>
          </a:xfrm>
          <a:prstGeom prst="straightConnector1">
            <a:avLst/>
          </a:prstGeom>
          <a:noFill/>
          <a:ln w="28575" cap="flat" cmpd="sng" algn="ctr">
            <a:solidFill>
              <a:srgbClr val="000000"/>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554CEC57-7284-1B15-A587-3AF3469653CC}"/>
              </a:ext>
            </a:extLst>
          </p:cNvPr>
          <p:cNvCxnSpPr>
            <a:cxnSpLocks/>
          </p:cNvCxnSpPr>
          <p:nvPr/>
        </p:nvCxnSpPr>
        <p:spPr bwMode="auto">
          <a:xfrm>
            <a:off x="5558325" y="2930288"/>
            <a:ext cx="0" cy="365760"/>
          </a:xfrm>
          <a:prstGeom prst="straightConnector1">
            <a:avLst/>
          </a:prstGeom>
          <a:noFill/>
          <a:ln w="28575" cap="flat" cmpd="sng" algn="ctr">
            <a:solidFill>
              <a:srgbClr val="000000"/>
            </a:solidFill>
            <a:prstDash val="solid"/>
            <a:round/>
            <a:headEnd type="none" w="med" len="med"/>
            <a:tailEnd type="triangle"/>
          </a:ln>
          <a:effectLst/>
        </p:spPr>
      </p:cxnSp>
      <p:sp>
        <p:nvSpPr>
          <p:cNvPr id="31" name="TextBox 30">
            <a:extLst>
              <a:ext uri="{FF2B5EF4-FFF2-40B4-BE49-F238E27FC236}">
                <a16:creationId xmlns:a16="http://schemas.microsoft.com/office/drawing/2014/main" id="{71A5F0D4-858D-218E-4316-674F3586DCEF}"/>
              </a:ext>
            </a:extLst>
          </p:cNvPr>
          <p:cNvSpPr txBox="1"/>
          <p:nvPr/>
        </p:nvSpPr>
        <p:spPr>
          <a:xfrm>
            <a:off x="2298032" y="1594936"/>
            <a:ext cx="2286000" cy="640080"/>
          </a:xfrm>
          <a:prstGeom prst="rect">
            <a:avLst/>
          </a:prstGeom>
          <a:solidFill>
            <a:srgbClr val="015873"/>
          </a:solidFill>
        </p:spPr>
        <p:txBody>
          <a:bodyPr wrap="square" rtlCol="0" anchor="ctr" anchorCtr="1">
            <a:noAutofit/>
          </a:bodyPr>
          <a:lstStyle>
            <a:defPPr>
              <a:defRPr lang="en-US"/>
            </a:defPPr>
            <a:lvl1pPr marL="0" marR="0" lvl="0" indent="0" algn="ctr" defTabSz="914400" latinLnBrk="0">
              <a:lnSpc>
                <a:spcPct val="100000"/>
              </a:lnSpc>
              <a:buClrTx/>
              <a:buSzTx/>
              <a:buFontTx/>
              <a:buNone/>
              <a:tabLst/>
              <a:defRPr kumimoji="0" sz="1800" b="1" i="0" u="none" strike="noStrike" cap="none" spc="0" normalizeH="0" baseline="0">
                <a:ln>
                  <a:noFill/>
                </a:ln>
                <a:solidFill>
                  <a:srgbClr val="FFFFFF"/>
                </a:solidFill>
                <a:effectLst/>
                <a:uLnTx/>
                <a:uFillTx/>
                <a:latin typeface="Calibri" panose="020F0502020204030204" pitchFamily="34" charset="0"/>
                <a:cs typeface="Arial"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Advanced NSCLC w/o Actionable Mutation</a:t>
            </a:r>
          </a:p>
        </p:txBody>
      </p:sp>
      <p:sp>
        <p:nvSpPr>
          <p:cNvPr id="32" name="TextBox 31">
            <a:extLst>
              <a:ext uri="{FF2B5EF4-FFF2-40B4-BE49-F238E27FC236}">
                <a16:creationId xmlns:a16="http://schemas.microsoft.com/office/drawing/2014/main" id="{04751258-44C7-261B-FAEF-6AD9C5778C56}"/>
              </a:ext>
            </a:extLst>
          </p:cNvPr>
          <p:cNvSpPr txBox="1"/>
          <p:nvPr/>
        </p:nvSpPr>
        <p:spPr>
          <a:xfrm>
            <a:off x="392829" y="3280329"/>
            <a:ext cx="1874520" cy="2468880"/>
          </a:xfrm>
          <a:prstGeom prst="rect">
            <a:avLst/>
          </a:prstGeom>
          <a:solidFill>
            <a:srgbClr val="015873"/>
          </a:solidFill>
        </p:spPr>
        <p:txBody>
          <a:bodyPr wrap="square" rtlCol="0" anchor="ctr" anchorCtr="1">
            <a:noAutofit/>
          </a:bodyPr>
          <a:lstStyle>
            <a:defPPr>
              <a:defRPr lang="en-US"/>
            </a:defPPr>
            <a:lvl1pPr marL="0" marR="0" lvl="0" indent="0" algn="ctr" defTabSz="914400" latinLnBrk="0">
              <a:lnSpc>
                <a:spcPct val="100000"/>
              </a:lnSpc>
              <a:buClrTx/>
              <a:buSzTx/>
              <a:buFontTx/>
              <a:buNone/>
              <a:tabLst/>
              <a:defRPr kumimoji="0" sz="1800" b="1" i="0" u="none" strike="noStrike" cap="none" spc="0" normalizeH="0" baseline="0">
                <a:ln>
                  <a:noFill/>
                </a:ln>
                <a:solidFill>
                  <a:srgbClr val="FFFFFF"/>
                </a:solidFill>
                <a:effectLst/>
                <a:uLnTx/>
                <a:uFillTx/>
                <a:latin typeface="Calibri" panose="020F0502020204030204" pitchFamily="34" charset="0"/>
                <a:cs typeface="Arial"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PD-1/PD-L1i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PD-1/PD-L1i + Chemotherapy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PD-1i + CTLA-4i + Chemotherapy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00" b="0" i="1"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PD-1i + CTLA-4i</a:t>
            </a:r>
          </a:p>
        </p:txBody>
      </p:sp>
      <p:sp>
        <p:nvSpPr>
          <p:cNvPr id="33" name="TextBox 32">
            <a:extLst>
              <a:ext uri="{FF2B5EF4-FFF2-40B4-BE49-F238E27FC236}">
                <a16:creationId xmlns:a16="http://schemas.microsoft.com/office/drawing/2014/main" id="{54A587F7-F828-DA21-CEF4-859CD7B1EC51}"/>
              </a:ext>
            </a:extLst>
          </p:cNvPr>
          <p:cNvSpPr txBox="1"/>
          <p:nvPr/>
        </p:nvSpPr>
        <p:spPr>
          <a:xfrm>
            <a:off x="2503772" y="3280328"/>
            <a:ext cx="1874520" cy="1920240"/>
          </a:xfrm>
          <a:prstGeom prst="rect">
            <a:avLst/>
          </a:prstGeom>
          <a:solidFill>
            <a:srgbClr val="015873"/>
          </a:solidFill>
        </p:spPr>
        <p:txBody>
          <a:bodyPr wrap="square" rtlCol="0" anchor="ctr" anchorCtr="1">
            <a:noAutofit/>
          </a:bodyPr>
          <a:lstStyle>
            <a:defPPr>
              <a:defRPr lang="en-US"/>
            </a:defPPr>
            <a:lvl1pPr marL="0" marR="0" lvl="0" indent="0" algn="ctr" defTabSz="914400" latinLnBrk="0">
              <a:lnSpc>
                <a:spcPct val="100000"/>
              </a:lnSpc>
              <a:buClrTx/>
              <a:buSzTx/>
              <a:buFontTx/>
              <a:buNone/>
              <a:tabLst/>
              <a:defRPr kumimoji="0" sz="1800" b="1" i="0" u="none" strike="noStrike" cap="none" spc="0" normalizeH="0" baseline="0">
                <a:ln>
                  <a:noFill/>
                </a:ln>
                <a:solidFill>
                  <a:srgbClr val="FFFFFF"/>
                </a:solidFill>
                <a:effectLst/>
                <a:uLnTx/>
                <a:uFillTx/>
                <a:latin typeface="Calibri" panose="020F0502020204030204" pitchFamily="34" charset="0"/>
                <a:cs typeface="Arial"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PD-1/PD-L1i + Chemotherapy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00" b="0" i="1"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PD-1i + CTLA-4i + Chemotherapy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00" b="0" i="1"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PD-1i + CTLA-4i</a:t>
            </a:r>
          </a:p>
        </p:txBody>
      </p:sp>
      <p:sp>
        <p:nvSpPr>
          <p:cNvPr id="34" name="TextBox 33">
            <a:extLst>
              <a:ext uri="{FF2B5EF4-FFF2-40B4-BE49-F238E27FC236}">
                <a16:creationId xmlns:a16="http://schemas.microsoft.com/office/drawing/2014/main" id="{F6FCDAC8-2FD9-1436-E858-5BF2305B8B69}"/>
              </a:ext>
            </a:extLst>
          </p:cNvPr>
          <p:cNvSpPr txBox="1"/>
          <p:nvPr/>
        </p:nvSpPr>
        <p:spPr>
          <a:xfrm>
            <a:off x="4614715" y="3280327"/>
            <a:ext cx="1874520" cy="1920239"/>
          </a:xfrm>
          <a:prstGeom prst="rect">
            <a:avLst/>
          </a:prstGeom>
          <a:solidFill>
            <a:srgbClr val="015873"/>
          </a:solidFill>
        </p:spPr>
        <p:txBody>
          <a:bodyPr wrap="square" rtlCol="0" anchor="ctr" anchorCtr="1">
            <a:noAutofit/>
          </a:bodyPr>
          <a:lstStyle>
            <a:defPPr>
              <a:defRPr lang="en-US"/>
            </a:defPPr>
            <a:lvl1pPr marL="0" marR="0" lvl="0" indent="0" algn="ctr" defTabSz="914400" latinLnBrk="0">
              <a:lnSpc>
                <a:spcPct val="100000"/>
              </a:lnSpc>
              <a:buClrTx/>
              <a:buSzTx/>
              <a:buFontTx/>
              <a:buNone/>
              <a:tabLst/>
              <a:defRPr kumimoji="0" sz="1800" b="1" i="0" u="none" strike="noStrike" cap="none" spc="0" normalizeH="0" baseline="0">
                <a:ln>
                  <a:noFill/>
                </a:ln>
                <a:solidFill>
                  <a:srgbClr val="FFFFFF"/>
                </a:solidFill>
                <a:effectLst/>
                <a:uLnTx/>
                <a:uFillTx/>
                <a:latin typeface="Calibri" panose="020F0502020204030204" pitchFamily="34" charset="0"/>
                <a:cs typeface="Arial"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PD-1/PD-L1i + Chemotherapy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PD-1i + CTLA-4i + Chemotherapy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DB338"/>
                </a:solidFill>
                <a:effectLst/>
                <a:uLnTx/>
                <a:uFillTx/>
                <a:latin typeface="Calibri" panose="020F0502020204030204" pitchFamily="34" charset="0"/>
                <a:cs typeface="Arial" panose="020B0604020202020204" pitchFamily="34" charset="0"/>
              </a:rPr>
              <a:t>PD-1i + CTLA-4i</a:t>
            </a:r>
            <a:r>
              <a:rPr kumimoji="0" lang="en-US" sz="1700" b="1" i="0" u="none" strike="noStrike" kern="0" cap="none" spc="0" normalizeH="0" baseline="30000" noProof="0" dirty="0">
                <a:ln>
                  <a:noFill/>
                </a:ln>
                <a:solidFill>
                  <a:srgbClr val="FDB338"/>
                </a:solidFill>
                <a:effectLst/>
                <a:uLnTx/>
                <a:uFillTx/>
                <a:latin typeface="Calibri" panose="020F0502020204030204" pitchFamily="34" charset="0"/>
                <a:cs typeface="Arial" panose="020B0604020202020204" pitchFamily="34" charset="0"/>
              </a:rPr>
              <a:t>†</a:t>
            </a:r>
            <a:r>
              <a:rPr kumimoji="0" lang="en-US" sz="1700" b="1" i="0" u="none" strike="noStrike" kern="0" cap="none" spc="0" normalizeH="0" baseline="0" noProof="0" dirty="0">
                <a:ln>
                  <a:noFill/>
                </a:ln>
                <a:solidFill>
                  <a:srgbClr val="FDB338"/>
                </a:solidFill>
                <a:effectLst/>
                <a:uLnTx/>
                <a:uFillTx/>
                <a:latin typeface="Calibri" panose="020F0502020204030204" pitchFamily="34" charset="0"/>
                <a:cs typeface="Arial" panose="020B0604020202020204" pitchFamily="34" charset="0"/>
              </a:rPr>
              <a:t> </a:t>
            </a:r>
          </a:p>
        </p:txBody>
      </p:sp>
      <p:cxnSp>
        <p:nvCxnSpPr>
          <p:cNvPr id="35" name="Straight Connector 34">
            <a:extLst>
              <a:ext uri="{FF2B5EF4-FFF2-40B4-BE49-F238E27FC236}">
                <a16:creationId xmlns:a16="http://schemas.microsoft.com/office/drawing/2014/main" id="{C8C3CF0B-EB85-1C58-D9A5-3E6B10FAF859}"/>
              </a:ext>
            </a:extLst>
          </p:cNvPr>
          <p:cNvCxnSpPr>
            <a:cxnSpLocks/>
            <a:stCxn id="31" idx="2"/>
            <a:endCxn id="36" idx="0"/>
          </p:cNvCxnSpPr>
          <p:nvPr/>
        </p:nvCxnSpPr>
        <p:spPr bwMode="auto">
          <a:xfrm>
            <a:off x="3441032" y="2235016"/>
            <a:ext cx="0" cy="326648"/>
          </a:xfrm>
          <a:prstGeom prst="line">
            <a:avLst/>
          </a:prstGeom>
          <a:noFill/>
          <a:ln w="28575" cap="flat" cmpd="sng" algn="ctr">
            <a:solidFill>
              <a:srgbClr val="000000"/>
            </a:solidFill>
            <a:prstDash val="solid"/>
            <a:round/>
            <a:headEnd type="none" w="med" len="med"/>
            <a:tailEnd type="none" w="med" len="med"/>
          </a:ln>
          <a:effectLst/>
        </p:spPr>
      </p:cxnSp>
      <p:sp>
        <p:nvSpPr>
          <p:cNvPr id="36" name="TextBox 35">
            <a:extLst>
              <a:ext uri="{FF2B5EF4-FFF2-40B4-BE49-F238E27FC236}">
                <a16:creationId xmlns:a16="http://schemas.microsoft.com/office/drawing/2014/main" id="{0BAC5D0A-CDB9-8878-69BF-2EF4CD9F8A21}"/>
              </a:ext>
            </a:extLst>
          </p:cNvPr>
          <p:cNvSpPr txBox="1"/>
          <p:nvPr/>
        </p:nvSpPr>
        <p:spPr>
          <a:xfrm>
            <a:off x="2503772" y="2561664"/>
            <a:ext cx="1874520" cy="408623"/>
          </a:xfrm>
          <a:prstGeom prst="rect">
            <a:avLst/>
          </a:prstGeom>
          <a:solidFill>
            <a:srgbClr val="015873"/>
          </a:solidFill>
        </p:spPr>
        <p:txBody>
          <a:bodyPr wrap="square" rtlCol="0" anchor="ctr" anchorCtr="1">
            <a:noAutofit/>
          </a:bodyPr>
          <a:lstStyle>
            <a:defPPr>
              <a:defRPr lang="en-US"/>
            </a:defPPr>
            <a:lvl1pPr marL="0" marR="0" lvl="0" indent="0" algn="ctr" defTabSz="914400" latinLnBrk="0">
              <a:lnSpc>
                <a:spcPct val="100000"/>
              </a:lnSpc>
              <a:buClrTx/>
              <a:buSzTx/>
              <a:buFontTx/>
              <a:buNone/>
              <a:tabLst/>
              <a:defRPr kumimoji="0" sz="1800" b="1" i="0" u="none" strike="noStrike" cap="none" spc="0" normalizeH="0" baseline="0">
                <a:ln>
                  <a:noFill/>
                </a:ln>
                <a:solidFill>
                  <a:srgbClr val="FFFFFF"/>
                </a:solidFill>
                <a:effectLst/>
                <a:uLnTx/>
                <a:uFillTx/>
                <a:latin typeface="Calibri" panose="020F0502020204030204" pitchFamily="34" charset="0"/>
                <a:cs typeface="Arial"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PD-L1 1%-49%*</a:t>
            </a:r>
          </a:p>
        </p:txBody>
      </p:sp>
      <p:cxnSp>
        <p:nvCxnSpPr>
          <p:cNvPr id="37" name="Connector: Elbow 36">
            <a:extLst>
              <a:ext uri="{FF2B5EF4-FFF2-40B4-BE49-F238E27FC236}">
                <a16:creationId xmlns:a16="http://schemas.microsoft.com/office/drawing/2014/main" id="{80DEDF27-F10B-5F87-99F1-A0644065A4A4}"/>
              </a:ext>
            </a:extLst>
          </p:cNvPr>
          <p:cNvCxnSpPr>
            <a:cxnSpLocks/>
            <a:stCxn id="38" idx="0"/>
            <a:endCxn id="39" idx="0"/>
          </p:cNvCxnSpPr>
          <p:nvPr/>
        </p:nvCxnSpPr>
        <p:spPr bwMode="auto">
          <a:xfrm rot="5400000" flipH="1" flipV="1">
            <a:off x="3441032" y="450721"/>
            <a:ext cx="12700" cy="4221886"/>
          </a:xfrm>
          <a:prstGeom prst="bentConnector3">
            <a:avLst>
              <a:gd name="adj1" fmla="val 1800000"/>
            </a:avLst>
          </a:prstGeom>
          <a:noFill/>
          <a:ln w="28575" cap="flat" cmpd="sng" algn="ctr">
            <a:solidFill>
              <a:srgbClr val="000000"/>
            </a:solidFill>
            <a:prstDash val="solid"/>
            <a:round/>
            <a:headEnd type="none" w="med" len="med"/>
            <a:tailEnd type="none" w="med" len="med"/>
          </a:ln>
          <a:effectLst/>
        </p:spPr>
      </p:cxnSp>
      <p:sp>
        <p:nvSpPr>
          <p:cNvPr id="38" name="TextBox 37">
            <a:extLst>
              <a:ext uri="{FF2B5EF4-FFF2-40B4-BE49-F238E27FC236}">
                <a16:creationId xmlns:a16="http://schemas.microsoft.com/office/drawing/2014/main" id="{B512DADB-ECEA-D614-D140-7A63526FD9EA}"/>
              </a:ext>
            </a:extLst>
          </p:cNvPr>
          <p:cNvSpPr txBox="1"/>
          <p:nvPr/>
        </p:nvSpPr>
        <p:spPr>
          <a:xfrm>
            <a:off x="392829" y="2561664"/>
            <a:ext cx="1874520" cy="408623"/>
          </a:xfrm>
          <a:prstGeom prst="rect">
            <a:avLst/>
          </a:prstGeom>
          <a:solidFill>
            <a:srgbClr val="015873"/>
          </a:solidFill>
        </p:spPr>
        <p:txBody>
          <a:bodyPr wrap="square" rtlCol="0" anchor="ctr" anchorCtr="1">
            <a:noAutofit/>
          </a:bodyPr>
          <a:lstStyle>
            <a:defPPr>
              <a:defRPr lang="en-US"/>
            </a:defPPr>
            <a:lvl1pPr marL="0" marR="0" lvl="0" indent="0" algn="ctr" defTabSz="914400" latinLnBrk="0">
              <a:lnSpc>
                <a:spcPct val="100000"/>
              </a:lnSpc>
              <a:buClrTx/>
              <a:buSzTx/>
              <a:buFontTx/>
              <a:buNone/>
              <a:tabLst/>
              <a:defRPr kumimoji="0" sz="1800" b="1" i="0" u="none" strike="noStrike" cap="none" spc="0" normalizeH="0" baseline="0">
                <a:ln>
                  <a:noFill/>
                </a:ln>
                <a:solidFill>
                  <a:srgbClr val="FFFFFF"/>
                </a:solidFill>
                <a:effectLst/>
                <a:uLnTx/>
                <a:uFillTx/>
                <a:latin typeface="Calibri" panose="020F0502020204030204" pitchFamily="34" charset="0"/>
                <a:cs typeface="Arial"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PD-L1 ≥50%</a:t>
            </a:r>
          </a:p>
        </p:txBody>
      </p:sp>
      <p:sp>
        <p:nvSpPr>
          <p:cNvPr id="39" name="TextBox 38">
            <a:extLst>
              <a:ext uri="{FF2B5EF4-FFF2-40B4-BE49-F238E27FC236}">
                <a16:creationId xmlns:a16="http://schemas.microsoft.com/office/drawing/2014/main" id="{E219EC43-4E99-0115-8E15-14A955D71E8F}"/>
              </a:ext>
            </a:extLst>
          </p:cNvPr>
          <p:cNvSpPr txBox="1"/>
          <p:nvPr/>
        </p:nvSpPr>
        <p:spPr>
          <a:xfrm>
            <a:off x="4614715" y="2561664"/>
            <a:ext cx="1874520" cy="408623"/>
          </a:xfrm>
          <a:prstGeom prst="rect">
            <a:avLst/>
          </a:prstGeom>
          <a:solidFill>
            <a:srgbClr val="015873"/>
          </a:solidFill>
        </p:spPr>
        <p:txBody>
          <a:bodyPr wrap="square" rtlCol="0" anchor="ctr" anchorCtr="1">
            <a:noAutofit/>
          </a:bodyPr>
          <a:lstStyle>
            <a:defPPr>
              <a:defRPr lang="en-US"/>
            </a:defPPr>
            <a:lvl1pPr marL="0" marR="0" lvl="0" indent="0" algn="ctr" defTabSz="914400" latinLnBrk="0">
              <a:lnSpc>
                <a:spcPct val="100000"/>
              </a:lnSpc>
              <a:buClrTx/>
              <a:buSzTx/>
              <a:buFontTx/>
              <a:buNone/>
              <a:tabLst/>
              <a:defRPr kumimoji="0" sz="1800" b="1" i="0" u="none" strike="noStrike" cap="none" spc="0" normalizeH="0" baseline="0">
                <a:ln>
                  <a:noFill/>
                </a:ln>
                <a:solidFill>
                  <a:srgbClr val="FFFFFF"/>
                </a:solidFill>
                <a:effectLst/>
                <a:uLnTx/>
                <a:uFillTx/>
                <a:latin typeface="Calibri" panose="020F0502020204030204" pitchFamily="34" charset="0"/>
                <a:cs typeface="Arial"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rPr>
              <a:t>PD-L1 &lt;1%</a:t>
            </a:r>
          </a:p>
        </p:txBody>
      </p:sp>
      <p:sp>
        <p:nvSpPr>
          <p:cNvPr id="40" name="TextBox 39">
            <a:extLst>
              <a:ext uri="{FF2B5EF4-FFF2-40B4-BE49-F238E27FC236}">
                <a16:creationId xmlns:a16="http://schemas.microsoft.com/office/drawing/2014/main" id="{A32B0202-3E6A-EFDA-A932-C9F622C507E1}"/>
              </a:ext>
            </a:extLst>
          </p:cNvPr>
          <p:cNvSpPr txBox="1"/>
          <p:nvPr/>
        </p:nvSpPr>
        <p:spPr bwMode="auto">
          <a:xfrm>
            <a:off x="1769070" y="6034561"/>
            <a:ext cx="82131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6669" eaLnBrk="1" fontAlgn="auto" latinLnBrk="0" hangingPunct="1">
              <a:lnSpc>
                <a:spcPct val="100000"/>
              </a:lnSpc>
              <a:spcBef>
                <a:spcPct val="5000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rPr>
              <a:t>*Single-agent pembrolizumab also approved for ≥1% PD-L1 but not broadly recommended by experts; guideline-recommended for PD-L1 </a:t>
            </a:r>
            <a:br>
              <a:rPr kumimoji="0" lang="en-US" sz="1100" b="0" i="0" u="none" strike="noStrike" kern="0" cap="none" spc="0" normalizeH="0" baseline="0" noProof="0" dirty="0">
                <a:ln>
                  <a:noFill/>
                </a:ln>
                <a:solidFill>
                  <a:srgbClr val="000000"/>
                </a:solidFill>
                <a:effectLst/>
                <a:uLnTx/>
                <a:uFillTx/>
              </a:rPr>
            </a:br>
            <a:r>
              <a:rPr kumimoji="0" lang="en-US" sz="1100" b="0" i="0" u="none" strike="noStrike" kern="0" cap="none" spc="0" normalizeH="0" baseline="0" noProof="0" dirty="0">
                <a:ln>
                  <a:noFill/>
                </a:ln>
                <a:solidFill>
                  <a:srgbClr val="000000"/>
                </a:solidFill>
                <a:effectLst/>
                <a:uLnTx/>
                <a:uFillTx/>
              </a:rPr>
              <a:t>1%-49% if poor PS or contraindications to combining with CT. </a:t>
            </a:r>
            <a:r>
              <a:rPr kumimoji="0" lang="en-US" sz="1100" b="1" i="0" u="none" strike="noStrike" kern="0" cap="none" spc="0" normalizeH="0" baseline="30000" noProof="0" dirty="0">
                <a:ln>
                  <a:noFill/>
                </a:ln>
                <a:solidFill>
                  <a:srgbClr val="000000"/>
                </a:solidFill>
                <a:effectLst/>
                <a:uLnTx/>
                <a:uFillTx/>
              </a:rPr>
              <a:t>†</a:t>
            </a:r>
            <a:r>
              <a:rPr kumimoji="0" lang="en-US" sz="1100" b="0" i="0" u="none" strike="noStrike" kern="0" cap="none" spc="0" normalizeH="0" baseline="0" noProof="0" dirty="0">
                <a:ln>
                  <a:noFill/>
                </a:ln>
                <a:solidFill>
                  <a:srgbClr val="000000"/>
                </a:solidFill>
                <a:effectLst/>
                <a:uLnTx/>
                <a:uFillTx/>
              </a:rPr>
              <a:t>Not an FDA-approved indication, but guideline recommended.</a:t>
            </a:r>
          </a:p>
        </p:txBody>
      </p:sp>
      <p:sp>
        <p:nvSpPr>
          <p:cNvPr id="41" name="TextBox 40">
            <a:extLst>
              <a:ext uri="{FF2B5EF4-FFF2-40B4-BE49-F238E27FC236}">
                <a16:creationId xmlns:a16="http://schemas.microsoft.com/office/drawing/2014/main" id="{15CBC680-FE3C-EFBA-AF87-2069337C0A48}"/>
              </a:ext>
            </a:extLst>
          </p:cNvPr>
          <p:cNvSpPr txBox="1"/>
          <p:nvPr/>
        </p:nvSpPr>
        <p:spPr bwMode="auto">
          <a:xfrm>
            <a:off x="2347219" y="5396289"/>
            <a:ext cx="4221886" cy="54864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342900" indent="-342900" fontAlgn="base">
              <a:lnSpc>
                <a:spcPct val="90000"/>
              </a:lnSpc>
              <a:spcBef>
                <a:spcPts val="1000"/>
              </a:spcBef>
              <a:spcAft>
                <a:spcPts val="700"/>
              </a:spcAft>
              <a:buClr>
                <a:schemeClr val="bg1"/>
              </a:buClr>
              <a:buFont typeface="Wingdings" panose="05000000000000000000" pitchFamily="2" charset="2"/>
              <a:buChar char="§"/>
              <a:defRPr sz="2000">
                <a:solidFill>
                  <a:schemeClr val="bg1"/>
                </a:solidFill>
                <a:latin typeface="Calibri" panose="020F0502020204030204" pitchFamily="34" charset="0"/>
              </a:defRPr>
            </a:lvl1pPr>
            <a:lvl2pPr marL="742950" lvl="1" indent="-285750" fontAlgn="base">
              <a:lnSpc>
                <a:spcPct val="90000"/>
              </a:lnSpc>
              <a:spcBef>
                <a:spcPts val="1000"/>
              </a:spcBef>
              <a:spcAft>
                <a:spcPts val="700"/>
              </a:spcAft>
              <a:buClr>
                <a:schemeClr val="bg1"/>
              </a:buClr>
              <a:buFont typeface="Arial" panose="020B0604020202020204" pitchFamily="34" charset="0"/>
              <a:buChar char="‒"/>
              <a:defRPr sz="1800">
                <a:solidFill>
                  <a:schemeClr val="bg1"/>
                </a:solidFill>
                <a:latin typeface="Calibri" panose="020F0502020204030204" pitchFamily="34" charset="0"/>
              </a:defRPr>
            </a:lvl2pPr>
            <a:lvl3pPr marL="1143000" indent="-228600" fontAlgn="base">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fontAlgn="base">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fontAlgn="base">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fontAlgn="base">
              <a:lnSpc>
                <a:spcPct val="90000"/>
              </a:lnSpc>
              <a:spcBef>
                <a:spcPct val="35000"/>
              </a:spcBef>
              <a:spcAft>
                <a:spcPct val="25000"/>
              </a:spcAft>
              <a:buClr>
                <a:schemeClr val="accent2"/>
              </a:buClr>
              <a:buFont typeface="Arial" charset="0"/>
              <a:buChar char="–"/>
              <a:defRPr sz="1400"/>
            </a:lvl6pPr>
            <a:lvl7pPr marL="2971800" indent="-228600" fontAlgn="base">
              <a:lnSpc>
                <a:spcPct val="90000"/>
              </a:lnSpc>
              <a:spcBef>
                <a:spcPct val="35000"/>
              </a:spcBef>
              <a:spcAft>
                <a:spcPct val="25000"/>
              </a:spcAft>
              <a:buClr>
                <a:schemeClr val="accent2"/>
              </a:buClr>
              <a:buFont typeface="Arial" charset="0"/>
              <a:buChar char="–"/>
              <a:defRPr sz="1400"/>
            </a:lvl7pPr>
            <a:lvl8pPr marL="3429000" indent="-228600" fontAlgn="base">
              <a:lnSpc>
                <a:spcPct val="90000"/>
              </a:lnSpc>
              <a:spcBef>
                <a:spcPct val="35000"/>
              </a:spcBef>
              <a:spcAft>
                <a:spcPct val="25000"/>
              </a:spcAft>
              <a:buClr>
                <a:schemeClr val="accent2"/>
              </a:buClr>
              <a:buFont typeface="Arial" charset="0"/>
              <a:buChar char="–"/>
              <a:defRPr sz="1400"/>
            </a:lvl8pPr>
            <a:lvl9pPr marL="3886200" indent="-228600" fontAlgn="base">
              <a:lnSpc>
                <a:spcPct val="90000"/>
              </a:lnSpc>
              <a:spcBef>
                <a:spcPct val="35000"/>
              </a:spcBef>
              <a:spcAft>
                <a:spcPct val="25000"/>
              </a:spcAft>
              <a:buClr>
                <a:schemeClr val="accent2"/>
              </a:buClr>
              <a:buFont typeface="Arial" charset="0"/>
              <a:buChar char="–"/>
              <a:defRPr sz="1400"/>
            </a:lvl9pPr>
          </a:lstStyle>
          <a:p>
            <a:pPr marL="0" indent="0" algn="ctr" defTabSz="916669">
              <a:buClr>
                <a:srgbClr val="000000"/>
              </a:buClr>
              <a:buFont typeface="Wingdings" panose="05000000000000000000" pitchFamily="2" charset="2"/>
              <a:buNone/>
              <a:defRPr/>
            </a:pPr>
            <a:r>
              <a:rPr lang="en-US" sz="1800" b="1" dirty="0">
                <a:solidFill>
                  <a:srgbClr val="E1471D"/>
                </a:solidFill>
                <a:cs typeface="Arial" panose="020B0604020202020204" pitchFamily="34" charset="0"/>
              </a:rPr>
              <a:t>Current first-line treatment paradigm based on PD-L1 expression in TC and/or IC</a:t>
            </a:r>
          </a:p>
        </p:txBody>
      </p:sp>
    </p:spTree>
    <p:extLst>
      <p:ext uri="{BB962C8B-B14F-4D97-AF65-F5344CB8AC3E}">
        <p14:creationId xmlns:p14="http://schemas.microsoft.com/office/powerpoint/2010/main" val="864942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6">
            <a:extLst>
              <a:ext uri="{FF2B5EF4-FFF2-40B4-BE49-F238E27FC236}">
                <a16:creationId xmlns:a16="http://schemas.microsoft.com/office/drawing/2014/main" id="{5133B4B7-0651-094E-415E-3086DA3D12BD}"/>
              </a:ext>
            </a:extLst>
          </p:cNvPr>
          <p:cNvSpPr txBox="1">
            <a:spLocks/>
          </p:cNvSpPr>
          <p:nvPr/>
        </p:nvSpPr>
        <p:spPr bwMode="auto">
          <a:xfrm>
            <a:off x="609759" y="238127"/>
            <a:ext cx="10872444"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Moving Targeted Therapy and Immunotherapy </a:t>
            </a:r>
            <a:b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b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Earlier in the Disease Course</a:t>
            </a:r>
          </a:p>
        </p:txBody>
      </p:sp>
      <p:sp>
        <p:nvSpPr>
          <p:cNvPr id="172" name="Arrow: Right 171">
            <a:extLst>
              <a:ext uri="{FF2B5EF4-FFF2-40B4-BE49-F238E27FC236}">
                <a16:creationId xmlns:a16="http://schemas.microsoft.com/office/drawing/2014/main" id="{0147D1A6-7E44-0E44-2CAE-829FEF202446}"/>
              </a:ext>
            </a:extLst>
          </p:cNvPr>
          <p:cNvSpPr/>
          <p:nvPr/>
        </p:nvSpPr>
        <p:spPr>
          <a:xfrm rot="10800000">
            <a:off x="1461922" y="1497872"/>
            <a:ext cx="9744020" cy="702455"/>
          </a:xfrm>
          <a:prstGeom prst="rightArrow">
            <a:avLst/>
          </a:prstGeom>
          <a:solidFill>
            <a:srgbClr val="015873"/>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panose="020B0604020202020204" pitchFamily="34" charset="0"/>
              <a:sym typeface="Helvetica"/>
            </a:endParaRPr>
          </a:p>
        </p:txBody>
      </p:sp>
      <p:sp>
        <p:nvSpPr>
          <p:cNvPr id="173" name="TextBox 172">
            <a:extLst>
              <a:ext uri="{FF2B5EF4-FFF2-40B4-BE49-F238E27FC236}">
                <a16:creationId xmlns:a16="http://schemas.microsoft.com/office/drawing/2014/main" id="{05316466-8B17-9368-06CF-F7440E61F23C}"/>
              </a:ext>
            </a:extLst>
          </p:cNvPr>
          <p:cNvSpPr txBox="1"/>
          <p:nvPr/>
        </p:nvSpPr>
        <p:spPr bwMode="auto">
          <a:xfrm>
            <a:off x="1382413" y="5000219"/>
            <a:ext cx="11865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a:ea typeface="+mn-ea"/>
                <a:cs typeface="Arial" panose="020B0604020202020204" pitchFamily="34" charset="0"/>
                <a:sym typeface="Helvetica"/>
              </a:rPr>
              <a:t>Stage I</a:t>
            </a:r>
          </a:p>
        </p:txBody>
      </p:sp>
      <p:sp>
        <p:nvSpPr>
          <p:cNvPr id="174" name="TextBox 173">
            <a:extLst>
              <a:ext uri="{FF2B5EF4-FFF2-40B4-BE49-F238E27FC236}">
                <a16:creationId xmlns:a16="http://schemas.microsoft.com/office/drawing/2014/main" id="{75D8E699-DFBC-F355-DB03-D54F70B64FBC}"/>
              </a:ext>
            </a:extLst>
          </p:cNvPr>
          <p:cNvSpPr txBox="1"/>
          <p:nvPr/>
        </p:nvSpPr>
        <p:spPr bwMode="auto">
          <a:xfrm>
            <a:off x="4027881" y="5000219"/>
            <a:ext cx="1282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a:ea typeface="+mn-ea"/>
                <a:cs typeface="Arial" panose="020B0604020202020204" pitchFamily="34" charset="0"/>
                <a:sym typeface="Helvetica"/>
              </a:rPr>
              <a:t>Stage II</a:t>
            </a:r>
          </a:p>
        </p:txBody>
      </p:sp>
      <p:sp>
        <p:nvSpPr>
          <p:cNvPr id="175" name="TextBox 174">
            <a:extLst>
              <a:ext uri="{FF2B5EF4-FFF2-40B4-BE49-F238E27FC236}">
                <a16:creationId xmlns:a16="http://schemas.microsoft.com/office/drawing/2014/main" id="{574EA21D-9C40-C536-D913-1D7A5E32783E}"/>
              </a:ext>
            </a:extLst>
          </p:cNvPr>
          <p:cNvSpPr txBox="1"/>
          <p:nvPr/>
        </p:nvSpPr>
        <p:spPr bwMode="auto">
          <a:xfrm>
            <a:off x="6806839" y="5000219"/>
            <a:ext cx="13789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a:ea typeface="+mn-ea"/>
                <a:cs typeface="Arial" panose="020B0604020202020204" pitchFamily="34" charset="0"/>
                <a:sym typeface="Helvetica"/>
              </a:rPr>
              <a:t>Stage III</a:t>
            </a:r>
          </a:p>
        </p:txBody>
      </p:sp>
      <p:sp>
        <p:nvSpPr>
          <p:cNvPr id="176" name="TextBox 175">
            <a:extLst>
              <a:ext uri="{FF2B5EF4-FFF2-40B4-BE49-F238E27FC236}">
                <a16:creationId xmlns:a16="http://schemas.microsoft.com/office/drawing/2014/main" id="{4C59F7BE-5200-9A91-D316-13085EF64AAF}"/>
              </a:ext>
            </a:extLst>
          </p:cNvPr>
          <p:cNvSpPr txBox="1"/>
          <p:nvPr/>
        </p:nvSpPr>
        <p:spPr bwMode="auto">
          <a:xfrm>
            <a:off x="9535244" y="5000219"/>
            <a:ext cx="1398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a:ea typeface="+mn-ea"/>
                <a:cs typeface="Arial" panose="020B0604020202020204" pitchFamily="34" charset="0"/>
                <a:sym typeface="Helvetica"/>
              </a:rPr>
              <a:t>Stage IV</a:t>
            </a:r>
          </a:p>
        </p:txBody>
      </p:sp>
      <p:grpSp>
        <p:nvGrpSpPr>
          <p:cNvPr id="177" name="Group 176">
            <a:extLst>
              <a:ext uri="{FF2B5EF4-FFF2-40B4-BE49-F238E27FC236}">
                <a16:creationId xmlns:a16="http://schemas.microsoft.com/office/drawing/2014/main" id="{8EE10848-FE78-8A37-240B-1D14BC7D2852}"/>
              </a:ext>
            </a:extLst>
          </p:cNvPr>
          <p:cNvGrpSpPr/>
          <p:nvPr/>
        </p:nvGrpSpPr>
        <p:grpSpPr>
          <a:xfrm>
            <a:off x="827922" y="2407289"/>
            <a:ext cx="2295525" cy="2226983"/>
            <a:chOff x="1478569" y="2806124"/>
            <a:chExt cx="2295525" cy="2226983"/>
          </a:xfrm>
        </p:grpSpPr>
        <p:pic>
          <p:nvPicPr>
            <p:cNvPr id="178" name="Graphic 177">
              <a:extLst>
                <a:ext uri="{FF2B5EF4-FFF2-40B4-BE49-F238E27FC236}">
                  <a16:creationId xmlns:a16="http://schemas.microsoft.com/office/drawing/2014/main" id="{B2D7845E-41BA-0E59-A1E4-A78BFE61538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653"/>
            <a:stretch/>
          </p:blipFill>
          <p:spPr>
            <a:xfrm>
              <a:off x="1478569" y="2806124"/>
              <a:ext cx="2295525" cy="2226983"/>
            </a:xfrm>
            <a:prstGeom prst="rect">
              <a:avLst/>
            </a:prstGeom>
          </p:spPr>
        </p:pic>
        <p:grpSp>
          <p:nvGrpSpPr>
            <p:cNvPr id="179" name="Group 178">
              <a:extLst>
                <a:ext uri="{FF2B5EF4-FFF2-40B4-BE49-F238E27FC236}">
                  <a16:creationId xmlns:a16="http://schemas.microsoft.com/office/drawing/2014/main" id="{CEFBF835-F7AB-14CC-4C38-6C90208AFBCC}"/>
                </a:ext>
              </a:extLst>
            </p:cNvPr>
            <p:cNvGrpSpPr/>
            <p:nvPr/>
          </p:nvGrpSpPr>
          <p:grpSpPr>
            <a:xfrm>
              <a:off x="2035175" y="2900679"/>
              <a:ext cx="1214763" cy="1495942"/>
              <a:chOff x="2035175" y="2900679"/>
              <a:chExt cx="1214763" cy="1495942"/>
            </a:xfrm>
          </p:grpSpPr>
          <p:sp>
            <p:nvSpPr>
              <p:cNvPr id="180" name="Freeform: Shape 179">
                <a:extLst>
                  <a:ext uri="{FF2B5EF4-FFF2-40B4-BE49-F238E27FC236}">
                    <a16:creationId xmlns:a16="http://schemas.microsoft.com/office/drawing/2014/main" id="{0340F014-1CD4-1E82-DD02-55BB0C1B2828}"/>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81" name="Freeform: Shape 180">
                <a:extLst>
                  <a:ext uri="{FF2B5EF4-FFF2-40B4-BE49-F238E27FC236}">
                    <a16:creationId xmlns:a16="http://schemas.microsoft.com/office/drawing/2014/main" id="{80C22438-7373-C06B-DC44-F68208A7CF60}"/>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82" name="Freeform: Shape 181">
                <a:extLst>
                  <a:ext uri="{FF2B5EF4-FFF2-40B4-BE49-F238E27FC236}">
                    <a16:creationId xmlns:a16="http://schemas.microsoft.com/office/drawing/2014/main" id="{956D7931-A548-B749-C222-0EFD4C0C3771}"/>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83" name="Freeform: Shape 182">
                <a:extLst>
                  <a:ext uri="{FF2B5EF4-FFF2-40B4-BE49-F238E27FC236}">
                    <a16:creationId xmlns:a16="http://schemas.microsoft.com/office/drawing/2014/main" id="{2A3EEC35-9862-9842-C0C3-961E974D314E}"/>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84" name="Oval 183">
                <a:extLst>
                  <a:ext uri="{FF2B5EF4-FFF2-40B4-BE49-F238E27FC236}">
                    <a16:creationId xmlns:a16="http://schemas.microsoft.com/office/drawing/2014/main" id="{4C962407-84B4-7CB9-0230-408CA8537B4B}"/>
                  </a:ext>
                </a:extLst>
              </p:cNvPr>
              <p:cNvSpPr/>
              <p:nvPr/>
            </p:nvSpPr>
            <p:spPr bwMode="auto">
              <a:xfrm>
                <a:off x="2664306" y="329775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185" name="Oval 184">
                <a:extLst>
                  <a:ext uri="{FF2B5EF4-FFF2-40B4-BE49-F238E27FC236}">
                    <a16:creationId xmlns:a16="http://schemas.microsoft.com/office/drawing/2014/main" id="{36BAD8F9-A563-DCE9-340D-E8AFC22AA94C}"/>
                  </a:ext>
                </a:extLst>
              </p:cNvPr>
              <p:cNvSpPr/>
              <p:nvPr/>
            </p:nvSpPr>
            <p:spPr bwMode="auto">
              <a:xfrm>
                <a:off x="2608333" y="3379019"/>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186" name="Oval 185">
                <a:extLst>
                  <a:ext uri="{FF2B5EF4-FFF2-40B4-BE49-F238E27FC236}">
                    <a16:creationId xmlns:a16="http://schemas.microsoft.com/office/drawing/2014/main" id="{724D003D-1AAA-6512-B923-CBA77B154709}"/>
                  </a:ext>
                </a:extLst>
              </p:cNvPr>
              <p:cNvSpPr/>
              <p:nvPr/>
            </p:nvSpPr>
            <p:spPr bwMode="auto">
              <a:xfrm>
                <a:off x="2688084" y="3632367"/>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187" name="Oval 186">
                <a:extLst>
                  <a:ext uri="{FF2B5EF4-FFF2-40B4-BE49-F238E27FC236}">
                    <a16:creationId xmlns:a16="http://schemas.microsoft.com/office/drawing/2014/main" id="{52E8630C-B5C3-23F9-7995-8E232F109020}"/>
                  </a:ext>
                </a:extLst>
              </p:cNvPr>
              <p:cNvSpPr/>
              <p:nvPr/>
            </p:nvSpPr>
            <p:spPr bwMode="auto">
              <a:xfrm>
                <a:off x="2525164" y="3231070"/>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188" name="Oval 187">
                <a:extLst>
                  <a:ext uri="{FF2B5EF4-FFF2-40B4-BE49-F238E27FC236}">
                    <a16:creationId xmlns:a16="http://schemas.microsoft.com/office/drawing/2014/main" id="{85525886-9AFF-652E-48FC-8D7BE945469A}"/>
                  </a:ext>
                </a:extLst>
              </p:cNvPr>
              <p:cNvSpPr/>
              <p:nvPr/>
            </p:nvSpPr>
            <p:spPr bwMode="auto">
              <a:xfrm>
                <a:off x="2629573" y="3157915"/>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189" name="Oval 188">
                <a:extLst>
                  <a:ext uri="{FF2B5EF4-FFF2-40B4-BE49-F238E27FC236}">
                    <a16:creationId xmlns:a16="http://schemas.microsoft.com/office/drawing/2014/main" id="{28C2EF00-A7B0-015F-29D0-95F3AB4B6101}"/>
                  </a:ext>
                </a:extLst>
              </p:cNvPr>
              <p:cNvSpPr/>
              <p:nvPr/>
            </p:nvSpPr>
            <p:spPr bwMode="auto">
              <a:xfrm>
                <a:off x="2490040" y="3537294"/>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190" name="Oval 189">
                <a:extLst>
                  <a:ext uri="{FF2B5EF4-FFF2-40B4-BE49-F238E27FC236}">
                    <a16:creationId xmlns:a16="http://schemas.microsoft.com/office/drawing/2014/main" id="{0235CF43-75E6-9E31-CDBF-B71345CF86A3}"/>
                  </a:ext>
                </a:extLst>
              </p:cNvPr>
              <p:cNvSpPr/>
              <p:nvPr/>
            </p:nvSpPr>
            <p:spPr bwMode="auto">
              <a:xfrm>
                <a:off x="2951367" y="3645322"/>
                <a:ext cx="103799" cy="103799"/>
              </a:xfrm>
              <a:prstGeom prst="ellipse">
                <a:avLst/>
              </a:prstGeom>
              <a:solidFill>
                <a:srgbClr val="682E74"/>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191" name="Freeform: Shape 190">
                <a:extLst>
                  <a:ext uri="{FF2B5EF4-FFF2-40B4-BE49-F238E27FC236}">
                    <a16:creationId xmlns:a16="http://schemas.microsoft.com/office/drawing/2014/main" id="{4CD04843-3CE5-8990-54B3-20257C058624}"/>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92" name="Freeform: Shape 191">
                <a:extLst>
                  <a:ext uri="{FF2B5EF4-FFF2-40B4-BE49-F238E27FC236}">
                    <a16:creationId xmlns:a16="http://schemas.microsoft.com/office/drawing/2014/main" id="{4FEBBD2E-1516-8514-FC43-B4D640F9B1D4}"/>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93" name="Freeform: Shape 192">
                <a:extLst>
                  <a:ext uri="{FF2B5EF4-FFF2-40B4-BE49-F238E27FC236}">
                    <a16:creationId xmlns:a16="http://schemas.microsoft.com/office/drawing/2014/main" id="{982D6CE3-4112-8D61-440C-4924997F5E2C}"/>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94" name="Freeform: Shape 193">
                <a:extLst>
                  <a:ext uri="{FF2B5EF4-FFF2-40B4-BE49-F238E27FC236}">
                    <a16:creationId xmlns:a16="http://schemas.microsoft.com/office/drawing/2014/main" id="{2CB97F64-1C7B-428F-F669-74F3DA7376F3}"/>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95" name="Freeform: Shape 194">
                <a:extLst>
                  <a:ext uri="{FF2B5EF4-FFF2-40B4-BE49-F238E27FC236}">
                    <a16:creationId xmlns:a16="http://schemas.microsoft.com/office/drawing/2014/main" id="{24B9441E-1E55-17AE-A64D-252AF7D46383}"/>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96" name="Freeform: Shape 195">
                <a:extLst>
                  <a:ext uri="{FF2B5EF4-FFF2-40B4-BE49-F238E27FC236}">
                    <a16:creationId xmlns:a16="http://schemas.microsoft.com/office/drawing/2014/main" id="{A761FB16-8AF9-C469-BF67-AA5141F2A989}"/>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97" name="Freeform: Shape 196">
                <a:extLst>
                  <a:ext uri="{FF2B5EF4-FFF2-40B4-BE49-F238E27FC236}">
                    <a16:creationId xmlns:a16="http://schemas.microsoft.com/office/drawing/2014/main" id="{681BC12D-E451-26AA-2046-5C1D93FC2453}"/>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98" name="Oval 197">
                <a:extLst>
                  <a:ext uri="{FF2B5EF4-FFF2-40B4-BE49-F238E27FC236}">
                    <a16:creationId xmlns:a16="http://schemas.microsoft.com/office/drawing/2014/main" id="{B6E8AD1C-831D-D095-57AD-E8D98007FFB1}"/>
                  </a:ext>
                </a:extLst>
              </p:cNvPr>
              <p:cNvSpPr/>
              <p:nvPr/>
            </p:nvSpPr>
            <p:spPr bwMode="auto">
              <a:xfrm>
                <a:off x="2356816" y="3892458"/>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199" name="Oval 198">
                <a:extLst>
                  <a:ext uri="{FF2B5EF4-FFF2-40B4-BE49-F238E27FC236}">
                    <a16:creationId xmlns:a16="http://schemas.microsoft.com/office/drawing/2014/main" id="{D86F14F9-9231-C886-AC3E-BB141280F436}"/>
                  </a:ext>
                </a:extLst>
              </p:cNvPr>
              <p:cNvSpPr/>
              <p:nvPr/>
            </p:nvSpPr>
            <p:spPr bwMode="auto">
              <a:xfrm>
                <a:off x="2238031" y="4148417"/>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00" name="Oval 199">
                <a:extLst>
                  <a:ext uri="{FF2B5EF4-FFF2-40B4-BE49-F238E27FC236}">
                    <a16:creationId xmlns:a16="http://schemas.microsoft.com/office/drawing/2014/main" id="{670E93EA-E005-F381-B14C-519F8D3EB59A}"/>
                  </a:ext>
                </a:extLst>
              </p:cNvPr>
              <p:cNvSpPr/>
              <p:nvPr/>
            </p:nvSpPr>
            <p:spPr bwMode="auto">
              <a:xfrm>
                <a:off x="2058023" y="4133705"/>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01" name="Oval 200">
                <a:extLst>
                  <a:ext uri="{FF2B5EF4-FFF2-40B4-BE49-F238E27FC236}">
                    <a16:creationId xmlns:a16="http://schemas.microsoft.com/office/drawing/2014/main" id="{AD02AAF3-9F72-38FE-7543-0FC88C83899A}"/>
                  </a:ext>
                </a:extLst>
              </p:cNvPr>
              <p:cNvSpPr/>
              <p:nvPr/>
            </p:nvSpPr>
            <p:spPr bwMode="auto">
              <a:xfrm>
                <a:off x="2307604" y="3813686"/>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02" name="Oval 201">
                <a:extLst>
                  <a:ext uri="{FF2B5EF4-FFF2-40B4-BE49-F238E27FC236}">
                    <a16:creationId xmlns:a16="http://schemas.microsoft.com/office/drawing/2014/main" id="{DCDA89B3-101B-15A5-3DE0-2ECE574AD84C}"/>
                  </a:ext>
                </a:extLst>
              </p:cNvPr>
              <p:cNvSpPr/>
              <p:nvPr/>
            </p:nvSpPr>
            <p:spPr bwMode="auto">
              <a:xfrm>
                <a:off x="2250454" y="367171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03" name="Oval 202">
                <a:extLst>
                  <a:ext uri="{FF2B5EF4-FFF2-40B4-BE49-F238E27FC236}">
                    <a16:creationId xmlns:a16="http://schemas.microsoft.com/office/drawing/2014/main" id="{4473B751-B3DE-DA66-69D7-472107EB1DC6}"/>
                  </a:ext>
                </a:extLst>
              </p:cNvPr>
              <p:cNvSpPr/>
              <p:nvPr/>
            </p:nvSpPr>
            <p:spPr bwMode="auto">
              <a:xfrm>
                <a:off x="2224879" y="4000870"/>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04" name="Oval 203">
                <a:extLst>
                  <a:ext uri="{FF2B5EF4-FFF2-40B4-BE49-F238E27FC236}">
                    <a16:creationId xmlns:a16="http://schemas.microsoft.com/office/drawing/2014/main" id="{654A8B46-B701-E392-2735-E65FBF63DEE5}"/>
                  </a:ext>
                </a:extLst>
              </p:cNvPr>
              <p:cNvSpPr/>
              <p:nvPr/>
            </p:nvSpPr>
            <p:spPr bwMode="auto">
              <a:xfrm>
                <a:off x="3055166" y="4065391"/>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05" name="Oval 204">
                <a:extLst>
                  <a:ext uri="{FF2B5EF4-FFF2-40B4-BE49-F238E27FC236}">
                    <a16:creationId xmlns:a16="http://schemas.microsoft.com/office/drawing/2014/main" id="{705FDEFF-A796-E630-3D32-3008EA8973B2}"/>
                  </a:ext>
                </a:extLst>
              </p:cNvPr>
              <p:cNvSpPr/>
              <p:nvPr/>
            </p:nvSpPr>
            <p:spPr bwMode="auto">
              <a:xfrm>
                <a:off x="3168089" y="4145242"/>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06" name="Oval 205">
                <a:extLst>
                  <a:ext uri="{FF2B5EF4-FFF2-40B4-BE49-F238E27FC236}">
                    <a16:creationId xmlns:a16="http://schemas.microsoft.com/office/drawing/2014/main" id="{688B13D6-4ED4-6918-740B-A738F4EA150A}"/>
                  </a:ext>
                </a:extLst>
              </p:cNvPr>
              <p:cNvSpPr/>
              <p:nvPr/>
            </p:nvSpPr>
            <p:spPr bwMode="auto">
              <a:xfrm>
                <a:off x="2996722" y="421868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07" name="Oval 206">
                <a:extLst>
                  <a:ext uri="{FF2B5EF4-FFF2-40B4-BE49-F238E27FC236}">
                    <a16:creationId xmlns:a16="http://schemas.microsoft.com/office/drawing/2014/main" id="{C02E80BF-9156-E7F6-7F04-FD9C4B8FC3BB}"/>
                  </a:ext>
                </a:extLst>
              </p:cNvPr>
              <p:cNvSpPr/>
              <p:nvPr/>
            </p:nvSpPr>
            <p:spPr bwMode="auto">
              <a:xfrm>
                <a:off x="3181461" y="4331880"/>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08" name="Oval 207">
                <a:extLst>
                  <a:ext uri="{FF2B5EF4-FFF2-40B4-BE49-F238E27FC236}">
                    <a16:creationId xmlns:a16="http://schemas.microsoft.com/office/drawing/2014/main" id="{14C555E7-04C8-D3F4-9B19-5A8EC29A200E}"/>
                  </a:ext>
                </a:extLst>
              </p:cNvPr>
              <p:cNvSpPr/>
              <p:nvPr/>
            </p:nvSpPr>
            <p:spPr bwMode="auto">
              <a:xfrm>
                <a:off x="3120181" y="3987989"/>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grpSp>
      </p:grpSp>
      <p:grpSp>
        <p:nvGrpSpPr>
          <p:cNvPr id="209" name="Group 208">
            <a:extLst>
              <a:ext uri="{FF2B5EF4-FFF2-40B4-BE49-F238E27FC236}">
                <a16:creationId xmlns:a16="http://schemas.microsoft.com/office/drawing/2014/main" id="{CBED3484-5644-EA3E-1112-88EAF3671AD7}"/>
              </a:ext>
            </a:extLst>
          </p:cNvPr>
          <p:cNvGrpSpPr/>
          <p:nvPr/>
        </p:nvGrpSpPr>
        <p:grpSpPr>
          <a:xfrm>
            <a:off x="3521480" y="2407289"/>
            <a:ext cx="2295525" cy="2226983"/>
            <a:chOff x="3688689" y="2806124"/>
            <a:chExt cx="2295525" cy="2226983"/>
          </a:xfrm>
        </p:grpSpPr>
        <p:pic>
          <p:nvPicPr>
            <p:cNvPr id="210" name="Graphic 209">
              <a:extLst>
                <a:ext uri="{FF2B5EF4-FFF2-40B4-BE49-F238E27FC236}">
                  <a16:creationId xmlns:a16="http://schemas.microsoft.com/office/drawing/2014/main" id="{2BF8D51D-7BA4-A170-15B3-A41E8BE34A2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653"/>
            <a:stretch/>
          </p:blipFill>
          <p:spPr>
            <a:xfrm>
              <a:off x="3688689" y="2806124"/>
              <a:ext cx="2295525" cy="2226983"/>
            </a:xfrm>
            <a:prstGeom prst="rect">
              <a:avLst/>
            </a:prstGeom>
          </p:spPr>
        </p:pic>
        <p:grpSp>
          <p:nvGrpSpPr>
            <p:cNvPr id="211" name="Group 210">
              <a:extLst>
                <a:ext uri="{FF2B5EF4-FFF2-40B4-BE49-F238E27FC236}">
                  <a16:creationId xmlns:a16="http://schemas.microsoft.com/office/drawing/2014/main" id="{F60D9332-3F01-A800-0D6C-E840E241336A}"/>
                </a:ext>
              </a:extLst>
            </p:cNvPr>
            <p:cNvGrpSpPr/>
            <p:nvPr/>
          </p:nvGrpSpPr>
          <p:grpSpPr>
            <a:xfrm>
              <a:off x="4241800" y="2900679"/>
              <a:ext cx="1214763" cy="1495942"/>
              <a:chOff x="4241800" y="2900679"/>
              <a:chExt cx="1214763" cy="1495942"/>
            </a:xfrm>
          </p:grpSpPr>
          <p:grpSp>
            <p:nvGrpSpPr>
              <p:cNvPr id="212" name="Group 211">
                <a:extLst>
                  <a:ext uri="{FF2B5EF4-FFF2-40B4-BE49-F238E27FC236}">
                    <a16:creationId xmlns:a16="http://schemas.microsoft.com/office/drawing/2014/main" id="{CD7EF16A-D694-755A-75FC-55360381204B}"/>
                  </a:ext>
                </a:extLst>
              </p:cNvPr>
              <p:cNvGrpSpPr/>
              <p:nvPr/>
            </p:nvGrpSpPr>
            <p:grpSpPr>
              <a:xfrm>
                <a:off x="4241800" y="2900679"/>
                <a:ext cx="1214763" cy="1495942"/>
                <a:chOff x="2035175" y="2900679"/>
                <a:chExt cx="1214763" cy="1495942"/>
              </a:xfrm>
            </p:grpSpPr>
            <p:sp>
              <p:nvSpPr>
                <p:cNvPr id="217" name="Freeform: Shape 216">
                  <a:extLst>
                    <a:ext uri="{FF2B5EF4-FFF2-40B4-BE49-F238E27FC236}">
                      <a16:creationId xmlns:a16="http://schemas.microsoft.com/office/drawing/2014/main" id="{56F5C0E7-87DF-2FF6-F3A0-E842D5075460}"/>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18" name="Freeform: Shape 217">
                  <a:extLst>
                    <a:ext uri="{FF2B5EF4-FFF2-40B4-BE49-F238E27FC236}">
                      <a16:creationId xmlns:a16="http://schemas.microsoft.com/office/drawing/2014/main" id="{B0BEA00E-5B40-2729-6C3B-72EA63D37868}"/>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19" name="Freeform: Shape 218">
                  <a:extLst>
                    <a:ext uri="{FF2B5EF4-FFF2-40B4-BE49-F238E27FC236}">
                      <a16:creationId xmlns:a16="http://schemas.microsoft.com/office/drawing/2014/main" id="{29E859A3-BC82-DC36-0ECD-01194E05FB41}"/>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20" name="Freeform: Shape 219">
                  <a:extLst>
                    <a:ext uri="{FF2B5EF4-FFF2-40B4-BE49-F238E27FC236}">
                      <a16:creationId xmlns:a16="http://schemas.microsoft.com/office/drawing/2014/main" id="{E6A0C8E4-E224-C97E-822C-23CC8D960B4B}"/>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21" name="Oval 220">
                  <a:extLst>
                    <a:ext uri="{FF2B5EF4-FFF2-40B4-BE49-F238E27FC236}">
                      <a16:creationId xmlns:a16="http://schemas.microsoft.com/office/drawing/2014/main" id="{98E17E20-9894-AEB0-4A30-1E17E14836C0}"/>
                    </a:ext>
                  </a:extLst>
                </p:cNvPr>
                <p:cNvSpPr/>
                <p:nvPr/>
              </p:nvSpPr>
              <p:spPr bwMode="auto">
                <a:xfrm>
                  <a:off x="2664306" y="329775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22" name="Oval 221">
                  <a:extLst>
                    <a:ext uri="{FF2B5EF4-FFF2-40B4-BE49-F238E27FC236}">
                      <a16:creationId xmlns:a16="http://schemas.microsoft.com/office/drawing/2014/main" id="{E17404DB-B931-07D7-669B-472372C91867}"/>
                    </a:ext>
                  </a:extLst>
                </p:cNvPr>
                <p:cNvSpPr/>
                <p:nvPr/>
              </p:nvSpPr>
              <p:spPr bwMode="auto">
                <a:xfrm>
                  <a:off x="2608333" y="3379019"/>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23" name="Oval 222">
                  <a:extLst>
                    <a:ext uri="{FF2B5EF4-FFF2-40B4-BE49-F238E27FC236}">
                      <a16:creationId xmlns:a16="http://schemas.microsoft.com/office/drawing/2014/main" id="{9CC735BF-7986-0C5C-2296-27C52297F081}"/>
                    </a:ext>
                  </a:extLst>
                </p:cNvPr>
                <p:cNvSpPr/>
                <p:nvPr/>
              </p:nvSpPr>
              <p:spPr bwMode="auto">
                <a:xfrm>
                  <a:off x="2688084" y="3632367"/>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24" name="Oval 223">
                  <a:extLst>
                    <a:ext uri="{FF2B5EF4-FFF2-40B4-BE49-F238E27FC236}">
                      <a16:creationId xmlns:a16="http://schemas.microsoft.com/office/drawing/2014/main" id="{BEBEFCF1-97FF-AE8C-08EB-8B23EB069BE6}"/>
                    </a:ext>
                  </a:extLst>
                </p:cNvPr>
                <p:cNvSpPr/>
                <p:nvPr/>
              </p:nvSpPr>
              <p:spPr bwMode="auto">
                <a:xfrm>
                  <a:off x="2525164" y="3231070"/>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25" name="Oval 224">
                  <a:extLst>
                    <a:ext uri="{FF2B5EF4-FFF2-40B4-BE49-F238E27FC236}">
                      <a16:creationId xmlns:a16="http://schemas.microsoft.com/office/drawing/2014/main" id="{845407FE-C00D-E709-C32C-5964B50CD7DE}"/>
                    </a:ext>
                  </a:extLst>
                </p:cNvPr>
                <p:cNvSpPr/>
                <p:nvPr/>
              </p:nvSpPr>
              <p:spPr bwMode="auto">
                <a:xfrm>
                  <a:off x="2629573" y="3157915"/>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26" name="Oval 225">
                  <a:extLst>
                    <a:ext uri="{FF2B5EF4-FFF2-40B4-BE49-F238E27FC236}">
                      <a16:creationId xmlns:a16="http://schemas.microsoft.com/office/drawing/2014/main" id="{4CD321D7-9E0B-0E3D-5FC4-3C1C52BC6257}"/>
                    </a:ext>
                  </a:extLst>
                </p:cNvPr>
                <p:cNvSpPr/>
                <p:nvPr/>
              </p:nvSpPr>
              <p:spPr bwMode="auto">
                <a:xfrm>
                  <a:off x="2490040" y="3537294"/>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27" name="Freeform: Shape 226">
                  <a:extLst>
                    <a:ext uri="{FF2B5EF4-FFF2-40B4-BE49-F238E27FC236}">
                      <a16:creationId xmlns:a16="http://schemas.microsoft.com/office/drawing/2014/main" id="{735D160F-59F2-003C-0F56-34022D10574F}"/>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28" name="Freeform: Shape 227">
                  <a:extLst>
                    <a:ext uri="{FF2B5EF4-FFF2-40B4-BE49-F238E27FC236}">
                      <a16:creationId xmlns:a16="http://schemas.microsoft.com/office/drawing/2014/main" id="{D024B0CF-81D6-E09A-0178-0CCB6883C136}"/>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29" name="Freeform: Shape 228">
                  <a:extLst>
                    <a:ext uri="{FF2B5EF4-FFF2-40B4-BE49-F238E27FC236}">
                      <a16:creationId xmlns:a16="http://schemas.microsoft.com/office/drawing/2014/main" id="{01FD5D57-2117-226C-71A5-F025FB61852F}"/>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30" name="Freeform: Shape 229">
                  <a:extLst>
                    <a:ext uri="{FF2B5EF4-FFF2-40B4-BE49-F238E27FC236}">
                      <a16:creationId xmlns:a16="http://schemas.microsoft.com/office/drawing/2014/main" id="{2D1C5CBD-A588-7A11-BE87-23331E06E2CA}"/>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31" name="Freeform: Shape 230">
                  <a:extLst>
                    <a:ext uri="{FF2B5EF4-FFF2-40B4-BE49-F238E27FC236}">
                      <a16:creationId xmlns:a16="http://schemas.microsoft.com/office/drawing/2014/main" id="{A36F5D79-66A3-1685-6859-05265C3C8D5D}"/>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32" name="Freeform: Shape 231">
                  <a:extLst>
                    <a:ext uri="{FF2B5EF4-FFF2-40B4-BE49-F238E27FC236}">
                      <a16:creationId xmlns:a16="http://schemas.microsoft.com/office/drawing/2014/main" id="{AA42C47D-F9BB-6B23-F1D7-D3A3C5527939}"/>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33" name="Freeform: Shape 232">
                  <a:extLst>
                    <a:ext uri="{FF2B5EF4-FFF2-40B4-BE49-F238E27FC236}">
                      <a16:creationId xmlns:a16="http://schemas.microsoft.com/office/drawing/2014/main" id="{75E0B0C5-3519-85D8-0217-D3AD49A5971D}"/>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34" name="Oval 233">
                  <a:extLst>
                    <a:ext uri="{FF2B5EF4-FFF2-40B4-BE49-F238E27FC236}">
                      <a16:creationId xmlns:a16="http://schemas.microsoft.com/office/drawing/2014/main" id="{78EF9C34-E8BF-4291-BB1F-A9E668CC1A29}"/>
                    </a:ext>
                  </a:extLst>
                </p:cNvPr>
                <p:cNvSpPr/>
                <p:nvPr/>
              </p:nvSpPr>
              <p:spPr bwMode="auto">
                <a:xfrm>
                  <a:off x="2356816" y="3892458"/>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35" name="Oval 234">
                  <a:extLst>
                    <a:ext uri="{FF2B5EF4-FFF2-40B4-BE49-F238E27FC236}">
                      <a16:creationId xmlns:a16="http://schemas.microsoft.com/office/drawing/2014/main" id="{A08CE286-0890-B899-118A-CF95AA573A71}"/>
                    </a:ext>
                  </a:extLst>
                </p:cNvPr>
                <p:cNvSpPr/>
                <p:nvPr/>
              </p:nvSpPr>
              <p:spPr bwMode="auto">
                <a:xfrm>
                  <a:off x="2238031" y="4148417"/>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36" name="Oval 235">
                  <a:extLst>
                    <a:ext uri="{FF2B5EF4-FFF2-40B4-BE49-F238E27FC236}">
                      <a16:creationId xmlns:a16="http://schemas.microsoft.com/office/drawing/2014/main" id="{D654484D-A2E4-1859-2D41-718381430FC7}"/>
                    </a:ext>
                  </a:extLst>
                </p:cNvPr>
                <p:cNvSpPr/>
                <p:nvPr/>
              </p:nvSpPr>
              <p:spPr bwMode="auto">
                <a:xfrm>
                  <a:off x="2058023" y="4133705"/>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37" name="Oval 236">
                  <a:extLst>
                    <a:ext uri="{FF2B5EF4-FFF2-40B4-BE49-F238E27FC236}">
                      <a16:creationId xmlns:a16="http://schemas.microsoft.com/office/drawing/2014/main" id="{F54C7B21-6B8C-9E19-0F78-EB1F91516C47}"/>
                    </a:ext>
                  </a:extLst>
                </p:cNvPr>
                <p:cNvSpPr/>
                <p:nvPr/>
              </p:nvSpPr>
              <p:spPr bwMode="auto">
                <a:xfrm>
                  <a:off x="2307604" y="3813686"/>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38" name="Oval 237">
                  <a:extLst>
                    <a:ext uri="{FF2B5EF4-FFF2-40B4-BE49-F238E27FC236}">
                      <a16:creationId xmlns:a16="http://schemas.microsoft.com/office/drawing/2014/main" id="{2AC1C78D-11DB-226C-9DB6-3D808A0F8D06}"/>
                    </a:ext>
                  </a:extLst>
                </p:cNvPr>
                <p:cNvSpPr/>
                <p:nvPr/>
              </p:nvSpPr>
              <p:spPr bwMode="auto">
                <a:xfrm>
                  <a:off x="2250454" y="367171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39" name="Oval 238">
                  <a:extLst>
                    <a:ext uri="{FF2B5EF4-FFF2-40B4-BE49-F238E27FC236}">
                      <a16:creationId xmlns:a16="http://schemas.microsoft.com/office/drawing/2014/main" id="{0EEBB0E0-F59E-2319-BE47-9011BFA1F297}"/>
                    </a:ext>
                  </a:extLst>
                </p:cNvPr>
                <p:cNvSpPr/>
                <p:nvPr/>
              </p:nvSpPr>
              <p:spPr bwMode="auto">
                <a:xfrm>
                  <a:off x="2224879" y="4000870"/>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40" name="Oval 239">
                  <a:extLst>
                    <a:ext uri="{FF2B5EF4-FFF2-40B4-BE49-F238E27FC236}">
                      <a16:creationId xmlns:a16="http://schemas.microsoft.com/office/drawing/2014/main" id="{CC9D4C1E-395D-9D84-238F-853E1B699262}"/>
                    </a:ext>
                  </a:extLst>
                </p:cNvPr>
                <p:cNvSpPr/>
                <p:nvPr/>
              </p:nvSpPr>
              <p:spPr bwMode="auto">
                <a:xfrm>
                  <a:off x="3055166" y="4065391"/>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41" name="Oval 240">
                  <a:extLst>
                    <a:ext uri="{FF2B5EF4-FFF2-40B4-BE49-F238E27FC236}">
                      <a16:creationId xmlns:a16="http://schemas.microsoft.com/office/drawing/2014/main" id="{CA02BF2B-5319-3D24-D335-E3FE820A38CF}"/>
                    </a:ext>
                  </a:extLst>
                </p:cNvPr>
                <p:cNvSpPr/>
                <p:nvPr/>
              </p:nvSpPr>
              <p:spPr bwMode="auto">
                <a:xfrm>
                  <a:off x="3168089" y="4145242"/>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42" name="Oval 241">
                  <a:extLst>
                    <a:ext uri="{FF2B5EF4-FFF2-40B4-BE49-F238E27FC236}">
                      <a16:creationId xmlns:a16="http://schemas.microsoft.com/office/drawing/2014/main" id="{3025338F-43F1-F4D5-BE51-95080FFDB0A5}"/>
                    </a:ext>
                  </a:extLst>
                </p:cNvPr>
                <p:cNvSpPr/>
                <p:nvPr/>
              </p:nvSpPr>
              <p:spPr bwMode="auto">
                <a:xfrm>
                  <a:off x="2996722" y="421868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43" name="Oval 242">
                  <a:extLst>
                    <a:ext uri="{FF2B5EF4-FFF2-40B4-BE49-F238E27FC236}">
                      <a16:creationId xmlns:a16="http://schemas.microsoft.com/office/drawing/2014/main" id="{6FD11E20-E164-BDBF-E403-AC2362ACC3A5}"/>
                    </a:ext>
                  </a:extLst>
                </p:cNvPr>
                <p:cNvSpPr/>
                <p:nvPr/>
              </p:nvSpPr>
              <p:spPr bwMode="auto">
                <a:xfrm>
                  <a:off x="3181461" y="4331880"/>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44" name="Oval 243">
                  <a:extLst>
                    <a:ext uri="{FF2B5EF4-FFF2-40B4-BE49-F238E27FC236}">
                      <a16:creationId xmlns:a16="http://schemas.microsoft.com/office/drawing/2014/main" id="{94868ED3-23AD-8450-0A40-2E749542C0F5}"/>
                    </a:ext>
                  </a:extLst>
                </p:cNvPr>
                <p:cNvSpPr/>
                <p:nvPr/>
              </p:nvSpPr>
              <p:spPr bwMode="auto">
                <a:xfrm>
                  <a:off x="3120181" y="3987989"/>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45" name="Oval 161">
                  <a:extLst>
                    <a:ext uri="{FF2B5EF4-FFF2-40B4-BE49-F238E27FC236}">
                      <a16:creationId xmlns:a16="http://schemas.microsoft.com/office/drawing/2014/main" id="{A2685870-0E02-90B3-EB22-5C380826977F}"/>
                    </a:ext>
                  </a:extLst>
                </p:cNvPr>
                <p:cNvSpPr/>
                <p:nvPr/>
              </p:nvSpPr>
              <p:spPr bwMode="auto">
                <a:xfrm>
                  <a:off x="2932561" y="3575289"/>
                  <a:ext cx="176409" cy="253978"/>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rgbClr val="682E74"/>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grpSp>
          <p:sp>
            <p:nvSpPr>
              <p:cNvPr id="213" name="Oval 212">
                <a:extLst>
                  <a:ext uri="{FF2B5EF4-FFF2-40B4-BE49-F238E27FC236}">
                    <a16:creationId xmlns:a16="http://schemas.microsoft.com/office/drawing/2014/main" id="{742CEA02-5D7F-8D83-F288-45DD64492C9D}"/>
                  </a:ext>
                </a:extLst>
              </p:cNvPr>
              <p:cNvSpPr/>
              <p:nvPr/>
            </p:nvSpPr>
            <p:spPr bwMode="auto">
              <a:xfrm>
                <a:off x="5250313" y="3861857"/>
                <a:ext cx="85809" cy="85809"/>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14" name="Oval 213">
                <a:extLst>
                  <a:ext uri="{FF2B5EF4-FFF2-40B4-BE49-F238E27FC236}">
                    <a16:creationId xmlns:a16="http://schemas.microsoft.com/office/drawing/2014/main" id="{1983966A-0448-B274-F019-D0E534C6CC09}"/>
                  </a:ext>
                </a:extLst>
              </p:cNvPr>
              <p:cNvSpPr/>
              <p:nvPr/>
            </p:nvSpPr>
            <p:spPr bwMode="auto">
              <a:xfrm>
                <a:off x="5129872" y="3836861"/>
                <a:ext cx="85809" cy="85809"/>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15" name="Oval 214">
                <a:extLst>
                  <a:ext uri="{FF2B5EF4-FFF2-40B4-BE49-F238E27FC236}">
                    <a16:creationId xmlns:a16="http://schemas.microsoft.com/office/drawing/2014/main" id="{8B5F005F-7A79-4688-1AB4-B3F22877D3FA}"/>
                  </a:ext>
                </a:extLst>
              </p:cNvPr>
              <p:cNvSpPr/>
              <p:nvPr/>
            </p:nvSpPr>
            <p:spPr bwMode="auto">
              <a:xfrm>
                <a:off x="4992786" y="3658327"/>
                <a:ext cx="85809" cy="85809"/>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16" name="Oval 215">
                <a:extLst>
                  <a:ext uri="{FF2B5EF4-FFF2-40B4-BE49-F238E27FC236}">
                    <a16:creationId xmlns:a16="http://schemas.microsoft.com/office/drawing/2014/main" id="{FC755C99-8D55-792A-C8F0-252522927E42}"/>
                  </a:ext>
                </a:extLst>
              </p:cNvPr>
              <p:cNvSpPr/>
              <p:nvPr/>
            </p:nvSpPr>
            <p:spPr bwMode="auto">
              <a:xfrm>
                <a:off x="5307138" y="3679859"/>
                <a:ext cx="67128" cy="6712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grpSp>
      </p:grpSp>
      <p:grpSp>
        <p:nvGrpSpPr>
          <p:cNvPr id="246" name="Group 245">
            <a:extLst>
              <a:ext uri="{FF2B5EF4-FFF2-40B4-BE49-F238E27FC236}">
                <a16:creationId xmlns:a16="http://schemas.microsoft.com/office/drawing/2014/main" id="{9020A9B2-0806-6553-81FF-BCFC862E475A}"/>
              </a:ext>
            </a:extLst>
          </p:cNvPr>
          <p:cNvGrpSpPr/>
          <p:nvPr/>
        </p:nvGrpSpPr>
        <p:grpSpPr>
          <a:xfrm>
            <a:off x="6291379" y="2407289"/>
            <a:ext cx="2409825" cy="2094948"/>
            <a:chOff x="5847442" y="2754351"/>
            <a:chExt cx="2409825" cy="2094948"/>
          </a:xfrm>
        </p:grpSpPr>
        <p:pic>
          <p:nvPicPr>
            <p:cNvPr id="247" name="Graphic 246">
              <a:extLst>
                <a:ext uri="{FF2B5EF4-FFF2-40B4-BE49-F238E27FC236}">
                  <a16:creationId xmlns:a16="http://schemas.microsoft.com/office/drawing/2014/main" id="{6460FA57-17DE-4223-3BBB-A02AA3E0264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6689"/>
            <a:stretch/>
          </p:blipFill>
          <p:spPr>
            <a:xfrm>
              <a:off x="5847442" y="2754351"/>
              <a:ext cx="2409825" cy="2094948"/>
            </a:xfrm>
            <a:prstGeom prst="rect">
              <a:avLst/>
            </a:prstGeom>
          </p:spPr>
        </p:pic>
        <p:grpSp>
          <p:nvGrpSpPr>
            <p:cNvPr id="248" name="Group 247">
              <a:extLst>
                <a:ext uri="{FF2B5EF4-FFF2-40B4-BE49-F238E27FC236}">
                  <a16:creationId xmlns:a16="http://schemas.microsoft.com/office/drawing/2014/main" id="{4EDBB8F1-88F4-D123-BDB3-5A2258A66CFA}"/>
                </a:ext>
              </a:extLst>
            </p:cNvPr>
            <p:cNvGrpSpPr/>
            <p:nvPr/>
          </p:nvGrpSpPr>
          <p:grpSpPr>
            <a:xfrm>
              <a:off x="6435051" y="2900679"/>
              <a:ext cx="1214763" cy="1516635"/>
              <a:chOff x="6435051" y="2900679"/>
              <a:chExt cx="1214763" cy="1516635"/>
            </a:xfrm>
          </p:grpSpPr>
          <p:grpSp>
            <p:nvGrpSpPr>
              <p:cNvPr id="249" name="Group 248">
                <a:extLst>
                  <a:ext uri="{FF2B5EF4-FFF2-40B4-BE49-F238E27FC236}">
                    <a16:creationId xmlns:a16="http://schemas.microsoft.com/office/drawing/2014/main" id="{97F0E449-ADF8-F5B6-F632-711E4FBF158C}"/>
                  </a:ext>
                </a:extLst>
              </p:cNvPr>
              <p:cNvGrpSpPr/>
              <p:nvPr/>
            </p:nvGrpSpPr>
            <p:grpSpPr>
              <a:xfrm>
                <a:off x="6435051" y="2900679"/>
                <a:ext cx="1214763" cy="1516635"/>
                <a:chOff x="4241800" y="2900679"/>
                <a:chExt cx="1214763" cy="1516635"/>
              </a:xfrm>
            </p:grpSpPr>
            <p:grpSp>
              <p:nvGrpSpPr>
                <p:cNvPr id="253" name="Group 252">
                  <a:extLst>
                    <a:ext uri="{FF2B5EF4-FFF2-40B4-BE49-F238E27FC236}">
                      <a16:creationId xmlns:a16="http://schemas.microsoft.com/office/drawing/2014/main" id="{4F7C4F93-6F3A-D639-C5E4-3D376C84FE72}"/>
                    </a:ext>
                  </a:extLst>
                </p:cNvPr>
                <p:cNvGrpSpPr/>
                <p:nvPr/>
              </p:nvGrpSpPr>
              <p:grpSpPr>
                <a:xfrm>
                  <a:off x="4241800" y="2900679"/>
                  <a:ext cx="1214763" cy="1516635"/>
                  <a:chOff x="2035175" y="2900679"/>
                  <a:chExt cx="1214763" cy="1516635"/>
                </a:xfrm>
              </p:grpSpPr>
              <p:sp>
                <p:nvSpPr>
                  <p:cNvPr id="258" name="Freeform: Shape 257">
                    <a:extLst>
                      <a:ext uri="{FF2B5EF4-FFF2-40B4-BE49-F238E27FC236}">
                        <a16:creationId xmlns:a16="http://schemas.microsoft.com/office/drawing/2014/main" id="{A0735B86-57BD-81EC-9AFF-12697A18C971}"/>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59" name="Freeform: Shape 258">
                    <a:extLst>
                      <a:ext uri="{FF2B5EF4-FFF2-40B4-BE49-F238E27FC236}">
                        <a16:creationId xmlns:a16="http://schemas.microsoft.com/office/drawing/2014/main" id="{2139C264-5350-FFBA-126E-BF4F895504C7}"/>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60" name="Freeform: Shape 259">
                    <a:extLst>
                      <a:ext uri="{FF2B5EF4-FFF2-40B4-BE49-F238E27FC236}">
                        <a16:creationId xmlns:a16="http://schemas.microsoft.com/office/drawing/2014/main" id="{677A5AC7-E077-3C75-6EAF-D1B022833D91}"/>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61" name="Freeform: Shape 260">
                    <a:extLst>
                      <a:ext uri="{FF2B5EF4-FFF2-40B4-BE49-F238E27FC236}">
                        <a16:creationId xmlns:a16="http://schemas.microsoft.com/office/drawing/2014/main" id="{22F41D9F-9896-330F-1212-BD937A5518E1}"/>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62" name="Oval 261">
                    <a:extLst>
                      <a:ext uri="{FF2B5EF4-FFF2-40B4-BE49-F238E27FC236}">
                        <a16:creationId xmlns:a16="http://schemas.microsoft.com/office/drawing/2014/main" id="{7D7FA20A-528A-F0AB-F769-6704266F2002}"/>
                      </a:ext>
                    </a:extLst>
                  </p:cNvPr>
                  <p:cNvSpPr/>
                  <p:nvPr/>
                </p:nvSpPr>
                <p:spPr bwMode="auto">
                  <a:xfrm>
                    <a:off x="2664306" y="329775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63" name="Oval 262">
                    <a:extLst>
                      <a:ext uri="{FF2B5EF4-FFF2-40B4-BE49-F238E27FC236}">
                        <a16:creationId xmlns:a16="http://schemas.microsoft.com/office/drawing/2014/main" id="{C5BA4C88-4D2E-CB41-C252-92B0135FE0E4}"/>
                      </a:ext>
                    </a:extLst>
                  </p:cNvPr>
                  <p:cNvSpPr/>
                  <p:nvPr/>
                </p:nvSpPr>
                <p:spPr bwMode="auto">
                  <a:xfrm>
                    <a:off x="2597756" y="3379019"/>
                    <a:ext cx="90328" cy="9032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64" name="Oval 263">
                    <a:extLst>
                      <a:ext uri="{FF2B5EF4-FFF2-40B4-BE49-F238E27FC236}">
                        <a16:creationId xmlns:a16="http://schemas.microsoft.com/office/drawing/2014/main" id="{45314F0F-2766-087A-F945-A833E338D026}"/>
                      </a:ext>
                    </a:extLst>
                  </p:cNvPr>
                  <p:cNvSpPr/>
                  <p:nvPr/>
                </p:nvSpPr>
                <p:spPr bwMode="auto">
                  <a:xfrm>
                    <a:off x="2688084" y="3632367"/>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65" name="Oval 264">
                    <a:extLst>
                      <a:ext uri="{FF2B5EF4-FFF2-40B4-BE49-F238E27FC236}">
                        <a16:creationId xmlns:a16="http://schemas.microsoft.com/office/drawing/2014/main" id="{7D903E9E-3D39-0324-77D1-B606F0EF93D2}"/>
                      </a:ext>
                    </a:extLst>
                  </p:cNvPr>
                  <p:cNvSpPr/>
                  <p:nvPr/>
                </p:nvSpPr>
                <p:spPr bwMode="auto">
                  <a:xfrm>
                    <a:off x="2525164" y="3231070"/>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66" name="Oval 265">
                    <a:extLst>
                      <a:ext uri="{FF2B5EF4-FFF2-40B4-BE49-F238E27FC236}">
                        <a16:creationId xmlns:a16="http://schemas.microsoft.com/office/drawing/2014/main" id="{947138FA-C8C9-9E89-D965-915A4D294BDC}"/>
                      </a:ext>
                    </a:extLst>
                  </p:cNvPr>
                  <p:cNvSpPr/>
                  <p:nvPr/>
                </p:nvSpPr>
                <p:spPr bwMode="auto">
                  <a:xfrm>
                    <a:off x="2629573" y="3157915"/>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67" name="Oval 266">
                    <a:extLst>
                      <a:ext uri="{FF2B5EF4-FFF2-40B4-BE49-F238E27FC236}">
                        <a16:creationId xmlns:a16="http://schemas.microsoft.com/office/drawing/2014/main" id="{584AF674-BD2B-FB7F-D9ED-F50CFBA09FB5}"/>
                      </a:ext>
                    </a:extLst>
                  </p:cNvPr>
                  <p:cNvSpPr/>
                  <p:nvPr/>
                </p:nvSpPr>
                <p:spPr bwMode="auto">
                  <a:xfrm>
                    <a:off x="2475442" y="3530694"/>
                    <a:ext cx="94906" cy="94906"/>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68" name="Freeform: Shape 267">
                    <a:extLst>
                      <a:ext uri="{FF2B5EF4-FFF2-40B4-BE49-F238E27FC236}">
                        <a16:creationId xmlns:a16="http://schemas.microsoft.com/office/drawing/2014/main" id="{AF5533D9-58C6-DEE3-09A7-C18AB498B0F7}"/>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69" name="Freeform: Shape 268">
                    <a:extLst>
                      <a:ext uri="{FF2B5EF4-FFF2-40B4-BE49-F238E27FC236}">
                        <a16:creationId xmlns:a16="http://schemas.microsoft.com/office/drawing/2014/main" id="{8E4A54CF-D676-0A71-1553-F860D6E44E18}"/>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70" name="Freeform: Shape 269">
                    <a:extLst>
                      <a:ext uri="{FF2B5EF4-FFF2-40B4-BE49-F238E27FC236}">
                        <a16:creationId xmlns:a16="http://schemas.microsoft.com/office/drawing/2014/main" id="{1EED2E22-7516-8C30-6C71-99BEC360926F}"/>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71" name="Freeform: Shape 270">
                    <a:extLst>
                      <a:ext uri="{FF2B5EF4-FFF2-40B4-BE49-F238E27FC236}">
                        <a16:creationId xmlns:a16="http://schemas.microsoft.com/office/drawing/2014/main" id="{8079EA03-DFC0-0539-C28C-AE1426C763ED}"/>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72" name="Freeform: Shape 271">
                    <a:extLst>
                      <a:ext uri="{FF2B5EF4-FFF2-40B4-BE49-F238E27FC236}">
                        <a16:creationId xmlns:a16="http://schemas.microsoft.com/office/drawing/2014/main" id="{6C99AB20-C1EF-8E5A-462C-E2FDBB719165}"/>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73" name="Freeform: Shape 272">
                    <a:extLst>
                      <a:ext uri="{FF2B5EF4-FFF2-40B4-BE49-F238E27FC236}">
                        <a16:creationId xmlns:a16="http://schemas.microsoft.com/office/drawing/2014/main" id="{FDAF47BA-E1CD-C4C9-5EA3-2DAFC0BF4C20}"/>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74" name="Freeform: Shape 273">
                    <a:extLst>
                      <a:ext uri="{FF2B5EF4-FFF2-40B4-BE49-F238E27FC236}">
                        <a16:creationId xmlns:a16="http://schemas.microsoft.com/office/drawing/2014/main" id="{3C309802-6B1D-D120-2D41-50200FD73953}"/>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75" name="Oval 274">
                    <a:extLst>
                      <a:ext uri="{FF2B5EF4-FFF2-40B4-BE49-F238E27FC236}">
                        <a16:creationId xmlns:a16="http://schemas.microsoft.com/office/drawing/2014/main" id="{A0AF7B49-DB33-1241-4DC5-0289F1F27B63}"/>
                      </a:ext>
                    </a:extLst>
                  </p:cNvPr>
                  <p:cNvSpPr/>
                  <p:nvPr/>
                </p:nvSpPr>
                <p:spPr bwMode="auto">
                  <a:xfrm>
                    <a:off x="2356816" y="3892458"/>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76" name="Oval 275">
                    <a:extLst>
                      <a:ext uri="{FF2B5EF4-FFF2-40B4-BE49-F238E27FC236}">
                        <a16:creationId xmlns:a16="http://schemas.microsoft.com/office/drawing/2014/main" id="{70BDFFEC-C1D8-D860-C63D-0E6F6AAE58F7}"/>
                      </a:ext>
                    </a:extLst>
                  </p:cNvPr>
                  <p:cNvSpPr/>
                  <p:nvPr/>
                </p:nvSpPr>
                <p:spPr bwMode="auto">
                  <a:xfrm>
                    <a:off x="2238031" y="4148417"/>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77" name="Oval 276">
                    <a:extLst>
                      <a:ext uri="{FF2B5EF4-FFF2-40B4-BE49-F238E27FC236}">
                        <a16:creationId xmlns:a16="http://schemas.microsoft.com/office/drawing/2014/main" id="{50A28E92-2B46-EB42-B7FB-74A5E44633FA}"/>
                      </a:ext>
                    </a:extLst>
                  </p:cNvPr>
                  <p:cNvSpPr/>
                  <p:nvPr/>
                </p:nvSpPr>
                <p:spPr bwMode="auto">
                  <a:xfrm>
                    <a:off x="2058023" y="4133705"/>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78" name="Oval 277">
                    <a:extLst>
                      <a:ext uri="{FF2B5EF4-FFF2-40B4-BE49-F238E27FC236}">
                        <a16:creationId xmlns:a16="http://schemas.microsoft.com/office/drawing/2014/main" id="{6626BEC9-6A20-0694-C2F6-1DD7B43C348E}"/>
                      </a:ext>
                    </a:extLst>
                  </p:cNvPr>
                  <p:cNvSpPr/>
                  <p:nvPr/>
                </p:nvSpPr>
                <p:spPr bwMode="auto">
                  <a:xfrm>
                    <a:off x="2286976" y="3803796"/>
                    <a:ext cx="98825" cy="98825"/>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79" name="Oval 278">
                    <a:extLst>
                      <a:ext uri="{FF2B5EF4-FFF2-40B4-BE49-F238E27FC236}">
                        <a16:creationId xmlns:a16="http://schemas.microsoft.com/office/drawing/2014/main" id="{CF93C46B-571B-FEB2-ED2B-74F3A29C4074}"/>
                      </a:ext>
                    </a:extLst>
                  </p:cNvPr>
                  <p:cNvSpPr/>
                  <p:nvPr/>
                </p:nvSpPr>
                <p:spPr bwMode="auto">
                  <a:xfrm>
                    <a:off x="2250454" y="367171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80" name="Oval 279">
                    <a:extLst>
                      <a:ext uri="{FF2B5EF4-FFF2-40B4-BE49-F238E27FC236}">
                        <a16:creationId xmlns:a16="http://schemas.microsoft.com/office/drawing/2014/main" id="{70E586F9-3C24-008B-8709-B3BBE2342D58}"/>
                      </a:ext>
                    </a:extLst>
                  </p:cNvPr>
                  <p:cNvSpPr/>
                  <p:nvPr/>
                </p:nvSpPr>
                <p:spPr bwMode="auto">
                  <a:xfrm>
                    <a:off x="3043960" y="4097715"/>
                    <a:ext cx="64418" cy="6441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81" name="Oval 280">
                    <a:extLst>
                      <a:ext uri="{FF2B5EF4-FFF2-40B4-BE49-F238E27FC236}">
                        <a16:creationId xmlns:a16="http://schemas.microsoft.com/office/drawing/2014/main" id="{5A3A06EE-9060-3FBF-DBDE-DBED2FE8762B}"/>
                      </a:ext>
                    </a:extLst>
                  </p:cNvPr>
                  <p:cNvSpPr/>
                  <p:nvPr/>
                </p:nvSpPr>
                <p:spPr bwMode="auto">
                  <a:xfrm>
                    <a:off x="3138234" y="4176365"/>
                    <a:ext cx="86454" cy="86454"/>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82" name="Oval 281">
                    <a:extLst>
                      <a:ext uri="{FF2B5EF4-FFF2-40B4-BE49-F238E27FC236}">
                        <a16:creationId xmlns:a16="http://schemas.microsoft.com/office/drawing/2014/main" id="{633883F7-8C38-6B39-2628-F71EDA2D1D98}"/>
                      </a:ext>
                    </a:extLst>
                  </p:cNvPr>
                  <p:cNvSpPr/>
                  <p:nvPr/>
                </p:nvSpPr>
                <p:spPr bwMode="auto">
                  <a:xfrm>
                    <a:off x="2998119" y="4265281"/>
                    <a:ext cx="91682" cy="91682"/>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83" name="Oval 282">
                    <a:extLst>
                      <a:ext uri="{FF2B5EF4-FFF2-40B4-BE49-F238E27FC236}">
                        <a16:creationId xmlns:a16="http://schemas.microsoft.com/office/drawing/2014/main" id="{EB7E987F-B9AC-C986-CA47-42DF0FBA9C24}"/>
                      </a:ext>
                    </a:extLst>
                  </p:cNvPr>
                  <p:cNvSpPr/>
                  <p:nvPr/>
                </p:nvSpPr>
                <p:spPr bwMode="auto">
                  <a:xfrm>
                    <a:off x="3160769" y="4331880"/>
                    <a:ext cx="85434" cy="85434"/>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84" name="Oval 283">
                    <a:extLst>
                      <a:ext uri="{FF2B5EF4-FFF2-40B4-BE49-F238E27FC236}">
                        <a16:creationId xmlns:a16="http://schemas.microsoft.com/office/drawing/2014/main" id="{70B576E7-A7DD-3FCC-25FC-3120EE5499F6}"/>
                      </a:ext>
                    </a:extLst>
                  </p:cNvPr>
                  <p:cNvSpPr/>
                  <p:nvPr/>
                </p:nvSpPr>
                <p:spPr bwMode="auto">
                  <a:xfrm>
                    <a:off x="3134729" y="3978734"/>
                    <a:ext cx="94147" cy="94147"/>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85" name="Oval 161">
                    <a:extLst>
                      <a:ext uri="{FF2B5EF4-FFF2-40B4-BE49-F238E27FC236}">
                        <a16:creationId xmlns:a16="http://schemas.microsoft.com/office/drawing/2014/main" id="{88A02B8F-D8D9-10DF-841D-D69944B6C0EC}"/>
                      </a:ext>
                    </a:extLst>
                  </p:cNvPr>
                  <p:cNvSpPr/>
                  <p:nvPr/>
                </p:nvSpPr>
                <p:spPr bwMode="auto">
                  <a:xfrm>
                    <a:off x="2974874" y="3575044"/>
                    <a:ext cx="176409" cy="253978"/>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rgbClr val="682E74"/>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grpSp>
            <p:sp>
              <p:nvSpPr>
                <p:cNvPr id="254" name="Oval 253">
                  <a:extLst>
                    <a:ext uri="{FF2B5EF4-FFF2-40B4-BE49-F238E27FC236}">
                      <a16:creationId xmlns:a16="http://schemas.microsoft.com/office/drawing/2014/main" id="{4A82A999-345D-A12D-3302-601558356D07}"/>
                    </a:ext>
                  </a:extLst>
                </p:cNvPr>
                <p:cNvSpPr/>
                <p:nvPr/>
              </p:nvSpPr>
              <p:spPr bwMode="auto">
                <a:xfrm>
                  <a:off x="5272099" y="3896116"/>
                  <a:ext cx="85809" cy="85809"/>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55" name="Oval 254">
                  <a:extLst>
                    <a:ext uri="{FF2B5EF4-FFF2-40B4-BE49-F238E27FC236}">
                      <a16:creationId xmlns:a16="http://schemas.microsoft.com/office/drawing/2014/main" id="{5CE233C2-ADD0-DCA4-219E-58C55D5C7955}"/>
                    </a:ext>
                  </a:extLst>
                </p:cNvPr>
                <p:cNvSpPr/>
                <p:nvPr/>
              </p:nvSpPr>
              <p:spPr bwMode="auto">
                <a:xfrm>
                  <a:off x="5148858" y="3861269"/>
                  <a:ext cx="85809" cy="85809"/>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56" name="Oval 255">
                  <a:extLst>
                    <a:ext uri="{FF2B5EF4-FFF2-40B4-BE49-F238E27FC236}">
                      <a16:creationId xmlns:a16="http://schemas.microsoft.com/office/drawing/2014/main" id="{11751E22-C0C5-3C7C-E634-8174894B9738}"/>
                    </a:ext>
                  </a:extLst>
                </p:cNvPr>
                <p:cNvSpPr/>
                <p:nvPr/>
              </p:nvSpPr>
              <p:spPr bwMode="auto">
                <a:xfrm>
                  <a:off x="5024325" y="3708548"/>
                  <a:ext cx="77694" cy="77694"/>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57" name="Oval 256">
                  <a:extLst>
                    <a:ext uri="{FF2B5EF4-FFF2-40B4-BE49-F238E27FC236}">
                      <a16:creationId xmlns:a16="http://schemas.microsoft.com/office/drawing/2014/main" id="{7C74BE1D-D403-A2D4-60C8-C0845155858F}"/>
                    </a:ext>
                  </a:extLst>
                </p:cNvPr>
                <p:cNvSpPr/>
                <p:nvPr/>
              </p:nvSpPr>
              <p:spPr bwMode="auto">
                <a:xfrm>
                  <a:off x="5307138" y="3679859"/>
                  <a:ext cx="83808" cy="8380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grpSp>
          <p:sp>
            <p:nvSpPr>
              <p:cNvPr id="250" name="Freeform: Shape 249">
                <a:extLst>
                  <a:ext uri="{FF2B5EF4-FFF2-40B4-BE49-F238E27FC236}">
                    <a16:creationId xmlns:a16="http://schemas.microsoft.com/office/drawing/2014/main" id="{19A74387-F1D9-D6FC-4EB0-1ABA5099353E}"/>
                  </a:ext>
                </a:extLst>
              </p:cNvPr>
              <p:cNvSpPr/>
              <p:nvPr/>
            </p:nvSpPr>
            <p:spPr bwMode="auto">
              <a:xfrm>
                <a:off x="6724717" y="4076700"/>
                <a:ext cx="366116" cy="321733"/>
              </a:xfrm>
              <a:custGeom>
                <a:avLst/>
                <a:gdLst>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52047 w 359480"/>
                  <a:gd name="connsiteY0" fmla="*/ 0 h 321733"/>
                  <a:gd name="connsiteX1" fmla="*/ 10230 w 359480"/>
                  <a:gd name="connsiteY1" fmla="*/ 124883 h 321733"/>
                  <a:gd name="connsiteX2" fmla="*/ 16580 w 359480"/>
                  <a:gd name="connsiteY2" fmla="*/ 321733 h 321733"/>
                  <a:gd name="connsiteX3" fmla="*/ 359480 w 359480"/>
                  <a:gd name="connsiteY3" fmla="*/ 302683 h 321733"/>
                  <a:gd name="connsiteX4" fmla="*/ 266347 w 359480"/>
                  <a:gd name="connsiteY4" fmla="*/ 112183 h 321733"/>
                  <a:gd name="connsiteX5" fmla="*/ 149930 w 359480"/>
                  <a:gd name="connsiteY5" fmla="*/ 91017 h 321733"/>
                  <a:gd name="connsiteX6" fmla="*/ 152047 w 359480"/>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16" h="321733">
                    <a:moveTo>
                      <a:pt x="158683" y="0"/>
                    </a:moveTo>
                    <a:cubicBezTo>
                      <a:pt x="37328" y="16229"/>
                      <a:pt x="17572" y="104421"/>
                      <a:pt x="16866" y="124883"/>
                    </a:cubicBezTo>
                    <a:cubicBezTo>
                      <a:pt x="-8533" y="222250"/>
                      <a:pt x="-4301" y="298449"/>
                      <a:pt x="23216" y="321733"/>
                    </a:cubicBezTo>
                    <a:cubicBezTo>
                      <a:pt x="184082" y="273049"/>
                      <a:pt x="304733" y="342900"/>
                      <a:pt x="366116" y="302683"/>
                    </a:cubicBezTo>
                    <a:cubicBezTo>
                      <a:pt x="260988" y="241300"/>
                      <a:pt x="335777" y="184149"/>
                      <a:pt x="272983" y="112183"/>
                    </a:cubicBezTo>
                    <a:cubicBezTo>
                      <a:pt x="208778" y="119944"/>
                      <a:pt x="199606" y="83255"/>
                      <a:pt x="156566" y="91017"/>
                    </a:cubicBezTo>
                    <a:cubicBezTo>
                      <a:pt x="178439" y="50094"/>
                      <a:pt x="196077" y="13406"/>
                      <a:pt x="158683" y="0"/>
                    </a:cubicBezTo>
                    <a:close/>
                  </a:path>
                </a:pathLst>
              </a:custGeom>
              <a:solidFill>
                <a:srgbClr val="682E74"/>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51" name="Freeform: Shape 250">
                <a:extLst>
                  <a:ext uri="{FF2B5EF4-FFF2-40B4-BE49-F238E27FC236}">
                    <a16:creationId xmlns:a16="http://schemas.microsoft.com/office/drawing/2014/main" id="{6BD1DD7F-053D-2B93-E3AA-177C74EBD91F}"/>
                  </a:ext>
                </a:extLst>
              </p:cNvPr>
              <p:cNvSpPr/>
              <p:nvPr/>
            </p:nvSpPr>
            <p:spPr bwMode="auto">
              <a:xfrm rot="680587">
                <a:off x="6509934" y="3993001"/>
                <a:ext cx="129835" cy="148205"/>
              </a:xfrm>
              <a:custGeom>
                <a:avLst/>
                <a:gdLst>
                  <a:gd name="connsiteX0" fmla="*/ 0 w 103717"/>
                  <a:gd name="connsiteY0" fmla="*/ 10584 h 133350"/>
                  <a:gd name="connsiteX1" fmla="*/ 2117 w 103717"/>
                  <a:gd name="connsiteY1" fmla="*/ 133350 h 133350"/>
                  <a:gd name="connsiteX2" fmla="*/ 103717 w 103717"/>
                  <a:gd name="connsiteY2" fmla="*/ 107950 h 133350"/>
                  <a:gd name="connsiteX3" fmla="*/ 84667 w 103717"/>
                  <a:gd name="connsiteY3" fmla="*/ 0 h 133350"/>
                  <a:gd name="connsiteX4" fmla="*/ 0 w 103717"/>
                  <a:gd name="connsiteY4" fmla="*/ 10584 h 133350"/>
                  <a:gd name="connsiteX0" fmla="*/ 0 w 103717"/>
                  <a:gd name="connsiteY0" fmla="*/ 24224 h 146990"/>
                  <a:gd name="connsiteX1" fmla="*/ 2117 w 103717"/>
                  <a:gd name="connsiteY1" fmla="*/ 146990 h 146990"/>
                  <a:gd name="connsiteX2" fmla="*/ 103717 w 103717"/>
                  <a:gd name="connsiteY2" fmla="*/ 121590 h 146990"/>
                  <a:gd name="connsiteX3" fmla="*/ 84667 w 103717"/>
                  <a:gd name="connsiteY3" fmla="*/ 13640 h 146990"/>
                  <a:gd name="connsiteX4" fmla="*/ 0 w 103717"/>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12711 w 119781"/>
                  <a:gd name="connsiteY0" fmla="*/ 24224 h 146990"/>
                  <a:gd name="connsiteX1" fmla="*/ 14828 w 119781"/>
                  <a:gd name="connsiteY1" fmla="*/ 146990 h 146990"/>
                  <a:gd name="connsiteX2" fmla="*/ 116428 w 119781"/>
                  <a:gd name="connsiteY2" fmla="*/ 121590 h 146990"/>
                  <a:gd name="connsiteX3" fmla="*/ 97378 w 119781"/>
                  <a:gd name="connsiteY3" fmla="*/ 13640 h 146990"/>
                  <a:gd name="connsiteX4" fmla="*/ 12711 w 119781"/>
                  <a:gd name="connsiteY4" fmla="*/ 24224 h 146990"/>
                  <a:gd name="connsiteX0" fmla="*/ 22765 w 129835"/>
                  <a:gd name="connsiteY0" fmla="*/ 24224 h 146990"/>
                  <a:gd name="connsiteX1" fmla="*/ 24882 w 129835"/>
                  <a:gd name="connsiteY1" fmla="*/ 146990 h 146990"/>
                  <a:gd name="connsiteX2" fmla="*/ 126482 w 129835"/>
                  <a:gd name="connsiteY2" fmla="*/ 121590 h 146990"/>
                  <a:gd name="connsiteX3" fmla="*/ 107432 w 129835"/>
                  <a:gd name="connsiteY3" fmla="*/ 13640 h 146990"/>
                  <a:gd name="connsiteX4" fmla="*/ 22765 w 129835"/>
                  <a:gd name="connsiteY4" fmla="*/ 24224 h 146990"/>
                  <a:gd name="connsiteX0" fmla="*/ 22765 w 129835"/>
                  <a:gd name="connsiteY0" fmla="*/ 25439 h 148205"/>
                  <a:gd name="connsiteX1" fmla="*/ 24882 w 129835"/>
                  <a:gd name="connsiteY1" fmla="*/ 148205 h 148205"/>
                  <a:gd name="connsiteX2" fmla="*/ 126482 w 129835"/>
                  <a:gd name="connsiteY2" fmla="*/ 122805 h 148205"/>
                  <a:gd name="connsiteX3" fmla="*/ 107432 w 129835"/>
                  <a:gd name="connsiteY3" fmla="*/ 14855 h 148205"/>
                  <a:gd name="connsiteX4" fmla="*/ 22765 w 129835"/>
                  <a:gd name="connsiteY4" fmla="*/ 25439 h 148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35" h="148205">
                    <a:moveTo>
                      <a:pt x="22765" y="25439"/>
                    </a:moveTo>
                    <a:cubicBezTo>
                      <a:pt x="-8279" y="64244"/>
                      <a:pt x="-7574" y="83999"/>
                      <a:pt x="24882" y="148205"/>
                    </a:cubicBezTo>
                    <a:cubicBezTo>
                      <a:pt x="58749" y="139738"/>
                      <a:pt x="77798" y="146089"/>
                      <a:pt x="126482" y="122805"/>
                    </a:cubicBezTo>
                    <a:cubicBezTo>
                      <a:pt x="120132" y="86822"/>
                      <a:pt x="147648" y="50838"/>
                      <a:pt x="107432" y="14855"/>
                    </a:cubicBezTo>
                    <a:cubicBezTo>
                      <a:pt x="64393" y="-19717"/>
                      <a:pt x="44637" y="15561"/>
                      <a:pt x="22765" y="25439"/>
                    </a:cubicBezTo>
                    <a:close/>
                  </a:path>
                </a:pathLst>
              </a:custGeom>
              <a:solidFill>
                <a:srgbClr val="682E74"/>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52" name="Oval 251">
                <a:extLst>
                  <a:ext uri="{FF2B5EF4-FFF2-40B4-BE49-F238E27FC236}">
                    <a16:creationId xmlns:a16="http://schemas.microsoft.com/office/drawing/2014/main" id="{9CE0FBB6-BDF3-13A0-BF12-254325CE5DED}"/>
                  </a:ext>
                </a:extLst>
              </p:cNvPr>
              <p:cNvSpPr/>
              <p:nvPr/>
            </p:nvSpPr>
            <p:spPr bwMode="auto">
              <a:xfrm>
                <a:off x="6608354" y="4019177"/>
                <a:ext cx="96680" cy="96680"/>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grpSp>
      </p:grpSp>
      <p:grpSp>
        <p:nvGrpSpPr>
          <p:cNvPr id="286" name="Group 285">
            <a:extLst>
              <a:ext uri="{FF2B5EF4-FFF2-40B4-BE49-F238E27FC236}">
                <a16:creationId xmlns:a16="http://schemas.microsoft.com/office/drawing/2014/main" id="{F308CAB9-3F13-0552-0F55-2FD86198DA52}"/>
              </a:ext>
            </a:extLst>
          </p:cNvPr>
          <p:cNvGrpSpPr/>
          <p:nvPr/>
        </p:nvGrpSpPr>
        <p:grpSpPr>
          <a:xfrm>
            <a:off x="9099825" y="2355221"/>
            <a:ext cx="2268979" cy="2636744"/>
            <a:chOff x="7910152" y="2470745"/>
            <a:chExt cx="2268979" cy="2636744"/>
          </a:xfrm>
        </p:grpSpPr>
        <p:pic>
          <p:nvPicPr>
            <p:cNvPr id="287" name="Graphic 286">
              <a:extLst>
                <a:ext uri="{FF2B5EF4-FFF2-40B4-BE49-F238E27FC236}">
                  <a16:creationId xmlns:a16="http://schemas.microsoft.com/office/drawing/2014/main" id="{D4B4F3DE-A35B-7390-06C5-A9CAC7C713E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4824"/>
            <a:stretch/>
          </p:blipFill>
          <p:spPr>
            <a:xfrm>
              <a:off x="7910152" y="2470745"/>
              <a:ext cx="2268979" cy="2636744"/>
            </a:xfrm>
            <a:prstGeom prst="rect">
              <a:avLst/>
            </a:prstGeom>
          </p:spPr>
        </p:pic>
        <p:grpSp>
          <p:nvGrpSpPr>
            <p:cNvPr id="288" name="Group 287">
              <a:extLst>
                <a:ext uri="{FF2B5EF4-FFF2-40B4-BE49-F238E27FC236}">
                  <a16:creationId xmlns:a16="http://schemas.microsoft.com/office/drawing/2014/main" id="{63324243-544F-FD81-A0DE-14E4DB9DF414}"/>
                </a:ext>
              </a:extLst>
            </p:cNvPr>
            <p:cNvGrpSpPr/>
            <p:nvPr/>
          </p:nvGrpSpPr>
          <p:grpSpPr>
            <a:xfrm>
              <a:off x="8360904" y="2904682"/>
              <a:ext cx="1252965" cy="1184389"/>
              <a:chOff x="6496237" y="3000983"/>
              <a:chExt cx="1154159" cy="1445229"/>
            </a:xfrm>
          </p:grpSpPr>
          <p:grpSp>
            <p:nvGrpSpPr>
              <p:cNvPr id="292" name="Group 291">
                <a:extLst>
                  <a:ext uri="{FF2B5EF4-FFF2-40B4-BE49-F238E27FC236}">
                    <a16:creationId xmlns:a16="http://schemas.microsoft.com/office/drawing/2014/main" id="{B10FE273-50C4-78CD-D8C4-960D0C31FA7C}"/>
                  </a:ext>
                </a:extLst>
              </p:cNvPr>
              <p:cNvGrpSpPr/>
              <p:nvPr/>
            </p:nvGrpSpPr>
            <p:grpSpPr>
              <a:xfrm>
                <a:off x="6496237" y="3000983"/>
                <a:ext cx="1154159" cy="1445229"/>
                <a:chOff x="4302986" y="3000983"/>
                <a:chExt cx="1154159" cy="1445229"/>
              </a:xfrm>
            </p:grpSpPr>
            <p:grpSp>
              <p:nvGrpSpPr>
                <p:cNvPr id="296" name="Group 295">
                  <a:extLst>
                    <a:ext uri="{FF2B5EF4-FFF2-40B4-BE49-F238E27FC236}">
                      <a16:creationId xmlns:a16="http://schemas.microsoft.com/office/drawing/2014/main" id="{A3FDAB51-85FB-2CBE-E144-0E11F8B2686F}"/>
                    </a:ext>
                  </a:extLst>
                </p:cNvPr>
                <p:cNvGrpSpPr/>
                <p:nvPr/>
              </p:nvGrpSpPr>
              <p:grpSpPr>
                <a:xfrm>
                  <a:off x="4302986" y="3000983"/>
                  <a:ext cx="1154159" cy="1445229"/>
                  <a:chOff x="2096361" y="3000983"/>
                  <a:chExt cx="1154159" cy="1445229"/>
                </a:xfrm>
              </p:grpSpPr>
              <p:sp>
                <p:nvSpPr>
                  <p:cNvPr id="301" name="Freeform: Shape 300">
                    <a:extLst>
                      <a:ext uri="{FF2B5EF4-FFF2-40B4-BE49-F238E27FC236}">
                        <a16:creationId xmlns:a16="http://schemas.microsoft.com/office/drawing/2014/main" id="{15A56384-6C09-B3A6-A668-75FA4FCC5456}"/>
                      </a:ext>
                    </a:extLst>
                  </p:cNvPr>
                  <p:cNvSpPr/>
                  <p:nvPr/>
                </p:nvSpPr>
                <p:spPr bwMode="auto">
                  <a:xfrm>
                    <a:off x="2593949" y="3029113"/>
                    <a:ext cx="42114" cy="514353"/>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302" name="Freeform: Shape 301">
                    <a:extLst>
                      <a:ext uri="{FF2B5EF4-FFF2-40B4-BE49-F238E27FC236}">
                        <a16:creationId xmlns:a16="http://schemas.microsoft.com/office/drawing/2014/main" id="{AB8E431F-0DBE-F5F4-5DCB-55F59A517C4B}"/>
                      </a:ext>
                    </a:extLst>
                  </p:cNvPr>
                  <p:cNvSpPr/>
                  <p:nvPr/>
                </p:nvSpPr>
                <p:spPr bwMode="auto">
                  <a:xfrm>
                    <a:off x="2591067" y="3029113"/>
                    <a:ext cx="93601" cy="512702"/>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303" name="Freeform: Shape 302">
                    <a:extLst>
                      <a:ext uri="{FF2B5EF4-FFF2-40B4-BE49-F238E27FC236}">
                        <a16:creationId xmlns:a16="http://schemas.microsoft.com/office/drawing/2014/main" id="{4F356C04-4577-8423-9048-0766CB98F499}"/>
                      </a:ext>
                    </a:extLst>
                  </p:cNvPr>
                  <p:cNvSpPr/>
                  <p:nvPr/>
                </p:nvSpPr>
                <p:spPr bwMode="auto">
                  <a:xfrm>
                    <a:off x="2736303" y="3000983"/>
                    <a:ext cx="64742" cy="706897"/>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304" name="Freeform: Shape 303">
                    <a:extLst>
                      <a:ext uri="{FF2B5EF4-FFF2-40B4-BE49-F238E27FC236}">
                        <a16:creationId xmlns:a16="http://schemas.microsoft.com/office/drawing/2014/main" id="{B93E1688-0729-9AE9-0C85-79DB2AA95158}"/>
                      </a:ext>
                    </a:extLst>
                  </p:cNvPr>
                  <p:cNvSpPr/>
                  <p:nvPr/>
                </p:nvSpPr>
                <p:spPr bwMode="auto">
                  <a:xfrm>
                    <a:off x="2754401" y="3051156"/>
                    <a:ext cx="64139" cy="5872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305" name="Oval 304">
                    <a:extLst>
                      <a:ext uri="{FF2B5EF4-FFF2-40B4-BE49-F238E27FC236}">
                        <a16:creationId xmlns:a16="http://schemas.microsoft.com/office/drawing/2014/main" id="{6687EC8F-49AA-486D-3B59-8942608E7AB0}"/>
                      </a:ext>
                    </a:extLst>
                  </p:cNvPr>
                  <p:cNvSpPr/>
                  <p:nvPr/>
                </p:nvSpPr>
                <p:spPr bwMode="auto">
                  <a:xfrm>
                    <a:off x="2731620" y="3256611"/>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06" name="Oval 305">
                    <a:extLst>
                      <a:ext uri="{FF2B5EF4-FFF2-40B4-BE49-F238E27FC236}">
                        <a16:creationId xmlns:a16="http://schemas.microsoft.com/office/drawing/2014/main" id="{F2B3925B-6A67-E9B0-CEF0-573A574FBE97}"/>
                      </a:ext>
                    </a:extLst>
                  </p:cNvPr>
                  <p:cNvSpPr/>
                  <p:nvPr/>
                </p:nvSpPr>
                <p:spPr bwMode="auto">
                  <a:xfrm>
                    <a:off x="2647614" y="3321517"/>
                    <a:ext cx="90328" cy="9032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07" name="Oval 306">
                    <a:extLst>
                      <a:ext uri="{FF2B5EF4-FFF2-40B4-BE49-F238E27FC236}">
                        <a16:creationId xmlns:a16="http://schemas.microsoft.com/office/drawing/2014/main" id="{2696EBC9-68A1-2B9E-D7FF-C359595CB6B8}"/>
                      </a:ext>
                    </a:extLst>
                  </p:cNvPr>
                  <p:cNvSpPr/>
                  <p:nvPr/>
                </p:nvSpPr>
                <p:spPr bwMode="auto">
                  <a:xfrm>
                    <a:off x="2723939" y="3588735"/>
                    <a:ext cx="77695" cy="86859"/>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08" name="Oval 307">
                    <a:extLst>
                      <a:ext uri="{FF2B5EF4-FFF2-40B4-BE49-F238E27FC236}">
                        <a16:creationId xmlns:a16="http://schemas.microsoft.com/office/drawing/2014/main" id="{A157C63B-62F0-165D-9D0D-2955CFDE63A1}"/>
                      </a:ext>
                    </a:extLst>
                  </p:cNvPr>
                  <p:cNvSpPr/>
                  <p:nvPr/>
                </p:nvSpPr>
                <p:spPr bwMode="auto">
                  <a:xfrm>
                    <a:off x="2615244" y="3268659"/>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09" name="Oval 308">
                    <a:extLst>
                      <a:ext uri="{FF2B5EF4-FFF2-40B4-BE49-F238E27FC236}">
                        <a16:creationId xmlns:a16="http://schemas.microsoft.com/office/drawing/2014/main" id="{26F4A768-B580-2606-FE85-4E64F0F25278}"/>
                      </a:ext>
                    </a:extLst>
                  </p:cNvPr>
                  <p:cNvSpPr/>
                  <p:nvPr/>
                </p:nvSpPr>
                <p:spPr bwMode="auto">
                  <a:xfrm>
                    <a:off x="2602268" y="320677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10" name="Oval 309">
                    <a:extLst>
                      <a:ext uri="{FF2B5EF4-FFF2-40B4-BE49-F238E27FC236}">
                        <a16:creationId xmlns:a16="http://schemas.microsoft.com/office/drawing/2014/main" id="{026E8A44-F175-F703-2EF5-B883DDCB0B12}"/>
                      </a:ext>
                    </a:extLst>
                  </p:cNvPr>
                  <p:cNvSpPr/>
                  <p:nvPr/>
                </p:nvSpPr>
                <p:spPr bwMode="auto">
                  <a:xfrm>
                    <a:off x="2524699" y="3481308"/>
                    <a:ext cx="94906" cy="94906"/>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11" name="Freeform: Shape 310">
                    <a:extLst>
                      <a:ext uri="{FF2B5EF4-FFF2-40B4-BE49-F238E27FC236}">
                        <a16:creationId xmlns:a16="http://schemas.microsoft.com/office/drawing/2014/main" id="{9869D0C4-45AE-59C8-A996-86A174308B87}"/>
                      </a:ext>
                    </a:extLst>
                  </p:cNvPr>
                  <p:cNvSpPr/>
                  <p:nvPr/>
                </p:nvSpPr>
                <p:spPr bwMode="auto">
                  <a:xfrm>
                    <a:off x="2096361" y="3665009"/>
                    <a:ext cx="408714" cy="668752"/>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 name="connsiteX0" fmla="*/ 408714 w 408714"/>
                      <a:gd name="connsiteY0" fmla="*/ 0 h 668752"/>
                      <a:gd name="connsiteX1" fmla="*/ 180114 w 408714"/>
                      <a:gd name="connsiteY1" fmla="*/ 351366 h 668752"/>
                      <a:gd name="connsiteX2" fmla="*/ 0 w 408714"/>
                      <a:gd name="connsiteY2" fmla="*/ 668752 h 668752"/>
                      <a:gd name="connsiteX0" fmla="*/ 408714 w 408714"/>
                      <a:gd name="connsiteY0" fmla="*/ 0 h 668752"/>
                      <a:gd name="connsiteX1" fmla="*/ 180114 w 408714"/>
                      <a:gd name="connsiteY1" fmla="*/ 351366 h 668752"/>
                      <a:gd name="connsiteX2" fmla="*/ 0 w 408714"/>
                      <a:gd name="connsiteY2" fmla="*/ 668752 h 668752"/>
                      <a:gd name="connsiteX0" fmla="*/ 408714 w 408714"/>
                      <a:gd name="connsiteY0" fmla="*/ 0 h 668752"/>
                      <a:gd name="connsiteX1" fmla="*/ 180114 w 408714"/>
                      <a:gd name="connsiteY1" fmla="*/ 351366 h 668752"/>
                      <a:gd name="connsiteX2" fmla="*/ 0 w 408714"/>
                      <a:gd name="connsiteY2" fmla="*/ 668752 h 668752"/>
                    </a:gdLst>
                    <a:ahLst/>
                    <a:cxnLst>
                      <a:cxn ang="0">
                        <a:pos x="connsiteX0" y="connsiteY0"/>
                      </a:cxn>
                      <a:cxn ang="0">
                        <a:pos x="connsiteX1" y="connsiteY1"/>
                      </a:cxn>
                      <a:cxn ang="0">
                        <a:pos x="connsiteX2" y="connsiteY2"/>
                      </a:cxn>
                    </a:cxnLst>
                    <a:rect l="l" t="t" r="r" b="b"/>
                    <a:pathLst>
                      <a:path w="408714" h="668752">
                        <a:moveTo>
                          <a:pt x="408714" y="0"/>
                        </a:moveTo>
                        <a:cubicBezTo>
                          <a:pt x="332514" y="114300"/>
                          <a:pt x="249964" y="107949"/>
                          <a:pt x="180114" y="351366"/>
                        </a:cubicBezTo>
                        <a:cubicBezTo>
                          <a:pt x="-57163" y="515067"/>
                          <a:pt x="151032" y="599116"/>
                          <a:pt x="0" y="668752"/>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312" name="Freeform: Shape 311">
                    <a:extLst>
                      <a:ext uri="{FF2B5EF4-FFF2-40B4-BE49-F238E27FC236}">
                        <a16:creationId xmlns:a16="http://schemas.microsoft.com/office/drawing/2014/main" id="{154A83A0-C10D-904E-EB08-65B38CDD037C}"/>
                      </a:ext>
                    </a:extLst>
                  </p:cNvPr>
                  <p:cNvSpPr/>
                  <p:nvPr/>
                </p:nvSpPr>
                <p:spPr bwMode="auto">
                  <a:xfrm rot="20891779">
                    <a:off x="2294571" y="4027232"/>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313" name="Freeform: Shape 312">
                    <a:extLst>
                      <a:ext uri="{FF2B5EF4-FFF2-40B4-BE49-F238E27FC236}">
                        <a16:creationId xmlns:a16="http://schemas.microsoft.com/office/drawing/2014/main" id="{10C52DED-D4B6-8FA9-A4A6-C1B65597B6BC}"/>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314" name="Freeform: Shape 313">
                    <a:extLst>
                      <a:ext uri="{FF2B5EF4-FFF2-40B4-BE49-F238E27FC236}">
                        <a16:creationId xmlns:a16="http://schemas.microsoft.com/office/drawing/2014/main" id="{5F4ACCAC-6205-148B-51F5-9EDD976ECAC9}"/>
                      </a:ext>
                    </a:extLst>
                  </p:cNvPr>
                  <p:cNvSpPr/>
                  <p:nvPr/>
                </p:nvSpPr>
                <p:spPr bwMode="auto">
                  <a:xfrm>
                    <a:off x="2805431" y="3629341"/>
                    <a:ext cx="401318" cy="183834"/>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315" name="Freeform: Shape 314">
                    <a:extLst>
                      <a:ext uri="{FF2B5EF4-FFF2-40B4-BE49-F238E27FC236}">
                        <a16:creationId xmlns:a16="http://schemas.microsoft.com/office/drawing/2014/main" id="{9C9E8800-96E0-7B46-31A7-A0B1DA2B96CA}"/>
                      </a:ext>
                    </a:extLst>
                  </p:cNvPr>
                  <p:cNvSpPr/>
                  <p:nvPr/>
                </p:nvSpPr>
                <p:spPr bwMode="auto">
                  <a:xfrm>
                    <a:off x="2801045" y="3707880"/>
                    <a:ext cx="448894" cy="664093"/>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316" name="Freeform: Shape 315">
                    <a:extLst>
                      <a:ext uri="{FF2B5EF4-FFF2-40B4-BE49-F238E27FC236}">
                        <a16:creationId xmlns:a16="http://schemas.microsoft.com/office/drawing/2014/main" id="{AD4BEF0B-840F-07F6-C80E-AFAD51389DCB}"/>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rgbClr val="00823B"/>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317" name="Oval 316">
                    <a:extLst>
                      <a:ext uri="{FF2B5EF4-FFF2-40B4-BE49-F238E27FC236}">
                        <a16:creationId xmlns:a16="http://schemas.microsoft.com/office/drawing/2014/main" id="{1E73DCB3-7DC7-8399-5734-0CB0EF4D8E87}"/>
                      </a:ext>
                    </a:extLst>
                  </p:cNvPr>
                  <p:cNvSpPr/>
                  <p:nvPr/>
                </p:nvSpPr>
                <p:spPr bwMode="auto">
                  <a:xfrm>
                    <a:off x="2387483" y="3884896"/>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18" name="Oval 317">
                    <a:extLst>
                      <a:ext uri="{FF2B5EF4-FFF2-40B4-BE49-F238E27FC236}">
                        <a16:creationId xmlns:a16="http://schemas.microsoft.com/office/drawing/2014/main" id="{6A222F65-DCFF-01E1-D21C-0208E5B331C7}"/>
                      </a:ext>
                    </a:extLst>
                  </p:cNvPr>
                  <p:cNvSpPr/>
                  <p:nvPr/>
                </p:nvSpPr>
                <p:spPr bwMode="auto">
                  <a:xfrm>
                    <a:off x="2291889" y="4152209"/>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19" name="Oval 318">
                    <a:extLst>
                      <a:ext uri="{FF2B5EF4-FFF2-40B4-BE49-F238E27FC236}">
                        <a16:creationId xmlns:a16="http://schemas.microsoft.com/office/drawing/2014/main" id="{9663CFA5-AAF5-4D48-882C-B8AEEA97AF30}"/>
                      </a:ext>
                    </a:extLst>
                  </p:cNvPr>
                  <p:cNvSpPr/>
                  <p:nvPr/>
                </p:nvSpPr>
                <p:spPr bwMode="auto">
                  <a:xfrm>
                    <a:off x="2121316" y="4133706"/>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20" name="Oval 319">
                    <a:extLst>
                      <a:ext uri="{FF2B5EF4-FFF2-40B4-BE49-F238E27FC236}">
                        <a16:creationId xmlns:a16="http://schemas.microsoft.com/office/drawing/2014/main" id="{2DE5F75A-4025-20EB-9AB1-1DD2448D2E32}"/>
                      </a:ext>
                    </a:extLst>
                  </p:cNvPr>
                  <p:cNvSpPr/>
                  <p:nvPr/>
                </p:nvSpPr>
                <p:spPr bwMode="auto">
                  <a:xfrm>
                    <a:off x="2313300" y="3776050"/>
                    <a:ext cx="98825" cy="98825"/>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21" name="Oval 320">
                    <a:extLst>
                      <a:ext uri="{FF2B5EF4-FFF2-40B4-BE49-F238E27FC236}">
                        <a16:creationId xmlns:a16="http://schemas.microsoft.com/office/drawing/2014/main" id="{405E8283-B60C-53D6-A84F-4FA90CE975FA}"/>
                      </a:ext>
                    </a:extLst>
                  </p:cNvPr>
                  <p:cNvSpPr/>
                  <p:nvPr/>
                </p:nvSpPr>
                <p:spPr bwMode="auto">
                  <a:xfrm>
                    <a:off x="3057592" y="4091903"/>
                    <a:ext cx="64418" cy="6441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22" name="Oval 321">
                    <a:extLst>
                      <a:ext uri="{FF2B5EF4-FFF2-40B4-BE49-F238E27FC236}">
                        <a16:creationId xmlns:a16="http://schemas.microsoft.com/office/drawing/2014/main" id="{5223C57F-5FEA-EBFB-0262-CA0E74A5D956}"/>
                      </a:ext>
                    </a:extLst>
                  </p:cNvPr>
                  <p:cNvSpPr/>
                  <p:nvPr/>
                </p:nvSpPr>
                <p:spPr bwMode="auto">
                  <a:xfrm>
                    <a:off x="3138234" y="4176365"/>
                    <a:ext cx="86454" cy="86454"/>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23" name="Oval 322">
                    <a:extLst>
                      <a:ext uri="{FF2B5EF4-FFF2-40B4-BE49-F238E27FC236}">
                        <a16:creationId xmlns:a16="http://schemas.microsoft.com/office/drawing/2014/main" id="{503A4B9A-DBE7-16EE-A0C2-B73630EAC83B}"/>
                      </a:ext>
                    </a:extLst>
                  </p:cNvPr>
                  <p:cNvSpPr/>
                  <p:nvPr/>
                </p:nvSpPr>
                <p:spPr bwMode="auto">
                  <a:xfrm>
                    <a:off x="3015093" y="4294004"/>
                    <a:ext cx="91683" cy="91682"/>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24" name="Oval 323">
                    <a:extLst>
                      <a:ext uri="{FF2B5EF4-FFF2-40B4-BE49-F238E27FC236}">
                        <a16:creationId xmlns:a16="http://schemas.microsoft.com/office/drawing/2014/main" id="{F69D2D32-78D3-9C3E-F81D-687DD9DDB5DB}"/>
                      </a:ext>
                    </a:extLst>
                  </p:cNvPr>
                  <p:cNvSpPr/>
                  <p:nvPr/>
                </p:nvSpPr>
                <p:spPr bwMode="auto">
                  <a:xfrm>
                    <a:off x="3160729" y="4360778"/>
                    <a:ext cx="85434" cy="85434"/>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25" name="Oval 324">
                    <a:extLst>
                      <a:ext uri="{FF2B5EF4-FFF2-40B4-BE49-F238E27FC236}">
                        <a16:creationId xmlns:a16="http://schemas.microsoft.com/office/drawing/2014/main" id="{D72D4BA4-E5AD-FED2-A5D5-D2CF682BA568}"/>
                      </a:ext>
                    </a:extLst>
                  </p:cNvPr>
                  <p:cNvSpPr/>
                  <p:nvPr/>
                </p:nvSpPr>
                <p:spPr bwMode="auto">
                  <a:xfrm>
                    <a:off x="3156373" y="3975535"/>
                    <a:ext cx="94147" cy="94147"/>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26" name="Oval 161">
                    <a:extLst>
                      <a:ext uri="{FF2B5EF4-FFF2-40B4-BE49-F238E27FC236}">
                        <a16:creationId xmlns:a16="http://schemas.microsoft.com/office/drawing/2014/main" id="{64342C30-D1A7-4878-4DB5-47417336AE3F}"/>
                      </a:ext>
                    </a:extLst>
                  </p:cNvPr>
                  <p:cNvSpPr/>
                  <p:nvPr/>
                </p:nvSpPr>
                <p:spPr bwMode="auto">
                  <a:xfrm>
                    <a:off x="2998119" y="3528470"/>
                    <a:ext cx="205328" cy="271759"/>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rgbClr val="682E74"/>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27" name="Oval 326">
                    <a:extLst>
                      <a:ext uri="{FF2B5EF4-FFF2-40B4-BE49-F238E27FC236}">
                        <a16:creationId xmlns:a16="http://schemas.microsoft.com/office/drawing/2014/main" id="{84DA2873-D72B-1213-45DB-757006550114}"/>
                      </a:ext>
                    </a:extLst>
                  </p:cNvPr>
                  <p:cNvSpPr/>
                  <p:nvPr/>
                </p:nvSpPr>
                <p:spPr bwMode="auto">
                  <a:xfrm>
                    <a:off x="2280929" y="3892429"/>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grpSp>
            <p:sp>
              <p:nvSpPr>
                <p:cNvPr id="297" name="Oval 296">
                  <a:extLst>
                    <a:ext uri="{FF2B5EF4-FFF2-40B4-BE49-F238E27FC236}">
                      <a16:creationId xmlns:a16="http://schemas.microsoft.com/office/drawing/2014/main" id="{48201384-6C81-5F03-EBEB-259F570F4455}"/>
                    </a:ext>
                  </a:extLst>
                </p:cNvPr>
                <p:cNvSpPr/>
                <p:nvPr/>
              </p:nvSpPr>
              <p:spPr bwMode="auto">
                <a:xfrm>
                  <a:off x="5290781" y="3874362"/>
                  <a:ext cx="85809" cy="85809"/>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98" name="Oval 297">
                  <a:extLst>
                    <a:ext uri="{FF2B5EF4-FFF2-40B4-BE49-F238E27FC236}">
                      <a16:creationId xmlns:a16="http://schemas.microsoft.com/office/drawing/2014/main" id="{96A456B0-B8C1-9C3F-D32A-22B85F6D48CA}"/>
                    </a:ext>
                  </a:extLst>
                </p:cNvPr>
                <p:cNvSpPr/>
                <p:nvPr/>
              </p:nvSpPr>
              <p:spPr bwMode="auto">
                <a:xfrm>
                  <a:off x="5171599" y="3857151"/>
                  <a:ext cx="85809" cy="85809"/>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99" name="Oval 298">
                  <a:extLst>
                    <a:ext uri="{FF2B5EF4-FFF2-40B4-BE49-F238E27FC236}">
                      <a16:creationId xmlns:a16="http://schemas.microsoft.com/office/drawing/2014/main" id="{2C1A695E-F196-C58C-7299-4C9F0AD2C45F}"/>
                    </a:ext>
                  </a:extLst>
                </p:cNvPr>
                <p:cNvSpPr/>
                <p:nvPr/>
              </p:nvSpPr>
              <p:spPr bwMode="auto">
                <a:xfrm>
                  <a:off x="5038897" y="3665011"/>
                  <a:ext cx="77694" cy="77695"/>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00" name="Oval 299">
                  <a:extLst>
                    <a:ext uri="{FF2B5EF4-FFF2-40B4-BE49-F238E27FC236}">
                      <a16:creationId xmlns:a16="http://schemas.microsoft.com/office/drawing/2014/main" id="{A5E0DDFA-7655-032F-F487-708615B3FA4B}"/>
                    </a:ext>
                  </a:extLst>
                </p:cNvPr>
                <p:cNvSpPr/>
                <p:nvPr/>
              </p:nvSpPr>
              <p:spPr bwMode="auto">
                <a:xfrm>
                  <a:off x="5328334" y="3659138"/>
                  <a:ext cx="83808" cy="8380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grpSp>
          <p:sp>
            <p:nvSpPr>
              <p:cNvPr id="293" name="Freeform: Shape 292">
                <a:extLst>
                  <a:ext uri="{FF2B5EF4-FFF2-40B4-BE49-F238E27FC236}">
                    <a16:creationId xmlns:a16="http://schemas.microsoft.com/office/drawing/2014/main" id="{86268F6B-DB89-7DC9-DD3A-283A86C4BAEB}"/>
                  </a:ext>
                </a:extLst>
              </p:cNvPr>
              <p:cNvSpPr/>
              <p:nvPr/>
            </p:nvSpPr>
            <p:spPr bwMode="auto">
              <a:xfrm>
                <a:off x="6762135" y="4076877"/>
                <a:ext cx="366116" cy="321732"/>
              </a:xfrm>
              <a:custGeom>
                <a:avLst/>
                <a:gdLst>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52047 w 359480"/>
                  <a:gd name="connsiteY0" fmla="*/ 0 h 321733"/>
                  <a:gd name="connsiteX1" fmla="*/ 10230 w 359480"/>
                  <a:gd name="connsiteY1" fmla="*/ 124883 h 321733"/>
                  <a:gd name="connsiteX2" fmla="*/ 16580 w 359480"/>
                  <a:gd name="connsiteY2" fmla="*/ 321733 h 321733"/>
                  <a:gd name="connsiteX3" fmla="*/ 359480 w 359480"/>
                  <a:gd name="connsiteY3" fmla="*/ 302683 h 321733"/>
                  <a:gd name="connsiteX4" fmla="*/ 266347 w 359480"/>
                  <a:gd name="connsiteY4" fmla="*/ 112183 h 321733"/>
                  <a:gd name="connsiteX5" fmla="*/ 149930 w 359480"/>
                  <a:gd name="connsiteY5" fmla="*/ 91017 h 321733"/>
                  <a:gd name="connsiteX6" fmla="*/ 152047 w 359480"/>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16" h="321733">
                    <a:moveTo>
                      <a:pt x="158683" y="0"/>
                    </a:moveTo>
                    <a:cubicBezTo>
                      <a:pt x="37328" y="16229"/>
                      <a:pt x="17572" y="104421"/>
                      <a:pt x="16866" y="124883"/>
                    </a:cubicBezTo>
                    <a:cubicBezTo>
                      <a:pt x="-8533" y="222250"/>
                      <a:pt x="-4301" y="298449"/>
                      <a:pt x="23216" y="321733"/>
                    </a:cubicBezTo>
                    <a:cubicBezTo>
                      <a:pt x="184082" y="273049"/>
                      <a:pt x="304733" y="342900"/>
                      <a:pt x="366116" y="302683"/>
                    </a:cubicBezTo>
                    <a:cubicBezTo>
                      <a:pt x="260988" y="241300"/>
                      <a:pt x="335777" y="184149"/>
                      <a:pt x="272983" y="112183"/>
                    </a:cubicBezTo>
                    <a:cubicBezTo>
                      <a:pt x="208778" y="119944"/>
                      <a:pt x="199606" y="83255"/>
                      <a:pt x="156566" y="91017"/>
                    </a:cubicBezTo>
                    <a:cubicBezTo>
                      <a:pt x="178439" y="50094"/>
                      <a:pt x="196077" y="13406"/>
                      <a:pt x="158683" y="0"/>
                    </a:cubicBezTo>
                    <a:close/>
                  </a:path>
                </a:pathLst>
              </a:custGeom>
              <a:solidFill>
                <a:srgbClr val="682E74"/>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94" name="Freeform: Shape 293">
                <a:extLst>
                  <a:ext uri="{FF2B5EF4-FFF2-40B4-BE49-F238E27FC236}">
                    <a16:creationId xmlns:a16="http://schemas.microsoft.com/office/drawing/2014/main" id="{FB8977FD-C280-D06C-0433-60D88B3ABF87}"/>
                  </a:ext>
                </a:extLst>
              </p:cNvPr>
              <p:cNvSpPr/>
              <p:nvPr/>
            </p:nvSpPr>
            <p:spPr bwMode="auto">
              <a:xfrm rot="680587">
                <a:off x="6564040" y="3964402"/>
                <a:ext cx="129835" cy="148204"/>
              </a:xfrm>
              <a:custGeom>
                <a:avLst/>
                <a:gdLst>
                  <a:gd name="connsiteX0" fmla="*/ 0 w 103717"/>
                  <a:gd name="connsiteY0" fmla="*/ 10584 h 133350"/>
                  <a:gd name="connsiteX1" fmla="*/ 2117 w 103717"/>
                  <a:gd name="connsiteY1" fmla="*/ 133350 h 133350"/>
                  <a:gd name="connsiteX2" fmla="*/ 103717 w 103717"/>
                  <a:gd name="connsiteY2" fmla="*/ 107950 h 133350"/>
                  <a:gd name="connsiteX3" fmla="*/ 84667 w 103717"/>
                  <a:gd name="connsiteY3" fmla="*/ 0 h 133350"/>
                  <a:gd name="connsiteX4" fmla="*/ 0 w 103717"/>
                  <a:gd name="connsiteY4" fmla="*/ 10584 h 133350"/>
                  <a:gd name="connsiteX0" fmla="*/ 0 w 103717"/>
                  <a:gd name="connsiteY0" fmla="*/ 24224 h 146990"/>
                  <a:gd name="connsiteX1" fmla="*/ 2117 w 103717"/>
                  <a:gd name="connsiteY1" fmla="*/ 146990 h 146990"/>
                  <a:gd name="connsiteX2" fmla="*/ 103717 w 103717"/>
                  <a:gd name="connsiteY2" fmla="*/ 121590 h 146990"/>
                  <a:gd name="connsiteX3" fmla="*/ 84667 w 103717"/>
                  <a:gd name="connsiteY3" fmla="*/ 13640 h 146990"/>
                  <a:gd name="connsiteX4" fmla="*/ 0 w 103717"/>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12711 w 119781"/>
                  <a:gd name="connsiteY0" fmla="*/ 24224 h 146990"/>
                  <a:gd name="connsiteX1" fmla="*/ 14828 w 119781"/>
                  <a:gd name="connsiteY1" fmla="*/ 146990 h 146990"/>
                  <a:gd name="connsiteX2" fmla="*/ 116428 w 119781"/>
                  <a:gd name="connsiteY2" fmla="*/ 121590 h 146990"/>
                  <a:gd name="connsiteX3" fmla="*/ 97378 w 119781"/>
                  <a:gd name="connsiteY3" fmla="*/ 13640 h 146990"/>
                  <a:gd name="connsiteX4" fmla="*/ 12711 w 119781"/>
                  <a:gd name="connsiteY4" fmla="*/ 24224 h 146990"/>
                  <a:gd name="connsiteX0" fmla="*/ 22765 w 129835"/>
                  <a:gd name="connsiteY0" fmla="*/ 24224 h 146990"/>
                  <a:gd name="connsiteX1" fmla="*/ 24882 w 129835"/>
                  <a:gd name="connsiteY1" fmla="*/ 146990 h 146990"/>
                  <a:gd name="connsiteX2" fmla="*/ 126482 w 129835"/>
                  <a:gd name="connsiteY2" fmla="*/ 121590 h 146990"/>
                  <a:gd name="connsiteX3" fmla="*/ 107432 w 129835"/>
                  <a:gd name="connsiteY3" fmla="*/ 13640 h 146990"/>
                  <a:gd name="connsiteX4" fmla="*/ 22765 w 129835"/>
                  <a:gd name="connsiteY4" fmla="*/ 24224 h 146990"/>
                  <a:gd name="connsiteX0" fmla="*/ 22765 w 129835"/>
                  <a:gd name="connsiteY0" fmla="*/ 25439 h 148205"/>
                  <a:gd name="connsiteX1" fmla="*/ 24882 w 129835"/>
                  <a:gd name="connsiteY1" fmla="*/ 148205 h 148205"/>
                  <a:gd name="connsiteX2" fmla="*/ 126482 w 129835"/>
                  <a:gd name="connsiteY2" fmla="*/ 122805 h 148205"/>
                  <a:gd name="connsiteX3" fmla="*/ 107432 w 129835"/>
                  <a:gd name="connsiteY3" fmla="*/ 14855 h 148205"/>
                  <a:gd name="connsiteX4" fmla="*/ 22765 w 129835"/>
                  <a:gd name="connsiteY4" fmla="*/ 25439 h 148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35" h="148205">
                    <a:moveTo>
                      <a:pt x="22765" y="25439"/>
                    </a:moveTo>
                    <a:cubicBezTo>
                      <a:pt x="-8279" y="64244"/>
                      <a:pt x="-7574" y="83999"/>
                      <a:pt x="24882" y="148205"/>
                    </a:cubicBezTo>
                    <a:cubicBezTo>
                      <a:pt x="58749" y="139738"/>
                      <a:pt x="77798" y="146089"/>
                      <a:pt x="126482" y="122805"/>
                    </a:cubicBezTo>
                    <a:cubicBezTo>
                      <a:pt x="120132" y="86822"/>
                      <a:pt x="147648" y="50838"/>
                      <a:pt x="107432" y="14855"/>
                    </a:cubicBezTo>
                    <a:cubicBezTo>
                      <a:pt x="64393" y="-19717"/>
                      <a:pt x="44637" y="15561"/>
                      <a:pt x="22765" y="25439"/>
                    </a:cubicBezTo>
                    <a:close/>
                  </a:path>
                </a:pathLst>
              </a:custGeom>
              <a:solidFill>
                <a:srgbClr val="682E74"/>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95" name="Oval 294">
                <a:extLst>
                  <a:ext uri="{FF2B5EF4-FFF2-40B4-BE49-F238E27FC236}">
                    <a16:creationId xmlns:a16="http://schemas.microsoft.com/office/drawing/2014/main" id="{9E5A97BB-EAB9-5275-1AA3-C3143DAF2613}"/>
                  </a:ext>
                </a:extLst>
              </p:cNvPr>
              <p:cNvSpPr/>
              <p:nvPr/>
            </p:nvSpPr>
            <p:spPr bwMode="auto">
              <a:xfrm>
                <a:off x="6668196" y="4006663"/>
                <a:ext cx="96680" cy="96680"/>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grpSp>
        <p:sp>
          <p:nvSpPr>
            <p:cNvPr id="289" name="Oval 288">
              <a:extLst>
                <a:ext uri="{FF2B5EF4-FFF2-40B4-BE49-F238E27FC236}">
                  <a16:creationId xmlns:a16="http://schemas.microsoft.com/office/drawing/2014/main" id="{68984EFA-1E03-52B0-8187-58347F724C5B}"/>
                </a:ext>
              </a:extLst>
            </p:cNvPr>
            <p:cNvSpPr/>
            <p:nvPr/>
          </p:nvSpPr>
          <p:spPr bwMode="auto">
            <a:xfrm>
              <a:off x="9697241" y="3440491"/>
              <a:ext cx="190256" cy="17334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90" name="Oval 289">
              <a:extLst>
                <a:ext uri="{FF2B5EF4-FFF2-40B4-BE49-F238E27FC236}">
                  <a16:creationId xmlns:a16="http://schemas.microsoft.com/office/drawing/2014/main" id="{86DA4F0E-1A73-8A86-2CE9-EA6E7E8A5ADD}"/>
                </a:ext>
              </a:extLst>
            </p:cNvPr>
            <p:cNvSpPr/>
            <p:nvPr/>
          </p:nvSpPr>
          <p:spPr bwMode="auto">
            <a:xfrm>
              <a:off x="9543645" y="4436407"/>
              <a:ext cx="190256" cy="17334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291" name="Oval 290">
              <a:extLst>
                <a:ext uri="{FF2B5EF4-FFF2-40B4-BE49-F238E27FC236}">
                  <a16:creationId xmlns:a16="http://schemas.microsoft.com/office/drawing/2014/main" id="{5F143EAF-A3FE-D198-BC58-F6396625CCA9}"/>
                </a:ext>
              </a:extLst>
            </p:cNvPr>
            <p:cNvSpPr/>
            <p:nvPr/>
          </p:nvSpPr>
          <p:spPr bwMode="auto">
            <a:xfrm>
              <a:off x="8694140" y="4343032"/>
              <a:ext cx="190256" cy="17334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grpSp>
      <p:sp>
        <p:nvSpPr>
          <p:cNvPr id="328" name="TextBox 327">
            <a:extLst>
              <a:ext uri="{FF2B5EF4-FFF2-40B4-BE49-F238E27FC236}">
                <a16:creationId xmlns:a16="http://schemas.microsoft.com/office/drawing/2014/main" id="{A549FAAF-2591-60A3-B1A6-CDF348D01653}"/>
              </a:ext>
            </a:extLst>
          </p:cNvPr>
          <p:cNvSpPr txBox="1"/>
          <p:nvPr/>
        </p:nvSpPr>
        <p:spPr>
          <a:xfrm>
            <a:off x="1274967" y="5988192"/>
            <a:ext cx="615361" cy="246221"/>
          </a:xfrm>
          <a:prstGeom prst="rect">
            <a:avLst/>
          </a:prstGeom>
          <a:noFill/>
        </p:spPr>
        <p:txBody>
          <a:bodyPr wrap="non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sym typeface="Helvetica"/>
              </a:rPr>
              <a:t>Tumors</a:t>
            </a:r>
          </a:p>
        </p:txBody>
      </p:sp>
      <p:sp>
        <p:nvSpPr>
          <p:cNvPr id="329" name="TextBox 328">
            <a:extLst>
              <a:ext uri="{FF2B5EF4-FFF2-40B4-BE49-F238E27FC236}">
                <a16:creationId xmlns:a16="http://schemas.microsoft.com/office/drawing/2014/main" id="{3333E767-1F4B-1492-636A-07E6DA7DFBBE}"/>
              </a:ext>
            </a:extLst>
          </p:cNvPr>
          <p:cNvSpPr txBox="1"/>
          <p:nvPr/>
        </p:nvSpPr>
        <p:spPr>
          <a:xfrm>
            <a:off x="5807414" y="5988192"/>
            <a:ext cx="5269755" cy="246221"/>
          </a:xfrm>
          <a:prstGeom prst="rect">
            <a:avLst/>
          </a:prstGeom>
          <a:noFill/>
        </p:spPr>
        <p:txBody>
          <a:bodyPr wrap="squar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sym typeface="Helvetica"/>
              </a:rPr>
              <a:t>Regional/local metastatic lymph nodes/distant metastases</a:t>
            </a:r>
          </a:p>
        </p:txBody>
      </p:sp>
      <p:sp>
        <p:nvSpPr>
          <p:cNvPr id="330" name="TextBox 329">
            <a:extLst>
              <a:ext uri="{FF2B5EF4-FFF2-40B4-BE49-F238E27FC236}">
                <a16:creationId xmlns:a16="http://schemas.microsoft.com/office/drawing/2014/main" id="{24524BED-2367-1FEE-C8D3-EC6FBF76C1D5}"/>
              </a:ext>
            </a:extLst>
          </p:cNvPr>
          <p:cNvSpPr txBox="1"/>
          <p:nvPr/>
        </p:nvSpPr>
        <p:spPr>
          <a:xfrm>
            <a:off x="2726197" y="5988192"/>
            <a:ext cx="3210227" cy="246221"/>
          </a:xfrm>
          <a:prstGeom prst="rect">
            <a:avLst/>
          </a:prstGeom>
          <a:noFill/>
        </p:spPr>
        <p:txBody>
          <a:bodyPr wrap="squar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sym typeface="Helvetica"/>
              </a:rPr>
              <a:t>Nonmetastatic lymph nodes     </a:t>
            </a:r>
          </a:p>
        </p:txBody>
      </p:sp>
      <p:sp>
        <p:nvSpPr>
          <p:cNvPr id="331" name="Oval 330">
            <a:extLst>
              <a:ext uri="{FF2B5EF4-FFF2-40B4-BE49-F238E27FC236}">
                <a16:creationId xmlns:a16="http://schemas.microsoft.com/office/drawing/2014/main" id="{EBBD9D2E-DD84-4FCE-65E7-B814FE5353AE}"/>
              </a:ext>
            </a:extLst>
          </p:cNvPr>
          <p:cNvSpPr/>
          <p:nvPr/>
        </p:nvSpPr>
        <p:spPr bwMode="auto">
          <a:xfrm>
            <a:off x="2469232" y="5908678"/>
            <a:ext cx="185690" cy="185690"/>
          </a:xfrm>
          <a:prstGeom prst="ellipse">
            <a:avLst/>
          </a:prstGeom>
          <a:solidFill>
            <a:srgbClr val="00823B"/>
          </a:solidFill>
          <a:ln w="0">
            <a:solidFill>
              <a:srgbClr val="000000"/>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32" name="Oval 331">
            <a:extLst>
              <a:ext uri="{FF2B5EF4-FFF2-40B4-BE49-F238E27FC236}">
                <a16:creationId xmlns:a16="http://schemas.microsoft.com/office/drawing/2014/main" id="{F32950C8-EBCE-B08F-3778-08319FCE7C08}"/>
              </a:ext>
            </a:extLst>
          </p:cNvPr>
          <p:cNvSpPr/>
          <p:nvPr/>
        </p:nvSpPr>
        <p:spPr bwMode="auto">
          <a:xfrm>
            <a:off x="5531677" y="6018457"/>
            <a:ext cx="185690" cy="185690"/>
          </a:xfrm>
          <a:prstGeom prst="ellipse">
            <a:avLst/>
          </a:prstGeom>
          <a:solidFill>
            <a:srgbClr val="E1471D"/>
          </a:solidFill>
          <a:ln w="0">
            <a:solidFill>
              <a:srgbClr val="000000"/>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33" name="Oval 332">
            <a:extLst>
              <a:ext uri="{FF2B5EF4-FFF2-40B4-BE49-F238E27FC236}">
                <a16:creationId xmlns:a16="http://schemas.microsoft.com/office/drawing/2014/main" id="{36C2DFF6-BD39-BDA3-AA5E-D60E7E860558}"/>
              </a:ext>
            </a:extLst>
          </p:cNvPr>
          <p:cNvSpPr/>
          <p:nvPr/>
        </p:nvSpPr>
        <p:spPr bwMode="auto">
          <a:xfrm>
            <a:off x="1013297" y="5908678"/>
            <a:ext cx="185690" cy="185690"/>
          </a:xfrm>
          <a:prstGeom prst="ellipse">
            <a:avLst/>
          </a:prstGeom>
          <a:solidFill>
            <a:srgbClr val="682E74"/>
          </a:solidFill>
          <a:ln w="0">
            <a:solidFill>
              <a:srgbClr val="000000"/>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sym typeface="Helvetica"/>
            </a:endParaRPr>
          </a:p>
        </p:txBody>
      </p:sp>
      <p:sp>
        <p:nvSpPr>
          <p:cNvPr id="334" name="Rectangle 333">
            <a:extLst>
              <a:ext uri="{FF2B5EF4-FFF2-40B4-BE49-F238E27FC236}">
                <a16:creationId xmlns:a16="http://schemas.microsoft.com/office/drawing/2014/main" id="{FB74AE7C-9526-4770-15E1-CBAAD1201D78}"/>
              </a:ext>
            </a:extLst>
          </p:cNvPr>
          <p:cNvSpPr/>
          <p:nvPr/>
        </p:nvSpPr>
        <p:spPr>
          <a:xfrm>
            <a:off x="3957848" y="1636628"/>
            <a:ext cx="15738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“Early Stage”</a:t>
            </a:r>
          </a:p>
        </p:txBody>
      </p:sp>
      <p:sp>
        <p:nvSpPr>
          <p:cNvPr id="335" name="Rectangle 334">
            <a:extLst>
              <a:ext uri="{FF2B5EF4-FFF2-40B4-BE49-F238E27FC236}">
                <a16:creationId xmlns:a16="http://schemas.microsoft.com/office/drawing/2014/main" id="{85FB12E7-9D9C-C068-A16E-CFEB1655F315}"/>
              </a:ext>
            </a:extLst>
          </p:cNvPr>
          <p:cNvSpPr/>
          <p:nvPr/>
        </p:nvSpPr>
        <p:spPr>
          <a:xfrm>
            <a:off x="9429241" y="1639346"/>
            <a:ext cx="149214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Advanced</a:t>
            </a:r>
            <a:r>
              <a:rPr kumimoji="0" lang="en-US" sz="2000" b="1" i="0" u="none" strike="noStrike" kern="1200" cap="none" spc="0" normalizeH="0" baseline="0" noProof="0" dirty="0">
                <a:ln>
                  <a:noFill/>
                </a:ln>
                <a:solidFill>
                  <a:srgbClr val="FFFFFF"/>
                </a:solidFill>
                <a:effectLst/>
                <a:uLnTx/>
                <a:uFillTx/>
                <a:latin typeface="Arial"/>
                <a:ea typeface="+mn-ea"/>
                <a:cs typeface="+mn-cs"/>
              </a:rPr>
              <a:t>”</a:t>
            </a:r>
          </a:p>
        </p:txBody>
      </p:sp>
      <p:cxnSp>
        <p:nvCxnSpPr>
          <p:cNvPr id="336" name="Straight Connector 335">
            <a:extLst>
              <a:ext uri="{FF2B5EF4-FFF2-40B4-BE49-F238E27FC236}">
                <a16:creationId xmlns:a16="http://schemas.microsoft.com/office/drawing/2014/main" id="{5EA55080-3E85-C00A-DD02-BE47B21AE657}"/>
              </a:ext>
            </a:extLst>
          </p:cNvPr>
          <p:cNvCxnSpPr/>
          <p:nvPr/>
        </p:nvCxnSpPr>
        <p:spPr bwMode="auto">
          <a:xfrm>
            <a:off x="8977745" y="1341440"/>
            <a:ext cx="0" cy="4408196"/>
          </a:xfrm>
          <a:prstGeom prst="line">
            <a:avLst/>
          </a:prstGeom>
          <a:noFill/>
          <a:ln w="9525" cap="flat" cmpd="sng" algn="ctr">
            <a:solidFill>
              <a:srgbClr val="000000">
                <a:lumMod val="65000"/>
                <a:lumOff val="35000"/>
              </a:srgbClr>
            </a:solidFill>
            <a:prstDash val="sysDot"/>
            <a:round/>
            <a:headEnd type="none" w="med" len="med"/>
            <a:tailEnd type="none" w="med" len="med"/>
          </a:ln>
          <a:effectLst/>
        </p:spPr>
      </p:cxnSp>
    </p:spTree>
    <p:extLst>
      <p:ext uri="{BB962C8B-B14F-4D97-AF65-F5344CB8AC3E}">
        <p14:creationId xmlns:p14="http://schemas.microsoft.com/office/powerpoint/2010/main" val="2866392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6B544-743C-443D-AE0E-25F41CF2A945}"/>
              </a:ext>
            </a:extLst>
          </p:cNvPr>
          <p:cNvSpPr>
            <a:spLocks noGrp="1"/>
          </p:cNvSpPr>
          <p:nvPr>
            <p:ph type="title"/>
          </p:nvPr>
        </p:nvSpPr>
        <p:spPr/>
        <p:txBody>
          <a:bodyPr/>
          <a:lstStyle/>
          <a:p>
            <a:r>
              <a:rPr lang="en-US" dirty="0"/>
              <a:t>Phase III IMpower010 Trial: Adjuvant Atezolizumab vs </a:t>
            </a:r>
            <a:br>
              <a:rPr lang="en-US" dirty="0"/>
            </a:br>
            <a:r>
              <a:rPr lang="en-US" dirty="0"/>
              <a:t>BSC in Resected Stage IB-IIIA NSCLC After Adjuvant CT</a:t>
            </a:r>
          </a:p>
        </p:txBody>
      </p:sp>
      <p:sp>
        <p:nvSpPr>
          <p:cNvPr id="16" name="Content Placeholder 15">
            <a:extLst>
              <a:ext uri="{FF2B5EF4-FFF2-40B4-BE49-F238E27FC236}">
                <a16:creationId xmlns:a16="http://schemas.microsoft.com/office/drawing/2014/main" id="{969200EF-C89F-49F7-937E-9DF05FEEDF09}"/>
              </a:ext>
            </a:extLst>
          </p:cNvPr>
          <p:cNvSpPr>
            <a:spLocks noGrp="1"/>
          </p:cNvSpPr>
          <p:nvPr>
            <p:ph sz="half" idx="4294967295"/>
          </p:nvPr>
        </p:nvSpPr>
        <p:spPr>
          <a:xfrm>
            <a:off x="6706246" y="1511300"/>
            <a:ext cx="4793025" cy="4665663"/>
          </a:xfrm>
        </p:spPr>
        <p:txBody>
          <a:bodyPr/>
          <a:lstStyle/>
          <a:p>
            <a:r>
              <a:rPr lang="en-US" sz="2400" dirty="0"/>
              <a:t>DFS benefit by PD-L1 status assessed by IHC: HR (95% CI)</a:t>
            </a:r>
          </a:p>
          <a:p>
            <a:pPr lvl="1"/>
            <a:r>
              <a:rPr lang="en-US" sz="2000" dirty="0"/>
              <a:t>TC ≥50%: 0.43 (0.27-0.68)</a:t>
            </a:r>
          </a:p>
          <a:p>
            <a:pPr lvl="1"/>
            <a:r>
              <a:rPr lang="en-US" sz="2000" dirty="0"/>
              <a:t>TC ≥1%: 0.66 (0.49-0.87)</a:t>
            </a:r>
          </a:p>
          <a:p>
            <a:pPr lvl="1"/>
            <a:r>
              <a:rPr lang="en-US" sz="2000" dirty="0"/>
              <a:t>TC &lt;1%: 0.97 (0.72-1.31)</a:t>
            </a:r>
          </a:p>
          <a:p>
            <a:endParaRPr lang="en-US" sz="2400" dirty="0"/>
          </a:p>
        </p:txBody>
      </p:sp>
      <p:sp>
        <p:nvSpPr>
          <p:cNvPr id="4" name="Text Box 15">
            <a:extLst>
              <a:ext uri="{FF2B5EF4-FFF2-40B4-BE49-F238E27FC236}">
                <a16:creationId xmlns:a16="http://schemas.microsoft.com/office/drawing/2014/main" id="{9517F7A3-7A92-467A-913B-54A65D415894}"/>
              </a:ext>
            </a:extLst>
          </p:cNvPr>
          <p:cNvSpPr txBox="1">
            <a:spLocks noChangeArrowheads="1"/>
          </p:cNvSpPr>
          <p:nvPr/>
        </p:nvSpPr>
        <p:spPr bwMode="auto">
          <a:xfrm>
            <a:off x="411608" y="637634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sym typeface="Helvetica"/>
              </a:rPr>
              <a:t>Wakelee. ASCO 2021. Abstr 8500. Felip. Lancet. 2021;398;1344. </a:t>
            </a:r>
            <a:endParaRPr kumimoji="0" lang="en-US" altLang="en-US" sz="1200" b="0" i="0" u="none" strike="noStrike" kern="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sym typeface="Helvetica"/>
            </a:endParaRPr>
          </a:p>
        </p:txBody>
      </p:sp>
      <p:grpSp>
        <p:nvGrpSpPr>
          <p:cNvPr id="152" name="Group 151">
            <a:extLst>
              <a:ext uri="{FF2B5EF4-FFF2-40B4-BE49-F238E27FC236}">
                <a16:creationId xmlns:a16="http://schemas.microsoft.com/office/drawing/2014/main" id="{E85DFF24-380A-45BD-9EA9-05BE2CC0D6FA}"/>
              </a:ext>
            </a:extLst>
          </p:cNvPr>
          <p:cNvGrpSpPr/>
          <p:nvPr/>
        </p:nvGrpSpPr>
        <p:grpSpPr>
          <a:xfrm>
            <a:off x="296879" y="2297369"/>
            <a:ext cx="6282243" cy="3764643"/>
            <a:chOff x="1101624" y="1603122"/>
            <a:chExt cx="6980270" cy="4182937"/>
          </a:xfrm>
        </p:grpSpPr>
        <p:cxnSp>
          <p:nvCxnSpPr>
            <p:cNvPr id="170" name="Straight Connector 169">
              <a:extLst>
                <a:ext uri="{FF2B5EF4-FFF2-40B4-BE49-F238E27FC236}">
                  <a16:creationId xmlns:a16="http://schemas.microsoft.com/office/drawing/2014/main" id="{F4DD99EA-31E4-4E03-8BA7-234D478C4F91}"/>
                </a:ext>
              </a:extLst>
            </p:cNvPr>
            <p:cNvCxnSpPr/>
            <p:nvPr/>
          </p:nvCxnSpPr>
          <p:spPr bwMode="auto">
            <a:xfrm>
              <a:off x="2032581" y="3447387"/>
              <a:ext cx="5943600" cy="0"/>
            </a:xfrm>
            <a:prstGeom prst="line">
              <a:avLst/>
            </a:prstGeom>
            <a:noFill/>
            <a:ln w="28575" cap="flat" cmpd="sng" algn="ctr">
              <a:solidFill>
                <a:schemeClr val="tx2"/>
              </a:solidFill>
              <a:prstDash val="sysDash"/>
              <a:round/>
              <a:headEnd type="none" w="med" len="med"/>
              <a:tailEnd type="none" w="med" len="med"/>
            </a:ln>
            <a:effectLst/>
          </p:spPr>
        </p:cxnSp>
        <p:cxnSp>
          <p:nvCxnSpPr>
            <p:cNvPr id="188" name="Straight Connector 187">
              <a:extLst>
                <a:ext uri="{FF2B5EF4-FFF2-40B4-BE49-F238E27FC236}">
                  <a16:creationId xmlns:a16="http://schemas.microsoft.com/office/drawing/2014/main" id="{8805BDC0-13D1-4C5B-8598-91CFAB191F1F}"/>
                </a:ext>
              </a:extLst>
            </p:cNvPr>
            <p:cNvCxnSpPr>
              <a:cxnSpLocks/>
            </p:cNvCxnSpPr>
            <p:nvPr/>
          </p:nvCxnSpPr>
          <p:spPr bwMode="auto">
            <a:xfrm rot="5400000">
              <a:off x="3410424" y="3858171"/>
              <a:ext cx="2377440" cy="0"/>
            </a:xfrm>
            <a:prstGeom prst="line">
              <a:avLst/>
            </a:prstGeom>
            <a:noFill/>
            <a:ln w="28575" cap="flat" cmpd="sng" algn="ctr">
              <a:solidFill>
                <a:schemeClr val="tx2"/>
              </a:solidFill>
              <a:prstDash val="sysDash"/>
              <a:round/>
              <a:headEnd type="none" w="med" len="med"/>
              <a:tailEnd type="none" w="med" len="med"/>
            </a:ln>
            <a:effectLst/>
          </p:spPr>
        </p:cxnSp>
        <p:cxnSp>
          <p:nvCxnSpPr>
            <p:cNvPr id="189" name="Straight Connector 188">
              <a:extLst>
                <a:ext uri="{FF2B5EF4-FFF2-40B4-BE49-F238E27FC236}">
                  <a16:creationId xmlns:a16="http://schemas.microsoft.com/office/drawing/2014/main" id="{7F545D0C-FBFD-498D-A8D6-A2AADBEA3DA6}"/>
                </a:ext>
              </a:extLst>
            </p:cNvPr>
            <p:cNvCxnSpPr>
              <a:cxnSpLocks/>
            </p:cNvCxnSpPr>
            <p:nvPr/>
          </p:nvCxnSpPr>
          <p:spPr bwMode="auto">
            <a:xfrm rot="5400000">
              <a:off x="4962977" y="4124647"/>
              <a:ext cx="1828800" cy="0"/>
            </a:xfrm>
            <a:prstGeom prst="line">
              <a:avLst/>
            </a:prstGeom>
            <a:noFill/>
            <a:ln w="28575" cap="flat" cmpd="sng" algn="ctr">
              <a:solidFill>
                <a:schemeClr val="tx2"/>
              </a:solidFill>
              <a:prstDash val="sysDash"/>
              <a:round/>
              <a:headEnd type="none" w="med" len="med"/>
              <a:tailEnd type="none" w="med" len="med"/>
            </a:ln>
            <a:effectLst/>
          </p:spPr>
        </p:cxnSp>
        <p:grpSp>
          <p:nvGrpSpPr>
            <p:cNvPr id="168" name="Group 167">
              <a:extLst>
                <a:ext uri="{FF2B5EF4-FFF2-40B4-BE49-F238E27FC236}">
                  <a16:creationId xmlns:a16="http://schemas.microsoft.com/office/drawing/2014/main" id="{5D403DFE-7CE4-4AA3-96E8-09C09C0F0F6B}"/>
                </a:ext>
              </a:extLst>
            </p:cNvPr>
            <p:cNvGrpSpPr/>
            <p:nvPr/>
          </p:nvGrpSpPr>
          <p:grpSpPr>
            <a:xfrm>
              <a:off x="1834900" y="5100403"/>
              <a:ext cx="6203583" cy="369332"/>
              <a:chOff x="1757470" y="5200083"/>
              <a:chExt cx="6203583" cy="369332"/>
            </a:xfrm>
          </p:grpSpPr>
          <p:sp>
            <p:nvSpPr>
              <p:cNvPr id="167" name="TextBox 166">
                <a:extLst>
                  <a:ext uri="{FF2B5EF4-FFF2-40B4-BE49-F238E27FC236}">
                    <a16:creationId xmlns:a16="http://schemas.microsoft.com/office/drawing/2014/main" id="{4D70EB2A-8A33-4A5A-880F-251CF2BF24AA}"/>
                  </a:ext>
                </a:extLst>
              </p:cNvPr>
              <p:cNvSpPr txBox="1"/>
              <p:nvPr/>
            </p:nvSpPr>
            <p:spPr bwMode="auto">
              <a:xfrm>
                <a:off x="7542349"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54</a:t>
                </a:r>
              </a:p>
            </p:txBody>
          </p:sp>
          <p:sp>
            <p:nvSpPr>
              <p:cNvPr id="147" name="TextBox 146">
                <a:extLst>
                  <a:ext uri="{FF2B5EF4-FFF2-40B4-BE49-F238E27FC236}">
                    <a16:creationId xmlns:a16="http://schemas.microsoft.com/office/drawing/2014/main" id="{70459179-6D18-42D4-8F3B-7EA24FD2C376}"/>
                  </a:ext>
                </a:extLst>
              </p:cNvPr>
              <p:cNvSpPr txBox="1"/>
              <p:nvPr/>
            </p:nvSpPr>
            <p:spPr bwMode="auto">
              <a:xfrm>
                <a:off x="1757470"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0</a:t>
                </a:r>
              </a:p>
            </p:txBody>
          </p:sp>
          <p:sp>
            <p:nvSpPr>
              <p:cNvPr id="148" name="TextBox 147">
                <a:extLst>
                  <a:ext uri="{FF2B5EF4-FFF2-40B4-BE49-F238E27FC236}">
                    <a16:creationId xmlns:a16="http://schemas.microsoft.com/office/drawing/2014/main" id="{87111E71-3FB9-4286-84DE-E9686AB7DD3A}"/>
                  </a:ext>
                </a:extLst>
              </p:cNvPr>
              <p:cNvSpPr txBox="1"/>
              <p:nvPr/>
            </p:nvSpPr>
            <p:spPr bwMode="auto">
              <a:xfrm>
                <a:off x="2110856"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3</a:t>
                </a:r>
              </a:p>
            </p:txBody>
          </p:sp>
          <p:sp>
            <p:nvSpPr>
              <p:cNvPr id="149" name="TextBox 148">
                <a:extLst>
                  <a:ext uri="{FF2B5EF4-FFF2-40B4-BE49-F238E27FC236}">
                    <a16:creationId xmlns:a16="http://schemas.microsoft.com/office/drawing/2014/main" id="{13AE2FE0-CDDD-4D94-9E44-37DA0B70B69F}"/>
                  </a:ext>
                </a:extLst>
              </p:cNvPr>
              <p:cNvSpPr txBox="1"/>
              <p:nvPr/>
            </p:nvSpPr>
            <p:spPr bwMode="auto">
              <a:xfrm>
                <a:off x="2424914"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6</a:t>
                </a:r>
              </a:p>
            </p:txBody>
          </p:sp>
          <p:sp>
            <p:nvSpPr>
              <p:cNvPr id="150" name="TextBox 149">
                <a:extLst>
                  <a:ext uri="{FF2B5EF4-FFF2-40B4-BE49-F238E27FC236}">
                    <a16:creationId xmlns:a16="http://schemas.microsoft.com/office/drawing/2014/main" id="{729234E2-AD5B-4C77-B4FF-101584C52723}"/>
                  </a:ext>
                </a:extLst>
              </p:cNvPr>
              <p:cNvSpPr txBox="1"/>
              <p:nvPr/>
            </p:nvSpPr>
            <p:spPr bwMode="auto">
              <a:xfrm>
                <a:off x="2749649"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9</a:t>
                </a:r>
              </a:p>
            </p:txBody>
          </p:sp>
          <p:sp>
            <p:nvSpPr>
              <p:cNvPr id="153" name="TextBox 152">
                <a:extLst>
                  <a:ext uri="{FF2B5EF4-FFF2-40B4-BE49-F238E27FC236}">
                    <a16:creationId xmlns:a16="http://schemas.microsoft.com/office/drawing/2014/main" id="{5C260C6B-5917-4C94-BAF1-6B7CF7E68451}"/>
                  </a:ext>
                </a:extLst>
              </p:cNvPr>
              <p:cNvSpPr txBox="1"/>
              <p:nvPr/>
            </p:nvSpPr>
            <p:spPr bwMode="auto">
              <a:xfrm>
                <a:off x="3007246"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12</a:t>
                </a:r>
              </a:p>
            </p:txBody>
          </p:sp>
          <p:sp>
            <p:nvSpPr>
              <p:cNvPr id="154" name="TextBox 153">
                <a:extLst>
                  <a:ext uri="{FF2B5EF4-FFF2-40B4-BE49-F238E27FC236}">
                    <a16:creationId xmlns:a16="http://schemas.microsoft.com/office/drawing/2014/main" id="{FC860EC5-5221-4D06-AD59-97499437D280}"/>
                  </a:ext>
                </a:extLst>
              </p:cNvPr>
              <p:cNvSpPr txBox="1"/>
              <p:nvPr/>
            </p:nvSpPr>
            <p:spPr bwMode="auto">
              <a:xfrm>
                <a:off x="3331136"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15</a:t>
                </a:r>
              </a:p>
            </p:txBody>
          </p:sp>
          <p:sp>
            <p:nvSpPr>
              <p:cNvPr id="155" name="TextBox 154">
                <a:extLst>
                  <a:ext uri="{FF2B5EF4-FFF2-40B4-BE49-F238E27FC236}">
                    <a16:creationId xmlns:a16="http://schemas.microsoft.com/office/drawing/2014/main" id="{B733440D-1297-463C-AF89-C61CDDE859FA}"/>
                  </a:ext>
                </a:extLst>
              </p:cNvPr>
              <p:cNvSpPr txBox="1"/>
              <p:nvPr/>
            </p:nvSpPr>
            <p:spPr bwMode="auto">
              <a:xfrm>
                <a:off x="3655026"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18</a:t>
                </a:r>
              </a:p>
            </p:txBody>
          </p:sp>
          <p:sp>
            <p:nvSpPr>
              <p:cNvPr id="156" name="TextBox 155">
                <a:extLst>
                  <a:ext uri="{FF2B5EF4-FFF2-40B4-BE49-F238E27FC236}">
                    <a16:creationId xmlns:a16="http://schemas.microsoft.com/office/drawing/2014/main" id="{6131D03C-190C-43DD-B4FA-2B856AAAB5B1}"/>
                  </a:ext>
                </a:extLst>
              </p:cNvPr>
              <p:cNvSpPr txBox="1"/>
              <p:nvPr/>
            </p:nvSpPr>
            <p:spPr bwMode="auto">
              <a:xfrm>
                <a:off x="3974677"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21</a:t>
                </a:r>
              </a:p>
            </p:txBody>
          </p:sp>
          <p:sp>
            <p:nvSpPr>
              <p:cNvPr id="157" name="TextBox 156">
                <a:extLst>
                  <a:ext uri="{FF2B5EF4-FFF2-40B4-BE49-F238E27FC236}">
                    <a16:creationId xmlns:a16="http://schemas.microsoft.com/office/drawing/2014/main" id="{8AF58D33-19AB-43E3-A395-568CB69F94E6}"/>
                  </a:ext>
                </a:extLst>
              </p:cNvPr>
              <p:cNvSpPr txBox="1"/>
              <p:nvPr/>
            </p:nvSpPr>
            <p:spPr bwMode="auto">
              <a:xfrm>
                <a:off x="4309595"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24</a:t>
                </a:r>
              </a:p>
            </p:txBody>
          </p:sp>
          <p:sp>
            <p:nvSpPr>
              <p:cNvPr id="158" name="TextBox 157">
                <a:extLst>
                  <a:ext uri="{FF2B5EF4-FFF2-40B4-BE49-F238E27FC236}">
                    <a16:creationId xmlns:a16="http://schemas.microsoft.com/office/drawing/2014/main" id="{6F784350-A6A4-4C21-9AB9-2847FAEDB052}"/>
                  </a:ext>
                </a:extLst>
              </p:cNvPr>
              <p:cNvSpPr txBox="1"/>
              <p:nvPr/>
            </p:nvSpPr>
            <p:spPr bwMode="auto">
              <a:xfrm>
                <a:off x="4640343"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27</a:t>
                </a:r>
              </a:p>
            </p:txBody>
          </p:sp>
          <p:sp>
            <p:nvSpPr>
              <p:cNvPr id="159" name="TextBox 158">
                <a:extLst>
                  <a:ext uri="{FF2B5EF4-FFF2-40B4-BE49-F238E27FC236}">
                    <a16:creationId xmlns:a16="http://schemas.microsoft.com/office/drawing/2014/main" id="{96AF0368-8277-48DE-A1D0-17766A0A3591}"/>
                  </a:ext>
                </a:extLst>
              </p:cNvPr>
              <p:cNvSpPr txBox="1"/>
              <p:nvPr/>
            </p:nvSpPr>
            <p:spPr bwMode="auto">
              <a:xfrm>
                <a:off x="4959225"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30</a:t>
                </a:r>
              </a:p>
            </p:txBody>
          </p:sp>
          <p:sp>
            <p:nvSpPr>
              <p:cNvPr id="160" name="TextBox 159">
                <a:extLst>
                  <a:ext uri="{FF2B5EF4-FFF2-40B4-BE49-F238E27FC236}">
                    <a16:creationId xmlns:a16="http://schemas.microsoft.com/office/drawing/2014/main" id="{4102072A-BBA1-4DD5-AE8E-FA42DE6BBA27}"/>
                  </a:ext>
                </a:extLst>
              </p:cNvPr>
              <p:cNvSpPr txBox="1"/>
              <p:nvPr/>
            </p:nvSpPr>
            <p:spPr bwMode="auto">
              <a:xfrm>
                <a:off x="5274481"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33</a:t>
                </a:r>
              </a:p>
            </p:txBody>
          </p:sp>
          <p:sp>
            <p:nvSpPr>
              <p:cNvPr id="161" name="TextBox 160">
                <a:extLst>
                  <a:ext uri="{FF2B5EF4-FFF2-40B4-BE49-F238E27FC236}">
                    <a16:creationId xmlns:a16="http://schemas.microsoft.com/office/drawing/2014/main" id="{1D88E1A8-A5DF-43DE-9410-49FA773EBABA}"/>
                  </a:ext>
                </a:extLst>
              </p:cNvPr>
              <p:cNvSpPr txBox="1"/>
              <p:nvPr/>
            </p:nvSpPr>
            <p:spPr bwMode="auto">
              <a:xfrm>
                <a:off x="5610325"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36</a:t>
                </a:r>
              </a:p>
            </p:txBody>
          </p:sp>
          <p:sp>
            <p:nvSpPr>
              <p:cNvPr id="162" name="TextBox 161">
                <a:extLst>
                  <a:ext uri="{FF2B5EF4-FFF2-40B4-BE49-F238E27FC236}">
                    <a16:creationId xmlns:a16="http://schemas.microsoft.com/office/drawing/2014/main" id="{D4E37A36-E639-4D62-B49B-58399C9A3EA8}"/>
                  </a:ext>
                </a:extLst>
              </p:cNvPr>
              <p:cNvSpPr txBox="1"/>
              <p:nvPr/>
            </p:nvSpPr>
            <p:spPr bwMode="auto">
              <a:xfrm>
                <a:off x="5916984"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39</a:t>
                </a:r>
              </a:p>
            </p:txBody>
          </p:sp>
          <p:sp>
            <p:nvSpPr>
              <p:cNvPr id="163" name="TextBox 162">
                <a:extLst>
                  <a:ext uri="{FF2B5EF4-FFF2-40B4-BE49-F238E27FC236}">
                    <a16:creationId xmlns:a16="http://schemas.microsoft.com/office/drawing/2014/main" id="{03AF84EC-55AA-402A-A3CC-A638C957193A}"/>
                  </a:ext>
                </a:extLst>
              </p:cNvPr>
              <p:cNvSpPr txBox="1"/>
              <p:nvPr/>
            </p:nvSpPr>
            <p:spPr bwMode="auto">
              <a:xfrm>
                <a:off x="6268517"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42</a:t>
                </a:r>
              </a:p>
            </p:txBody>
          </p:sp>
          <p:sp>
            <p:nvSpPr>
              <p:cNvPr id="164" name="TextBox 163">
                <a:extLst>
                  <a:ext uri="{FF2B5EF4-FFF2-40B4-BE49-F238E27FC236}">
                    <a16:creationId xmlns:a16="http://schemas.microsoft.com/office/drawing/2014/main" id="{E1FE14AD-CDBA-4BB8-AA6D-7C4C2C93AA0D}"/>
                  </a:ext>
                </a:extLst>
              </p:cNvPr>
              <p:cNvSpPr txBox="1"/>
              <p:nvPr/>
            </p:nvSpPr>
            <p:spPr bwMode="auto">
              <a:xfrm>
                <a:off x="6578569"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45</a:t>
                </a:r>
              </a:p>
            </p:txBody>
          </p:sp>
          <p:sp>
            <p:nvSpPr>
              <p:cNvPr id="165" name="TextBox 164">
                <a:extLst>
                  <a:ext uri="{FF2B5EF4-FFF2-40B4-BE49-F238E27FC236}">
                    <a16:creationId xmlns:a16="http://schemas.microsoft.com/office/drawing/2014/main" id="{FF1E5A77-9B87-4C14-B58C-FEAA516F3C59}"/>
                  </a:ext>
                </a:extLst>
              </p:cNvPr>
              <p:cNvSpPr txBox="1"/>
              <p:nvPr/>
            </p:nvSpPr>
            <p:spPr bwMode="auto">
              <a:xfrm>
                <a:off x="6878191"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48</a:t>
                </a:r>
              </a:p>
            </p:txBody>
          </p:sp>
          <p:sp>
            <p:nvSpPr>
              <p:cNvPr id="166" name="TextBox 165">
                <a:extLst>
                  <a:ext uri="{FF2B5EF4-FFF2-40B4-BE49-F238E27FC236}">
                    <a16:creationId xmlns:a16="http://schemas.microsoft.com/office/drawing/2014/main" id="{F3628711-68C4-4AA2-AAA3-6F5B91D4D42E}"/>
                  </a:ext>
                </a:extLst>
              </p:cNvPr>
              <p:cNvSpPr txBox="1"/>
              <p:nvPr/>
            </p:nvSpPr>
            <p:spPr bwMode="auto">
              <a:xfrm>
                <a:off x="7200611"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51</a:t>
                </a:r>
              </a:p>
            </p:txBody>
          </p:sp>
        </p:grpSp>
        <p:sp>
          <p:nvSpPr>
            <p:cNvPr id="146" name="TextBox 145">
              <a:extLst>
                <a:ext uri="{FF2B5EF4-FFF2-40B4-BE49-F238E27FC236}">
                  <a16:creationId xmlns:a16="http://schemas.microsoft.com/office/drawing/2014/main" id="{2D1DED2A-E590-4142-AEF0-5135E18B07C0}"/>
                </a:ext>
              </a:extLst>
            </p:cNvPr>
            <p:cNvSpPr txBox="1"/>
            <p:nvPr/>
          </p:nvSpPr>
          <p:spPr bwMode="auto">
            <a:xfrm>
              <a:off x="4694220" y="5375690"/>
              <a:ext cx="566751"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Mo</a:t>
              </a:r>
            </a:p>
          </p:txBody>
        </p:sp>
        <p:grpSp>
          <p:nvGrpSpPr>
            <p:cNvPr id="18" name="Group 17">
              <a:extLst>
                <a:ext uri="{FF2B5EF4-FFF2-40B4-BE49-F238E27FC236}">
                  <a16:creationId xmlns:a16="http://schemas.microsoft.com/office/drawing/2014/main" id="{260ABAFF-456B-4EC2-B54A-B853503D1170}"/>
                </a:ext>
              </a:extLst>
            </p:cNvPr>
            <p:cNvGrpSpPr/>
            <p:nvPr/>
          </p:nvGrpSpPr>
          <p:grpSpPr>
            <a:xfrm>
              <a:off x="1902953" y="1803179"/>
              <a:ext cx="96987" cy="3278902"/>
              <a:chOff x="1796027" y="1752395"/>
              <a:chExt cx="96987" cy="3278902"/>
            </a:xfrm>
          </p:grpSpPr>
          <p:cxnSp>
            <p:nvCxnSpPr>
              <p:cNvPr id="19" name="Straight Connector 18">
                <a:extLst>
                  <a:ext uri="{FF2B5EF4-FFF2-40B4-BE49-F238E27FC236}">
                    <a16:creationId xmlns:a16="http://schemas.microsoft.com/office/drawing/2014/main" id="{795ECDBE-9839-4CC5-A72A-44866607E8F9}"/>
                  </a:ext>
                </a:extLst>
              </p:cNvPr>
              <p:cNvCxnSpPr>
                <a:cxnSpLocks/>
              </p:cNvCxnSpPr>
              <p:nvPr/>
            </p:nvCxnSpPr>
            <p:spPr bwMode="auto">
              <a:xfrm flipH="1">
                <a:off x="1796027" y="1752395"/>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107DBF48-0E31-4541-9A8F-AEE5A9A64FC5}"/>
                  </a:ext>
                </a:extLst>
              </p:cNvPr>
              <p:cNvCxnSpPr>
                <a:cxnSpLocks/>
              </p:cNvCxnSpPr>
              <p:nvPr/>
            </p:nvCxnSpPr>
            <p:spPr bwMode="auto">
              <a:xfrm flipH="1">
                <a:off x="1796027" y="2402459"/>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E2FBA9CF-1247-41FB-8B9A-3BA2F7826BE0}"/>
                  </a:ext>
                </a:extLst>
              </p:cNvPr>
              <p:cNvCxnSpPr>
                <a:cxnSpLocks/>
              </p:cNvCxnSpPr>
              <p:nvPr/>
            </p:nvCxnSpPr>
            <p:spPr bwMode="auto">
              <a:xfrm flipH="1">
                <a:off x="1796027" y="3057287"/>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A17AADB6-FC23-412F-AB88-3D56862BD2FB}"/>
                  </a:ext>
                </a:extLst>
              </p:cNvPr>
              <p:cNvCxnSpPr>
                <a:cxnSpLocks/>
              </p:cNvCxnSpPr>
              <p:nvPr/>
            </p:nvCxnSpPr>
            <p:spPr bwMode="auto">
              <a:xfrm flipH="1">
                <a:off x="1796027" y="3716877"/>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9505F468-1729-45AD-A055-584F2D3223B7}"/>
                  </a:ext>
                </a:extLst>
              </p:cNvPr>
              <p:cNvCxnSpPr>
                <a:cxnSpLocks/>
              </p:cNvCxnSpPr>
              <p:nvPr/>
            </p:nvCxnSpPr>
            <p:spPr bwMode="auto">
              <a:xfrm flipH="1">
                <a:off x="1796027" y="4376468"/>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4C2E37B5-8ED3-4953-BA2D-4CA68614FB43}"/>
                  </a:ext>
                </a:extLst>
              </p:cNvPr>
              <p:cNvCxnSpPr>
                <a:cxnSpLocks/>
              </p:cNvCxnSpPr>
              <p:nvPr/>
            </p:nvCxnSpPr>
            <p:spPr bwMode="auto">
              <a:xfrm flipH="1">
                <a:off x="1796027" y="5031297"/>
                <a:ext cx="96987" cy="0"/>
              </a:xfrm>
              <a:prstGeom prst="line">
                <a:avLst/>
              </a:prstGeom>
              <a:noFill/>
              <a:ln w="28575" cap="flat" cmpd="sng" algn="ctr">
                <a:solidFill>
                  <a:schemeClr val="bg1"/>
                </a:solidFill>
                <a:prstDash val="solid"/>
                <a:round/>
                <a:headEnd type="none" w="med" len="med"/>
                <a:tailEnd type="none" w="med" len="med"/>
              </a:ln>
              <a:effectLst/>
            </p:spPr>
          </p:cxnSp>
        </p:grpSp>
        <p:grpSp>
          <p:nvGrpSpPr>
            <p:cNvPr id="25" name="Group 24">
              <a:extLst>
                <a:ext uri="{FF2B5EF4-FFF2-40B4-BE49-F238E27FC236}">
                  <a16:creationId xmlns:a16="http://schemas.microsoft.com/office/drawing/2014/main" id="{9F1AADF5-3725-4D87-AA96-59DA50CF92E7}"/>
                </a:ext>
              </a:extLst>
            </p:cNvPr>
            <p:cNvGrpSpPr/>
            <p:nvPr/>
          </p:nvGrpSpPr>
          <p:grpSpPr>
            <a:xfrm>
              <a:off x="2015239" y="5072842"/>
              <a:ext cx="5787177" cy="95751"/>
              <a:chOff x="1908313" y="5022058"/>
              <a:chExt cx="5787177" cy="95751"/>
            </a:xfrm>
          </p:grpSpPr>
          <p:cxnSp>
            <p:nvCxnSpPr>
              <p:cNvPr id="26" name="Straight Connector 25">
                <a:extLst>
                  <a:ext uri="{FF2B5EF4-FFF2-40B4-BE49-F238E27FC236}">
                    <a16:creationId xmlns:a16="http://schemas.microsoft.com/office/drawing/2014/main" id="{7AF2BCE7-99F9-45B2-B5D8-ECB25740FBC7}"/>
                  </a:ext>
                </a:extLst>
              </p:cNvPr>
              <p:cNvCxnSpPr>
                <a:cxnSpLocks/>
              </p:cNvCxnSpPr>
              <p:nvPr/>
            </p:nvCxnSpPr>
            <p:spPr bwMode="auto">
              <a:xfrm rot="5400000" flipH="1">
                <a:off x="3470367"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A0ECB774-88C0-47F9-A133-B7F088B22594}"/>
                  </a:ext>
                </a:extLst>
              </p:cNvPr>
              <p:cNvCxnSpPr>
                <a:cxnSpLocks/>
              </p:cNvCxnSpPr>
              <p:nvPr/>
            </p:nvCxnSpPr>
            <p:spPr bwMode="auto">
              <a:xfrm rot="5400000" flipH="1">
                <a:off x="3151239"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2BCC0988-979F-4AF1-A4FA-7755B1E73DB2}"/>
                  </a:ext>
                </a:extLst>
              </p:cNvPr>
              <p:cNvCxnSpPr>
                <a:cxnSpLocks/>
              </p:cNvCxnSpPr>
              <p:nvPr/>
            </p:nvCxnSpPr>
            <p:spPr bwMode="auto">
              <a:xfrm rot="5400000" flipH="1">
                <a:off x="2827348"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E54D7023-DA3D-406A-B873-47E55939218E}"/>
                  </a:ext>
                </a:extLst>
              </p:cNvPr>
              <p:cNvCxnSpPr>
                <a:cxnSpLocks/>
              </p:cNvCxnSpPr>
              <p:nvPr/>
            </p:nvCxnSpPr>
            <p:spPr bwMode="auto">
              <a:xfrm rot="5400000" flipH="1">
                <a:off x="2503457"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6F05F76-D0FE-4D77-A5EC-ACF0F346DC4E}"/>
                  </a:ext>
                </a:extLst>
              </p:cNvPr>
              <p:cNvCxnSpPr>
                <a:cxnSpLocks/>
              </p:cNvCxnSpPr>
              <p:nvPr/>
            </p:nvCxnSpPr>
            <p:spPr bwMode="auto">
              <a:xfrm rot="5400000" flipH="1">
                <a:off x="2179566"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6163ED04-DC56-4FD8-8C25-29FDB1C2ADD8}"/>
                  </a:ext>
                </a:extLst>
              </p:cNvPr>
              <p:cNvCxnSpPr>
                <a:cxnSpLocks/>
              </p:cNvCxnSpPr>
              <p:nvPr/>
            </p:nvCxnSpPr>
            <p:spPr bwMode="auto">
              <a:xfrm rot="5400000" flipH="1">
                <a:off x="1860438"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7F35C6E2-85A4-4ECD-BB78-78DD33C8DB7B}"/>
                  </a:ext>
                </a:extLst>
              </p:cNvPr>
              <p:cNvCxnSpPr>
                <a:cxnSpLocks/>
              </p:cNvCxnSpPr>
              <p:nvPr/>
            </p:nvCxnSpPr>
            <p:spPr bwMode="auto">
              <a:xfrm rot="5400000" flipH="1">
                <a:off x="5394662"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B925248C-7206-4C96-9BEA-D076D8018F41}"/>
                  </a:ext>
                </a:extLst>
              </p:cNvPr>
              <p:cNvCxnSpPr>
                <a:cxnSpLocks/>
              </p:cNvCxnSpPr>
              <p:nvPr/>
            </p:nvCxnSpPr>
            <p:spPr bwMode="auto">
              <a:xfrm rot="5400000" flipH="1">
                <a:off x="5080296"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05FCA2D8-443C-40FD-85B6-B3822FFDE382}"/>
                  </a:ext>
                </a:extLst>
              </p:cNvPr>
              <p:cNvCxnSpPr>
                <a:cxnSpLocks/>
              </p:cNvCxnSpPr>
              <p:nvPr/>
            </p:nvCxnSpPr>
            <p:spPr bwMode="auto">
              <a:xfrm rot="5400000" flipH="1">
                <a:off x="4756405"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51F2FC58-1A73-487E-B8EC-9F3FF88E813C}"/>
                  </a:ext>
                </a:extLst>
              </p:cNvPr>
              <p:cNvCxnSpPr>
                <a:cxnSpLocks/>
              </p:cNvCxnSpPr>
              <p:nvPr/>
            </p:nvCxnSpPr>
            <p:spPr bwMode="auto">
              <a:xfrm rot="5400000" flipH="1">
                <a:off x="4437277"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DACE31BD-A470-4253-A840-1AA1F99CB1B3}"/>
                  </a:ext>
                </a:extLst>
              </p:cNvPr>
              <p:cNvCxnSpPr>
                <a:cxnSpLocks/>
              </p:cNvCxnSpPr>
              <p:nvPr/>
            </p:nvCxnSpPr>
            <p:spPr bwMode="auto">
              <a:xfrm rot="5400000" flipH="1">
                <a:off x="4113386"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366BD685-F58E-43EA-9327-A0862FDAE8D9}"/>
                  </a:ext>
                </a:extLst>
              </p:cNvPr>
              <p:cNvCxnSpPr>
                <a:cxnSpLocks/>
              </p:cNvCxnSpPr>
              <p:nvPr/>
            </p:nvCxnSpPr>
            <p:spPr bwMode="auto">
              <a:xfrm rot="5400000" flipH="1">
                <a:off x="3794258"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D326D980-023F-4085-BE0E-B6C1571923FF}"/>
                  </a:ext>
                </a:extLst>
              </p:cNvPr>
              <p:cNvCxnSpPr>
                <a:cxnSpLocks/>
              </p:cNvCxnSpPr>
              <p:nvPr/>
            </p:nvCxnSpPr>
            <p:spPr bwMode="auto">
              <a:xfrm rot="5400000" flipH="1">
                <a:off x="7333245"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5DCDE3C1-6CC4-41D6-90E4-F8C640038F93}"/>
                  </a:ext>
                </a:extLst>
              </p:cNvPr>
              <p:cNvCxnSpPr>
                <a:cxnSpLocks/>
              </p:cNvCxnSpPr>
              <p:nvPr/>
            </p:nvCxnSpPr>
            <p:spPr bwMode="auto">
              <a:xfrm rot="5400000" flipH="1">
                <a:off x="7009354"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48D5C841-4835-4500-8A47-8888662623ED}"/>
                  </a:ext>
                </a:extLst>
              </p:cNvPr>
              <p:cNvCxnSpPr>
                <a:cxnSpLocks/>
              </p:cNvCxnSpPr>
              <p:nvPr/>
            </p:nvCxnSpPr>
            <p:spPr bwMode="auto">
              <a:xfrm rot="5400000" flipH="1">
                <a:off x="6680701"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886B67DF-5915-48A9-BDED-7B8D35CFCD07}"/>
                  </a:ext>
                </a:extLst>
              </p:cNvPr>
              <p:cNvCxnSpPr>
                <a:cxnSpLocks/>
              </p:cNvCxnSpPr>
              <p:nvPr/>
            </p:nvCxnSpPr>
            <p:spPr bwMode="auto">
              <a:xfrm rot="5400000" flipH="1">
                <a:off x="6361572"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3224FB1A-6E1C-4D0B-9980-9593B4B837CA}"/>
                  </a:ext>
                </a:extLst>
              </p:cNvPr>
              <p:cNvCxnSpPr>
                <a:cxnSpLocks/>
              </p:cNvCxnSpPr>
              <p:nvPr/>
            </p:nvCxnSpPr>
            <p:spPr bwMode="auto">
              <a:xfrm rot="5400000" flipH="1">
                <a:off x="6032920"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C5B45B5D-5E0E-42A5-8913-6574FCD69F50}"/>
                  </a:ext>
                </a:extLst>
              </p:cNvPr>
              <p:cNvCxnSpPr>
                <a:cxnSpLocks/>
              </p:cNvCxnSpPr>
              <p:nvPr/>
            </p:nvCxnSpPr>
            <p:spPr bwMode="auto">
              <a:xfrm rot="5400000" flipH="1">
                <a:off x="5723315"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719200D0-19C6-4413-8AF1-0F3B80E3BBE8}"/>
                  </a:ext>
                </a:extLst>
              </p:cNvPr>
              <p:cNvCxnSpPr>
                <a:cxnSpLocks/>
              </p:cNvCxnSpPr>
              <p:nvPr/>
            </p:nvCxnSpPr>
            <p:spPr bwMode="auto">
              <a:xfrm rot="5400000" flipH="1">
                <a:off x="7647615" y="5069935"/>
                <a:ext cx="95749" cy="0"/>
              </a:xfrm>
              <a:prstGeom prst="line">
                <a:avLst/>
              </a:prstGeom>
              <a:noFill/>
              <a:ln w="28575" cap="flat" cmpd="sng" algn="ctr">
                <a:solidFill>
                  <a:schemeClr val="bg1"/>
                </a:solidFill>
                <a:prstDash val="solid"/>
                <a:round/>
                <a:headEnd type="none" w="med" len="med"/>
                <a:tailEnd type="none" w="med" len="med"/>
              </a:ln>
              <a:effectLst/>
            </p:spPr>
          </p:cxnSp>
        </p:grpSp>
        <p:grpSp>
          <p:nvGrpSpPr>
            <p:cNvPr id="144" name="Group 143">
              <a:extLst>
                <a:ext uri="{FF2B5EF4-FFF2-40B4-BE49-F238E27FC236}">
                  <a16:creationId xmlns:a16="http://schemas.microsoft.com/office/drawing/2014/main" id="{06938B54-2C90-4946-800D-4F67D7E0A63C}"/>
                </a:ext>
              </a:extLst>
            </p:cNvPr>
            <p:cNvGrpSpPr/>
            <p:nvPr/>
          </p:nvGrpSpPr>
          <p:grpSpPr>
            <a:xfrm>
              <a:off x="1424436" y="1603122"/>
              <a:ext cx="555388" cy="3634296"/>
              <a:chOff x="1317510" y="1552338"/>
              <a:chExt cx="555388" cy="3634296"/>
            </a:xfrm>
          </p:grpSpPr>
          <p:sp>
            <p:nvSpPr>
              <p:cNvPr id="10" name="TextBox 9">
                <a:extLst>
                  <a:ext uri="{FF2B5EF4-FFF2-40B4-BE49-F238E27FC236}">
                    <a16:creationId xmlns:a16="http://schemas.microsoft.com/office/drawing/2014/main" id="{AE7DF984-EA75-4213-820D-71F9AD257692}"/>
                  </a:ext>
                </a:extLst>
              </p:cNvPr>
              <p:cNvSpPr txBox="1"/>
              <p:nvPr/>
            </p:nvSpPr>
            <p:spPr bwMode="auto">
              <a:xfrm>
                <a:off x="1317510" y="1552338"/>
                <a:ext cx="535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100</a:t>
                </a:r>
              </a:p>
            </p:txBody>
          </p:sp>
          <p:sp>
            <p:nvSpPr>
              <p:cNvPr id="139" name="TextBox 138">
                <a:extLst>
                  <a:ext uri="{FF2B5EF4-FFF2-40B4-BE49-F238E27FC236}">
                    <a16:creationId xmlns:a16="http://schemas.microsoft.com/office/drawing/2014/main" id="{49BEF728-05AA-447C-8F85-619E2B126DFD}"/>
                  </a:ext>
                </a:extLst>
              </p:cNvPr>
              <p:cNvSpPr txBox="1"/>
              <p:nvPr/>
            </p:nvSpPr>
            <p:spPr bwMode="auto">
              <a:xfrm>
                <a:off x="1434530" y="218368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80</a:t>
                </a:r>
              </a:p>
            </p:txBody>
          </p:sp>
          <p:sp>
            <p:nvSpPr>
              <p:cNvPr id="140" name="TextBox 139">
                <a:extLst>
                  <a:ext uri="{FF2B5EF4-FFF2-40B4-BE49-F238E27FC236}">
                    <a16:creationId xmlns:a16="http://schemas.microsoft.com/office/drawing/2014/main" id="{013FBB41-BF11-4037-985E-34FA5034B788}"/>
                  </a:ext>
                </a:extLst>
              </p:cNvPr>
              <p:cNvSpPr txBox="1"/>
              <p:nvPr/>
            </p:nvSpPr>
            <p:spPr bwMode="auto">
              <a:xfrm>
                <a:off x="1434530" y="2844692"/>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60</a:t>
                </a:r>
              </a:p>
            </p:txBody>
          </p:sp>
          <p:sp>
            <p:nvSpPr>
              <p:cNvPr id="141" name="TextBox 140">
                <a:extLst>
                  <a:ext uri="{FF2B5EF4-FFF2-40B4-BE49-F238E27FC236}">
                    <a16:creationId xmlns:a16="http://schemas.microsoft.com/office/drawing/2014/main" id="{A5C94033-4BCB-4266-A101-157AADBC988C}"/>
                  </a:ext>
                </a:extLst>
              </p:cNvPr>
              <p:cNvSpPr txBox="1"/>
              <p:nvPr/>
            </p:nvSpPr>
            <p:spPr bwMode="auto">
              <a:xfrm>
                <a:off x="1434530" y="350892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40</a:t>
                </a:r>
              </a:p>
            </p:txBody>
          </p:sp>
          <p:sp>
            <p:nvSpPr>
              <p:cNvPr id="142" name="TextBox 141">
                <a:extLst>
                  <a:ext uri="{FF2B5EF4-FFF2-40B4-BE49-F238E27FC236}">
                    <a16:creationId xmlns:a16="http://schemas.microsoft.com/office/drawing/2014/main" id="{E33D43E7-4321-4E5D-92C4-CF04C4B6884B}"/>
                  </a:ext>
                </a:extLst>
              </p:cNvPr>
              <p:cNvSpPr txBox="1"/>
              <p:nvPr/>
            </p:nvSpPr>
            <p:spPr bwMode="auto">
              <a:xfrm>
                <a:off x="1434530" y="41680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20</a:t>
                </a:r>
              </a:p>
            </p:txBody>
          </p:sp>
          <p:sp>
            <p:nvSpPr>
              <p:cNvPr id="143" name="TextBox 142">
                <a:extLst>
                  <a:ext uri="{FF2B5EF4-FFF2-40B4-BE49-F238E27FC236}">
                    <a16:creationId xmlns:a16="http://schemas.microsoft.com/office/drawing/2014/main" id="{B39A51D4-0020-4F95-9E7F-0DA3DF80DA9C}"/>
                  </a:ext>
                </a:extLst>
              </p:cNvPr>
              <p:cNvSpPr txBox="1"/>
              <p:nvPr/>
            </p:nvSpPr>
            <p:spPr bwMode="auto">
              <a:xfrm>
                <a:off x="1571212" y="4817302"/>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0</a:t>
                </a:r>
              </a:p>
            </p:txBody>
          </p:sp>
        </p:grpSp>
        <p:sp>
          <p:nvSpPr>
            <p:cNvPr id="145" name="TextBox 144">
              <a:extLst>
                <a:ext uri="{FF2B5EF4-FFF2-40B4-BE49-F238E27FC236}">
                  <a16:creationId xmlns:a16="http://schemas.microsoft.com/office/drawing/2014/main" id="{99510F9E-3042-45D6-96C4-132712470532}"/>
                </a:ext>
              </a:extLst>
            </p:cNvPr>
            <p:cNvSpPr txBox="1"/>
            <p:nvPr/>
          </p:nvSpPr>
          <p:spPr bwMode="auto">
            <a:xfrm rot="16200000">
              <a:off x="800794" y="3188589"/>
              <a:ext cx="1012030"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DFS (%)</a:t>
              </a:r>
            </a:p>
          </p:txBody>
        </p:sp>
        <p:sp>
          <p:nvSpPr>
            <p:cNvPr id="17" name="Freeform: Shape 16">
              <a:extLst>
                <a:ext uri="{FF2B5EF4-FFF2-40B4-BE49-F238E27FC236}">
                  <a16:creationId xmlns:a16="http://schemas.microsoft.com/office/drawing/2014/main" id="{9F7B3997-EDD6-4656-9CC8-445069BBD6BB}"/>
                </a:ext>
              </a:extLst>
            </p:cNvPr>
            <p:cNvSpPr/>
            <p:nvPr/>
          </p:nvSpPr>
          <p:spPr bwMode="auto">
            <a:xfrm>
              <a:off x="2015239" y="1704655"/>
              <a:ext cx="5995284" cy="3379305"/>
            </a:xfrm>
            <a:custGeom>
              <a:avLst/>
              <a:gdLst>
                <a:gd name="connsiteX0" fmla="*/ 0 w 5995284"/>
                <a:gd name="connsiteY0" fmla="*/ 0 h 3379305"/>
                <a:gd name="connsiteX1" fmla="*/ 0 w 5995284"/>
                <a:gd name="connsiteY1" fmla="*/ 3379305 h 3379305"/>
                <a:gd name="connsiteX2" fmla="*/ 5995284 w 5995284"/>
                <a:gd name="connsiteY2" fmla="*/ 3379305 h 3379305"/>
                <a:gd name="connsiteX3" fmla="*/ 5987332 w 5995284"/>
                <a:gd name="connsiteY3" fmla="*/ 3371353 h 3379305"/>
              </a:gdLst>
              <a:ahLst/>
              <a:cxnLst>
                <a:cxn ang="0">
                  <a:pos x="connsiteX0" y="connsiteY0"/>
                </a:cxn>
                <a:cxn ang="0">
                  <a:pos x="connsiteX1" y="connsiteY1"/>
                </a:cxn>
                <a:cxn ang="0">
                  <a:pos x="connsiteX2" y="connsiteY2"/>
                </a:cxn>
                <a:cxn ang="0">
                  <a:pos x="connsiteX3" y="connsiteY3"/>
                </a:cxn>
              </a:cxnLst>
              <a:rect l="l" t="t" r="r" b="b"/>
              <a:pathLst>
                <a:path w="5995284" h="3379305">
                  <a:moveTo>
                    <a:pt x="0" y="0"/>
                  </a:moveTo>
                  <a:lnTo>
                    <a:pt x="0" y="3379305"/>
                  </a:lnTo>
                  <a:lnTo>
                    <a:pt x="5995284" y="3379305"/>
                  </a:lnTo>
                  <a:lnTo>
                    <a:pt x="5987332" y="3371353"/>
                  </a:lnTo>
                </a:path>
              </a:pathLst>
            </a:custGeom>
            <a:noFill/>
            <a:ln w="28575">
              <a:solidFill>
                <a:schemeClr val="bg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45" name="TextBox 44">
              <a:extLst>
                <a:ext uri="{FF2B5EF4-FFF2-40B4-BE49-F238E27FC236}">
                  <a16:creationId xmlns:a16="http://schemas.microsoft.com/office/drawing/2014/main" id="{0F8ABB87-091E-438E-BD8E-5DF9D4C942A6}"/>
                </a:ext>
              </a:extLst>
            </p:cNvPr>
            <p:cNvSpPr txBox="1"/>
            <p:nvPr/>
          </p:nvSpPr>
          <p:spPr bwMode="auto">
            <a:xfrm>
              <a:off x="1895742" y="161968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grpSp>
          <p:nvGrpSpPr>
            <p:cNvPr id="8" name="Group 7">
              <a:extLst>
                <a:ext uri="{FF2B5EF4-FFF2-40B4-BE49-F238E27FC236}">
                  <a16:creationId xmlns:a16="http://schemas.microsoft.com/office/drawing/2014/main" id="{1BE74208-3DDB-4EF5-A59D-68289DE77DCC}"/>
                </a:ext>
              </a:extLst>
            </p:cNvPr>
            <p:cNvGrpSpPr/>
            <p:nvPr/>
          </p:nvGrpSpPr>
          <p:grpSpPr>
            <a:xfrm>
              <a:off x="2021392" y="1809731"/>
              <a:ext cx="6060502" cy="2110413"/>
              <a:chOff x="1592747" y="1719618"/>
              <a:chExt cx="6060502" cy="2110413"/>
            </a:xfrm>
          </p:grpSpPr>
          <p:sp>
            <p:nvSpPr>
              <p:cNvPr id="14" name="Freeform: Shape 13">
                <a:extLst>
                  <a:ext uri="{FF2B5EF4-FFF2-40B4-BE49-F238E27FC236}">
                    <a16:creationId xmlns:a16="http://schemas.microsoft.com/office/drawing/2014/main" id="{7F449566-4C6C-43FA-A6D0-8EAF2F1F4331}"/>
                  </a:ext>
                </a:extLst>
              </p:cNvPr>
              <p:cNvSpPr/>
              <p:nvPr/>
            </p:nvSpPr>
            <p:spPr bwMode="auto">
              <a:xfrm>
                <a:off x="1647338" y="1719618"/>
                <a:ext cx="5877636" cy="1856095"/>
              </a:xfrm>
              <a:custGeom>
                <a:avLst/>
                <a:gdLst>
                  <a:gd name="connsiteX0" fmla="*/ 0 w 5877636"/>
                  <a:gd name="connsiteY0" fmla="*/ 0 h 1856095"/>
                  <a:gd name="connsiteX1" fmla="*/ 72788 w 5877636"/>
                  <a:gd name="connsiteY1" fmla="*/ 0 h 1856095"/>
                  <a:gd name="connsiteX2" fmla="*/ 72788 w 5877636"/>
                  <a:gd name="connsiteY2" fmla="*/ 0 h 1856095"/>
                  <a:gd name="connsiteX3" fmla="*/ 90985 w 5877636"/>
                  <a:gd name="connsiteY3" fmla="*/ 18197 h 1856095"/>
                  <a:gd name="connsiteX4" fmla="*/ 90985 w 5877636"/>
                  <a:gd name="connsiteY4" fmla="*/ 18197 h 1856095"/>
                  <a:gd name="connsiteX5" fmla="*/ 118280 w 5877636"/>
                  <a:gd name="connsiteY5" fmla="*/ 45492 h 1856095"/>
                  <a:gd name="connsiteX6" fmla="*/ 118280 w 5877636"/>
                  <a:gd name="connsiteY6" fmla="*/ 77337 h 1856095"/>
                  <a:gd name="connsiteX7" fmla="*/ 259308 w 5877636"/>
                  <a:gd name="connsiteY7" fmla="*/ 77337 h 1856095"/>
                  <a:gd name="connsiteX8" fmla="*/ 259308 w 5877636"/>
                  <a:gd name="connsiteY8" fmla="*/ 100083 h 1856095"/>
                  <a:gd name="connsiteX9" fmla="*/ 336645 w 5877636"/>
                  <a:gd name="connsiteY9" fmla="*/ 100083 h 1856095"/>
                  <a:gd name="connsiteX10" fmla="*/ 336645 w 5877636"/>
                  <a:gd name="connsiteY10" fmla="*/ 122830 h 1856095"/>
                  <a:gd name="connsiteX11" fmla="*/ 359391 w 5877636"/>
                  <a:gd name="connsiteY11" fmla="*/ 122830 h 1856095"/>
                  <a:gd name="connsiteX12" fmla="*/ 359391 w 5877636"/>
                  <a:gd name="connsiteY12" fmla="*/ 213815 h 1856095"/>
                  <a:gd name="connsiteX13" fmla="*/ 382137 w 5877636"/>
                  <a:gd name="connsiteY13" fmla="*/ 213815 h 1856095"/>
                  <a:gd name="connsiteX14" fmla="*/ 382137 w 5877636"/>
                  <a:gd name="connsiteY14" fmla="*/ 286603 h 1856095"/>
                  <a:gd name="connsiteX15" fmla="*/ 395785 w 5877636"/>
                  <a:gd name="connsiteY15" fmla="*/ 300251 h 1856095"/>
                  <a:gd name="connsiteX16" fmla="*/ 395785 w 5877636"/>
                  <a:gd name="connsiteY16" fmla="*/ 373039 h 1856095"/>
                  <a:gd name="connsiteX17" fmla="*/ 418532 w 5877636"/>
                  <a:gd name="connsiteY17" fmla="*/ 373039 h 1856095"/>
                  <a:gd name="connsiteX18" fmla="*/ 418532 w 5877636"/>
                  <a:gd name="connsiteY18" fmla="*/ 418531 h 1856095"/>
                  <a:gd name="connsiteX19" fmla="*/ 450376 w 5877636"/>
                  <a:gd name="connsiteY19" fmla="*/ 418531 h 1856095"/>
                  <a:gd name="connsiteX20" fmla="*/ 450376 w 5877636"/>
                  <a:gd name="connsiteY20" fmla="*/ 459475 h 1856095"/>
                  <a:gd name="connsiteX21" fmla="*/ 500418 w 5877636"/>
                  <a:gd name="connsiteY21" fmla="*/ 459475 h 1856095"/>
                  <a:gd name="connsiteX22" fmla="*/ 500418 w 5877636"/>
                  <a:gd name="connsiteY22" fmla="*/ 495869 h 1856095"/>
                  <a:gd name="connsiteX23" fmla="*/ 618699 w 5877636"/>
                  <a:gd name="connsiteY23" fmla="*/ 495869 h 1856095"/>
                  <a:gd name="connsiteX24" fmla="*/ 618699 w 5877636"/>
                  <a:gd name="connsiteY24" fmla="*/ 523164 h 1856095"/>
                  <a:gd name="connsiteX25" fmla="*/ 673290 w 5877636"/>
                  <a:gd name="connsiteY25" fmla="*/ 523164 h 1856095"/>
                  <a:gd name="connsiteX26" fmla="*/ 673290 w 5877636"/>
                  <a:gd name="connsiteY26" fmla="*/ 545910 h 1856095"/>
                  <a:gd name="connsiteX27" fmla="*/ 723332 w 5877636"/>
                  <a:gd name="connsiteY27" fmla="*/ 545910 h 1856095"/>
                  <a:gd name="connsiteX28" fmla="*/ 723332 w 5877636"/>
                  <a:gd name="connsiteY28" fmla="*/ 595952 h 1856095"/>
                  <a:gd name="connsiteX29" fmla="*/ 809767 w 5877636"/>
                  <a:gd name="connsiteY29" fmla="*/ 595952 h 1856095"/>
                  <a:gd name="connsiteX30" fmla="*/ 809767 w 5877636"/>
                  <a:gd name="connsiteY30" fmla="*/ 659642 h 1856095"/>
                  <a:gd name="connsiteX31" fmla="*/ 850711 w 5877636"/>
                  <a:gd name="connsiteY31" fmla="*/ 659642 h 1856095"/>
                  <a:gd name="connsiteX32" fmla="*/ 850711 w 5877636"/>
                  <a:gd name="connsiteY32" fmla="*/ 714233 h 1856095"/>
                  <a:gd name="connsiteX33" fmla="*/ 914400 w 5877636"/>
                  <a:gd name="connsiteY33" fmla="*/ 714233 h 1856095"/>
                  <a:gd name="connsiteX34" fmla="*/ 914400 w 5877636"/>
                  <a:gd name="connsiteY34" fmla="*/ 723331 h 1856095"/>
                  <a:gd name="connsiteX35" fmla="*/ 1028132 w 5877636"/>
                  <a:gd name="connsiteY35" fmla="*/ 723331 h 1856095"/>
                  <a:gd name="connsiteX36" fmla="*/ 1028132 w 5877636"/>
                  <a:gd name="connsiteY36" fmla="*/ 741528 h 1856095"/>
                  <a:gd name="connsiteX37" fmla="*/ 1096370 w 5877636"/>
                  <a:gd name="connsiteY37" fmla="*/ 741528 h 1856095"/>
                  <a:gd name="connsiteX38" fmla="*/ 1096370 w 5877636"/>
                  <a:gd name="connsiteY38" fmla="*/ 777922 h 1856095"/>
                  <a:gd name="connsiteX39" fmla="*/ 1219200 w 5877636"/>
                  <a:gd name="connsiteY39" fmla="*/ 777922 h 1856095"/>
                  <a:gd name="connsiteX40" fmla="*/ 1219200 w 5877636"/>
                  <a:gd name="connsiteY40" fmla="*/ 859809 h 1856095"/>
                  <a:gd name="connsiteX41" fmla="*/ 1255594 w 5877636"/>
                  <a:gd name="connsiteY41" fmla="*/ 859809 h 1856095"/>
                  <a:gd name="connsiteX42" fmla="*/ 1255594 w 5877636"/>
                  <a:gd name="connsiteY42" fmla="*/ 905301 h 1856095"/>
                  <a:gd name="connsiteX43" fmla="*/ 1319284 w 5877636"/>
                  <a:gd name="connsiteY43" fmla="*/ 905301 h 1856095"/>
                  <a:gd name="connsiteX44" fmla="*/ 1319284 w 5877636"/>
                  <a:gd name="connsiteY44" fmla="*/ 905301 h 1856095"/>
                  <a:gd name="connsiteX45" fmla="*/ 1319284 w 5877636"/>
                  <a:gd name="connsiteY45" fmla="*/ 946245 h 1856095"/>
                  <a:gd name="connsiteX46" fmla="*/ 1378424 w 5877636"/>
                  <a:gd name="connsiteY46" fmla="*/ 946245 h 1856095"/>
                  <a:gd name="connsiteX47" fmla="*/ 1583140 w 5877636"/>
                  <a:gd name="connsiteY47" fmla="*/ 946245 h 1856095"/>
                  <a:gd name="connsiteX48" fmla="*/ 1583140 w 5877636"/>
                  <a:gd name="connsiteY48" fmla="*/ 982639 h 1856095"/>
                  <a:gd name="connsiteX49" fmla="*/ 1637732 w 5877636"/>
                  <a:gd name="connsiteY49" fmla="*/ 982639 h 1856095"/>
                  <a:gd name="connsiteX50" fmla="*/ 1637732 w 5877636"/>
                  <a:gd name="connsiteY50" fmla="*/ 1000836 h 1856095"/>
                  <a:gd name="connsiteX51" fmla="*/ 1696872 w 5877636"/>
                  <a:gd name="connsiteY51" fmla="*/ 1000836 h 1856095"/>
                  <a:gd name="connsiteX52" fmla="*/ 1696872 w 5877636"/>
                  <a:gd name="connsiteY52" fmla="*/ 1023582 h 1856095"/>
                  <a:gd name="connsiteX53" fmla="*/ 1828800 w 5877636"/>
                  <a:gd name="connsiteY53" fmla="*/ 1023582 h 1856095"/>
                  <a:gd name="connsiteX54" fmla="*/ 1828800 w 5877636"/>
                  <a:gd name="connsiteY54" fmla="*/ 1069075 h 1856095"/>
                  <a:gd name="connsiteX55" fmla="*/ 1878842 w 5877636"/>
                  <a:gd name="connsiteY55" fmla="*/ 1069075 h 1856095"/>
                  <a:gd name="connsiteX56" fmla="*/ 1878842 w 5877636"/>
                  <a:gd name="connsiteY56" fmla="*/ 1105469 h 1856095"/>
                  <a:gd name="connsiteX57" fmla="*/ 1919785 w 5877636"/>
                  <a:gd name="connsiteY57" fmla="*/ 1105469 h 1856095"/>
                  <a:gd name="connsiteX58" fmla="*/ 1919785 w 5877636"/>
                  <a:gd name="connsiteY58" fmla="*/ 1137313 h 1856095"/>
                  <a:gd name="connsiteX59" fmla="*/ 2033517 w 5877636"/>
                  <a:gd name="connsiteY59" fmla="*/ 1137313 h 1856095"/>
                  <a:gd name="connsiteX60" fmla="*/ 2129051 w 5877636"/>
                  <a:gd name="connsiteY60" fmla="*/ 1137313 h 1856095"/>
                  <a:gd name="connsiteX61" fmla="*/ 2129051 w 5877636"/>
                  <a:gd name="connsiteY61" fmla="*/ 1164609 h 1856095"/>
                  <a:gd name="connsiteX62" fmla="*/ 2229134 w 5877636"/>
                  <a:gd name="connsiteY62" fmla="*/ 1164609 h 1856095"/>
                  <a:gd name="connsiteX63" fmla="*/ 2229134 w 5877636"/>
                  <a:gd name="connsiteY63" fmla="*/ 1187355 h 1856095"/>
                  <a:gd name="connsiteX64" fmla="*/ 2265529 w 5877636"/>
                  <a:gd name="connsiteY64" fmla="*/ 1187355 h 1856095"/>
                  <a:gd name="connsiteX65" fmla="*/ 2256430 w 5877636"/>
                  <a:gd name="connsiteY65" fmla="*/ 1196454 h 1856095"/>
                  <a:gd name="connsiteX66" fmla="*/ 2411105 w 5877636"/>
                  <a:gd name="connsiteY66" fmla="*/ 1196454 h 1856095"/>
                  <a:gd name="connsiteX67" fmla="*/ 2411105 w 5877636"/>
                  <a:gd name="connsiteY67" fmla="*/ 1223749 h 1856095"/>
                  <a:gd name="connsiteX68" fmla="*/ 2479343 w 5877636"/>
                  <a:gd name="connsiteY68" fmla="*/ 1223749 h 1856095"/>
                  <a:gd name="connsiteX69" fmla="*/ 2479343 w 5877636"/>
                  <a:gd name="connsiteY69" fmla="*/ 1246495 h 1856095"/>
                  <a:gd name="connsiteX70" fmla="*/ 2529385 w 5877636"/>
                  <a:gd name="connsiteY70" fmla="*/ 1246495 h 1856095"/>
                  <a:gd name="connsiteX71" fmla="*/ 2529385 w 5877636"/>
                  <a:gd name="connsiteY71" fmla="*/ 1301086 h 1856095"/>
                  <a:gd name="connsiteX72" fmla="*/ 2538484 w 5877636"/>
                  <a:gd name="connsiteY72" fmla="*/ 1310185 h 1856095"/>
                  <a:gd name="connsiteX73" fmla="*/ 2579427 w 5877636"/>
                  <a:gd name="connsiteY73" fmla="*/ 1310185 h 1856095"/>
                  <a:gd name="connsiteX74" fmla="*/ 2579427 w 5877636"/>
                  <a:gd name="connsiteY74" fmla="*/ 1310185 h 1856095"/>
                  <a:gd name="connsiteX75" fmla="*/ 2606723 w 5877636"/>
                  <a:gd name="connsiteY75" fmla="*/ 1337481 h 1856095"/>
                  <a:gd name="connsiteX76" fmla="*/ 2597624 w 5877636"/>
                  <a:gd name="connsiteY76" fmla="*/ 1346580 h 1856095"/>
                  <a:gd name="connsiteX77" fmla="*/ 2811439 w 5877636"/>
                  <a:gd name="connsiteY77" fmla="*/ 1346580 h 1856095"/>
                  <a:gd name="connsiteX78" fmla="*/ 2811439 w 5877636"/>
                  <a:gd name="connsiteY78" fmla="*/ 1382973 h 1856095"/>
                  <a:gd name="connsiteX79" fmla="*/ 3029803 w 5877636"/>
                  <a:gd name="connsiteY79" fmla="*/ 1382973 h 1856095"/>
                  <a:gd name="connsiteX80" fmla="*/ 3029803 w 5877636"/>
                  <a:gd name="connsiteY80" fmla="*/ 1405719 h 1856095"/>
                  <a:gd name="connsiteX81" fmla="*/ 3134436 w 5877636"/>
                  <a:gd name="connsiteY81" fmla="*/ 1405719 h 1856095"/>
                  <a:gd name="connsiteX82" fmla="*/ 3134436 w 5877636"/>
                  <a:gd name="connsiteY82" fmla="*/ 1433015 h 1856095"/>
                  <a:gd name="connsiteX83" fmla="*/ 3166281 w 5877636"/>
                  <a:gd name="connsiteY83" fmla="*/ 1433015 h 1856095"/>
                  <a:gd name="connsiteX84" fmla="*/ 3166281 w 5877636"/>
                  <a:gd name="connsiteY84" fmla="*/ 1473958 h 1856095"/>
                  <a:gd name="connsiteX85" fmla="*/ 3166281 w 5877636"/>
                  <a:gd name="connsiteY85" fmla="*/ 1510352 h 1856095"/>
                  <a:gd name="connsiteX86" fmla="*/ 3325505 w 5877636"/>
                  <a:gd name="connsiteY86" fmla="*/ 1510352 h 1856095"/>
                  <a:gd name="connsiteX87" fmla="*/ 3311857 w 5877636"/>
                  <a:gd name="connsiteY87" fmla="*/ 1524000 h 1856095"/>
                  <a:gd name="connsiteX88" fmla="*/ 3375546 w 5877636"/>
                  <a:gd name="connsiteY88" fmla="*/ 1524000 h 1856095"/>
                  <a:gd name="connsiteX89" fmla="*/ 3375546 w 5877636"/>
                  <a:gd name="connsiteY89" fmla="*/ 1564943 h 1856095"/>
                  <a:gd name="connsiteX90" fmla="*/ 3521123 w 5877636"/>
                  <a:gd name="connsiteY90" fmla="*/ 1564943 h 1856095"/>
                  <a:gd name="connsiteX91" fmla="*/ 3521123 w 5877636"/>
                  <a:gd name="connsiteY91" fmla="*/ 1596788 h 1856095"/>
                  <a:gd name="connsiteX92" fmla="*/ 3607558 w 5877636"/>
                  <a:gd name="connsiteY92" fmla="*/ 1596788 h 1856095"/>
                  <a:gd name="connsiteX93" fmla="*/ 3607558 w 5877636"/>
                  <a:gd name="connsiteY93" fmla="*/ 1633182 h 1856095"/>
                  <a:gd name="connsiteX94" fmla="*/ 3725839 w 5877636"/>
                  <a:gd name="connsiteY94" fmla="*/ 1633182 h 1856095"/>
                  <a:gd name="connsiteX95" fmla="*/ 3725839 w 5877636"/>
                  <a:gd name="connsiteY95" fmla="*/ 1651379 h 1856095"/>
                  <a:gd name="connsiteX96" fmla="*/ 3780430 w 5877636"/>
                  <a:gd name="connsiteY96" fmla="*/ 1651379 h 1856095"/>
                  <a:gd name="connsiteX97" fmla="*/ 3780430 w 5877636"/>
                  <a:gd name="connsiteY97" fmla="*/ 1696872 h 1856095"/>
                  <a:gd name="connsiteX98" fmla="*/ 3821373 w 5877636"/>
                  <a:gd name="connsiteY98" fmla="*/ 1696872 h 1856095"/>
                  <a:gd name="connsiteX99" fmla="*/ 3821373 w 5877636"/>
                  <a:gd name="connsiteY99" fmla="*/ 1737815 h 1856095"/>
                  <a:gd name="connsiteX100" fmla="*/ 3903260 w 5877636"/>
                  <a:gd name="connsiteY100" fmla="*/ 1737815 h 1856095"/>
                  <a:gd name="connsiteX101" fmla="*/ 3903260 w 5877636"/>
                  <a:gd name="connsiteY101" fmla="*/ 1774209 h 1856095"/>
                  <a:gd name="connsiteX102" fmla="*/ 3944203 w 5877636"/>
                  <a:gd name="connsiteY102" fmla="*/ 1774209 h 1856095"/>
                  <a:gd name="connsiteX103" fmla="*/ 3944203 w 5877636"/>
                  <a:gd name="connsiteY103" fmla="*/ 1856095 h 1856095"/>
                  <a:gd name="connsiteX104" fmla="*/ 5877636 w 5877636"/>
                  <a:gd name="connsiteY104" fmla="*/ 1856095 h 185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877636" h="1856095">
                    <a:moveTo>
                      <a:pt x="0" y="0"/>
                    </a:moveTo>
                    <a:lnTo>
                      <a:pt x="72788" y="0"/>
                    </a:lnTo>
                    <a:lnTo>
                      <a:pt x="72788" y="0"/>
                    </a:lnTo>
                    <a:lnTo>
                      <a:pt x="90985" y="18197"/>
                    </a:lnTo>
                    <a:lnTo>
                      <a:pt x="90985" y="18197"/>
                    </a:lnTo>
                    <a:lnTo>
                      <a:pt x="118280" y="45492"/>
                    </a:lnTo>
                    <a:lnTo>
                      <a:pt x="118280" y="77337"/>
                    </a:lnTo>
                    <a:lnTo>
                      <a:pt x="259308" y="77337"/>
                    </a:lnTo>
                    <a:lnTo>
                      <a:pt x="259308" y="100083"/>
                    </a:lnTo>
                    <a:lnTo>
                      <a:pt x="336645" y="100083"/>
                    </a:lnTo>
                    <a:lnTo>
                      <a:pt x="336645" y="122830"/>
                    </a:lnTo>
                    <a:lnTo>
                      <a:pt x="359391" y="122830"/>
                    </a:lnTo>
                    <a:lnTo>
                      <a:pt x="359391" y="213815"/>
                    </a:lnTo>
                    <a:lnTo>
                      <a:pt x="382137" y="213815"/>
                    </a:lnTo>
                    <a:lnTo>
                      <a:pt x="382137" y="286603"/>
                    </a:lnTo>
                    <a:lnTo>
                      <a:pt x="395785" y="300251"/>
                    </a:lnTo>
                    <a:lnTo>
                      <a:pt x="395785" y="373039"/>
                    </a:lnTo>
                    <a:lnTo>
                      <a:pt x="418532" y="373039"/>
                    </a:lnTo>
                    <a:lnTo>
                      <a:pt x="418532" y="418531"/>
                    </a:lnTo>
                    <a:lnTo>
                      <a:pt x="450376" y="418531"/>
                    </a:lnTo>
                    <a:lnTo>
                      <a:pt x="450376" y="459475"/>
                    </a:lnTo>
                    <a:lnTo>
                      <a:pt x="500418" y="459475"/>
                    </a:lnTo>
                    <a:lnTo>
                      <a:pt x="500418" y="495869"/>
                    </a:lnTo>
                    <a:lnTo>
                      <a:pt x="618699" y="495869"/>
                    </a:lnTo>
                    <a:lnTo>
                      <a:pt x="618699" y="523164"/>
                    </a:lnTo>
                    <a:lnTo>
                      <a:pt x="673290" y="523164"/>
                    </a:lnTo>
                    <a:lnTo>
                      <a:pt x="673290" y="545910"/>
                    </a:lnTo>
                    <a:lnTo>
                      <a:pt x="723332" y="545910"/>
                    </a:lnTo>
                    <a:lnTo>
                      <a:pt x="723332" y="595952"/>
                    </a:lnTo>
                    <a:lnTo>
                      <a:pt x="809767" y="595952"/>
                    </a:lnTo>
                    <a:lnTo>
                      <a:pt x="809767" y="659642"/>
                    </a:lnTo>
                    <a:lnTo>
                      <a:pt x="850711" y="659642"/>
                    </a:lnTo>
                    <a:lnTo>
                      <a:pt x="850711" y="714233"/>
                    </a:lnTo>
                    <a:lnTo>
                      <a:pt x="914400" y="714233"/>
                    </a:lnTo>
                    <a:lnTo>
                      <a:pt x="914400" y="723331"/>
                    </a:lnTo>
                    <a:lnTo>
                      <a:pt x="1028132" y="723331"/>
                    </a:lnTo>
                    <a:lnTo>
                      <a:pt x="1028132" y="741528"/>
                    </a:lnTo>
                    <a:lnTo>
                      <a:pt x="1096370" y="741528"/>
                    </a:lnTo>
                    <a:lnTo>
                      <a:pt x="1096370" y="777922"/>
                    </a:lnTo>
                    <a:lnTo>
                      <a:pt x="1219200" y="777922"/>
                    </a:lnTo>
                    <a:lnTo>
                      <a:pt x="1219200" y="859809"/>
                    </a:lnTo>
                    <a:lnTo>
                      <a:pt x="1255594" y="859809"/>
                    </a:lnTo>
                    <a:lnTo>
                      <a:pt x="1255594" y="905301"/>
                    </a:lnTo>
                    <a:lnTo>
                      <a:pt x="1319284" y="905301"/>
                    </a:lnTo>
                    <a:lnTo>
                      <a:pt x="1319284" y="905301"/>
                    </a:lnTo>
                    <a:lnTo>
                      <a:pt x="1319284" y="946245"/>
                    </a:lnTo>
                    <a:lnTo>
                      <a:pt x="1378424" y="946245"/>
                    </a:lnTo>
                    <a:lnTo>
                      <a:pt x="1583140" y="946245"/>
                    </a:lnTo>
                    <a:lnTo>
                      <a:pt x="1583140" y="982639"/>
                    </a:lnTo>
                    <a:lnTo>
                      <a:pt x="1637732" y="982639"/>
                    </a:lnTo>
                    <a:lnTo>
                      <a:pt x="1637732" y="1000836"/>
                    </a:lnTo>
                    <a:lnTo>
                      <a:pt x="1696872" y="1000836"/>
                    </a:lnTo>
                    <a:lnTo>
                      <a:pt x="1696872" y="1023582"/>
                    </a:lnTo>
                    <a:lnTo>
                      <a:pt x="1828800" y="1023582"/>
                    </a:lnTo>
                    <a:lnTo>
                      <a:pt x="1828800" y="1069075"/>
                    </a:lnTo>
                    <a:lnTo>
                      <a:pt x="1878842" y="1069075"/>
                    </a:lnTo>
                    <a:lnTo>
                      <a:pt x="1878842" y="1105469"/>
                    </a:lnTo>
                    <a:lnTo>
                      <a:pt x="1919785" y="1105469"/>
                    </a:lnTo>
                    <a:lnTo>
                      <a:pt x="1919785" y="1137313"/>
                    </a:lnTo>
                    <a:lnTo>
                      <a:pt x="2033517" y="1137313"/>
                    </a:lnTo>
                    <a:lnTo>
                      <a:pt x="2129051" y="1137313"/>
                    </a:lnTo>
                    <a:lnTo>
                      <a:pt x="2129051" y="1164609"/>
                    </a:lnTo>
                    <a:lnTo>
                      <a:pt x="2229134" y="1164609"/>
                    </a:lnTo>
                    <a:lnTo>
                      <a:pt x="2229134" y="1187355"/>
                    </a:lnTo>
                    <a:lnTo>
                      <a:pt x="2265529" y="1187355"/>
                    </a:lnTo>
                    <a:lnTo>
                      <a:pt x="2256430" y="1196454"/>
                    </a:lnTo>
                    <a:lnTo>
                      <a:pt x="2411105" y="1196454"/>
                    </a:lnTo>
                    <a:lnTo>
                      <a:pt x="2411105" y="1223749"/>
                    </a:lnTo>
                    <a:lnTo>
                      <a:pt x="2479343" y="1223749"/>
                    </a:lnTo>
                    <a:lnTo>
                      <a:pt x="2479343" y="1246495"/>
                    </a:lnTo>
                    <a:lnTo>
                      <a:pt x="2529385" y="1246495"/>
                    </a:lnTo>
                    <a:lnTo>
                      <a:pt x="2529385" y="1301086"/>
                    </a:lnTo>
                    <a:lnTo>
                      <a:pt x="2538484" y="1310185"/>
                    </a:lnTo>
                    <a:lnTo>
                      <a:pt x="2579427" y="1310185"/>
                    </a:lnTo>
                    <a:lnTo>
                      <a:pt x="2579427" y="1310185"/>
                    </a:lnTo>
                    <a:lnTo>
                      <a:pt x="2606723" y="1337481"/>
                    </a:lnTo>
                    <a:lnTo>
                      <a:pt x="2597624" y="1346580"/>
                    </a:lnTo>
                    <a:lnTo>
                      <a:pt x="2811439" y="1346580"/>
                    </a:lnTo>
                    <a:lnTo>
                      <a:pt x="2811439" y="1382973"/>
                    </a:lnTo>
                    <a:lnTo>
                      <a:pt x="3029803" y="1382973"/>
                    </a:lnTo>
                    <a:lnTo>
                      <a:pt x="3029803" y="1405719"/>
                    </a:lnTo>
                    <a:lnTo>
                      <a:pt x="3134436" y="1405719"/>
                    </a:lnTo>
                    <a:lnTo>
                      <a:pt x="3134436" y="1433015"/>
                    </a:lnTo>
                    <a:lnTo>
                      <a:pt x="3166281" y="1433015"/>
                    </a:lnTo>
                    <a:lnTo>
                      <a:pt x="3166281" y="1473958"/>
                    </a:lnTo>
                    <a:lnTo>
                      <a:pt x="3166281" y="1510352"/>
                    </a:lnTo>
                    <a:lnTo>
                      <a:pt x="3325505" y="1510352"/>
                    </a:lnTo>
                    <a:lnTo>
                      <a:pt x="3311857" y="1524000"/>
                    </a:lnTo>
                    <a:lnTo>
                      <a:pt x="3375546" y="1524000"/>
                    </a:lnTo>
                    <a:lnTo>
                      <a:pt x="3375546" y="1564943"/>
                    </a:lnTo>
                    <a:lnTo>
                      <a:pt x="3521123" y="1564943"/>
                    </a:lnTo>
                    <a:lnTo>
                      <a:pt x="3521123" y="1596788"/>
                    </a:lnTo>
                    <a:lnTo>
                      <a:pt x="3607558" y="1596788"/>
                    </a:lnTo>
                    <a:lnTo>
                      <a:pt x="3607558" y="1633182"/>
                    </a:lnTo>
                    <a:lnTo>
                      <a:pt x="3725839" y="1633182"/>
                    </a:lnTo>
                    <a:lnTo>
                      <a:pt x="3725839" y="1651379"/>
                    </a:lnTo>
                    <a:lnTo>
                      <a:pt x="3780430" y="1651379"/>
                    </a:lnTo>
                    <a:lnTo>
                      <a:pt x="3780430" y="1696872"/>
                    </a:lnTo>
                    <a:lnTo>
                      <a:pt x="3821373" y="1696872"/>
                    </a:lnTo>
                    <a:lnTo>
                      <a:pt x="3821373" y="1737815"/>
                    </a:lnTo>
                    <a:lnTo>
                      <a:pt x="3903260" y="1737815"/>
                    </a:lnTo>
                    <a:lnTo>
                      <a:pt x="3903260" y="1774209"/>
                    </a:lnTo>
                    <a:lnTo>
                      <a:pt x="3944203" y="1774209"/>
                    </a:lnTo>
                    <a:lnTo>
                      <a:pt x="3944203" y="1856095"/>
                    </a:lnTo>
                    <a:lnTo>
                      <a:pt x="5877636" y="1856095"/>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5" name="Freeform: Shape 14">
                <a:extLst>
                  <a:ext uri="{FF2B5EF4-FFF2-40B4-BE49-F238E27FC236}">
                    <a16:creationId xmlns:a16="http://schemas.microsoft.com/office/drawing/2014/main" id="{616237AC-277F-4CFD-856F-B108A2C1B3A6}"/>
                  </a:ext>
                </a:extLst>
              </p:cNvPr>
              <p:cNvSpPr/>
              <p:nvPr/>
            </p:nvSpPr>
            <p:spPr bwMode="auto">
              <a:xfrm>
                <a:off x="1592747" y="1724167"/>
                <a:ext cx="5818496" cy="1583140"/>
              </a:xfrm>
              <a:custGeom>
                <a:avLst/>
                <a:gdLst>
                  <a:gd name="connsiteX0" fmla="*/ 0 w 5818496"/>
                  <a:gd name="connsiteY0" fmla="*/ 0 h 1583140"/>
                  <a:gd name="connsiteX1" fmla="*/ 118281 w 5818496"/>
                  <a:gd name="connsiteY1" fmla="*/ 0 h 1583140"/>
                  <a:gd name="connsiteX2" fmla="*/ 118281 w 5818496"/>
                  <a:gd name="connsiteY2" fmla="*/ 18197 h 1583140"/>
                  <a:gd name="connsiteX3" fmla="*/ 204717 w 5818496"/>
                  <a:gd name="connsiteY3" fmla="*/ 18197 h 1583140"/>
                  <a:gd name="connsiteX4" fmla="*/ 204717 w 5818496"/>
                  <a:gd name="connsiteY4" fmla="*/ 50042 h 1583140"/>
                  <a:gd name="connsiteX5" fmla="*/ 259308 w 5818496"/>
                  <a:gd name="connsiteY5" fmla="*/ 50042 h 1583140"/>
                  <a:gd name="connsiteX6" fmla="*/ 259308 w 5818496"/>
                  <a:gd name="connsiteY6" fmla="*/ 72788 h 1583140"/>
                  <a:gd name="connsiteX7" fmla="*/ 359391 w 5818496"/>
                  <a:gd name="connsiteY7" fmla="*/ 72788 h 1583140"/>
                  <a:gd name="connsiteX8" fmla="*/ 359391 w 5818496"/>
                  <a:gd name="connsiteY8" fmla="*/ 81887 h 1583140"/>
                  <a:gd name="connsiteX9" fmla="*/ 413982 w 5818496"/>
                  <a:gd name="connsiteY9" fmla="*/ 81887 h 1583140"/>
                  <a:gd name="connsiteX10" fmla="*/ 413982 w 5818496"/>
                  <a:gd name="connsiteY10" fmla="*/ 113732 h 1583140"/>
                  <a:gd name="connsiteX11" fmla="*/ 468573 w 5818496"/>
                  <a:gd name="connsiteY11" fmla="*/ 113732 h 1583140"/>
                  <a:gd name="connsiteX12" fmla="*/ 468573 w 5818496"/>
                  <a:gd name="connsiteY12" fmla="*/ 145576 h 1583140"/>
                  <a:gd name="connsiteX13" fmla="*/ 504967 w 5818496"/>
                  <a:gd name="connsiteY13" fmla="*/ 145576 h 1583140"/>
                  <a:gd name="connsiteX14" fmla="*/ 495869 w 5818496"/>
                  <a:gd name="connsiteY14" fmla="*/ 154674 h 1583140"/>
                  <a:gd name="connsiteX15" fmla="*/ 595952 w 5818496"/>
                  <a:gd name="connsiteY15" fmla="*/ 154674 h 1583140"/>
                  <a:gd name="connsiteX16" fmla="*/ 595952 w 5818496"/>
                  <a:gd name="connsiteY16" fmla="*/ 204717 h 1583140"/>
                  <a:gd name="connsiteX17" fmla="*/ 673290 w 5818496"/>
                  <a:gd name="connsiteY17" fmla="*/ 204717 h 1583140"/>
                  <a:gd name="connsiteX18" fmla="*/ 673290 w 5818496"/>
                  <a:gd name="connsiteY18" fmla="*/ 213815 h 1583140"/>
                  <a:gd name="connsiteX19" fmla="*/ 732430 w 5818496"/>
                  <a:gd name="connsiteY19" fmla="*/ 213815 h 1583140"/>
                  <a:gd name="connsiteX20" fmla="*/ 732430 w 5818496"/>
                  <a:gd name="connsiteY20" fmla="*/ 227463 h 1583140"/>
                  <a:gd name="connsiteX21" fmla="*/ 800669 w 5818496"/>
                  <a:gd name="connsiteY21" fmla="*/ 227463 h 1583140"/>
                  <a:gd name="connsiteX22" fmla="*/ 800669 w 5818496"/>
                  <a:gd name="connsiteY22" fmla="*/ 254758 h 1583140"/>
                  <a:gd name="connsiteX23" fmla="*/ 832514 w 5818496"/>
                  <a:gd name="connsiteY23" fmla="*/ 254758 h 1583140"/>
                  <a:gd name="connsiteX24" fmla="*/ 832514 w 5818496"/>
                  <a:gd name="connsiteY24" fmla="*/ 272955 h 1583140"/>
                  <a:gd name="connsiteX25" fmla="*/ 1078173 w 5818496"/>
                  <a:gd name="connsiteY25" fmla="*/ 272955 h 1583140"/>
                  <a:gd name="connsiteX26" fmla="*/ 1078173 w 5818496"/>
                  <a:gd name="connsiteY26" fmla="*/ 304800 h 1583140"/>
                  <a:gd name="connsiteX27" fmla="*/ 1146412 w 5818496"/>
                  <a:gd name="connsiteY27" fmla="*/ 304800 h 1583140"/>
                  <a:gd name="connsiteX28" fmla="*/ 1201003 w 5818496"/>
                  <a:gd name="connsiteY28" fmla="*/ 304800 h 1583140"/>
                  <a:gd name="connsiteX29" fmla="*/ 1201003 w 5818496"/>
                  <a:gd name="connsiteY29" fmla="*/ 332096 h 1583140"/>
                  <a:gd name="connsiteX30" fmla="*/ 1251045 w 5818496"/>
                  <a:gd name="connsiteY30" fmla="*/ 332096 h 1583140"/>
                  <a:gd name="connsiteX31" fmla="*/ 1251045 w 5818496"/>
                  <a:gd name="connsiteY31" fmla="*/ 382137 h 1583140"/>
                  <a:gd name="connsiteX32" fmla="*/ 1287439 w 5818496"/>
                  <a:gd name="connsiteY32" fmla="*/ 382137 h 1583140"/>
                  <a:gd name="connsiteX33" fmla="*/ 1287439 w 5818496"/>
                  <a:gd name="connsiteY33" fmla="*/ 418532 h 1583140"/>
                  <a:gd name="connsiteX34" fmla="*/ 1319284 w 5818496"/>
                  <a:gd name="connsiteY34" fmla="*/ 418532 h 1583140"/>
                  <a:gd name="connsiteX35" fmla="*/ 1319284 w 5818496"/>
                  <a:gd name="connsiteY35" fmla="*/ 464024 h 1583140"/>
                  <a:gd name="connsiteX36" fmla="*/ 1428466 w 5818496"/>
                  <a:gd name="connsiteY36" fmla="*/ 464024 h 1583140"/>
                  <a:gd name="connsiteX37" fmla="*/ 1428466 w 5818496"/>
                  <a:gd name="connsiteY37" fmla="*/ 486770 h 1583140"/>
                  <a:gd name="connsiteX38" fmla="*/ 1483057 w 5818496"/>
                  <a:gd name="connsiteY38" fmla="*/ 486770 h 1583140"/>
                  <a:gd name="connsiteX39" fmla="*/ 1483057 w 5818496"/>
                  <a:gd name="connsiteY39" fmla="*/ 514066 h 1583140"/>
                  <a:gd name="connsiteX40" fmla="*/ 1574042 w 5818496"/>
                  <a:gd name="connsiteY40" fmla="*/ 514066 h 1583140"/>
                  <a:gd name="connsiteX41" fmla="*/ 1574042 w 5818496"/>
                  <a:gd name="connsiteY41" fmla="*/ 536812 h 1583140"/>
                  <a:gd name="connsiteX42" fmla="*/ 1774209 w 5818496"/>
                  <a:gd name="connsiteY42" fmla="*/ 536812 h 1583140"/>
                  <a:gd name="connsiteX43" fmla="*/ 1774209 w 5818496"/>
                  <a:gd name="connsiteY43" fmla="*/ 550460 h 1583140"/>
                  <a:gd name="connsiteX44" fmla="*/ 1819702 w 5818496"/>
                  <a:gd name="connsiteY44" fmla="*/ 550460 h 1583140"/>
                  <a:gd name="connsiteX45" fmla="*/ 1819702 w 5818496"/>
                  <a:gd name="connsiteY45" fmla="*/ 586854 h 1583140"/>
                  <a:gd name="connsiteX46" fmla="*/ 1874293 w 5818496"/>
                  <a:gd name="connsiteY46" fmla="*/ 586854 h 1583140"/>
                  <a:gd name="connsiteX47" fmla="*/ 1874293 w 5818496"/>
                  <a:gd name="connsiteY47" fmla="*/ 605051 h 1583140"/>
                  <a:gd name="connsiteX48" fmla="*/ 1933433 w 5818496"/>
                  <a:gd name="connsiteY48" fmla="*/ 605051 h 1583140"/>
                  <a:gd name="connsiteX49" fmla="*/ 1933433 w 5818496"/>
                  <a:gd name="connsiteY49" fmla="*/ 627797 h 1583140"/>
                  <a:gd name="connsiteX50" fmla="*/ 1951630 w 5818496"/>
                  <a:gd name="connsiteY50" fmla="*/ 627797 h 1583140"/>
                  <a:gd name="connsiteX51" fmla="*/ 1951630 w 5818496"/>
                  <a:gd name="connsiteY51" fmla="*/ 677839 h 1583140"/>
                  <a:gd name="connsiteX52" fmla="*/ 2047164 w 5818496"/>
                  <a:gd name="connsiteY52" fmla="*/ 677839 h 1583140"/>
                  <a:gd name="connsiteX53" fmla="*/ 2047164 w 5818496"/>
                  <a:gd name="connsiteY53" fmla="*/ 691487 h 1583140"/>
                  <a:gd name="connsiteX54" fmla="*/ 2110854 w 5818496"/>
                  <a:gd name="connsiteY54" fmla="*/ 691487 h 1583140"/>
                  <a:gd name="connsiteX55" fmla="*/ 2110854 w 5818496"/>
                  <a:gd name="connsiteY55" fmla="*/ 714233 h 1583140"/>
                  <a:gd name="connsiteX56" fmla="*/ 2197290 w 5818496"/>
                  <a:gd name="connsiteY56" fmla="*/ 714233 h 1583140"/>
                  <a:gd name="connsiteX57" fmla="*/ 2197290 w 5818496"/>
                  <a:gd name="connsiteY57" fmla="*/ 732430 h 1583140"/>
                  <a:gd name="connsiteX58" fmla="*/ 2406555 w 5818496"/>
                  <a:gd name="connsiteY58" fmla="*/ 732430 h 1583140"/>
                  <a:gd name="connsiteX59" fmla="*/ 2406555 w 5818496"/>
                  <a:gd name="connsiteY59" fmla="*/ 750627 h 1583140"/>
                  <a:gd name="connsiteX60" fmla="*/ 2452048 w 5818496"/>
                  <a:gd name="connsiteY60" fmla="*/ 750627 h 1583140"/>
                  <a:gd name="connsiteX61" fmla="*/ 2452048 w 5818496"/>
                  <a:gd name="connsiteY61" fmla="*/ 782472 h 1583140"/>
                  <a:gd name="connsiteX62" fmla="*/ 2556681 w 5818496"/>
                  <a:gd name="connsiteY62" fmla="*/ 782472 h 1583140"/>
                  <a:gd name="connsiteX63" fmla="*/ 2556681 w 5818496"/>
                  <a:gd name="connsiteY63" fmla="*/ 782472 h 1583140"/>
                  <a:gd name="connsiteX64" fmla="*/ 2588525 w 5818496"/>
                  <a:gd name="connsiteY64" fmla="*/ 782472 h 1583140"/>
                  <a:gd name="connsiteX65" fmla="*/ 2588525 w 5818496"/>
                  <a:gd name="connsiteY65" fmla="*/ 818866 h 1583140"/>
                  <a:gd name="connsiteX66" fmla="*/ 2602173 w 5818496"/>
                  <a:gd name="connsiteY66" fmla="*/ 818866 h 1583140"/>
                  <a:gd name="connsiteX67" fmla="*/ 2602173 w 5818496"/>
                  <a:gd name="connsiteY67" fmla="*/ 818866 h 1583140"/>
                  <a:gd name="connsiteX68" fmla="*/ 2602173 w 5818496"/>
                  <a:gd name="connsiteY68" fmla="*/ 859809 h 1583140"/>
                  <a:gd name="connsiteX69" fmla="*/ 2602173 w 5818496"/>
                  <a:gd name="connsiteY69" fmla="*/ 905302 h 1583140"/>
                  <a:gd name="connsiteX70" fmla="*/ 2679511 w 5818496"/>
                  <a:gd name="connsiteY70" fmla="*/ 905302 h 1583140"/>
                  <a:gd name="connsiteX71" fmla="*/ 2679511 w 5818496"/>
                  <a:gd name="connsiteY71" fmla="*/ 918949 h 1583140"/>
                  <a:gd name="connsiteX72" fmla="*/ 2720454 w 5818496"/>
                  <a:gd name="connsiteY72" fmla="*/ 918949 h 1583140"/>
                  <a:gd name="connsiteX73" fmla="*/ 2720454 w 5818496"/>
                  <a:gd name="connsiteY73" fmla="*/ 941696 h 1583140"/>
                  <a:gd name="connsiteX74" fmla="*/ 2984311 w 5818496"/>
                  <a:gd name="connsiteY74" fmla="*/ 941696 h 1583140"/>
                  <a:gd name="connsiteX75" fmla="*/ 2984311 w 5818496"/>
                  <a:gd name="connsiteY75" fmla="*/ 959893 h 1583140"/>
                  <a:gd name="connsiteX76" fmla="*/ 3093493 w 5818496"/>
                  <a:gd name="connsiteY76" fmla="*/ 959893 h 1583140"/>
                  <a:gd name="connsiteX77" fmla="*/ 3093493 w 5818496"/>
                  <a:gd name="connsiteY77" fmla="*/ 973540 h 1583140"/>
                  <a:gd name="connsiteX78" fmla="*/ 3193576 w 5818496"/>
                  <a:gd name="connsiteY78" fmla="*/ 973540 h 1583140"/>
                  <a:gd name="connsiteX79" fmla="*/ 3193576 w 5818496"/>
                  <a:gd name="connsiteY79" fmla="*/ 987188 h 1583140"/>
                  <a:gd name="connsiteX80" fmla="*/ 3216323 w 5818496"/>
                  <a:gd name="connsiteY80" fmla="*/ 987188 h 1583140"/>
                  <a:gd name="connsiteX81" fmla="*/ 3216323 w 5818496"/>
                  <a:gd name="connsiteY81" fmla="*/ 1023582 h 1583140"/>
                  <a:gd name="connsiteX82" fmla="*/ 3216323 w 5818496"/>
                  <a:gd name="connsiteY82" fmla="*/ 1069075 h 1583140"/>
                  <a:gd name="connsiteX83" fmla="*/ 3248167 w 5818496"/>
                  <a:gd name="connsiteY83" fmla="*/ 1069075 h 1583140"/>
                  <a:gd name="connsiteX84" fmla="*/ 3248167 w 5818496"/>
                  <a:gd name="connsiteY84" fmla="*/ 1128215 h 1583140"/>
                  <a:gd name="connsiteX85" fmla="*/ 3361899 w 5818496"/>
                  <a:gd name="connsiteY85" fmla="*/ 1128215 h 1583140"/>
                  <a:gd name="connsiteX86" fmla="*/ 3361899 w 5818496"/>
                  <a:gd name="connsiteY86" fmla="*/ 1160060 h 1583140"/>
                  <a:gd name="connsiteX87" fmla="*/ 3443785 w 5818496"/>
                  <a:gd name="connsiteY87" fmla="*/ 1160060 h 1583140"/>
                  <a:gd name="connsiteX88" fmla="*/ 3443785 w 5818496"/>
                  <a:gd name="connsiteY88" fmla="*/ 1160060 h 1583140"/>
                  <a:gd name="connsiteX89" fmla="*/ 3466531 w 5818496"/>
                  <a:gd name="connsiteY89" fmla="*/ 1182806 h 1583140"/>
                  <a:gd name="connsiteX90" fmla="*/ 3466531 w 5818496"/>
                  <a:gd name="connsiteY90" fmla="*/ 1210102 h 1583140"/>
                  <a:gd name="connsiteX91" fmla="*/ 3512024 w 5818496"/>
                  <a:gd name="connsiteY91" fmla="*/ 1210102 h 1583140"/>
                  <a:gd name="connsiteX92" fmla="*/ 3512024 w 5818496"/>
                  <a:gd name="connsiteY92" fmla="*/ 1246496 h 1583140"/>
                  <a:gd name="connsiteX93" fmla="*/ 3757684 w 5818496"/>
                  <a:gd name="connsiteY93" fmla="*/ 1246496 h 1583140"/>
                  <a:gd name="connsiteX94" fmla="*/ 3780430 w 5818496"/>
                  <a:gd name="connsiteY94" fmla="*/ 1269242 h 1583140"/>
                  <a:gd name="connsiteX95" fmla="*/ 3835021 w 5818496"/>
                  <a:gd name="connsiteY95" fmla="*/ 1269242 h 1583140"/>
                  <a:gd name="connsiteX96" fmla="*/ 3835021 w 5818496"/>
                  <a:gd name="connsiteY96" fmla="*/ 1301087 h 1583140"/>
                  <a:gd name="connsiteX97" fmla="*/ 3862317 w 5818496"/>
                  <a:gd name="connsiteY97" fmla="*/ 1301087 h 1583140"/>
                  <a:gd name="connsiteX98" fmla="*/ 3862317 w 5818496"/>
                  <a:gd name="connsiteY98" fmla="*/ 1387523 h 1583140"/>
                  <a:gd name="connsiteX99" fmla="*/ 3939654 w 5818496"/>
                  <a:gd name="connsiteY99" fmla="*/ 1387523 h 1583140"/>
                  <a:gd name="connsiteX100" fmla="*/ 3939654 w 5818496"/>
                  <a:gd name="connsiteY100" fmla="*/ 1464860 h 1583140"/>
                  <a:gd name="connsiteX101" fmla="*/ 4535606 w 5818496"/>
                  <a:gd name="connsiteY101" fmla="*/ 1464860 h 1583140"/>
                  <a:gd name="connsiteX102" fmla="*/ 4535606 w 5818496"/>
                  <a:gd name="connsiteY102" fmla="*/ 1578591 h 1583140"/>
                  <a:gd name="connsiteX103" fmla="*/ 5818496 w 5818496"/>
                  <a:gd name="connsiteY103" fmla="*/ 1578591 h 1583140"/>
                  <a:gd name="connsiteX104" fmla="*/ 5818496 w 5818496"/>
                  <a:gd name="connsiteY104" fmla="*/ 1583140 h 15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818496" h="1583140">
                    <a:moveTo>
                      <a:pt x="0" y="0"/>
                    </a:moveTo>
                    <a:lnTo>
                      <a:pt x="118281" y="0"/>
                    </a:lnTo>
                    <a:lnTo>
                      <a:pt x="118281" y="18197"/>
                    </a:lnTo>
                    <a:lnTo>
                      <a:pt x="204717" y="18197"/>
                    </a:lnTo>
                    <a:lnTo>
                      <a:pt x="204717" y="50042"/>
                    </a:lnTo>
                    <a:lnTo>
                      <a:pt x="259308" y="50042"/>
                    </a:lnTo>
                    <a:lnTo>
                      <a:pt x="259308" y="72788"/>
                    </a:lnTo>
                    <a:lnTo>
                      <a:pt x="359391" y="72788"/>
                    </a:lnTo>
                    <a:lnTo>
                      <a:pt x="359391" y="81887"/>
                    </a:lnTo>
                    <a:lnTo>
                      <a:pt x="413982" y="81887"/>
                    </a:lnTo>
                    <a:lnTo>
                      <a:pt x="413982" y="113732"/>
                    </a:lnTo>
                    <a:lnTo>
                      <a:pt x="468573" y="113732"/>
                    </a:lnTo>
                    <a:lnTo>
                      <a:pt x="468573" y="145576"/>
                    </a:lnTo>
                    <a:lnTo>
                      <a:pt x="504967" y="145576"/>
                    </a:lnTo>
                    <a:lnTo>
                      <a:pt x="495869" y="154674"/>
                    </a:lnTo>
                    <a:lnTo>
                      <a:pt x="595952" y="154674"/>
                    </a:lnTo>
                    <a:lnTo>
                      <a:pt x="595952" y="204717"/>
                    </a:lnTo>
                    <a:lnTo>
                      <a:pt x="673290" y="204717"/>
                    </a:lnTo>
                    <a:lnTo>
                      <a:pt x="673290" y="213815"/>
                    </a:lnTo>
                    <a:lnTo>
                      <a:pt x="732430" y="213815"/>
                    </a:lnTo>
                    <a:lnTo>
                      <a:pt x="732430" y="227463"/>
                    </a:lnTo>
                    <a:lnTo>
                      <a:pt x="800669" y="227463"/>
                    </a:lnTo>
                    <a:lnTo>
                      <a:pt x="800669" y="254758"/>
                    </a:lnTo>
                    <a:lnTo>
                      <a:pt x="832514" y="254758"/>
                    </a:lnTo>
                    <a:lnTo>
                      <a:pt x="832514" y="272955"/>
                    </a:lnTo>
                    <a:lnTo>
                      <a:pt x="1078173" y="272955"/>
                    </a:lnTo>
                    <a:lnTo>
                      <a:pt x="1078173" y="304800"/>
                    </a:lnTo>
                    <a:lnTo>
                      <a:pt x="1146412" y="304800"/>
                    </a:lnTo>
                    <a:lnTo>
                      <a:pt x="1201003" y="304800"/>
                    </a:lnTo>
                    <a:lnTo>
                      <a:pt x="1201003" y="332096"/>
                    </a:lnTo>
                    <a:lnTo>
                      <a:pt x="1251045" y="332096"/>
                    </a:lnTo>
                    <a:lnTo>
                      <a:pt x="1251045" y="382137"/>
                    </a:lnTo>
                    <a:lnTo>
                      <a:pt x="1287439" y="382137"/>
                    </a:lnTo>
                    <a:lnTo>
                      <a:pt x="1287439" y="418532"/>
                    </a:lnTo>
                    <a:lnTo>
                      <a:pt x="1319284" y="418532"/>
                    </a:lnTo>
                    <a:lnTo>
                      <a:pt x="1319284" y="464024"/>
                    </a:lnTo>
                    <a:lnTo>
                      <a:pt x="1428466" y="464024"/>
                    </a:lnTo>
                    <a:lnTo>
                      <a:pt x="1428466" y="486770"/>
                    </a:lnTo>
                    <a:lnTo>
                      <a:pt x="1483057" y="486770"/>
                    </a:lnTo>
                    <a:lnTo>
                      <a:pt x="1483057" y="514066"/>
                    </a:lnTo>
                    <a:lnTo>
                      <a:pt x="1574042" y="514066"/>
                    </a:lnTo>
                    <a:lnTo>
                      <a:pt x="1574042" y="536812"/>
                    </a:lnTo>
                    <a:lnTo>
                      <a:pt x="1774209" y="536812"/>
                    </a:lnTo>
                    <a:lnTo>
                      <a:pt x="1774209" y="550460"/>
                    </a:lnTo>
                    <a:lnTo>
                      <a:pt x="1819702" y="550460"/>
                    </a:lnTo>
                    <a:lnTo>
                      <a:pt x="1819702" y="586854"/>
                    </a:lnTo>
                    <a:lnTo>
                      <a:pt x="1874293" y="586854"/>
                    </a:lnTo>
                    <a:lnTo>
                      <a:pt x="1874293" y="605051"/>
                    </a:lnTo>
                    <a:lnTo>
                      <a:pt x="1933433" y="605051"/>
                    </a:lnTo>
                    <a:lnTo>
                      <a:pt x="1933433" y="627797"/>
                    </a:lnTo>
                    <a:lnTo>
                      <a:pt x="1951630" y="627797"/>
                    </a:lnTo>
                    <a:lnTo>
                      <a:pt x="1951630" y="677839"/>
                    </a:lnTo>
                    <a:lnTo>
                      <a:pt x="2047164" y="677839"/>
                    </a:lnTo>
                    <a:lnTo>
                      <a:pt x="2047164" y="691487"/>
                    </a:lnTo>
                    <a:lnTo>
                      <a:pt x="2110854" y="691487"/>
                    </a:lnTo>
                    <a:lnTo>
                      <a:pt x="2110854" y="714233"/>
                    </a:lnTo>
                    <a:lnTo>
                      <a:pt x="2197290" y="714233"/>
                    </a:lnTo>
                    <a:lnTo>
                      <a:pt x="2197290" y="732430"/>
                    </a:lnTo>
                    <a:lnTo>
                      <a:pt x="2406555" y="732430"/>
                    </a:lnTo>
                    <a:lnTo>
                      <a:pt x="2406555" y="750627"/>
                    </a:lnTo>
                    <a:lnTo>
                      <a:pt x="2452048" y="750627"/>
                    </a:lnTo>
                    <a:lnTo>
                      <a:pt x="2452048" y="782472"/>
                    </a:lnTo>
                    <a:lnTo>
                      <a:pt x="2556681" y="782472"/>
                    </a:lnTo>
                    <a:lnTo>
                      <a:pt x="2556681" y="782472"/>
                    </a:lnTo>
                    <a:lnTo>
                      <a:pt x="2588525" y="782472"/>
                    </a:lnTo>
                    <a:lnTo>
                      <a:pt x="2588525" y="818866"/>
                    </a:lnTo>
                    <a:lnTo>
                      <a:pt x="2602173" y="818866"/>
                    </a:lnTo>
                    <a:lnTo>
                      <a:pt x="2602173" y="818866"/>
                    </a:lnTo>
                    <a:lnTo>
                      <a:pt x="2602173" y="859809"/>
                    </a:lnTo>
                    <a:lnTo>
                      <a:pt x="2602173" y="905302"/>
                    </a:lnTo>
                    <a:lnTo>
                      <a:pt x="2679511" y="905302"/>
                    </a:lnTo>
                    <a:lnTo>
                      <a:pt x="2679511" y="918949"/>
                    </a:lnTo>
                    <a:lnTo>
                      <a:pt x="2720454" y="918949"/>
                    </a:lnTo>
                    <a:lnTo>
                      <a:pt x="2720454" y="941696"/>
                    </a:lnTo>
                    <a:lnTo>
                      <a:pt x="2984311" y="941696"/>
                    </a:lnTo>
                    <a:lnTo>
                      <a:pt x="2984311" y="959893"/>
                    </a:lnTo>
                    <a:lnTo>
                      <a:pt x="3093493" y="959893"/>
                    </a:lnTo>
                    <a:lnTo>
                      <a:pt x="3093493" y="973540"/>
                    </a:lnTo>
                    <a:lnTo>
                      <a:pt x="3193576" y="973540"/>
                    </a:lnTo>
                    <a:lnTo>
                      <a:pt x="3193576" y="987188"/>
                    </a:lnTo>
                    <a:lnTo>
                      <a:pt x="3216323" y="987188"/>
                    </a:lnTo>
                    <a:lnTo>
                      <a:pt x="3216323" y="1023582"/>
                    </a:lnTo>
                    <a:lnTo>
                      <a:pt x="3216323" y="1069075"/>
                    </a:lnTo>
                    <a:lnTo>
                      <a:pt x="3248167" y="1069075"/>
                    </a:lnTo>
                    <a:lnTo>
                      <a:pt x="3248167" y="1128215"/>
                    </a:lnTo>
                    <a:lnTo>
                      <a:pt x="3361899" y="1128215"/>
                    </a:lnTo>
                    <a:lnTo>
                      <a:pt x="3361899" y="1160060"/>
                    </a:lnTo>
                    <a:lnTo>
                      <a:pt x="3443785" y="1160060"/>
                    </a:lnTo>
                    <a:lnTo>
                      <a:pt x="3443785" y="1160060"/>
                    </a:lnTo>
                    <a:lnTo>
                      <a:pt x="3466531" y="1182806"/>
                    </a:lnTo>
                    <a:lnTo>
                      <a:pt x="3466531" y="1210102"/>
                    </a:lnTo>
                    <a:lnTo>
                      <a:pt x="3512024" y="1210102"/>
                    </a:lnTo>
                    <a:lnTo>
                      <a:pt x="3512024" y="1246496"/>
                    </a:lnTo>
                    <a:lnTo>
                      <a:pt x="3757684" y="1246496"/>
                    </a:lnTo>
                    <a:lnTo>
                      <a:pt x="3780430" y="1269242"/>
                    </a:lnTo>
                    <a:lnTo>
                      <a:pt x="3835021" y="1269242"/>
                    </a:lnTo>
                    <a:lnTo>
                      <a:pt x="3835021" y="1301087"/>
                    </a:lnTo>
                    <a:lnTo>
                      <a:pt x="3862317" y="1301087"/>
                    </a:lnTo>
                    <a:lnTo>
                      <a:pt x="3862317" y="1387523"/>
                    </a:lnTo>
                    <a:lnTo>
                      <a:pt x="3939654" y="1387523"/>
                    </a:lnTo>
                    <a:lnTo>
                      <a:pt x="3939654" y="1464860"/>
                    </a:lnTo>
                    <a:lnTo>
                      <a:pt x="4535606" y="1464860"/>
                    </a:lnTo>
                    <a:lnTo>
                      <a:pt x="4535606" y="1578591"/>
                    </a:lnTo>
                    <a:lnTo>
                      <a:pt x="5818496" y="1578591"/>
                    </a:lnTo>
                    <a:lnTo>
                      <a:pt x="5818496" y="1583140"/>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46" name="TextBox 45">
                <a:extLst>
                  <a:ext uri="{FF2B5EF4-FFF2-40B4-BE49-F238E27FC236}">
                    <a16:creationId xmlns:a16="http://schemas.microsoft.com/office/drawing/2014/main" id="{74442B64-F335-4281-86D9-A1C7BF353835}"/>
                  </a:ext>
                </a:extLst>
              </p:cNvPr>
              <p:cNvSpPr txBox="1"/>
              <p:nvPr/>
            </p:nvSpPr>
            <p:spPr bwMode="auto">
              <a:xfrm>
                <a:off x="2127438" y="175444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47" name="TextBox 46">
                <a:extLst>
                  <a:ext uri="{FF2B5EF4-FFF2-40B4-BE49-F238E27FC236}">
                    <a16:creationId xmlns:a16="http://schemas.microsoft.com/office/drawing/2014/main" id="{7DD34499-80C5-45C3-94E0-EA7437E8694E}"/>
                  </a:ext>
                </a:extLst>
              </p:cNvPr>
              <p:cNvSpPr txBox="1"/>
              <p:nvPr/>
            </p:nvSpPr>
            <p:spPr bwMode="auto">
              <a:xfrm>
                <a:off x="2326430" y="182855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48" name="TextBox 47">
                <a:extLst>
                  <a:ext uri="{FF2B5EF4-FFF2-40B4-BE49-F238E27FC236}">
                    <a16:creationId xmlns:a16="http://schemas.microsoft.com/office/drawing/2014/main" id="{8D5ECD6B-80AF-4278-8447-1E0A3166511A}"/>
                  </a:ext>
                </a:extLst>
              </p:cNvPr>
              <p:cNvSpPr txBox="1"/>
              <p:nvPr/>
            </p:nvSpPr>
            <p:spPr bwMode="auto">
              <a:xfrm>
                <a:off x="2629244" y="186582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49" name="TextBox 48">
                <a:extLst>
                  <a:ext uri="{FF2B5EF4-FFF2-40B4-BE49-F238E27FC236}">
                    <a16:creationId xmlns:a16="http://schemas.microsoft.com/office/drawing/2014/main" id="{6C45B7BB-4F9D-45D5-BD64-4F1F9368A261}"/>
                  </a:ext>
                </a:extLst>
              </p:cNvPr>
              <p:cNvSpPr txBox="1"/>
              <p:nvPr/>
            </p:nvSpPr>
            <p:spPr bwMode="auto">
              <a:xfrm>
                <a:off x="3288231" y="214648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50" name="TextBox 49">
                <a:extLst>
                  <a:ext uri="{FF2B5EF4-FFF2-40B4-BE49-F238E27FC236}">
                    <a16:creationId xmlns:a16="http://schemas.microsoft.com/office/drawing/2014/main" id="{13FAD25F-E17C-4242-83F8-0F663D227F24}"/>
                  </a:ext>
                </a:extLst>
              </p:cNvPr>
              <p:cNvSpPr txBox="1"/>
              <p:nvPr/>
            </p:nvSpPr>
            <p:spPr bwMode="auto">
              <a:xfrm>
                <a:off x="3398377" y="222059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51" name="TextBox 50">
                <a:extLst>
                  <a:ext uri="{FF2B5EF4-FFF2-40B4-BE49-F238E27FC236}">
                    <a16:creationId xmlns:a16="http://schemas.microsoft.com/office/drawing/2014/main" id="{2366A551-B145-42F0-8CB2-F8237A1DB722}"/>
                  </a:ext>
                </a:extLst>
              </p:cNvPr>
              <p:cNvSpPr txBox="1"/>
              <p:nvPr/>
            </p:nvSpPr>
            <p:spPr bwMode="auto">
              <a:xfrm>
                <a:off x="3830553" y="227433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52" name="TextBox 51">
                <a:extLst>
                  <a:ext uri="{FF2B5EF4-FFF2-40B4-BE49-F238E27FC236}">
                    <a16:creationId xmlns:a16="http://schemas.microsoft.com/office/drawing/2014/main" id="{9D2AD2B6-2185-405A-B82A-A6153FB219C2}"/>
                  </a:ext>
                </a:extLst>
              </p:cNvPr>
              <p:cNvSpPr txBox="1"/>
              <p:nvPr/>
            </p:nvSpPr>
            <p:spPr bwMode="auto">
              <a:xfrm>
                <a:off x="3925943" y="232403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53" name="TextBox 52">
                <a:extLst>
                  <a:ext uri="{FF2B5EF4-FFF2-40B4-BE49-F238E27FC236}">
                    <a16:creationId xmlns:a16="http://schemas.microsoft.com/office/drawing/2014/main" id="{180E61FA-92FF-413D-A431-E2F6E77893C0}"/>
                  </a:ext>
                </a:extLst>
              </p:cNvPr>
              <p:cNvSpPr txBox="1"/>
              <p:nvPr/>
            </p:nvSpPr>
            <p:spPr bwMode="auto">
              <a:xfrm>
                <a:off x="4067381" y="244923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54" name="TextBox 53">
                <a:extLst>
                  <a:ext uri="{FF2B5EF4-FFF2-40B4-BE49-F238E27FC236}">
                    <a16:creationId xmlns:a16="http://schemas.microsoft.com/office/drawing/2014/main" id="{3C5EC96F-86A5-4318-B902-9024D01270EE}"/>
                  </a:ext>
                </a:extLst>
              </p:cNvPr>
              <p:cNvSpPr txBox="1"/>
              <p:nvPr/>
            </p:nvSpPr>
            <p:spPr bwMode="auto">
              <a:xfrm>
                <a:off x="4094836" y="244923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55" name="TextBox 54">
                <a:extLst>
                  <a:ext uri="{FF2B5EF4-FFF2-40B4-BE49-F238E27FC236}">
                    <a16:creationId xmlns:a16="http://schemas.microsoft.com/office/drawing/2014/main" id="{E00E583D-2633-4B7E-A9BA-211B7E7F1576}"/>
                  </a:ext>
                </a:extLst>
              </p:cNvPr>
              <p:cNvSpPr txBox="1"/>
              <p:nvPr/>
            </p:nvSpPr>
            <p:spPr bwMode="auto">
              <a:xfrm>
                <a:off x="4121972" y="244923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56" name="TextBox 55">
                <a:extLst>
                  <a:ext uri="{FF2B5EF4-FFF2-40B4-BE49-F238E27FC236}">
                    <a16:creationId xmlns:a16="http://schemas.microsoft.com/office/drawing/2014/main" id="{AE6E84DD-F3D2-4AFB-881A-1DCAA1FD4790}"/>
                  </a:ext>
                </a:extLst>
              </p:cNvPr>
              <p:cNvSpPr txBox="1"/>
              <p:nvPr/>
            </p:nvSpPr>
            <p:spPr bwMode="auto">
              <a:xfrm>
                <a:off x="4409725" y="248943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57" name="TextBox 56">
                <a:extLst>
                  <a:ext uri="{FF2B5EF4-FFF2-40B4-BE49-F238E27FC236}">
                    <a16:creationId xmlns:a16="http://schemas.microsoft.com/office/drawing/2014/main" id="{2E6DDDCB-C06F-412E-BC9A-0DBC36520DDE}"/>
                  </a:ext>
                </a:extLst>
              </p:cNvPr>
              <p:cNvSpPr txBox="1"/>
              <p:nvPr/>
            </p:nvSpPr>
            <p:spPr bwMode="auto">
              <a:xfrm>
                <a:off x="4039926" y="241220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58" name="TextBox 57">
                <a:extLst>
                  <a:ext uri="{FF2B5EF4-FFF2-40B4-BE49-F238E27FC236}">
                    <a16:creationId xmlns:a16="http://schemas.microsoft.com/office/drawing/2014/main" id="{359C7C6B-0048-4588-BF35-9A9753AED8AE}"/>
                  </a:ext>
                </a:extLst>
              </p:cNvPr>
              <p:cNvSpPr txBox="1"/>
              <p:nvPr/>
            </p:nvSpPr>
            <p:spPr bwMode="auto">
              <a:xfrm>
                <a:off x="4036702" y="238717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59" name="TextBox 58">
                <a:extLst>
                  <a:ext uri="{FF2B5EF4-FFF2-40B4-BE49-F238E27FC236}">
                    <a16:creationId xmlns:a16="http://schemas.microsoft.com/office/drawing/2014/main" id="{2B15D68E-E9CB-4017-80CF-DAB51CF099A5}"/>
                  </a:ext>
                </a:extLst>
              </p:cNvPr>
              <p:cNvSpPr txBox="1"/>
              <p:nvPr/>
            </p:nvSpPr>
            <p:spPr bwMode="auto">
              <a:xfrm>
                <a:off x="4015205" y="235560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60" name="TextBox 59">
                <a:extLst>
                  <a:ext uri="{FF2B5EF4-FFF2-40B4-BE49-F238E27FC236}">
                    <a16:creationId xmlns:a16="http://schemas.microsoft.com/office/drawing/2014/main" id="{DD4099E3-1500-4BDC-957F-3273E0A15426}"/>
                  </a:ext>
                </a:extLst>
              </p:cNvPr>
              <p:cNvSpPr txBox="1"/>
              <p:nvPr/>
            </p:nvSpPr>
            <p:spPr bwMode="auto">
              <a:xfrm>
                <a:off x="3987750" y="234674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61" name="TextBox 60">
                <a:extLst>
                  <a:ext uri="{FF2B5EF4-FFF2-40B4-BE49-F238E27FC236}">
                    <a16:creationId xmlns:a16="http://schemas.microsoft.com/office/drawing/2014/main" id="{91C68A7A-7B1D-4524-AFE3-29002EDF5983}"/>
                  </a:ext>
                </a:extLst>
              </p:cNvPr>
              <p:cNvSpPr txBox="1"/>
              <p:nvPr/>
            </p:nvSpPr>
            <p:spPr bwMode="auto">
              <a:xfrm>
                <a:off x="4580985" y="252894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62" name="TextBox 61">
                <a:extLst>
                  <a:ext uri="{FF2B5EF4-FFF2-40B4-BE49-F238E27FC236}">
                    <a16:creationId xmlns:a16="http://schemas.microsoft.com/office/drawing/2014/main" id="{42CB6534-88C2-47B9-AC3F-264717E65896}"/>
                  </a:ext>
                </a:extLst>
              </p:cNvPr>
              <p:cNvSpPr txBox="1"/>
              <p:nvPr/>
            </p:nvSpPr>
            <p:spPr bwMode="auto">
              <a:xfrm>
                <a:off x="4617147" y="252894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63" name="TextBox 62">
                <a:extLst>
                  <a:ext uri="{FF2B5EF4-FFF2-40B4-BE49-F238E27FC236}">
                    <a16:creationId xmlns:a16="http://schemas.microsoft.com/office/drawing/2014/main" id="{4CE1AB77-B12D-403D-B7F0-082A485226CA}"/>
                  </a:ext>
                </a:extLst>
              </p:cNvPr>
              <p:cNvSpPr txBox="1"/>
              <p:nvPr/>
            </p:nvSpPr>
            <p:spPr bwMode="auto">
              <a:xfrm>
                <a:off x="4638984" y="25376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64" name="TextBox 63">
                <a:extLst>
                  <a:ext uri="{FF2B5EF4-FFF2-40B4-BE49-F238E27FC236}">
                    <a16:creationId xmlns:a16="http://schemas.microsoft.com/office/drawing/2014/main" id="{057ACD67-21B5-4D69-A430-AF145CEBEE81}"/>
                  </a:ext>
                </a:extLst>
              </p:cNvPr>
              <p:cNvSpPr txBox="1"/>
              <p:nvPr/>
            </p:nvSpPr>
            <p:spPr bwMode="auto">
              <a:xfrm>
                <a:off x="4641391" y="256354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65" name="TextBox 64">
                <a:extLst>
                  <a:ext uri="{FF2B5EF4-FFF2-40B4-BE49-F238E27FC236}">
                    <a16:creationId xmlns:a16="http://schemas.microsoft.com/office/drawing/2014/main" id="{8AE6F034-64BC-4FED-B921-165A02123786}"/>
                  </a:ext>
                </a:extLst>
              </p:cNvPr>
              <p:cNvSpPr txBox="1"/>
              <p:nvPr/>
            </p:nvSpPr>
            <p:spPr bwMode="auto">
              <a:xfrm>
                <a:off x="4664112" y="25990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66" name="TextBox 65">
                <a:extLst>
                  <a:ext uri="{FF2B5EF4-FFF2-40B4-BE49-F238E27FC236}">
                    <a16:creationId xmlns:a16="http://schemas.microsoft.com/office/drawing/2014/main" id="{78957F3A-24E3-4B33-A6FE-5E3E29C5CDFE}"/>
                  </a:ext>
                </a:extLst>
              </p:cNvPr>
              <p:cNvSpPr txBox="1"/>
              <p:nvPr/>
            </p:nvSpPr>
            <p:spPr bwMode="auto">
              <a:xfrm>
                <a:off x="4776075" y="267996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67" name="TextBox 66">
                <a:extLst>
                  <a:ext uri="{FF2B5EF4-FFF2-40B4-BE49-F238E27FC236}">
                    <a16:creationId xmlns:a16="http://schemas.microsoft.com/office/drawing/2014/main" id="{F29DBBB9-4581-4027-8F74-5E7E6B9BB5EA}"/>
                  </a:ext>
                </a:extLst>
              </p:cNvPr>
              <p:cNvSpPr txBox="1"/>
              <p:nvPr/>
            </p:nvSpPr>
            <p:spPr bwMode="auto">
              <a:xfrm>
                <a:off x="4818132" y="26754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68" name="TextBox 67">
                <a:extLst>
                  <a:ext uri="{FF2B5EF4-FFF2-40B4-BE49-F238E27FC236}">
                    <a16:creationId xmlns:a16="http://schemas.microsoft.com/office/drawing/2014/main" id="{0E30B02D-024A-4164-967A-51B6E0D69237}"/>
                  </a:ext>
                </a:extLst>
              </p:cNvPr>
              <p:cNvSpPr txBox="1"/>
              <p:nvPr/>
            </p:nvSpPr>
            <p:spPr bwMode="auto">
              <a:xfrm>
                <a:off x="4839868" y="270690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69" name="TextBox 68">
                <a:extLst>
                  <a:ext uri="{FF2B5EF4-FFF2-40B4-BE49-F238E27FC236}">
                    <a16:creationId xmlns:a16="http://schemas.microsoft.com/office/drawing/2014/main" id="{96688E81-DE0D-45CE-965C-543EED6A2605}"/>
                  </a:ext>
                </a:extLst>
              </p:cNvPr>
              <p:cNvSpPr txBox="1"/>
              <p:nvPr/>
            </p:nvSpPr>
            <p:spPr bwMode="auto">
              <a:xfrm>
                <a:off x="5018741" y="278778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70" name="TextBox 69">
                <a:extLst>
                  <a:ext uri="{FF2B5EF4-FFF2-40B4-BE49-F238E27FC236}">
                    <a16:creationId xmlns:a16="http://schemas.microsoft.com/office/drawing/2014/main" id="{D84AC87E-74E6-4A83-BAB3-C0A831295D7E}"/>
                  </a:ext>
                </a:extLst>
              </p:cNvPr>
              <p:cNvSpPr txBox="1"/>
              <p:nvPr/>
            </p:nvSpPr>
            <p:spPr bwMode="auto">
              <a:xfrm>
                <a:off x="4878533" y="270690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71" name="TextBox 70">
                <a:extLst>
                  <a:ext uri="{FF2B5EF4-FFF2-40B4-BE49-F238E27FC236}">
                    <a16:creationId xmlns:a16="http://schemas.microsoft.com/office/drawing/2014/main" id="{506947BC-6622-4243-8D46-1CA011D2C12D}"/>
                  </a:ext>
                </a:extLst>
              </p:cNvPr>
              <p:cNvSpPr txBox="1"/>
              <p:nvPr/>
            </p:nvSpPr>
            <p:spPr bwMode="auto">
              <a:xfrm>
                <a:off x="5107951" y="278107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72" name="TextBox 71">
                <a:extLst>
                  <a:ext uri="{FF2B5EF4-FFF2-40B4-BE49-F238E27FC236}">
                    <a16:creationId xmlns:a16="http://schemas.microsoft.com/office/drawing/2014/main" id="{0DE0145A-17DF-467C-8E9F-271AE89CEAEB}"/>
                  </a:ext>
                </a:extLst>
              </p:cNvPr>
              <p:cNvSpPr txBox="1"/>
              <p:nvPr/>
            </p:nvSpPr>
            <p:spPr bwMode="auto">
              <a:xfrm>
                <a:off x="5133377" y="278107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73" name="TextBox 72">
                <a:extLst>
                  <a:ext uri="{FF2B5EF4-FFF2-40B4-BE49-F238E27FC236}">
                    <a16:creationId xmlns:a16="http://schemas.microsoft.com/office/drawing/2014/main" id="{4AC45BA9-9046-4F8A-883C-B1D8F04D5F07}"/>
                  </a:ext>
                </a:extLst>
              </p:cNvPr>
              <p:cNvSpPr txBox="1"/>
              <p:nvPr/>
            </p:nvSpPr>
            <p:spPr bwMode="auto">
              <a:xfrm>
                <a:off x="5190919" y="279112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74" name="TextBox 73">
                <a:extLst>
                  <a:ext uri="{FF2B5EF4-FFF2-40B4-BE49-F238E27FC236}">
                    <a16:creationId xmlns:a16="http://schemas.microsoft.com/office/drawing/2014/main" id="{46F92419-E43A-4236-873D-FB8A82EC8526}"/>
                  </a:ext>
                </a:extLst>
              </p:cNvPr>
              <p:cNvSpPr txBox="1"/>
              <p:nvPr/>
            </p:nvSpPr>
            <p:spPr bwMode="auto">
              <a:xfrm>
                <a:off x="5221019" y="279710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75" name="TextBox 74">
                <a:extLst>
                  <a:ext uri="{FF2B5EF4-FFF2-40B4-BE49-F238E27FC236}">
                    <a16:creationId xmlns:a16="http://schemas.microsoft.com/office/drawing/2014/main" id="{0BF4E2D3-034B-4AFC-8E29-A8BE7E997D01}"/>
                  </a:ext>
                </a:extLst>
              </p:cNvPr>
              <p:cNvSpPr txBox="1"/>
              <p:nvPr/>
            </p:nvSpPr>
            <p:spPr bwMode="auto">
              <a:xfrm>
                <a:off x="5243467" y="280692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76" name="TextBox 75">
                <a:extLst>
                  <a:ext uri="{FF2B5EF4-FFF2-40B4-BE49-F238E27FC236}">
                    <a16:creationId xmlns:a16="http://schemas.microsoft.com/office/drawing/2014/main" id="{737CC045-8E32-4F91-80E9-E144C53669F2}"/>
                  </a:ext>
                </a:extLst>
              </p:cNvPr>
              <p:cNvSpPr txBox="1"/>
              <p:nvPr/>
            </p:nvSpPr>
            <p:spPr bwMode="auto">
              <a:xfrm>
                <a:off x="5272379" y="284831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77" name="TextBox 76">
                <a:extLst>
                  <a:ext uri="{FF2B5EF4-FFF2-40B4-BE49-F238E27FC236}">
                    <a16:creationId xmlns:a16="http://schemas.microsoft.com/office/drawing/2014/main" id="{16C245E7-7101-4A1B-B9E5-B2C80238D273}"/>
                  </a:ext>
                </a:extLst>
              </p:cNvPr>
              <p:cNvSpPr txBox="1"/>
              <p:nvPr/>
            </p:nvSpPr>
            <p:spPr bwMode="auto">
              <a:xfrm>
                <a:off x="5301603" y="288292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78" name="TextBox 77">
                <a:extLst>
                  <a:ext uri="{FF2B5EF4-FFF2-40B4-BE49-F238E27FC236}">
                    <a16:creationId xmlns:a16="http://schemas.microsoft.com/office/drawing/2014/main" id="{91AA128E-21E1-45F3-BBD3-9A19061F517A}"/>
                  </a:ext>
                </a:extLst>
              </p:cNvPr>
              <p:cNvSpPr txBox="1"/>
              <p:nvPr/>
            </p:nvSpPr>
            <p:spPr bwMode="auto">
              <a:xfrm>
                <a:off x="5302537" y="295767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79" name="TextBox 78">
                <a:extLst>
                  <a:ext uri="{FF2B5EF4-FFF2-40B4-BE49-F238E27FC236}">
                    <a16:creationId xmlns:a16="http://schemas.microsoft.com/office/drawing/2014/main" id="{412056A4-3DC4-4DB6-AFBC-0848764011C9}"/>
                  </a:ext>
                </a:extLst>
              </p:cNvPr>
              <p:cNvSpPr txBox="1"/>
              <p:nvPr/>
            </p:nvSpPr>
            <p:spPr bwMode="auto">
              <a:xfrm>
                <a:off x="5324767" y="295706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80" name="TextBox 79">
                <a:extLst>
                  <a:ext uri="{FF2B5EF4-FFF2-40B4-BE49-F238E27FC236}">
                    <a16:creationId xmlns:a16="http://schemas.microsoft.com/office/drawing/2014/main" id="{20BF47A0-BD0C-455E-B12B-F0339ACBB6DC}"/>
                  </a:ext>
                </a:extLst>
              </p:cNvPr>
              <p:cNvSpPr txBox="1"/>
              <p:nvPr/>
            </p:nvSpPr>
            <p:spPr bwMode="auto">
              <a:xfrm>
                <a:off x="5340790" y="295706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81" name="TextBox 80">
                <a:extLst>
                  <a:ext uri="{FF2B5EF4-FFF2-40B4-BE49-F238E27FC236}">
                    <a16:creationId xmlns:a16="http://schemas.microsoft.com/office/drawing/2014/main" id="{0F46C127-2AEC-49A7-8BD6-802972F4BEBE}"/>
                  </a:ext>
                </a:extLst>
              </p:cNvPr>
              <p:cNvSpPr txBox="1"/>
              <p:nvPr/>
            </p:nvSpPr>
            <p:spPr bwMode="auto">
              <a:xfrm>
                <a:off x="5358547" y="295706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82" name="TextBox 81">
                <a:extLst>
                  <a:ext uri="{FF2B5EF4-FFF2-40B4-BE49-F238E27FC236}">
                    <a16:creationId xmlns:a16="http://schemas.microsoft.com/office/drawing/2014/main" id="{584EA69D-1F5E-4C4C-91A3-7CDC4B6EB1CB}"/>
                  </a:ext>
                </a:extLst>
              </p:cNvPr>
              <p:cNvSpPr txBox="1"/>
              <p:nvPr/>
            </p:nvSpPr>
            <p:spPr bwMode="auto">
              <a:xfrm>
                <a:off x="5445334" y="300929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83" name="TextBox 82">
                <a:extLst>
                  <a:ext uri="{FF2B5EF4-FFF2-40B4-BE49-F238E27FC236}">
                    <a16:creationId xmlns:a16="http://schemas.microsoft.com/office/drawing/2014/main" id="{6AEC0389-341C-4599-83B9-8E90E7578BE9}"/>
                  </a:ext>
                </a:extLst>
              </p:cNvPr>
              <p:cNvSpPr txBox="1"/>
              <p:nvPr/>
            </p:nvSpPr>
            <p:spPr bwMode="auto">
              <a:xfrm>
                <a:off x="5722658" y="3020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84" name="TextBox 83">
                <a:extLst>
                  <a:ext uri="{FF2B5EF4-FFF2-40B4-BE49-F238E27FC236}">
                    <a16:creationId xmlns:a16="http://schemas.microsoft.com/office/drawing/2014/main" id="{B344001B-CB53-4BF3-AF0F-1A0EE10A1C62}"/>
                  </a:ext>
                </a:extLst>
              </p:cNvPr>
              <p:cNvSpPr txBox="1"/>
              <p:nvPr/>
            </p:nvSpPr>
            <p:spPr bwMode="auto">
              <a:xfrm>
                <a:off x="5826785" y="3020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85" name="TextBox 84">
                <a:extLst>
                  <a:ext uri="{FF2B5EF4-FFF2-40B4-BE49-F238E27FC236}">
                    <a16:creationId xmlns:a16="http://schemas.microsoft.com/office/drawing/2014/main" id="{88663630-5344-4C6B-9CBC-4AF553B8FAD2}"/>
                  </a:ext>
                </a:extLst>
              </p:cNvPr>
              <p:cNvSpPr txBox="1"/>
              <p:nvPr/>
            </p:nvSpPr>
            <p:spPr bwMode="auto">
              <a:xfrm>
                <a:off x="5867515" y="3020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86" name="TextBox 85">
                <a:extLst>
                  <a:ext uri="{FF2B5EF4-FFF2-40B4-BE49-F238E27FC236}">
                    <a16:creationId xmlns:a16="http://schemas.microsoft.com/office/drawing/2014/main" id="{98375FE7-7EA5-40B4-B61A-9D68749F10C3}"/>
                  </a:ext>
                </a:extLst>
              </p:cNvPr>
              <p:cNvSpPr txBox="1"/>
              <p:nvPr/>
            </p:nvSpPr>
            <p:spPr bwMode="auto">
              <a:xfrm>
                <a:off x="5918374" y="3020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87" name="TextBox 86">
                <a:extLst>
                  <a:ext uri="{FF2B5EF4-FFF2-40B4-BE49-F238E27FC236}">
                    <a16:creationId xmlns:a16="http://schemas.microsoft.com/office/drawing/2014/main" id="{75589D3F-148F-40E5-AC0C-A134C431634C}"/>
                  </a:ext>
                </a:extLst>
              </p:cNvPr>
              <p:cNvSpPr txBox="1"/>
              <p:nvPr/>
            </p:nvSpPr>
            <p:spPr bwMode="auto">
              <a:xfrm>
                <a:off x="5941757" y="3020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88" name="TextBox 87">
                <a:extLst>
                  <a:ext uri="{FF2B5EF4-FFF2-40B4-BE49-F238E27FC236}">
                    <a16:creationId xmlns:a16="http://schemas.microsoft.com/office/drawing/2014/main" id="{2DC8B327-D238-40AD-81CD-7B5106F9E8B8}"/>
                  </a:ext>
                </a:extLst>
              </p:cNvPr>
              <p:cNvSpPr txBox="1"/>
              <p:nvPr/>
            </p:nvSpPr>
            <p:spPr bwMode="auto">
              <a:xfrm>
                <a:off x="5959915" y="3020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89" name="TextBox 88">
                <a:extLst>
                  <a:ext uri="{FF2B5EF4-FFF2-40B4-BE49-F238E27FC236}">
                    <a16:creationId xmlns:a16="http://schemas.microsoft.com/office/drawing/2014/main" id="{5999EA06-9E46-449F-8528-38BF3A7043C0}"/>
                  </a:ext>
                </a:extLst>
              </p:cNvPr>
              <p:cNvSpPr txBox="1"/>
              <p:nvPr/>
            </p:nvSpPr>
            <p:spPr bwMode="auto">
              <a:xfrm>
                <a:off x="6000514" y="31356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90" name="TextBox 89">
                <a:extLst>
                  <a:ext uri="{FF2B5EF4-FFF2-40B4-BE49-F238E27FC236}">
                    <a16:creationId xmlns:a16="http://schemas.microsoft.com/office/drawing/2014/main" id="{80330226-9568-4179-BC15-7AF54ED73C05}"/>
                  </a:ext>
                </a:extLst>
              </p:cNvPr>
              <p:cNvSpPr txBox="1"/>
              <p:nvPr/>
            </p:nvSpPr>
            <p:spPr bwMode="auto">
              <a:xfrm>
                <a:off x="6503492" y="31356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91" name="TextBox 90">
                <a:extLst>
                  <a:ext uri="{FF2B5EF4-FFF2-40B4-BE49-F238E27FC236}">
                    <a16:creationId xmlns:a16="http://schemas.microsoft.com/office/drawing/2014/main" id="{940F3BB4-6FCF-4F2D-B9D7-CA07375DD84E}"/>
                  </a:ext>
                </a:extLst>
              </p:cNvPr>
              <p:cNvSpPr txBox="1"/>
              <p:nvPr/>
            </p:nvSpPr>
            <p:spPr bwMode="auto">
              <a:xfrm>
                <a:off x="6531724" y="31356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92" name="TextBox 91">
                <a:extLst>
                  <a:ext uri="{FF2B5EF4-FFF2-40B4-BE49-F238E27FC236}">
                    <a16:creationId xmlns:a16="http://schemas.microsoft.com/office/drawing/2014/main" id="{87D03145-8AD1-4E91-B902-6B5CEFBF9242}"/>
                  </a:ext>
                </a:extLst>
              </p:cNvPr>
              <p:cNvSpPr txBox="1"/>
              <p:nvPr/>
            </p:nvSpPr>
            <p:spPr bwMode="auto">
              <a:xfrm>
                <a:off x="6555483" y="31356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93" name="TextBox 92">
                <a:extLst>
                  <a:ext uri="{FF2B5EF4-FFF2-40B4-BE49-F238E27FC236}">
                    <a16:creationId xmlns:a16="http://schemas.microsoft.com/office/drawing/2014/main" id="{16896CC5-BA65-4007-A818-452D76B9E433}"/>
                  </a:ext>
                </a:extLst>
              </p:cNvPr>
              <p:cNvSpPr txBox="1"/>
              <p:nvPr/>
            </p:nvSpPr>
            <p:spPr bwMode="auto">
              <a:xfrm>
                <a:off x="6574816" y="31356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94" name="TextBox 93">
                <a:extLst>
                  <a:ext uri="{FF2B5EF4-FFF2-40B4-BE49-F238E27FC236}">
                    <a16:creationId xmlns:a16="http://schemas.microsoft.com/office/drawing/2014/main" id="{DB69E98F-4268-458E-BEEA-02A573ED25B9}"/>
                  </a:ext>
                </a:extLst>
              </p:cNvPr>
              <p:cNvSpPr txBox="1"/>
              <p:nvPr/>
            </p:nvSpPr>
            <p:spPr bwMode="auto">
              <a:xfrm>
                <a:off x="7239143" y="31356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95" name="TextBox 94">
                <a:extLst>
                  <a:ext uri="{FF2B5EF4-FFF2-40B4-BE49-F238E27FC236}">
                    <a16:creationId xmlns:a16="http://schemas.microsoft.com/office/drawing/2014/main" id="{A139E9C5-43E9-4793-BA47-3A5A482C155D}"/>
                  </a:ext>
                </a:extLst>
              </p:cNvPr>
              <p:cNvSpPr txBox="1"/>
              <p:nvPr/>
            </p:nvSpPr>
            <p:spPr bwMode="auto">
              <a:xfrm>
                <a:off x="7262194" y="31356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96" name="TextBox 95">
                <a:extLst>
                  <a:ext uri="{FF2B5EF4-FFF2-40B4-BE49-F238E27FC236}">
                    <a16:creationId xmlns:a16="http://schemas.microsoft.com/office/drawing/2014/main" id="{9218F20F-679E-4383-80F9-E47E0E25396C}"/>
                  </a:ext>
                </a:extLst>
              </p:cNvPr>
              <p:cNvSpPr txBox="1"/>
              <p:nvPr/>
            </p:nvSpPr>
            <p:spPr bwMode="auto">
              <a:xfrm>
                <a:off x="2279810" y="214648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97" name="TextBox 96">
                <a:extLst>
                  <a:ext uri="{FF2B5EF4-FFF2-40B4-BE49-F238E27FC236}">
                    <a16:creationId xmlns:a16="http://schemas.microsoft.com/office/drawing/2014/main" id="{708D9A27-8A08-4400-8D72-9F84BB7A3518}"/>
                  </a:ext>
                </a:extLst>
              </p:cNvPr>
              <p:cNvSpPr txBox="1"/>
              <p:nvPr/>
            </p:nvSpPr>
            <p:spPr bwMode="auto">
              <a:xfrm>
                <a:off x="2388073" y="224800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98" name="TextBox 97">
                <a:extLst>
                  <a:ext uri="{FF2B5EF4-FFF2-40B4-BE49-F238E27FC236}">
                    <a16:creationId xmlns:a16="http://schemas.microsoft.com/office/drawing/2014/main" id="{4ECE7E95-4A69-4E2F-BCD2-0FAD7BE0776D}"/>
                  </a:ext>
                </a:extLst>
              </p:cNvPr>
              <p:cNvSpPr txBox="1"/>
              <p:nvPr/>
            </p:nvSpPr>
            <p:spPr bwMode="auto">
              <a:xfrm>
                <a:off x="2737010" y="236834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99" name="TextBox 98">
                <a:extLst>
                  <a:ext uri="{FF2B5EF4-FFF2-40B4-BE49-F238E27FC236}">
                    <a16:creationId xmlns:a16="http://schemas.microsoft.com/office/drawing/2014/main" id="{BB4E0F9D-BE02-4ED2-BCB7-84A48B748970}"/>
                  </a:ext>
                </a:extLst>
              </p:cNvPr>
              <p:cNvSpPr txBox="1"/>
              <p:nvPr/>
            </p:nvSpPr>
            <p:spPr bwMode="auto">
              <a:xfrm>
                <a:off x="3044696" y="248943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00" name="TextBox 99">
                <a:extLst>
                  <a:ext uri="{FF2B5EF4-FFF2-40B4-BE49-F238E27FC236}">
                    <a16:creationId xmlns:a16="http://schemas.microsoft.com/office/drawing/2014/main" id="{028FB527-0C46-4B68-A3A6-FDE4F805C28A}"/>
                  </a:ext>
                </a:extLst>
              </p:cNvPr>
              <p:cNvSpPr txBox="1"/>
              <p:nvPr/>
            </p:nvSpPr>
            <p:spPr bwMode="auto">
              <a:xfrm>
                <a:off x="3669979" y="271119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01" name="TextBox 100">
                <a:extLst>
                  <a:ext uri="{FF2B5EF4-FFF2-40B4-BE49-F238E27FC236}">
                    <a16:creationId xmlns:a16="http://schemas.microsoft.com/office/drawing/2014/main" id="{283DBB2F-40D4-4243-B234-0378C78DAF26}"/>
                  </a:ext>
                </a:extLst>
              </p:cNvPr>
              <p:cNvSpPr txBox="1"/>
              <p:nvPr/>
            </p:nvSpPr>
            <p:spPr bwMode="auto">
              <a:xfrm>
                <a:off x="3941967" y="277578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02" name="TextBox 101">
                <a:extLst>
                  <a:ext uri="{FF2B5EF4-FFF2-40B4-BE49-F238E27FC236}">
                    <a16:creationId xmlns:a16="http://schemas.microsoft.com/office/drawing/2014/main" id="{B99C4047-C8FB-44BA-B76D-62820912226F}"/>
                  </a:ext>
                </a:extLst>
              </p:cNvPr>
              <p:cNvSpPr txBox="1"/>
              <p:nvPr/>
            </p:nvSpPr>
            <p:spPr bwMode="auto">
              <a:xfrm>
                <a:off x="3977779" y="277578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03" name="TextBox 102">
                <a:extLst>
                  <a:ext uri="{FF2B5EF4-FFF2-40B4-BE49-F238E27FC236}">
                    <a16:creationId xmlns:a16="http://schemas.microsoft.com/office/drawing/2014/main" id="{37D43832-DF5F-4E96-9F4A-57FF88CF7AD8}"/>
                  </a:ext>
                </a:extLst>
              </p:cNvPr>
              <p:cNvSpPr txBox="1"/>
              <p:nvPr/>
            </p:nvSpPr>
            <p:spPr bwMode="auto">
              <a:xfrm>
                <a:off x="4013590" y="280390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04" name="TextBox 103">
                <a:extLst>
                  <a:ext uri="{FF2B5EF4-FFF2-40B4-BE49-F238E27FC236}">
                    <a16:creationId xmlns:a16="http://schemas.microsoft.com/office/drawing/2014/main" id="{407914A7-55B7-4C29-A781-7477840FDD42}"/>
                  </a:ext>
                </a:extLst>
              </p:cNvPr>
              <p:cNvSpPr txBox="1"/>
              <p:nvPr/>
            </p:nvSpPr>
            <p:spPr bwMode="auto">
              <a:xfrm>
                <a:off x="4024935" y="28560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05" name="TextBox 104">
                <a:extLst>
                  <a:ext uri="{FF2B5EF4-FFF2-40B4-BE49-F238E27FC236}">
                    <a16:creationId xmlns:a16="http://schemas.microsoft.com/office/drawing/2014/main" id="{7215C4F0-6378-4644-A2FC-94E2FBAAEEF7}"/>
                  </a:ext>
                </a:extLst>
              </p:cNvPr>
              <p:cNvSpPr txBox="1"/>
              <p:nvPr/>
            </p:nvSpPr>
            <p:spPr bwMode="auto">
              <a:xfrm>
                <a:off x="4041822" y="28560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06" name="TextBox 105">
                <a:extLst>
                  <a:ext uri="{FF2B5EF4-FFF2-40B4-BE49-F238E27FC236}">
                    <a16:creationId xmlns:a16="http://schemas.microsoft.com/office/drawing/2014/main" id="{AA6074A9-45BB-4BF0-8C29-8A4A7698CAC7}"/>
                  </a:ext>
                </a:extLst>
              </p:cNvPr>
              <p:cNvSpPr txBox="1"/>
              <p:nvPr/>
            </p:nvSpPr>
            <p:spPr bwMode="auto">
              <a:xfrm>
                <a:off x="4163465" y="289552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07" name="TextBox 106">
                <a:extLst>
                  <a:ext uri="{FF2B5EF4-FFF2-40B4-BE49-F238E27FC236}">
                    <a16:creationId xmlns:a16="http://schemas.microsoft.com/office/drawing/2014/main" id="{6137387F-655F-4D95-A107-CACFD0431B05}"/>
                  </a:ext>
                </a:extLst>
              </p:cNvPr>
              <p:cNvSpPr txBox="1"/>
              <p:nvPr/>
            </p:nvSpPr>
            <p:spPr bwMode="auto">
              <a:xfrm>
                <a:off x="4193030" y="289552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08" name="TextBox 107">
                <a:extLst>
                  <a:ext uri="{FF2B5EF4-FFF2-40B4-BE49-F238E27FC236}">
                    <a16:creationId xmlns:a16="http://schemas.microsoft.com/office/drawing/2014/main" id="{2AB1759F-3C67-4BDB-A672-51FA627D938A}"/>
                  </a:ext>
                </a:extLst>
              </p:cNvPr>
              <p:cNvSpPr txBox="1"/>
              <p:nvPr/>
            </p:nvSpPr>
            <p:spPr bwMode="auto">
              <a:xfrm>
                <a:off x="4287223" y="289552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09" name="TextBox 108">
                <a:extLst>
                  <a:ext uri="{FF2B5EF4-FFF2-40B4-BE49-F238E27FC236}">
                    <a16:creationId xmlns:a16="http://schemas.microsoft.com/office/drawing/2014/main" id="{651C9939-F697-44E1-B422-6E2C07A372F0}"/>
                  </a:ext>
                </a:extLst>
              </p:cNvPr>
              <p:cNvSpPr txBox="1"/>
              <p:nvPr/>
            </p:nvSpPr>
            <p:spPr bwMode="auto">
              <a:xfrm>
                <a:off x="4552396" y="294833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10" name="TextBox 109">
                <a:extLst>
                  <a:ext uri="{FF2B5EF4-FFF2-40B4-BE49-F238E27FC236}">
                    <a16:creationId xmlns:a16="http://schemas.microsoft.com/office/drawing/2014/main" id="{E52C625D-2F81-486B-8A11-A9949B9D8250}"/>
                  </a:ext>
                </a:extLst>
              </p:cNvPr>
              <p:cNvSpPr txBox="1"/>
              <p:nvPr/>
            </p:nvSpPr>
            <p:spPr bwMode="auto">
              <a:xfrm>
                <a:off x="4592995" y="294833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11" name="TextBox 110">
                <a:extLst>
                  <a:ext uri="{FF2B5EF4-FFF2-40B4-BE49-F238E27FC236}">
                    <a16:creationId xmlns:a16="http://schemas.microsoft.com/office/drawing/2014/main" id="{C8A7F8AD-B402-4D67-9215-7B50E8EE731C}"/>
                  </a:ext>
                </a:extLst>
              </p:cNvPr>
              <p:cNvSpPr txBox="1"/>
              <p:nvPr/>
            </p:nvSpPr>
            <p:spPr bwMode="auto">
              <a:xfrm>
                <a:off x="4623162" y="2965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12" name="TextBox 111">
                <a:extLst>
                  <a:ext uri="{FF2B5EF4-FFF2-40B4-BE49-F238E27FC236}">
                    <a16:creationId xmlns:a16="http://schemas.microsoft.com/office/drawing/2014/main" id="{9BC72BCC-44EC-4120-91F2-296BC9291571}"/>
                  </a:ext>
                </a:extLst>
              </p:cNvPr>
              <p:cNvSpPr txBox="1"/>
              <p:nvPr/>
            </p:nvSpPr>
            <p:spPr bwMode="auto">
              <a:xfrm>
                <a:off x="4652011" y="297688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13" name="TextBox 112">
                <a:extLst>
                  <a:ext uri="{FF2B5EF4-FFF2-40B4-BE49-F238E27FC236}">
                    <a16:creationId xmlns:a16="http://schemas.microsoft.com/office/drawing/2014/main" id="{C10971BA-889A-4F0F-A79D-7767B6C1E996}"/>
                  </a:ext>
                </a:extLst>
              </p:cNvPr>
              <p:cNvSpPr txBox="1"/>
              <p:nvPr/>
            </p:nvSpPr>
            <p:spPr bwMode="auto">
              <a:xfrm>
                <a:off x="4653097" y="300619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14" name="TextBox 113">
                <a:extLst>
                  <a:ext uri="{FF2B5EF4-FFF2-40B4-BE49-F238E27FC236}">
                    <a16:creationId xmlns:a16="http://schemas.microsoft.com/office/drawing/2014/main" id="{4DA6E1C9-EDC6-4265-95AF-F70A5F3BC834}"/>
                  </a:ext>
                </a:extLst>
              </p:cNvPr>
              <p:cNvSpPr txBox="1"/>
              <p:nvPr/>
            </p:nvSpPr>
            <p:spPr bwMode="auto">
              <a:xfrm>
                <a:off x="4693411" y="303450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15" name="TextBox 114">
                <a:extLst>
                  <a:ext uri="{FF2B5EF4-FFF2-40B4-BE49-F238E27FC236}">
                    <a16:creationId xmlns:a16="http://schemas.microsoft.com/office/drawing/2014/main" id="{212BE105-DD57-4F08-884D-27C79599B74F}"/>
                  </a:ext>
                </a:extLst>
              </p:cNvPr>
              <p:cNvSpPr txBox="1"/>
              <p:nvPr/>
            </p:nvSpPr>
            <p:spPr bwMode="auto">
              <a:xfrm>
                <a:off x="4722337" y="304011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16" name="TextBox 115">
                <a:extLst>
                  <a:ext uri="{FF2B5EF4-FFF2-40B4-BE49-F238E27FC236}">
                    <a16:creationId xmlns:a16="http://schemas.microsoft.com/office/drawing/2014/main" id="{E10745DD-7C98-464B-9A46-6732D1EE5BB2}"/>
                  </a:ext>
                </a:extLst>
              </p:cNvPr>
              <p:cNvSpPr txBox="1"/>
              <p:nvPr/>
            </p:nvSpPr>
            <p:spPr bwMode="auto">
              <a:xfrm>
                <a:off x="4774585" y="305610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17" name="TextBox 116">
                <a:extLst>
                  <a:ext uri="{FF2B5EF4-FFF2-40B4-BE49-F238E27FC236}">
                    <a16:creationId xmlns:a16="http://schemas.microsoft.com/office/drawing/2014/main" id="{3070C6FE-001D-42C6-BE8B-C0AFD7191F0C}"/>
                  </a:ext>
                </a:extLst>
              </p:cNvPr>
              <p:cNvSpPr txBox="1"/>
              <p:nvPr/>
            </p:nvSpPr>
            <p:spPr bwMode="auto">
              <a:xfrm>
                <a:off x="4906587" y="31038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18" name="TextBox 117">
                <a:extLst>
                  <a:ext uri="{FF2B5EF4-FFF2-40B4-BE49-F238E27FC236}">
                    <a16:creationId xmlns:a16="http://schemas.microsoft.com/office/drawing/2014/main" id="{B9976290-F7B3-478F-84BD-5E17F23325F6}"/>
                  </a:ext>
                </a:extLst>
              </p:cNvPr>
              <p:cNvSpPr txBox="1"/>
              <p:nvPr/>
            </p:nvSpPr>
            <p:spPr bwMode="auto">
              <a:xfrm>
                <a:off x="5184693" y="317371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19" name="TextBox 118">
                <a:extLst>
                  <a:ext uri="{FF2B5EF4-FFF2-40B4-BE49-F238E27FC236}">
                    <a16:creationId xmlns:a16="http://schemas.microsoft.com/office/drawing/2014/main" id="{0BDA3A05-E590-4B72-9C53-2C6AF55B82E0}"/>
                  </a:ext>
                </a:extLst>
              </p:cNvPr>
              <p:cNvSpPr txBox="1"/>
              <p:nvPr/>
            </p:nvSpPr>
            <p:spPr bwMode="auto">
              <a:xfrm>
                <a:off x="5236169" y="321958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20" name="TextBox 119">
                <a:extLst>
                  <a:ext uri="{FF2B5EF4-FFF2-40B4-BE49-F238E27FC236}">
                    <a16:creationId xmlns:a16="http://schemas.microsoft.com/office/drawing/2014/main" id="{D2AAC6A1-D65E-473B-B273-C1B581E71E52}"/>
                  </a:ext>
                </a:extLst>
              </p:cNvPr>
              <p:cNvSpPr txBox="1"/>
              <p:nvPr/>
            </p:nvSpPr>
            <p:spPr bwMode="auto">
              <a:xfrm>
                <a:off x="5264764" y="322097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21" name="TextBox 120">
                <a:extLst>
                  <a:ext uri="{FF2B5EF4-FFF2-40B4-BE49-F238E27FC236}">
                    <a16:creationId xmlns:a16="http://schemas.microsoft.com/office/drawing/2014/main" id="{D4D0AC86-9523-49CE-BE3A-597BAC1AAA44}"/>
                  </a:ext>
                </a:extLst>
              </p:cNvPr>
              <p:cNvSpPr txBox="1"/>
              <p:nvPr/>
            </p:nvSpPr>
            <p:spPr bwMode="auto">
              <a:xfrm>
                <a:off x="5327217" y="326888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22" name="TextBox 121">
                <a:extLst>
                  <a:ext uri="{FF2B5EF4-FFF2-40B4-BE49-F238E27FC236}">
                    <a16:creationId xmlns:a16="http://schemas.microsoft.com/office/drawing/2014/main" id="{5E16387A-A5DC-4961-94D1-7CB674FD53E3}"/>
                  </a:ext>
                </a:extLst>
              </p:cNvPr>
              <p:cNvSpPr txBox="1"/>
              <p:nvPr/>
            </p:nvSpPr>
            <p:spPr bwMode="auto">
              <a:xfrm>
                <a:off x="5361472" y="327458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23" name="TextBox 122">
                <a:extLst>
                  <a:ext uri="{FF2B5EF4-FFF2-40B4-BE49-F238E27FC236}">
                    <a16:creationId xmlns:a16="http://schemas.microsoft.com/office/drawing/2014/main" id="{6EDBF450-45DC-4FD3-9036-0A88DD79E5BC}"/>
                  </a:ext>
                </a:extLst>
              </p:cNvPr>
              <p:cNvSpPr txBox="1"/>
              <p:nvPr/>
            </p:nvSpPr>
            <p:spPr bwMode="auto">
              <a:xfrm>
                <a:off x="5685961" y="34064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24" name="TextBox 123">
                <a:extLst>
                  <a:ext uri="{FF2B5EF4-FFF2-40B4-BE49-F238E27FC236}">
                    <a16:creationId xmlns:a16="http://schemas.microsoft.com/office/drawing/2014/main" id="{9034BCE9-BB39-49DD-9A7A-E5847CDD478A}"/>
                  </a:ext>
                </a:extLst>
              </p:cNvPr>
              <p:cNvSpPr txBox="1"/>
              <p:nvPr/>
            </p:nvSpPr>
            <p:spPr bwMode="auto">
              <a:xfrm>
                <a:off x="5852641" y="34064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25" name="TextBox 124">
                <a:extLst>
                  <a:ext uri="{FF2B5EF4-FFF2-40B4-BE49-F238E27FC236}">
                    <a16:creationId xmlns:a16="http://schemas.microsoft.com/office/drawing/2014/main" id="{AE10EC8A-717A-45FD-8CE7-880C54C4D4E2}"/>
                  </a:ext>
                </a:extLst>
              </p:cNvPr>
              <p:cNvSpPr txBox="1"/>
              <p:nvPr/>
            </p:nvSpPr>
            <p:spPr bwMode="auto">
              <a:xfrm>
                <a:off x="5900738" y="34064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26" name="TextBox 125">
                <a:extLst>
                  <a:ext uri="{FF2B5EF4-FFF2-40B4-BE49-F238E27FC236}">
                    <a16:creationId xmlns:a16="http://schemas.microsoft.com/office/drawing/2014/main" id="{773F0517-F5D6-40E8-8D5A-D55E7909C1EA}"/>
                  </a:ext>
                </a:extLst>
              </p:cNvPr>
              <p:cNvSpPr txBox="1"/>
              <p:nvPr/>
            </p:nvSpPr>
            <p:spPr bwMode="auto">
              <a:xfrm>
                <a:off x="5941337" y="34064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27" name="TextBox 126">
                <a:extLst>
                  <a:ext uri="{FF2B5EF4-FFF2-40B4-BE49-F238E27FC236}">
                    <a16:creationId xmlns:a16="http://schemas.microsoft.com/office/drawing/2014/main" id="{5328EAEC-D4EC-4288-9D30-A67DC5D8883A}"/>
                  </a:ext>
                </a:extLst>
              </p:cNvPr>
              <p:cNvSpPr txBox="1"/>
              <p:nvPr/>
            </p:nvSpPr>
            <p:spPr bwMode="auto">
              <a:xfrm>
                <a:off x="5976260" y="34064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28" name="TextBox 127">
                <a:extLst>
                  <a:ext uri="{FF2B5EF4-FFF2-40B4-BE49-F238E27FC236}">
                    <a16:creationId xmlns:a16="http://schemas.microsoft.com/office/drawing/2014/main" id="{3EBD8B4B-5B1E-40F1-AB69-93D80188D288}"/>
                  </a:ext>
                </a:extLst>
              </p:cNvPr>
              <p:cNvSpPr txBox="1"/>
              <p:nvPr/>
            </p:nvSpPr>
            <p:spPr bwMode="auto">
              <a:xfrm>
                <a:off x="6023477" y="34064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29" name="TextBox 128">
                <a:extLst>
                  <a:ext uri="{FF2B5EF4-FFF2-40B4-BE49-F238E27FC236}">
                    <a16:creationId xmlns:a16="http://schemas.microsoft.com/office/drawing/2014/main" id="{3781AD81-8096-4C89-9E84-7BD495062494}"/>
                  </a:ext>
                </a:extLst>
              </p:cNvPr>
              <p:cNvSpPr txBox="1"/>
              <p:nvPr/>
            </p:nvSpPr>
            <p:spPr bwMode="auto">
              <a:xfrm>
                <a:off x="6092750" y="34064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30" name="TextBox 129">
                <a:extLst>
                  <a:ext uri="{FF2B5EF4-FFF2-40B4-BE49-F238E27FC236}">
                    <a16:creationId xmlns:a16="http://schemas.microsoft.com/office/drawing/2014/main" id="{E06F91BE-2032-4873-B7D1-7DCA9787908A}"/>
                  </a:ext>
                </a:extLst>
              </p:cNvPr>
              <p:cNvSpPr txBox="1"/>
              <p:nvPr/>
            </p:nvSpPr>
            <p:spPr bwMode="auto">
              <a:xfrm>
                <a:off x="6472015" y="340806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31" name="TextBox 130">
                <a:extLst>
                  <a:ext uri="{FF2B5EF4-FFF2-40B4-BE49-F238E27FC236}">
                    <a16:creationId xmlns:a16="http://schemas.microsoft.com/office/drawing/2014/main" id="{E15FE754-183C-4360-AAC7-FE46FB5EFBDF}"/>
                  </a:ext>
                </a:extLst>
              </p:cNvPr>
              <p:cNvSpPr txBox="1"/>
              <p:nvPr/>
            </p:nvSpPr>
            <p:spPr bwMode="auto">
              <a:xfrm>
                <a:off x="6582525" y="340806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32" name="TextBox 131">
                <a:extLst>
                  <a:ext uri="{FF2B5EF4-FFF2-40B4-BE49-F238E27FC236}">
                    <a16:creationId xmlns:a16="http://schemas.microsoft.com/office/drawing/2014/main" id="{D03C9436-B06A-4D38-A951-F20AA59DFC27}"/>
                  </a:ext>
                </a:extLst>
              </p:cNvPr>
              <p:cNvSpPr txBox="1"/>
              <p:nvPr/>
            </p:nvSpPr>
            <p:spPr bwMode="auto">
              <a:xfrm>
                <a:off x="7131751" y="340806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33" name="TextBox 132">
                <a:extLst>
                  <a:ext uri="{FF2B5EF4-FFF2-40B4-BE49-F238E27FC236}">
                    <a16:creationId xmlns:a16="http://schemas.microsoft.com/office/drawing/2014/main" id="{28EB0E1A-3320-44B4-87D1-1A0695158FC0}"/>
                  </a:ext>
                </a:extLst>
              </p:cNvPr>
              <p:cNvSpPr txBox="1"/>
              <p:nvPr/>
            </p:nvSpPr>
            <p:spPr bwMode="auto">
              <a:xfrm>
                <a:off x="7239947" y="340828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34" name="TextBox 133">
                <a:extLst>
                  <a:ext uri="{FF2B5EF4-FFF2-40B4-BE49-F238E27FC236}">
                    <a16:creationId xmlns:a16="http://schemas.microsoft.com/office/drawing/2014/main" id="{CFBDD008-ED98-4928-8488-B9026AFFFC45}"/>
                  </a:ext>
                </a:extLst>
              </p:cNvPr>
              <p:cNvSpPr txBox="1"/>
              <p:nvPr/>
            </p:nvSpPr>
            <p:spPr bwMode="auto">
              <a:xfrm>
                <a:off x="7320205" y="340828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35" name="TextBox 134">
                <a:extLst>
                  <a:ext uri="{FF2B5EF4-FFF2-40B4-BE49-F238E27FC236}">
                    <a16:creationId xmlns:a16="http://schemas.microsoft.com/office/drawing/2014/main" id="{15DC86D9-9811-4D49-8F63-54D7D762B8D4}"/>
                  </a:ext>
                </a:extLst>
              </p:cNvPr>
              <p:cNvSpPr txBox="1"/>
              <p:nvPr/>
            </p:nvSpPr>
            <p:spPr bwMode="auto">
              <a:xfrm>
                <a:off x="7365991" y="340650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3" name="TextBox 2">
                <a:extLst>
                  <a:ext uri="{FF2B5EF4-FFF2-40B4-BE49-F238E27FC236}">
                    <a16:creationId xmlns:a16="http://schemas.microsoft.com/office/drawing/2014/main" id="{8F0E9429-0EE1-46A8-B488-6702A1171646}"/>
                  </a:ext>
                </a:extLst>
              </p:cNvPr>
              <p:cNvSpPr txBox="1"/>
              <p:nvPr/>
            </p:nvSpPr>
            <p:spPr bwMode="auto">
              <a:xfrm>
                <a:off x="4125731" y="2249178"/>
                <a:ext cx="842823"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74.6%</a:t>
                </a:r>
              </a:p>
            </p:txBody>
          </p:sp>
          <p:sp>
            <p:nvSpPr>
              <p:cNvPr id="136" name="TextBox 135">
                <a:extLst>
                  <a:ext uri="{FF2B5EF4-FFF2-40B4-BE49-F238E27FC236}">
                    <a16:creationId xmlns:a16="http://schemas.microsoft.com/office/drawing/2014/main" id="{ED88B130-E046-4CFA-A2C9-7EDE94929762}"/>
                  </a:ext>
                </a:extLst>
              </p:cNvPr>
              <p:cNvSpPr txBox="1"/>
              <p:nvPr/>
            </p:nvSpPr>
            <p:spPr bwMode="auto">
              <a:xfrm>
                <a:off x="5396454" y="2735562"/>
                <a:ext cx="842823"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60.6%</a:t>
                </a:r>
              </a:p>
            </p:txBody>
          </p:sp>
          <p:sp>
            <p:nvSpPr>
              <p:cNvPr id="137" name="TextBox 136">
                <a:extLst>
                  <a:ext uri="{FF2B5EF4-FFF2-40B4-BE49-F238E27FC236}">
                    <a16:creationId xmlns:a16="http://schemas.microsoft.com/office/drawing/2014/main" id="{347ED499-2B77-479E-BE77-486592444A1B}"/>
                  </a:ext>
                </a:extLst>
              </p:cNvPr>
              <p:cNvSpPr txBox="1"/>
              <p:nvPr/>
            </p:nvSpPr>
            <p:spPr bwMode="auto">
              <a:xfrm>
                <a:off x="3359274" y="2970361"/>
                <a:ext cx="842823"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61.0%</a:t>
                </a:r>
              </a:p>
            </p:txBody>
          </p:sp>
          <p:sp>
            <p:nvSpPr>
              <p:cNvPr id="138" name="TextBox 137">
                <a:extLst>
                  <a:ext uri="{FF2B5EF4-FFF2-40B4-BE49-F238E27FC236}">
                    <a16:creationId xmlns:a16="http://schemas.microsoft.com/office/drawing/2014/main" id="{D6A5BC05-0B86-47BE-9286-57B502C5B04F}"/>
                  </a:ext>
                </a:extLst>
              </p:cNvPr>
              <p:cNvSpPr txBox="1"/>
              <p:nvPr/>
            </p:nvSpPr>
            <p:spPr bwMode="auto">
              <a:xfrm>
                <a:off x="4626910" y="3419662"/>
                <a:ext cx="842823"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48.2%</a:t>
                </a:r>
              </a:p>
            </p:txBody>
          </p:sp>
          <p:sp>
            <p:nvSpPr>
              <p:cNvPr id="174" name="TextBox 173">
                <a:extLst>
                  <a:ext uri="{FF2B5EF4-FFF2-40B4-BE49-F238E27FC236}">
                    <a16:creationId xmlns:a16="http://schemas.microsoft.com/office/drawing/2014/main" id="{CCD11204-1FC7-4D06-8CB9-23FF8D8979E4}"/>
                  </a:ext>
                </a:extLst>
              </p:cNvPr>
              <p:cNvSpPr txBox="1"/>
              <p:nvPr/>
            </p:nvSpPr>
            <p:spPr bwMode="auto">
              <a:xfrm>
                <a:off x="4693233" y="264490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176" name="TextBox 175">
                <a:extLst>
                  <a:ext uri="{FF2B5EF4-FFF2-40B4-BE49-F238E27FC236}">
                    <a16:creationId xmlns:a16="http://schemas.microsoft.com/office/drawing/2014/main" id="{AAED4D01-2287-414F-8ABB-218A782DC30D}"/>
                  </a:ext>
                </a:extLst>
              </p:cNvPr>
              <p:cNvSpPr txBox="1"/>
              <p:nvPr/>
            </p:nvSpPr>
            <p:spPr bwMode="auto">
              <a:xfrm>
                <a:off x="4703274" y="266114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177" name="TextBox 176">
                <a:extLst>
                  <a:ext uri="{FF2B5EF4-FFF2-40B4-BE49-F238E27FC236}">
                    <a16:creationId xmlns:a16="http://schemas.microsoft.com/office/drawing/2014/main" id="{E0A19CF9-D7F8-4A8C-8D3B-5101CE5D7DA7}"/>
                  </a:ext>
                </a:extLst>
              </p:cNvPr>
              <p:cNvSpPr txBox="1"/>
              <p:nvPr/>
            </p:nvSpPr>
            <p:spPr bwMode="auto">
              <a:xfrm>
                <a:off x="4683425" y="262733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178" name="TextBox 177">
                <a:extLst>
                  <a:ext uri="{FF2B5EF4-FFF2-40B4-BE49-F238E27FC236}">
                    <a16:creationId xmlns:a16="http://schemas.microsoft.com/office/drawing/2014/main" id="{2A29BFAA-89FE-4510-A848-AFDB357F6699}"/>
                  </a:ext>
                </a:extLst>
              </p:cNvPr>
              <p:cNvSpPr txBox="1"/>
              <p:nvPr/>
            </p:nvSpPr>
            <p:spPr bwMode="auto">
              <a:xfrm>
                <a:off x="5033422" y="278944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179" name="TextBox 178">
                <a:extLst>
                  <a:ext uri="{FF2B5EF4-FFF2-40B4-BE49-F238E27FC236}">
                    <a16:creationId xmlns:a16="http://schemas.microsoft.com/office/drawing/2014/main" id="{6248B10C-2D48-41F4-ACFC-E9C5F418F35F}"/>
                  </a:ext>
                </a:extLst>
              </p:cNvPr>
              <p:cNvSpPr txBox="1"/>
              <p:nvPr/>
            </p:nvSpPr>
            <p:spPr bwMode="auto">
              <a:xfrm>
                <a:off x="6627815" y="313007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180" name="TextBox 179">
                <a:extLst>
                  <a:ext uri="{FF2B5EF4-FFF2-40B4-BE49-F238E27FC236}">
                    <a16:creationId xmlns:a16="http://schemas.microsoft.com/office/drawing/2014/main" id="{C3E10C04-9545-4596-9D44-FA5B41990EE9}"/>
                  </a:ext>
                </a:extLst>
              </p:cNvPr>
              <p:cNvSpPr txBox="1"/>
              <p:nvPr/>
            </p:nvSpPr>
            <p:spPr bwMode="auto">
              <a:xfrm>
                <a:off x="6613327" y="312897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181" name="TextBox 180">
                <a:extLst>
                  <a:ext uri="{FF2B5EF4-FFF2-40B4-BE49-F238E27FC236}">
                    <a16:creationId xmlns:a16="http://schemas.microsoft.com/office/drawing/2014/main" id="{0C705D6B-7EBD-4615-8C57-E1C7E92679BB}"/>
                  </a:ext>
                </a:extLst>
              </p:cNvPr>
              <p:cNvSpPr txBox="1"/>
              <p:nvPr/>
            </p:nvSpPr>
            <p:spPr bwMode="auto">
              <a:xfrm>
                <a:off x="7226341" y="313387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t>
                </a:r>
              </a:p>
            </p:txBody>
          </p:sp>
          <p:sp>
            <p:nvSpPr>
              <p:cNvPr id="182" name="TextBox 181">
                <a:extLst>
                  <a:ext uri="{FF2B5EF4-FFF2-40B4-BE49-F238E27FC236}">
                    <a16:creationId xmlns:a16="http://schemas.microsoft.com/office/drawing/2014/main" id="{3E9B54D3-04B6-421A-BB7D-19C9A191748C}"/>
                  </a:ext>
                </a:extLst>
              </p:cNvPr>
              <p:cNvSpPr txBox="1"/>
              <p:nvPr/>
            </p:nvSpPr>
            <p:spPr bwMode="auto">
              <a:xfrm>
                <a:off x="5930593" y="340679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83" name="TextBox 182">
                <a:extLst>
                  <a:ext uri="{FF2B5EF4-FFF2-40B4-BE49-F238E27FC236}">
                    <a16:creationId xmlns:a16="http://schemas.microsoft.com/office/drawing/2014/main" id="{E0EC27CD-3B4F-435B-8A89-38567FECE62B}"/>
                  </a:ext>
                </a:extLst>
              </p:cNvPr>
              <p:cNvSpPr txBox="1"/>
              <p:nvPr/>
            </p:nvSpPr>
            <p:spPr bwMode="auto">
              <a:xfrm>
                <a:off x="5949902" y="340806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84" name="TextBox 183">
                <a:extLst>
                  <a:ext uri="{FF2B5EF4-FFF2-40B4-BE49-F238E27FC236}">
                    <a16:creationId xmlns:a16="http://schemas.microsoft.com/office/drawing/2014/main" id="{85EC9A8D-6561-4456-BC64-A94D9751A0EE}"/>
                  </a:ext>
                </a:extLst>
              </p:cNvPr>
              <p:cNvSpPr txBox="1"/>
              <p:nvPr/>
            </p:nvSpPr>
            <p:spPr bwMode="auto">
              <a:xfrm>
                <a:off x="5307722" y="325243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sp>
            <p:nvSpPr>
              <p:cNvPr id="185" name="TextBox 184">
                <a:extLst>
                  <a:ext uri="{FF2B5EF4-FFF2-40B4-BE49-F238E27FC236}">
                    <a16:creationId xmlns:a16="http://schemas.microsoft.com/office/drawing/2014/main" id="{0F789CC7-53B0-4DB3-885E-783364C34923}"/>
                  </a:ext>
                </a:extLst>
              </p:cNvPr>
              <p:cNvSpPr txBox="1"/>
              <p:nvPr/>
            </p:nvSpPr>
            <p:spPr bwMode="auto">
              <a:xfrm>
                <a:off x="3130294" y="25419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a:t>
                </a:r>
              </a:p>
            </p:txBody>
          </p:sp>
        </p:grpSp>
      </p:grpSp>
      <p:sp>
        <p:nvSpPr>
          <p:cNvPr id="208" name="TextBox 6">
            <a:extLst>
              <a:ext uri="{FF2B5EF4-FFF2-40B4-BE49-F238E27FC236}">
                <a16:creationId xmlns:a16="http://schemas.microsoft.com/office/drawing/2014/main" id="{F60050D3-5611-4E7E-A2AC-E0306ADD550A}"/>
              </a:ext>
            </a:extLst>
          </p:cNvPr>
          <p:cNvSpPr txBox="1">
            <a:spLocks noChangeArrowheads="1"/>
          </p:cNvSpPr>
          <p:nvPr/>
        </p:nvSpPr>
        <p:spPr bwMode="auto">
          <a:xfrm>
            <a:off x="1221118" y="1828109"/>
            <a:ext cx="49936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171"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DFS, Stage II-IIIA, PD-L1 TC ≥1%</a:t>
            </a:r>
          </a:p>
          <a:p>
            <a:pPr marL="0" marR="0" lvl="0" indent="0" algn="ctr" defTabSz="914171"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(Primary Endpoint; n = 476)</a:t>
            </a:r>
          </a:p>
        </p:txBody>
      </p:sp>
      <p:graphicFrame>
        <p:nvGraphicFramePr>
          <p:cNvPr id="9" name="Table 6">
            <a:extLst>
              <a:ext uri="{FF2B5EF4-FFF2-40B4-BE49-F238E27FC236}">
                <a16:creationId xmlns:a16="http://schemas.microsoft.com/office/drawing/2014/main" id="{E8539D82-38AB-E347-AC97-FF1A8860724B}"/>
              </a:ext>
            </a:extLst>
          </p:cNvPr>
          <p:cNvGraphicFramePr>
            <a:graphicFrameLocks noGrp="1"/>
          </p:cNvGraphicFramePr>
          <p:nvPr/>
        </p:nvGraphicFramePr>
        <p:xfrm>
          <a:off x="1162284" y="4329782"/>
          <a:ext cx="6100953" cy="731520"/>
        </p:xfrm>
        <a:graphic>
          <a:graphicData uri="http://schemas.openxmlformats.org/drawingml/2006/table">
            <a:tbl>
              <a:tblPr firstRow="1" bandRow="1">
                <a:tableStyleId>{2D5ABB26-0587-4C30-8999-92F81FD0307C}</a:tableStyleId>
              </a:tblPr>
              <a:tblGrid>
                <a:gridCol w="2615121">
                  <a:extLst>
                    <a:ext uri="{9D8B030D-6E8A-4147-A177-3AD203B41FA5}">
                      <a16:colId xmlns:a16="http://schemas.microsoft.com/office/drawing/2014/main" val="3510386329"/>
                    </a:ext>
                  </a:extLst>
                </a:gridCol>
                <a:gridCol w="1920240">
                  <a:extLst>
                    <a:ext uri="{9D8B030D-6E8A-4147-A177-3AD203B41FA5}">
                      <a16:colId xmlns:a16="http://schemas.microsoft.com/office/drawing/2014/main" val="2706841105"/>
                    </a:ext>
                  </a:extLst>
                </a:gridCol>
                <a:gridCol w="1565592">
                  <a:extLst>
                    <a:ext uri="{9D8B030D-6E8A-4147-A177-3AD203B41FA5}">
                      <a16:colId xmlns:a16="http://schemas.microsoft.com/office/drawing/2014/main" val="2041846291"/>
                    </a:ext>
                  </a:extLst>
                </a:gridCol>
              </a:tblGrid>
              <a:tr h="142768">
                <a:tc>
                  <a:txBody>
                    <a:bodyPr/>
                    <a:lstStyle/>
                    <a:p>
                      <a:endParaRPr lang="en-US" sz="1800" dirty="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50196"/>
                      </a:srgbClr>
                    </a:solidFill>
                  </a:tcPr>
                </a:tc>
                <a:tc>
                  <a:txBody>
                    <a:bodyPr/>
                    <a:lstStyle/>
                    <a:p>
                      <a:pPr algn="ctr"/>
                      <a:r>
                        <a:rPr lang="en-SG" sz="1800" b="1" dirty="0">
                          <a:solidFill>
                            <a:schemeClr val="accent1"/>
                          </a:solidFill>
                          <a:latin typeface="Calibri" panose="020F0502020204030204" pitchFamily="34" charset="0"/>
                          <a:cs typeface="Calibri" panose="020F0502020204030204" pitchFamily="34" charset="0"/>
                        </a:rPr>
                        <a:t>Atezo </a:t>
                      </a:r>
                      <a:r>
                        <a:rPr lang="en-SG" sz="1800" b="0" dirty="0">
                          <a:solidFill>
                            <a:schemeClr val="bg1"/>
                          </a:solidFill>
                          <a:latin typeface="Calibri" panose="020F0502020204030204" pitchFamily="34" charset="0"/>
                          <a:cs typeface="Calibri" panose="020F0502020204030204" pitchFamily="34" charset="0"/>
                        </a:rPr>
                        <a:t>(n = 248)</a:t>
                      </a:r>
                      <a:endParaRPr lang="en-US" sz="1800" b="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50196"/>
                      </a:srgbClr>
                    </a:solidFill>
                  </a:tcPr>
                </a:tc>
                <a:tc>
                  <a:txBody>
                    <a:bodyPr/>
                    <a:lstStyle/>
                    <a:p>
                      <a:pPr algn="ctr"/>
                      <a:r>
                        <a:rPr lang="en-SG" sz="1800" b="1" dirty="0">
                          <a:solidFill>
                            <a:schemeClr val="accent3"/>
                          </a:solidFill>
                          <a:latin typeface="Calibri" panose="020F0502020204030204" pitchFamily="34" charset="0"/>
                          <a:cs typeface="Calibri" panose="020F0502020204030204" pitchFamily="34" charset="0"/>
                        </a:rPr>
                        <a:t>BSC </a:t>
                      </a:r>
                      <a:r>
                        <a:rPr lang="en-SG" sz="1800" b="0" dirty="0">
                          <a:solidFill>
                            <a:schemeClr val="bg1"/>
                          </a:solidFill>
                          <a:latin typeface="Calibri" panose="020F0502020204030204" pitchFamily="34" charset="0"/>
                          <a:cs typeface="Calibri" panose="020F0502020204030204" pitchFamily="34" charset="0"/>
                        </a:rPr>
                        <a:t>(n = 228)</a:t>
                      </a:r>
                      <a:endParaRPr lang="en-US" sz="1800" b="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50196"/>
                      </a:srgbClr>
                    </a:solidFill>
                  </a:tcPr>
                </a:tc>
                <a:extLst>
                  <a:ext uri="{0D108BD9-81ED-4DB2-BD59-A6C34878D82A}">
                    <a16:rowId xmlns:a16="http://schemas.microsoft.com/office/drawing/2014/main" val="1542568419"/>
                  </a:ext>
                </a:extLst>
              </a:tr>
              <a:tr h="249844">
                <a:tc>
                  <a:txBody>
                    <a:bodyPr/>
                    <a:lstStyle/>
                    <a:p>
                      <a:r>
                        <a:rPr lang="en-SG" sz="1800" b="1" dirty="0">
                          <a:solidFill>
                            <a:schemeClr val="bg1"/>
                          </a:solidFill>
                          <a:latin typeface="Calibri" panose="020F0502020204030204" pitchFamily="34" charset="0"/>
                          <a:cs typeface="Calibri" panose="020F0502020204030204" pitchFamily="34" charset="0"/>
                        </a:rPr>
                        <a:t>Median DFS, mo (95% CI)</a:t>
                      </a:r>
                      <a:endParaRPr lang="en-US" sz="1800" b="1" dirty="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50196"/>
                      </a:srgbClr>
                    </a:solidFill>
                  </a:tcPr>
                </a:tc>
                <a:tc>
                  <a:txBody>
                    <a:bodyPr/>
                    <a:lstStyle/>
                    <a:p>
                      <a:pPr algn="ctr"/>
                      <a:r>
                        <a:rPr lang="en-SG" sz="1800" dirty="0">
                          <a:solidFill>
                            <a:schemeClr val="bg1"/>
                          </a:solidFill>
                          <a:latin typeface="Calibri" panose="020F0502020204030204" pitchFamily="34" charset="0"/>
                          <a:cs typeface="Calibri" panose="020F0502020204030204" pitchFamily="34" charset="0"/>
                        </a:rPr>
                        <a:t>NE (36.1-NE)</a:t>
                      </a:r>
                      <a:endParaRPr lang="en-US" sz="180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50196"/>
                      </a:srgbClr>
                    </a:solidFill>
                  </a:tcPr>
                </a:tc>
                <a:tc>
                  <a:txBody>
                    <a:bodyPr/>
                    <a:lstStyle/>
                    <a:p>
                      <a:pPr algn="ctr"/>
                      <a:r>
                        <a:rPr lang="en-SG" sz="1800" dirty="0">
                          <a:solidFill>
                            <a:schemeClr val="bg1"/>
                          </a:solidFill>
                          <a:latin typeface="Calibri" panose="020F0502020204030204" pitchFamily="34" charset="0"/>
                          <a:cs typeface="Calibri" panose="020F0502020204030204" pitchFamily="34" charset="0"/>
                        </a:rPr>
                        <a:t>35.3 (29.0-NE)</a:t>
                      </a:r>
                      <a:endParaRPr lang="en-US" sz="180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50196"/>
                      </a:srgbClr>
                    </a:solidFill>
                  </a:tcPr>
                </a:tc>
                <a:extLst>
                  <a:ext uri="{0D108BD9-81ED-4DB2-BD59-A6C34878D82A}">
                    <a16:rowId xmlns:a16="http://schemas.microsoft.com/office/drawing/2014/main" val="1832491523"/>
                  </a:ext>
                </a:extLst>
              </a:tr>
            </a:tbl>
          </a:graphicData>
        </a:graphic>
      </p:graphicFrame>
      <p:sp>
        <p:nvSpPr>
          <p:cNvPr id="11" name="TextBox 10">
            <a:extLst>
              <a:ext uri="{FF2B5EF4-FFF2-40B4-BE49-F238E27FC236}">
                <a16:creationId xmlns:a16="http://schemas.microsoft.com/office/drawing/2014/main" id="{20E7C353-863A-4D8F-89B5-1674E2D962F7}"/>
              </a:ext>
            </a:extLst>
          </p:cNvPr>
          <p:cNvSpPr txBox="1"/>
          <p:nvPr/>
        </p:nvSpPr>
        <p:spPr>
          <a:xfrm>
            <a:off x="1186950" y="5039373"/>
            <a:ext cx="5202941" cy="369332"/>
          </a:xfrm>
          <a:prstGeom prst="rect">
            <a:avLst/>
          </a:prstGeom>
          <a:solidFill>
            <a:srgbClr val="FFFFFF">
              <a:alpha val="50196"/>
            </a:srgbClr>
          </a:solidFill>
        </p:spPr>
        <p:txBody>
          <a:bodyPr wrap="square" rtlCol="0">
            <a:spAutoFit/>
          </a:bodyPr>
          <a:lstStyle/>
          <a:p>
            <a:pPr marL="0" marR="0" lvl="0" indent="0" algn="ctr" defTabSz="121917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a:rPr>
              <a:t>Stratified HR: </a:t>
            </a:r>
            <a:r>
              <a:rPr kumimoji="0" lang="en-SG"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a:rPr>
              <a:t>0.66 (95% CI: 0.50-0.88; </a:t>
            </a:r>
            <a:r>
              <a:rPr kumimoji="0" lang="en-SG" sz="1800" b="0"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a:rPr>
              <a:t>P </a:t>
            </a:r>
            <a:r>
              <a:rPr kumimoji="0" lang="en-SG"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a:rPr>
              <a:t>= .004)</a:t>
            </a:r>
          </a:p>
        </p:txBody>
      </p:sp>
      <p:sp>
        <p:nvSpPr>
          <p:cNvPr id="186" name="TextBox 185">
            <a:extLst>
              <a:ext uri="{FF2B5EF4-FFF2-40B4-BE49-F238E27FC236}">
                <a16:creationId xmlns:a16="http://schemas.microsoft.com/office/drawing/2014/main" id="{89E91179-F52F-47BB-9500-5D4B4BEFE413}"/>
              </a:ext>
            </a:extLst>
          </p:cNvPr>
          <p:cNvSpPr txBox="1"/>
          <p:nvPr/>
        </p:nvSpPr>
        <p:spPr bwMode="auto">
          <a:xfrm>
            <a:off x="1007720" y="5941120"/>
            <a:ext cx="4009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Median follow-up: 32.8 mo (range: 0.1-57.5).</a:t>
            </a:r>
          </a:p>
        </p:txBody>
      </p:sp>
      <p:sp>
        <p:nvSpPr>
          <p:cNvPr id="187" name="Content Placeholder 9">
            <a:extLst>
              <a:ext uri="{FF2B5EF4-FFF2-40B4-BE49-F238E27FC236}">
                <a16:creationId xmlns:a16="http://schemas.microsoft.com/office/drawing/2014/main" id="{1F45EC1F-901A-4ECB-95E5-F5289550718B}"/>
              </a:ext>
            </a:extLst>
          </p:cNvPr>
          <p:cNvSpPr txBox="1">
            <a:spLocks/>
          </p:cNvSpPr>
          <p:nvPr/>
        </p:nvSpPr>
        <p:spPr>
          <a:xfrm>
            <a:off x="7402799" y="4388617"/>
            <a:ext cx="4220825" cy="1551404"/>
          </a:xfrm>
          <a:prstGeom prst="rect">
            <a:avLst/>
          </a:prstGeom>
          <a:ln w="28575">
            <a:solidFill>
              <a:schemeClr val="accent3"/>
            </a:solidFill>
          </a:ln>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Approved by the FDA in October 2021 for the adjuvant treatment following resection and adjuvant platinum-based CT for adults with stage II-IIIA NSCLC, PD-L1 TC ≥1%</a:t>
            </a:r>
          </a:p>
        </p:txBody>
      </p:sp>
    </p:spTree>
    <p:extLst>
      <p:ext uri="{BB962C8B-B14F-4D97-AF65-F5344CB8AC3E}">
        <p14:creationId xmlns:p14="http://schemas.microsoft.com/office/powerpoint/2010/main" val="71476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Box 386">
            <a:extLst>
              <a:ext uri="{FF2B5EF4-FFF2-40B4-BE49-F238E27FC236}">
                <a16:creationId xmlns:a16="http://schemas.microsoft.com/office/drawing/2014/main" id="{32539AEF-32D4-4909-9472-C1306EE24EF3}"/>
              </a:ext>
            </a:extLst>
          </p:cNvPr>
          <p:cNvSpPr txBox="1"/>
          <p:nvPr/>
        </p:nvSpPr>
        <p:spPr bwMode="auto">
          <a:xfrm>
            <a:off x="5312374" y="5324193"/>
            <a:ext cx="234716"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178" name="Rectangle 177">
            <a:extLst>
              <a:ext uri="{FF2B5EF4-FFF2-40B4-BE49-F238E27FC236}">
                <a16:creationId xmlns:a16="http://schemas.microsoft.com/office/drawing/2014/main" id="{5BF7AE22-29A3-4B35-B778-275E41E1D555}"/>
              </a:ext>
            </a:extLst>
          </p:cNvPr>
          <p:cNvSpPr/>
          <p:nvPr/>
        </p:nvSpPr>
        <p:spPr bwMode="auto">
          <a:xfrm>
            <a:off x="1408828" y="4097617"/>
            <a:ext cx="2369545" cy="1139146"/>
          </a:xfrm>
          <a:prstGeom prst="rect">
            <a:avLst/>
          </a:prstGeom>
          <a:solidFill>
            <a:schemeClr val="tx1"/>
          </a:solidFill>
          <a:ln w="28575">
            <a:solidFill>
              <a:schemeClr val="tx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6" name="Title 1">
            <a:extLst>
              <a:ext uri="{FF2B5EF4-FFF2-40B4-BE49-F238E27FC236}">
                <a16:creationId xmlns:a16="http://schemas.microsoft.com/office/drawing/2014/main" id="{1ABCB389-77BA-4AE1-B079-A28DB0651C89}"/>
              </a:ext>
            </a:extLst>
          </p:cNvPr>
          <p:cNvSpPr>
            <a:spLocks noGrp="1"/>
          </p:cNvSpPr>
          <p:nvPr>
            <p:ph type="title"/>
          </p:nvPr>
        </p:nvSpPr>
        <p:spPr/>
        <p:txBody>
          <a:bodyPr/>
          <a:lstStyle/>
          <a:p>
            <a:r>
              <a:rPr lang="en-US" dirty="0"/>
              <a:t>Phase III ADAURA Trial: Adjuvant Osimertinib for </a:t>
            </a:r>
            <a:br>
              <a:rPr lang="en-US" dirty="0"/>
            </a:br>
            <a:r>
              <a:rPr lang="en-US" dirty="0"/>
              <a:t>Early-Stage </a:t>
            </a:r>
            <a:r>
              <a:rPr lang="en-US" i="1" dirty="0"/>
              <a:t>EGFR</a:t>
            </a:r>
            <a:r>
              <a:rPr lang="en-US" dirty="0"/>
              <a:t>-Mutated NSCLC</a:t>
            </a:r>
          </a:p>
        </p:txBody>
      </p:sp>
      <p:sp>
        <p:nvSpPr>
          <p:cNvPr id="339" name="Text Box 15">
            <a:extLst>
              <a:ext uri="{FF2B5EF4-FFF2-40B4-BE49-F238E27FC236}">
                <a16:creationId xmlns:a16="http://schemas.microsoft.com/office/drawing/2014/main" id="{DFEA9FBD-B7A5-414E-B495-5740D335F13F}"/>
              </a:ext>
            </a:extLst>
          </p:cNvPr>
          <p:cNvSpPr txBox="1">
            <a:spLocks noChangeArrowheads="1"/>
          </p:cNvSpPr>
          <p:nvPr/>
        </p:nvSpPr>
        <p:spPr bwMode="auto">
          <a:xfrm>
            <a:off x="443573" y="636053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sym typeface="Helvetica"/>
              </a:rPr>
              <a:t>Wu. NEJM. 2020;383:1711. Osimertinib PI. </a:t>
            </a:r>
          </a:p>
        </p:txBody>
      </p:sp>
      <p:sp>
        <p:nvSpPr>
          <p:cNvPr id="501" name="TextBox 500">
            <a:extLst>
              <a:ext uri="{FF2B5EF4-FFF2-40B4-BE49-F238E27FC236}">
                <a16:creationId xmlns:a16="http://schemas.microsoft.com/office/drawing/2014/main" id="{21172736-7723-42CD-BE91-2F9DEE7DCD47}"/>
              </a:ext>
            </a:extLst>
          </p:cNvPr>
          <p:cNvSpPr txBox="1"/>
          <p:nvPr/>
        </p:nvSpPr>
        <p:spPr bwMode="auto">
          <a:xfrm>
            <a:off x="900819" y="1981508"/>
            <a:ext cx="53126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DFS in Overall Population (Stage IB/II/IIIA)</a:t>
            </a:r>
          </a:p>
        </p:txBody>
      </p:sp>
      <p:grpSp>
        <p:nvGrpSpPr>
          <p:cNvPr id="344" name="Group 343">
            <a:extLst>
              <a:ext uri="{FF2B5EF4-FFF2-40B4-BE49-F238E27FC236}">
                <a16:creationId xmlns:a16="http://schemas.microsoft.com/office/drawing/2014/main" id="{78AAE633-7618-4E12-97E3-A2A3FEAFDE16}"/>
              </a:ext>
            </a:extLst>
          </p:cNvPr>
          <p:cNvGrpSpPr/>
          <p:nvPr/>
        </p:nvGrpSpPr>
        <p:grpSpPr>
          <a:xfrm>
            <a:off x="1335018" y="2428934"/>
            <a:ext cx="4107459" cy="2896258"/>
            <a:chOff x="1860151" y="1588443"/>
            <a:chExt cx="7327204" cy="3389519"/>
          </a:xfrm>
        </p:grpSpPr>
        <p:sp>
          <p:nvSpPr>
            <p:cNvPr id="345" name="Freeform: Shape 344">
              <a:extLst>
                <a:ext uri="{FF2B5EF4-FFF2-40B4-BE49-F238E27FC236}">
                  <a16:creationId xmlns:a16="http://schemas.microsoft.com/office/drawing/2014/main" id="{4362D6F4-A4B4-475C-8BA9-B3112665B587}"/>
                </a:ext>
              </a:extLst>
            </p:cNvPr>
            <p:cNvSpPr/>
            <p:nvPr/>
          </p:nvSpPr>
          <p:spPr bwMode="auto">
            <a:xfrm>
              <a:off x="1860151" y="1588443"/>
              <a:ext cx="1750423" cy="1034579"/>
            </a:xfrm>
            <a:custGeom>
              <a:avLst/>
              <a:gdLst>
                <a:gd name="connsiteX0" fmla="*/ 0 w 1750423"/>
                <a:gd name="connsiteY0" fmla="*/ 0 h 1034579"/>
                <a:gd name="connsiteX1" fmla="*/ 172430 w 1750423"/>
                <a:gd name="connsiteY1" fmla="*/ 0 h 1034579"/>
                <a:gd name="connsiteX2" fmla="*/ 156754 w 1750423"/>
                <a:gd name="connsiteY2" fmla="*/ 15676 h 1034579"/>
                <a:gd name="connsiteX3" fmla="*/ 308283 w 1750423"/>
                <a:gd name="connsiteY3" fmla="*/ 15676 h 1034579"/>
                <a:gd name="connsiteX4" fmla="*/ 308283 w 1750423"/>
                <a:gd name="connsiteY4" fmla="*/ 52252 h 1034579"/>
                <a:gd name="connsiteX5" fmla="*/ 402336 w 1750423"/>
                <a:gd name="connsiteY5" fmla="*/ 52252 h 1034579"/>
                <a:gd name="connsiteX6" fmla="*/ 402336 w 1750423"/>
                <a:gd name="connsiteY6" fmla="*/ 114954 h 1034579"/>
                <a:gd name="connsiteX7" fmla="*/ 423236 w 1750423"/>
                <a:gd name="connsiteY7" fmla="*/ 114954 h 1034579"/>
                <a:gd name="connsiteX8" fmla="*/ 423236 w 1750423"/>
                <a:gd name="connsiteY8" fmla="*/ 188106 h 1034579"/>
                <a:gd name="connsiteX9" fmla="*/ 553865 w 1750423"/>
                <a:gd name="connsiteY9" fmla="*/ 188106 h 1034579"/>
                <a:gd name="connsiteX10" fmla="*/ 553865 w 1750423"/>
                <a:gd name="connsiteY10" fmla="*/ 219456 h 1034579"/>
                <a:gd name="connsiteX11" fmla="*/ 658368 w 1750423"/>
                <a:gd name="connsiteY11" fmla="*/ 219456 h 1034579"/>
                <a:gd name="connsiteX12" fmla="*/ 658368 w 1750423"/>
                <a:gd name="connsiteY12" fmla="*/ 240357 h 1034579"/>
                <a:gd name="connsiteX13" fmla="*/ 762871 w 1750423"/>
                <a:gd name="connsiteY13" fmla="*/ 240357 h 1034579"/>
                <a:gd name="connsiteX14" fmla="*/ 762871 w 1750423"/>
                <a:gd name="connsiteY14" fmla="*/ 282158 h 1034579"/>
                <a:gd name="connsiteX15" fmla="*/ 825572 w 1750423"/>
                <a:gd name="connsiteY15" fmla="*/ 282158 h 1034579"/>
                <a:gd name="connsiteX16" fmla="*/ 825572 w 1750423"/>
                <a:gd name="connsiteY16" fmla="*/ 412787 h 1034579"/>
                <a:gd name="connsiteX17" fmla="*/ 867374 w 1750423"/>
                <a:gd name="connsiteY17" fmla="*/ 412787 h 1034579"/>
                <a:gd name="connsiteX18" fmla="*/ 867374 w 1750423"/>
                <a:gd name="connsiteY18" fmla="*/ 470263 h 1034579"/>
                <a:gd name="connsiteX19" fmla="*/ 930075 w 1750423"/>
                <a:gd name="connsiteY19" fmla="*/ 470263 h 1034579"/>
                <a:gd name="connsiteX20" fmla="*/ 930075 w 1750423"/>
                <a:gd name="connsiteY20" fmla="*/ 522515 h 1034579"/>
                <a:gd name="connsiteX21" fmla="*/ 1112955 w 1750423"/>
                <a:gd name="connsiteY21" fmla="*/ 522515 h 1034579"/>
                <a:gd name="connsiteX22" fmla="*/ 1112955 w 1750423"/>
                <a:gd name="connsiteY22" fmla="*/ 564316 h 1034579"/>
                <a:gd name="connsiteX23" fmla="*/ 1186107 w 1750423"/>
                <a:gd name="connsiteY23" fmla="*/ 564316 h 1034579"/>
                <a:gd name="connsiteX24" fmla="*/ 1186107 w 1750423"/>
                <a:gd name="connsiteY24" fmla="*/ 606117 h 1034579"/>
                <a:gd name="connsiteX25" fmla="*/ 1227908 w 1750423"/>
                <a:gd name="connsiteY25" fmla="*/ 606117 h 1034579"/>
                <a:gd name="connsiteX26" fmla="*/ 1227908 w 1750423"/>
                <a:gd name="connsiteY26" fmla="*/ 653143 h 1034579"/>
                <a:gd name="connsiteX27" fmla="*/ 1254034 w 1750423"/>
                <a:gd name="connsiteY27" fmla="*/ 653143 h 1034579"/>
                <a:gd name="connsiteX28" fmla="*/ 1254034 w 1750423"/>
                <a:gd name="connsiteY28" fmla="*/ 715845 h 1034579"/>
                <a:gd name="connsiteX29" fmla="*/ 1301060 w 1750423"/>
                <a:gd name="connsiteY29" fmla="*/ 715845 h 1034579"/>
                <a:gd name="connsiteX30" fmla="*/ 1301060 w 1750423"/>
                <a:gd name="connsiteY30" fmla="*/ 768096 h 1034579"/>
                <a:gd name="connsiteX31" fmla="*/ 1337636 w 1750423"/>
                <a:gd name="connsiteY31" fmla="*/ 768096 h 1034579"/>
                <a:gd name="connsiteX32" fmla="*/ 1337636 w 1750423"/>
                <a:gd name="connsiteY32" fmla="*/ 799447 h 1034579"/>
                <a:gd name="connsiteX33" fmla="*/ 1473490 w 1750423"/>
                <a:gd name="connsiteY33" fmla="*/ 799447 h 1034579"/>
                <a:gd name="connsiteX34" fmla="*/ 1473490 w 1750423"/>
                <a:gd name="connsiteY34" fmla="*/ 820348 h 1034579"/>
                <a:gd name="connsiteX35" fmla="*/ 1577993 w 1750423"/>
                <a:gd name="connsiteY35" fmla="*/ 820348 h 1034579"/>
                <a:gd name="connsiteX36" fmla="*/ 1577993 w 1750423"/>
                <a:gd name="connsiteY36" fmla="*/ 846474 h 1034579"/>
                <a:gd name="connsiteX37" fmla="*/ 1661595 w 1750423"/>
                <a:gd name="connsiteY37" fmla="*/ 846474 h 1034579"/>
                <a:gd name="connsiteX38" fmla="*/ 1661595 w 1750423"/>
                <a:gd name="connsiteY38" fmla="*/ 1034579 h 1034579"/>
                <a:gd name="connsiteX39" fmla="*/ 1750423 w 1750423"/>
                <a:gd name="connsiteY39" fmla="*/ 1034579 h 10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50423" h="1034579">
                  <a:moveTo>
                    <a:pt x="0" y="0"/>
                  </a:moveTo>
                  <a:lnTo>
                    <a:pt x="172430" y="0"/>
                  </a:lnTo>
                  <a:lnTo>
                    <a:pt x="156754" y="15676"/>
                  </a:lnTo>
                  <a:lnTo>
                    <a:pt x="308283" y="15676"/>
                  </a:lnTo>
                  <a:lnTo>
                    <a:pt x="308283" y="52252"/>
                  </a:lnTo>
                  <a:lnTo>
                    <a:pt x="402336" y="52252"/>
                  </a:lnTo>
                  <a:lnTo>
                    <a:pt x="402336" y="114954"/>
                  </a:lnTo>
                  <a:lnTo>
                    <a:pt x="423236" y="114954"/>
                  </a:lnTo>
                  <a:lnTo>
                    <a:pt x="423236" y="188106"/>
                  </a:lnTo>
                  <a:lnTo>
                    <a:pt x="553865" y="188106"/>
                  </a:lnTo>
                  <a:lnTo>
                    <a:pt x="553865" y="219456"/>
                  </a:lnTo>
                  <a:lnTo>
                    <a:pt x="658368" y="219456"/>
                  </a:lnTo>
                  <a:lnTo>
                    <a:pt x="658368" y="240357"/>
                  </a:lnTo>
                  <a:lnTo>
                    <a:pt x="762871" y="240357"/>
                  </a:lnTo>
                  <a:lnTo>
                    <a:pt x="762871" y="282158"/>
                  </a:lnTo>
                  <a:lnTo>
                    <a:pt x="825572" y="282158"/>
                  </a:lnTo>
                  <a:lnTo>
                    <a:pt x="825572" y="412787"/>
                  </a:lnTo>
                  <a:lnTo>
                    <a:pt x="867374" y="412787"/>
                  </a:lnTo>
                  <a:lnTo>
                    <a:pt x="867374" y="470263"/>
                  </a:lnTo>
                  <a:lnTo>
                    <a:pt x="930075" y="470263"/>
                  </a:lnTo>
                  <a:lnTo>
                    <a:pt x="930075" y="522515"/>
                  </a:lnTo>
                  <a:lnTo>
                    <a:pt x="1112955" y="522515"/>
                  </a:lnTo>
                  <a:lnTo>
                    <a:pt x="1112955" y="564316"/>
                  </a:lnTo>
                  <a:lnTo>
                    <a:pt x="1186107" y="564316"/>
                  </a:lnTo>
                  <a:lnTo>
                    <a:pt x="1186107" y="606117"/>
                  </a:lnTo>
                  <a:lnTo>
                    <a:pt x="1227908" y="606117"/>
                  </a:lnTo>
                  <a:lnTo>
                    <a:pt x="1227908" y="653143"/>
                  </a:lnTo>
                  <a:lnTo>
                    <a:pt x="1254034" y="653143"/>
                  </a:lnTo>
                  <a:lnTo>
                    <a:pt x="1254034" y="715845"/>
                  </a:lnTo>
                  <a:lnTo>
                    <a:pt x="1301060" y="715845"/>
                  </a:lnTo>
                  <a:lnTo>
                    <a:pt x="1301060" y="768096"/>
                  </a:lnTo>
                  <a:lnTo>
                    <a:pt x="1337636" y="768096"/>
                  </a:lnTo>
                  <a:lnTo>
                    <a:pt x="1337636" y="799447"/>
                  </a:lnTo>
                  <a:lnTo>
                    <a:pt x="1473490" y="799447"/>
                  </a:lnTo>
                  <a:lnTo>
                    <a:pt x="1473490" y="820348"/>
                  </a:lnTo>
                  <a:lnTo>
                    <a:pt x="1577993" y="820348"/>
                  </a:lnTo>
                  <a:lnTo>
                    <a:pt x="1577993" y="846474"/>
                  </a:lnTo>
                  <a:lnTo>
                    <a:pt x="1661595" y="846474"/>
                  </a:lnTo>
                  <a:lnTo>
                    <a:pt x="1661595" y="1034579"/>
                  </a:lnTo>
                  <a:lnTo>
                    <a:pt x="1750423" y="1034579"/>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6" name="Freeform: Shape 345">
              <a:extLst>
                <a:ext uri="{FF2B5EF4-FFF2-40B4-BE49-F238E27FC236}">
                  <a16:creationId xmlns:a16="http://schemas.microsoft.com/office/drawing/2014/main" id="{30DE7777-8C9D-4728-B4F1-CCAE0A9FD813}"/>
                </a:ext>
              </a:extLst>
            </p:cNvPr>
            <p:cNvSpPr/>
            <p:nvPr/>
          </p:nvSpPr>
          <p:spPr bwMode="auto">
            <a:xfrm>
              <a:off x="3584448" y="2643922"/>
              <a:ext cx="485938" cy="67927"/>
            </a:xfrm>
            <a:custGeom>
              <a:avLst/>
              <a:gdLst>
                <a:gd name="connsiteX0" fmla="*/ 0 w 485938"/>
                <a:gd name="connsiteY0" fmla="*/ 0 h 67927"/>
                <a:gd name="connsiteX1" fmla="*/ 141079 w 485938"/>
                <a:gd name="connsiteY1" fmla="*/ 0 h 67927"/>
                <a:gd name="connsiteX2" fmla="*/ 141079 w 485938"/>
                <a:gd name="connsiteY2" fmla="*/ 36576 h 67927"/>
                <a:gd name="connsiteX3" fmla="*/ 256032 w 485938"/>
                <a:gd name="connsiteY3" fmla="*/ 36576 h 67927"/>
                <a:gd name="connsiteX4" fmla="*/ 256032 w 485938"/>
                <a:gd name="connsiteY4" fmla="*/ 67927 h 67927"/>
                <a:gd name="connsiteX5" fmla="*/ 485938 w 485938"/>
                <a:gd name="connsiteY5" fmla="*/ 67927 h 6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938" h="67927">
                  <a:moveTo>
                    <a:pt x="0" y="0"/>
                  </a:moveTo>
                  <a:lnTo>
                    <a:pt x="141079" y="0"/>
                  </a:lnTo>
                  <a:lnTo>
                    <a:pt x="141079" y="36576"/>
                  </a:lnTo>
                  <a:lnTo>
                    <a:pt x="256032" y="36576"/>
                  </a:lnTo>
                  <a:lnTo>
                    <a:pt x="256032" y="67927"/>
                  </a:lnTo>
                  <a:lnTo>
                    <a:pt x="485938" y="67927"/>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7" name="Freeform: Shape 346">
              <a:extLst>
                <a:ext uri="{FF2B5EF4-FFF2-40B4-BE49-F238E27FC236}">
                  <a16:creationId xmlns:a16="http://schemas.microsoft.com/office/drawing/2014/main" id="{DF232AEC-6D39-425B-BBE4-C8B90D6EE0A3}"/>
                </a:ext>
              </a:extLst>
            </p:cNvPr>
            <p:cNvSpPr/>
            <p:nvPr/>
          </p:nvSpPr>
          <p:spPr bwMode="auto">
            <a:xfrm>
              <a:off x="4035972" y="2711669"/>
              <a:ext cx="1556845" cy="465083"/>
            </a:xfrm>
            <a:custGeom>
              <a:avLst/>
              <a:gdLst>
                <a:gd name="connsiteX0" fmla="*/ 0 w 1556845"/>
                <a:gd name="connsiteY0" fmla="*/ 0 h 465083"/>
                <a:gd name="connsiteX1" fmla="*/ 67004 w 1556845"/>
                <a:gd name="connsiteY1" fmla="*/ 0 h 465083"/>
                <a:gd name="connsiteX2" fmla="*/ 67004 w 1556845"/>
                <a:gd name="connsiteY2" fmla="*/ 31531 h 465083"/>
                <a:gd name="connsiteX3" fmla="*/ 338959 w 1556845"/>
                <a:gd name="connsiteY3" fmla="*/ 31531 h 465083"/>
                <a:gd name="connsiteX4" fmla="*/ 338959 w 1556845"/>
                <a:gd name="connsiteY4" fmla="*/ 130065 h 465083"/>
                <a:gd name="connsiteX5" fmla="*/ 374431 w 1556845"/>
                <a:gd name="connsiteY5" fmla="*/ 130065 h 465083"/>
                <a:gd name="connsiteX6" fmla="*/ 374431 w 1556845"/>
                <a:gd name="connsiteY6" fmla="*/ 185245 h 465083"/>
                <a:gd name="connsiteX7" fmla="*/ 484790 w 1556845"/>
                <a:gd name="connsiteY7" fmla="*/ 185245 h 465083"/>
                <a:gd name="connsiteX8" fmla="*/ 484790 w 1556845"/>
                <a:gd name="connsiteY8" fmla="*/ 185245 h 465083"/>
                <a:gd name="connsiteX9" fmla="*/ 484790 w 1556845"/>
                <a:gd name="connsiteY9" fmla="*/ 228600 h 465083"/>
                <a:gd name="connsiteX10" fmla="*/ 697625 w 1556845"/>
                <a:gd name="connsiteY10" fmla="*/ 228600 h 465083"/>
                <a:gd name="connsiteX11" fmla="*/ 776452 w 1556845"/>
                <a:gd name="connsiteY11" fmla="*/ 228600 h 465083"/>
                <a:gd name="connsiteX12" fmla="*/ 776452 w 1556845"/>
                <a:gd name="connsiteY12" fmla="*/ 260131 h 465083"/>
                <a:gd name="connsiteX13" fmla="*/ 863162 w 1556845"/>
                <a:gd name="connsiteY13" fmla="*/ 260131 h 465083"/>
                <a:gd name="connsiteX14" fmla="*/ 938049 w 1556845"/>
                <a:gd name="connsiteY14" fmla="*/ 260131 h 465083"/>
                <a:gd name="connsiteX15" fmla="*/ 938049 w 1556845"/>
                <a:gd name="connsiteY15" fmla="*/ 287721 h 465083"/>
                <a:gd name="connsiteX16" fmla="*/ 1040525 w 1556845"/>
                <a:gd name="connsiteY16" fmla="*/ 287721 h 465083"/>
                <a:gd name="connsiteX17" fmla="*/ 1040525 w 1556845"/>
                <a:gd name="connsiteY17" fmla="*/ 307428 h 465083"/>
                <a:gd name="connsiteX18" fmla="*/ 1162707 w 1556845"/>
                <a:gd name="connsiteY18" fmla="*/ 307428 h 465083"/>
                <a:gd name="connsiteX19" fmla="*/ 1162707 w 1556845"/>
                <a:gd name="connsiteY19" fmla="*/ 358665 h 465083"/>
                <a:gd name="connsiteX20" fmla="*/ 1182414 w 1556845"/>
                <a:gd name="connsiteY20" fmla="*/ 358665 h 465083"/>
                <a:gd name="connsiteX21" fmla="*/ 1182414 w 1556845"/>
                <a:gd name="connsiteY21" fmla="*/ 437493 h 465083"/>
                <a:gd name="connsiteX22" fmla="*/ 1210004 w 1556845"/>
                <a:gd name="connsiteY22" fmla="*/ 437493 h 465083"/>
                <a:gd name="connsiteX23" fmla="*/ 1210004 w 1556845"/>
                <a:gd name="connsiteY23" fmla="*/ 465083 h 465083"/>
                <a:gd name="connsiteX24" fmla="*/ 1556845 w 1556845"/>
                <a:gd name="connsiteY24" fmla="*/ 465083 h 46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6845" h="465083">
                  <a:moveTo>
                    <a:pt x="0" y="0"/>
                  </a:moveTo>
                  <a:lnTo>
                    <a:pt x="67004" y="0"/>
                  </a:lnTo>
                  <a:lnTo>
                    <a:pt x="67004" y="31531"/>
                  </a:lnTo>
                  <a:lnTo>
                    <a:pt x="338959" y="31531"/>
                  </a:lnTo>
                  <a:lnTo>
                    <a:pt x="338959" y="130065"/>
                  </a:lnTo>
                  <a:lnTo>
                    <a:pt x="374431" y="130065"/>
                  </a:lnTo>
                  <a:lnTo>
                    <a:pt x="374431" y="185245"/>
                  </a:lnTo>
                  <a:lnTo>
                    <a:pt x="484790" y="185245"/>
                  </a:lnTo>
                  <a:lnTo>
                    <a:pt x="484790" y="185245"/>
                  </a:lnTo>
                  <a:lnTo>
                    <a:pt x="484790" y="228600"/>
                  </a:lnTo>
                  <a:lnTo>
                    <a:pt x="697625" y="228600"/>
                  </a:lnTo>
                  <a:lnTo>
                    <a:pt x="776452" y="228600"/>
                  </a:lnTo>
                  <a:lnTo>
                    <a:pt x="776452" y="260131"/>
                  </a:lnTo>
                  <a:lnTo>
                    <a:pt x="863162" y="260131"/>
                  </a:lnTo>
                  <a:lnTo>
                    <a:pt x="938049" y="260131"/>
                  </a:lnTo>
                  <a:lnTo>
                    <a:pt x="938049" y="287721"/>
                  </a:lnTo>
                  <a:lnTo>
                    <a:pt x="1040525" y="287721"/>
                  </a:lnTo>
                  <a:lnTo>
                    <a:pt x="1040525" y="307428"/>
                  </a:lnTo>
                  <a:lnTo>
                    <a:pt x="1162707" y="307428"/>
                  </a:lnTo>
                  <a:lnTo>
                    <a:pt x="1162707" y="358665"/>
                  </a:lnTo>
                  <a:lnTo>
                    <a:pt x="1182414" y="358665"/>
                  </a:lnTo>
                  <a:lnTo>
                    <a:pt x="1182414" y="437493"/>
                  </a:lnTo>
                  <a:lnTo>
                    <a:pt x="1210004" y="437493"/>
                  </a:lnTo>
                  <a:lnTo>
                    <a:pt x="1210004" y="465083"/>
                  </a:lnTo>
                  <a:lnTo>
                    <a:pt x="1556845" y="465083"/>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8" name="Freeform: Shape 347">
              <a:extLst>
                <a:ext uri="{FF2B5EF4-FFF2-40B4-BE49-F238E27FC236}">
                  <a16:creationId xmlns:a16="http://schemas.microsoft.com/office/drawing/2014/main" id="{63006010-E45E-4E11-B95C-001325E63E94}"/>
                </a:ext>
              </a:extLst>
            </p:cNvPr>
            <p:cNvSpPr/>
            <p:nvPr/>
          </p:nvSpPr>
          <p:spPr bwMode="auto">
            <a:xfrm>
              <a:off x="5580993" y="3204341"/>
              <a:ext cx="3606362" cy="1773621"/>
            </a:xfrm>
            <a:custGeom>
              <a:avLst/>
              <a:gdLst>
                <a:gd name="connsiteX0" fmla="*/ 0 w 3606362"/>
                <a:gd name="connsiteY0" fmla="*/ 0 h 1773621"/>
                <a:gd name="connsiteX1" fmla="*/ 484790 w 3606362"/>
                <a:gd name="connsiteY1" fmla="*/ 0 h 1773621"/>
                <a:gd name="connsiteX2" fmla="*/ 484790 w 3606362"/>
                <a:gd name="connsiteY2" fmla="*/ 55180 h 1773621"/>
                <a:gd name="connsiteX3" fmla="*/ 539969 w 3606362"/>
                <a:gd name="connsiteY3" fmla="*/ 55180 h 1773621"/>
                <a:gd name="connsiteX4" fmla="*/ 539969 w 3606362"/>
                <a:gd name="connsiteY4" fmla="*/ 106418 h 1773621"/>
                <a:gd name="connsiteX5" fmla="*/ 579383 w 3606362"/>
                <a:gd name="connsiteY5" fmla="*/ 106418 h 1773621"/>
                <a:gd name="connsiteX6" fmla="*/ 579383 w 3606362"/>
                <a:gd name="connsiteY6" fmla="*/ 141890 h 1773621"/>
                <a:gd name="connsiteX7" fmla="*/ 737038 w 3606362"/>
                <a:gd name="connsiteY7" fmla="*/ 141890 h 1773621"/>
                <a:gd name="connsiteX8" fmla="*/ 737038 w 3606362"/>
                <a:gd name="connsiteY8" fmla="*/ 161597 h 1773621"/>
                <a:gd name="connsiteX9" fmla="*/ 953814 w 3606362"/>
                <a:gd name="connsiteY9" fmla="*/ 161597 h 1773621"/>
                <a:gd name="connsiteX10" fmla="*/ 953814 w 3606362"/>
                <a:gd name="connsiteY10" fmla="*/ 201011 h 1773621"/>
                <a:gd name="connsiteX11" fmla="*/ 1308538 w 3606362"/>
                <a:gd name="connsiteY11" fmla="*/ 201011 h 1773621"/>
                <a:gd name="connsiteX12" fmla="*/ 1308538 w 3606362"/>
                <a:gd name="connsiteY12" fmla="*/ 275897 h 1773621"/>
                <a:gd name="connsiteX13" fmla="*/ 1608083 w 3606362"/>
                <a:gd name="connsiteY13" fmla="*/ 275897 h 1773621"/>
                <a:gd name="connsiteX14" fmla="*/ 1608083 w 3606362"/>
                <a:gd name="connsiteY14" fmla="*/ 331076 h 1773621"/>
                <a:gd name="connsiteX15" fmla="*/ 1714500 w 3606362"/>
                <a:gd name="connsiteY15" fmla="*/ 331076 h 1773621"/>
                <a:gd name="connsiteX16" fmla="*/ 1714500 w 3606362"/>
                <a:gd name="connsiteY16" fmla="*/ 394138 h 1773621"/>
                <a:gd name="connsiteX17" fmla="*/ 2175641 w 3606362"/>
                <a:gd name="connsiteY17" fmla="*/ 394138 h 1773621"/>
                <a:gd name="connsiteX18" fmla="*/ 2175641 w 3606362"/>
                <a:gd name="connsiteY18" fmla="*/ 547852 h 1773621"/>
                <a:gd name="connsiteX19" fmla="*/ 3606362 w 3606362"/>
                <a:gd name="connsiteY19" fmla="*/ 547852 h 1773621"/>
                <a:gd name="connsiteX20" fmla="*/ 3606362 w 3606362"/>
                <a:gd name="connsiteY20" fmla="*/ 1773621 h 177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6362" h="1773621">
                  <a:moveTo>
                    <a:pt x="0" y="0"/>
                  </a:moveTo>
                  <a:lnTo>
                    <a:pt x="484790" y="0"/>
                  </a:lnTo>
                  <a:lnTo>
                    <a:pt x="484790" y="55180"/>
                  </a:lnTo>
                  <a:lnTo>
                    <a:pt x="539969" y="55180"/>
                  </a:lnTo>
                  <a:lnTo>
                    <a:pt x="539969" y="106418"/>
                  </a:lnTo>
                  <a:lnTo>
                    <a:pt x="579383" y="106418"/>
                  </a:lnTo>
                  <a:lnTo>
                    <a:pt x="579383" y="141890"/>
                  </a:lnTo>
                  <a:lnTo>
                    <a:pt x="737038" y="141890"/>
                  </a:lnTo>
                  <a:lnTo>
                    <a:pt x="737038" y="161597"/>
                  </a:lnTo>
                  <a:lnTo>
                    <a:pt x="953814" y="161597"/>
                  </a:lnTo>
                  <a:lnTo>
                    <a:pt x="953814" y="201011"/>
                  </a:lnTo>
                  <a:lnTo>
                    <a:pt x="1308538" y="201011"/>
                  </a:lnTo>
                  <a:lnTo>
                    <a:pt x="1308538" y="275897"/>
                  </a:lnTo>
                  <a:lnTo>
                    <a:pt x="1608083" y="275897"/>
                  </a:lnTo>
                  <a:lnTo>
                    <a:pt x="1608083" y="331076"/>
                  </a:lnTo>
                  <a:lnTo>
                    <a:pt x="1714500" y="331076"/>
                  </a:lnTo>
                  <a:lnTo>
                    <a:pt x="1714500" y="394138"/>
                  </a:lnTo>
                  <a:lnTo>
                    <a:pt x="2175641" y="394138"/>
                  </a:lnTo>
                  <a:lnTo>
                    <a:pt x="2175641" y="547852"/>
                  </a:lnTo>
                  <a:lnTo>
                    <a:pt x="3606362" y="547852"/>
                  </a:lnTo>
                  <a:lnTo>
                    <a:pt x="3606362" y="1773621"/>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349" name="TextBox 348">
            <a:extLst>
              <a:ext uri="{FF2B5EF4-FFF2-40B4-BE49-F238E27FC236}">
                <a16:creationId xmlns:a16="http://schemas.microsoft.com/office/drawing/2014/main" id="{1A148374-0279-477D-87DB-0E8C4AB73D9B}"/>
              </a:ext>
            </a:extLst>
          </p:cNvPr>
          <p:cNvSpPr txBox="1"/>
          <p:nvPr/>
        </p:nvSpPr>
        <p:spPr bwMode="auto">
          <a:xfrm>
            <a:off x="130027" y="5615294"/>
            <a:ext cx="1316967" cy="276999"/>
          </a:xfrm>
          <a:prstGeom prst="rect">
            <a:avLst/>
          </a:prstGeom>
          <a:solidFill>
            <a:schemeClr val="tx1"/>
          </a:solidFill>
          <a:ln>
            <a:noFill/>
          </a:ln>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sp>
        <p:nvSpPr>
          <p:cNvPr id="350" name="TextBox 349">
            <a:extLst>
              <a:ext uri="{FF2B5EF4-FFF2-40B4-BE49-F238E27FC236}">
                <a16:creationId xmlns:a16="http://schemas.microsoft.com/office/drawing/2014/main" id="{489D6F16-1402-4646-A1EB-80D9A366D9AE}"/>
              </a:ext>
            </a:extLst>
          </p:cNvPr>
          <p:cNvSpPr txBox="1"/>
          <p:nvPr/>
        </p:nvSpPr>
        <p:spPr bwMode="auto">
          <a:xfrm>
            <a:off x="260607" y="5780670"/>
            <a:ext cx="848647" cy="634450"/>
          </a:xfrm>
          <a:prstGeom prst="rect">
            <a:avLst/>
          </a:prstGeom>
          <a:noFill/>
          <a:ln>
            <a:noFill/>
          </a:ln>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Osimertinib</a:t>
            </a:r>
            <a:b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a:t>
            </a:r>
          </a:p>
        </p:txBody>
      </p:sp>
      <p:sp>
        <p:nvSpPr>
          <p:cNvPr id="351" name="TextBox 350">
            <a:extLst>
              <a:ext uri="{FF2B5EF4-FFF2-40B4-BE49-F238E27FC236}">
                <a16:creationId xmlns:a16="http://schemas.microsoft.com/office/drawing/2014/main" id="{DDEB8C0D-7AA6-4866-A40E-D7ADD386015B}"/>
              </a:ext>
            </a:extLst>
          </p:cNvPr>
          <p:cNvSpPr txBox="1"/>
          <p:nvPr/>
        </p:nvSpPr>
        <p:spPr bwMode="auto">
          <a:xfrm>
            <a:off x="1109254" y="5806343"/>
            <a:ext cx="5237108" cy="461665"/>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339         313        272       208        138         74           27           5            0</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343         287        207       148          88          53          20           3            1             0</a:t>
            </a:r>
            <a:endPar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52" name="TextBox 351">
            <a:extLst>
              <a:ext uri="{FF2B5EF4-FFF2-40B4-BE49-F238E27FC236}">
                <a16:creationId xmlns:a16="http://schemas.microsoft.com/office/drawing/2014/main" id="{F983BDDC-F923-4ABA-869E-AFB9148224C0}"/>
              </a:ext>
            </a:extLst>
          </p:cNvPr>
          <p:cNvSpPr txBox="1"/>
          <p:nvPr/>
        </p:nvSpPr>
        <p:spPr bwMode="auto">
          <a:xfrm rot="16200000">
            <a:off x="-136060" y="3774056"/>
            <a:ext cx="1614304" cy="207039"/>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DFS</a:t>
            </a:r>
          </a:p>
        </p:txBody>
      </p:sp>
      <p:sp>
        <p:nvSpPr>
          <p:cNvPr id="353" name="TextBox 352">
            <a:extLst>
              <a:ext uri="{FF2B5EF4-FFF2-40B4-BE49-F238E27FC236}">
                <a16:creationId xmlns:a16="http://schemas.microsoft.com/office/drawing/2014/main" id="{AD0CB9F5-8223-4BD2-B276-BC4DA1DCC9EF}"/>
              </a:ext>
            </a:extLst>
          </p:cNvPr>
          <p:cNvSpPr txBox="1"/>
          <p:nvPr/>
        </p:nvSpPr>
        <p:spPr bwMode="auto">
          <a:xfrm>
            <a:off x="2569383" y="5565184"/>
            <a:ext cx="2069298" cy="465263"/>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 From Randomization</a:t>
            </a:r>
          </a:p>
        </p:txBody>
      </p:sp>
      <p:sp>
        <p:nvSpPr>
          <p:cNvPr id="354" name="Freeform: Shape 353">
            <a:extLst>
              <a:ext uri="{FF2B5EF4-FFF2-40B4-BE49-F238E27FC236}">
                <a16:creationId xmlns:a16="http://schemas.microsoft.com/office/drawing/2014/main" id="{A0630008-B6D6-4CD2-8616-C74BD65CFA72}"/>
              </a:ext>
            </a:extLst>
          </p:cNvPr>
          <p:cNvSpPr/>
          <p:nvPr/>
        </p:nvSpPr>
        <p:spPr bwMode="auto">
          <a:xfrm>
            <a:off x="1338152" y="2413330"/>
            <a:ext cx="4602177" cy="2904345"/>
          </a:xfrm>
          <a:custGeom>
            <a:avLst/>
            <a:gdLst>
              <a:gd name="connsiteX0" fmla="*/ 0 w 7296728"/>
              <a:gd name="connsiteY0" fmla="*/ 0 h 3398982"/>
              <a:gd name="connsiteX1" fmla="*/ 0 w 7296728"/>
              <a:gd name="connsiteY1" fmla="*/ 3398982 h 3398982"/>
              <a:gd name="connsiteX2" fmla="*/ 7296728 w 7296728"/>
              <a:gd name="connsiteY2" fmla="*/ 3398982 h 3398982"/>
            </a:gdLst>
            <a:ahLst/>
            <a:cxnLst>
              <a:cxn ang="0">
                <a:pos x="connsiteX0" y="connsiteY0"/>
              </a:cxn>
              <a:cxn ang="0">
                <a:pos x="connsiteX1" y="connsiteY1"/>
              </a:cxn>
              <a:cxn ang="0">
                <a:pos x="connsiteX2" y="connsiteY2"/>
              </a:cxn>
            </a:cxnLst>
            <a:rect l="l" t="t" r="r" b="b"/>
            <a:pathLst>
              <a:path w="7296728" h="3398982">
                <a:moveTo>
                  <a:pt x="0" y="0"/>
                </a:moveTo>
                <a:lnTo>
                  <a:pt x="0" y="3398982"/>
                </a:lnTo>
                <a:lnTo>
                  <a:pt x="7296728" y="3398982"/>
                </a:lnTo>
              </a:path>
            </a:pathLst>
          </a:custGeom>
          <a:noFill/>
          <a:ln w="28575">
            <a:solidFill>
              <a:schemeClr val="bg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55" name="Group 354">
            <a:extLst>
              <a:ext uri="{FF2B5EF4-FFF2-40B4-BE49-F238E27FC236}">
                <a16:creationId xmlns:a16="http://schemas.microsoft.com/office/drawing/2014/main" id="{607DE9B8-B177-42B9-AC16-1701D618301F}"/>
              </a:ext>
            </a:extLst>
          </p:cNvPr>
          <p:cNvGrpSpPr/>
          <p:nvPr/>
        </p:nvGrpSpPr>
        <p:grpSpPr>
          <a:xfrm>
            <a:off x="1293982" y="2425865"/>
            <a:ext cx="48255" cy="2891578"/>
            <a:chOff x="1778119" y="1584852"/>
            <a:chExt cx="94911" cy="3384041"/>
          </a:xfrm>
        </p:grpSpPr>
        <p:cxnSp>
          <p:nvCxnSpPr>
            <p:cNvPr id="356" name="Straight Connector 355">
              <a:extLst>
                <a:ext uri="{FF2B5EF4-FFF2-40B4-BE49-F238E27FC236}">
                  <a16:creationId xmlns:a16="http://schemas.microsoft.com/office/drawing/2014/main" id="{78A092C0-6026-47CF-936A-EC15A50DF146}"/>
                </a:ext>
              </a:extLst>
            </p:cNvPr>
            <p:cNvCxnSpPr>
              <a:cxnSpLocks/>
            </p:cNvCxnSpPr>
            <p:nvPr/>
          </p:nvCxnSpPr>
          <p:spPr bwMode="auto">
            <a:xfrm>
              <a:off x="1778119" y="1584852"/>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id="{9AB631CA-E289-471F-9BB4-46E09F4745F5}"/>
                </a:ext>
              </a:extLst>
            </p:cNvPr>
            <p:cNvCxnSpPr>
              <a:cxnSpLocks/>
            </p:cNvCxnSpPr>
            <p:nvPr/>
          </p:nvCxnSpPr>
          <p:spPr bwMode="auto">
            <a:xfrm>
              <a:off x="1778119" y="2261660"/>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id="{FCB838EC-AA3E-44B2-8748-AFAE8EAFA3A8}"/>
                </a:ext>
              </a:extLst>
            </p:cNvPr>
            <p:cNvCxnSpPr>
              <a:cxnSpLocks/>
            </p:cNvCxnSpPr>
            <p:nvPr/>
          </p:nvCxnSpPr>
          <p:spPr bwMode="auto">
            <a:xfrm>
              <a:off x="1778119" y="2938468"/>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D12E60E1-E33D-4527-89D2-1CD87A75E069}"/>
                </a:ext>
              </a:extLst>
            </p:cNvPr>
            <p:cNvCxnSpPr>
              <a:cxnSpLocks/>
            </p:cNvCxnSpPr>
            <p:nvPr/>
          </p:nvCxnSpPr>
          <p:spPr bwMode="auto">
            <a:xfrm>
              <a:off x="1778119" y="3615276"/>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60" name="Straight Connector 359">
              <a:extLst>
                <a:ext uri="{FF2B5EF4-FFF2-40B4-BE49-F238E27FC236}">
                  <a16:creationId xmlns:a16="http://schemas.microsoft.com/office/drawing/2014/main" id="{4E0CC951-E56E-4C77-A2D6-E4EC2644EC30}"/>
                </a:ext>
              </a:extLst>
            </p:cNvPr>
            <p:cNvCxnSpPr>
              <a:cxnSpLocks/>
            </p:cNvCxnSpPr>
            <p:nvPr/>
          </p:nvCxnSpPr>
          <p:spPr bwMode="auto">
            <a:xfrm>
              <a:off x="1778119" y="4292084"/>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61" name="Straight Connector 360">
              <a:extLst>
                <a:ext uri="{FF2B5EF4-FFF2-40B4-BE49-F238E27FC236}">
                  <a16:creationId xmlns:a16="http://schemas.microsoft.com/office/drawing/2014/main" id="{D3A5279F-BEAE-4CC8-96E4-5CF8711714CB}"/>
                </a:ext>
              </a:extLst>
            </p:cNvPr>
            <p:cNvCxnSpPr>
              <a:cxnSpLocks/>
            </p:cNvCxnSpPr>
            <p:nvPr/>
          </p:nvCxnSpPr>
          <p:spPr bwMode="auto">
            <a:xfrm>
              <a:off x="1778119" y="4968893"/>
              <a:ext cx="94911" cy="0"/>
            </a:xfrm>
            <a:prstGeom prst="line">
              <a:avLst/>
            </a:prstGeom>
            <a:noFill/>
            <a:ln w="28575" cap="flat" cmpd="sng" algn="ctr">
              <a:solidFill>
                <a:schemeClr val="bg1"/>
              </a:solidFill>
              <a:prstDash val="solid"/>
              <a:round/>
              <a:headEnd type="none" w="med" len="med"/>
              <a:tailEnd type="none" w="med" len="med"/>
            </a:ln>
            <a:effectLst/>
          </p:spPr>
        </p:cxnSp>
      </p:grpSp>
      <p:grpSp>
        <p:nvGrpSpPr>
          <p:cNvPr id="362" name="Group 361">
            <a:extLst>
              <a:ext uri="{FF2B5EF4-FFF2-40B4-BE49-F238E27FC236}">
                <a16:creationId xmlns:a16="http://schemas.microsoft.com/office/drawing/2014/main" id="{FE2E3297-0621-4A7C-B12C-D21E9E5F6071}"/>
              </a:ext>
            </a:extLst>
          </p:cNvPr>
          <p:cNvGrpSpPr/>
          <p:nvPr/>
        </p:nvGrpSpPr>
        <p:grpSpPr>
          <a:xfrm rot="5400000">
            <a:off x="2584774" y="4072780"/>
            <a:ext cx="64053" cy="2554608"/>
            <a:chOff x="1778119" y="1584852"/>
            <a:chExt cx="94911" cy="3384041"/>
          </a:xfrm>
        </p:grpSpPr>
        <p:cxnSp>
          <p:nvCxnSpPr>
            <p:cNvPr id="363" name="Straight Connector 362">
              <a:extLst>
                <a:ext uri="{FF2B5EF4-FFF2-40B4-BE49-F238E27FC236}">
                  <a16:creationId xmlns:a16="http://schemas.microsoft.com/office/drawing/2014/main" id="{340F8F7A-90F1-4C6A-9B72-3C0C10F041E0}"/>
                </a:ext>
              </a:extLst>
            </p:cNvPr>
            <p:cNvCxnSpPr>
              <a:cxnSpLocks/>
            </p:cNvCxnSpPr>
            <p:nvPr/>
          </p:nvCxnSpPr>
          <p:spPr bwMode="auto">
            <a:xfrm>
              <a:off x="1778119" y="1584852"/>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64" name="Straight Connector 363">
              <a:extLst>
                <a:ext uri="{FF2B5EF4-FFF2-40B4-BE49-F238E27FC236}">
                  <a16:creationId xmlns:a16="http://schemas.microsoft.com/office/drawing/2014/main" id="{D5280DEA-060A-4172-B26C-1E993922914F}"/>
                </a:ext>
              </a:extLst>
            </p:cNvPr>
            <p:cNvCxnSpPr>
              <a:cxnSpLocks/>
            </p:cNvCxnSpPr>
            <p:nvPr/>
          </p:nvCxnSpPr>
          <p:spPr bwMode="auto">
            <a:xfrm>
              <a:off x="1778119" y="2261660"/>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65" name="Straight Connector 364">
              <a:extLst>
                <a:ext uri="{FF2B5EF4-FFF2-40B4-BE49-F238E27FC236}">
                  <a16:creationId xmlns:a16="http://schemas.microsoft.com/office/drawing/2014/main" id="{38957641-3330-4BDF-9F03-A78F24C39FE3}"/>
                </a:ext>
              </a:extLst>
            </p:cNvPr>
            <p:cNvCxnSpPr>
              <a:cxnSpLocks/>
            </p:cNvCxnSpPr>
            <p:nvPr/>
          </p:nvCxnSpPr>
          <p:spPr bwMode="auto">
            <a:xfrm>
              <a:off x="1778119" y="2938468"/>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66" name="Straight Connector 365">
              <a:extLst>
                <a:ext uri="{FF2B5EF4-FFF2-40B4-BE49-F238E27FC236}">
                  <a16:creationId xmlns:a16="http://schemas.microsoft.com/office/drawing/2014/main" id="{A37045A6-3A63-482C-B723-54C01C018348}"/>
                </a:ext>
              </a:extLst>
            </p:cNvPr>
            <p:cNvCxnSpPr>
              <a:cxnSpLocks/>
            </p:cNvCxnSpPr>
            <p:nvPr/>
          </p:nvCxnSpPr>
          <p:spPr bwMode="auto">
            <a:xfrm>
              <a:off x="1778119" y="3615276"/>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67" name="Straight Connector 366">
              <a:extLst>
                <a:ext uri="{FF2B5EF4-FFF2-40B4-BE49-F238E27FC236}">
                  <a16:creationId xmlns:a16="http://schemas.microsoft.com/office/drawing/2014/main" id="{386556EC-F026-4ECA-B4AE-F662A406848F}"/>
                </a:ext>
              </a:extLst>
            </p:cNvPr>
            <p:cNvCxnSpPr>
              <a:cxnSpLocks/>
            </p:cNvCxnSpPr>
            <p:nvPr/>
          </p:nvCxnSpPr>
          <p:spPr bwMode="auto">
            <a:xfrm>
              <a:off x="1778119" y="4292084"/>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68" name="Straight Connector 367">
              <a:extLst>
                <a:ext uri="{FF2B5EF4-FFF2-40B4-BE49-F238E27FC236}">
                  <a16:creationId xmlns:a16="http://schemas.microsoft.com/office/drawing/2014/main" id="{E34D7698-1A5A-442C-8D0D-77E03FD0DF92}"/>
                </a:ext>
              </a:extLst>
            </p:cNvPr>
            <p:cNvCxnSpPr>
              <a:cxnSpLocks/>
            </p:cNvCxnSpPr>
            <p:nvPr/>
          </p:nvCxnSpPr>
          <p:spPr bwMode="auto">
            <a:xfrm>
              <a:off x="1778119" y="4968893"/>
              <a:ext cx="94911" cy="0"/>
            </a:xfrm>
            <a:prstGeom prst="line">
              <a:avLst/>
            </a:prstGeom>
            <a:noFill/>
            <a:ln w="28575" cap="flat" cmpd="sng" algn="ctr">
              <a:solidFill>
                <a:schemeClr val="bg1"/>
              </a:solidFill>
              <a:prstDash val="solid"/>
              <a:round/>
              <a:headEnd type="none" w="med" len="med"/>
              <a:tailEnd type="none" w="med" len="med"/>
            </a:ln>
            <a:effectLst/>
          </p:spPr>
        </p:cxnSp>
      </p:grpSp>
      <p:grpSp>
        <p:nvGrpSpPr>
          <p:cNvPr id="369" name="Group 368">
            <a:extLst>
              <a:ext uri="{FF2B5EF4-FFF2-40B4-BE49-F238E27FC236}">
                <a16:creationId xmlns:a16="http://schemas.microsoft.com/office/drawing/2014/main" id="{4778F76A-9850-4AC0-8337-49A71416E6FC}"/>
              </a:ext>
            </a:extLst>
          </p:cNvPr>
          <p:cNvGrpSpPr/>
          <p:nvPr/>
        </p:nvGrpSpPr>
        <p:grpSpPr>
          <a:xfrm>
            <a:off x="4405026" y="5313622"/>
            <a:ext cx="1021845" cy="64053"/>
            <a:chOff x="4754805" y="5122013"/>
            <a:chExt cx="1822846" cy="74962"/>
          </a:xfrm>
        </p:grpSpPr>
        <p:cxnSp>
          <p:nvCxnSpPr>
            <p:cNvPr id="370" name="Straight Connector 369">
              <a:extLst>
                <a:ext uri="{FF2B5EF4-FFF2-40B4-BE49-F238E27FC236}">
                  <a16:creationId xmlns:a16="http://schemas.microsoft.com/office/drawing/2014/main" id="{FE3FDCE2-6F3D-4373-AC4E-94EA7E51F2B9}"/>
                </a:ext>
              </a:extLst>
            </p:cNvPr>
            <p:cNvCxnSpPr>
              <a:cxnSpLocks/>
            </p:cNvCxnSpPr>
            <p:nvPr/>
          </p:nvCxnSpPr>
          <p:spPr bwMode="auto">
            <a:xfrm>
              <a:off x="6577651" y="5142831"/>
              <a:ext cx="0" cy="54144"/>
            </a:xfrm>
            <a:prstGeom prst="line">
              <a:avLst/>
            </a:prstGeom>
            <a:noFill/>
            <a:ln w="28575" cap="flat" cmpd="sng" algn="ctr">
              <a:solidFill>
                <a:schemeClr val="bg1"/>
              </a:solidFill>
              <a:prstDash val="solid"/>
              <a:round/>
              <a:headEnd type="none" w="med" len="med"/>
              <a:tailEnd type="none" w="med" len="med"/>
            </a:ln>
            <a:effectLst/>
          </p:spPr>
        </p:cxnSp>
        <p:cxnSp>
          <p:nvCxnSpPr>
            <p:cNvPr id="371" name="Straight Connector 370">
              <a:extLst>
                <a:ext uri="{FF2B5EF4-FFF2-40B4-BE49-F238E27FC236}">
                  <a16:creationId xmlns:a16="http://schemas.microsoft.com/office/drawing/2014/main" id="{0BDBB6E2-A9C1-4F05-9160-63F78E381414}"/>
                </a:ext>
              </a:extLst>
            </p:cNvPr>
            <p:cNvCxnSpPr>
              <a:cxnSpLocks/>
            </p:cNvCxnSpPr>
            <p:nvPr/>
          </p:nvCxnSpPr>
          <p:spPr bwMode="auto">
            <a:xfrm rot="5400000">
              <a:off x="5628746" y="5159494"/>
              <a:ext cx="74962" cy="0"/>
            </a:xfrm>
            <a:prstGeom prst="line">
              <a:avLst/>
            </a:prstGeom>
            <a:noFill/>
            <a:ln w="28575" cap="flat" cmpd="sng" algn="ctr">
              <a:solidFill>
                <a:schemeClr val="bg1"/>
              </a:solidFill>
              <a:prstDash val="solid"/>
              <a:round/>
              <a:headEnd type="none" w="med" len="med"/>
              <a:tailEnd type="none" w="med" len="med"/>
            </a:ln>
            <a:effectLst/>
          </p:spPr>
        </p:cxnSp>
        <p:cxnSp>
          <p:nvCxnSpPr>
            <p:cNvPr id="372" name="Straight Connector 371">
              <a:extLst>
                <a:ext uri="{FF2B5EF4-FFF2-40B4-BE49-F238E27FC236}">
                  <a16:creationId xmlns:a16="http://schemas.microsoft.com/office/drawing/2014/main" id="{43BB57CB-02AF-4FA1-93F6-0072815A1ECF}"/>
                </a:ext>
              </a:extLst>
            </p:cNvPr>
            <p:cNvCxnSpPr>
              <a:cxnSpLocks/>
            </p:cNvCxnSpPr>
            <p:nvPr/>
          </p:nvCxnSpPr>
          <p:spPr bwMode="auto">
            <a:xfrm rot="5400000">
              <a:off x="4717324" y="5159494"/>
              <a:ext cx="74962" cy="0"/>
            </a:xfrm>
            <a:prstGeom prst="line">
              <a:avLst/>
            </a:prstGeom>
            <a:noFill/>
            <a:ln w="28575" cap="flat" cmpd="sng" algn="ctr">
              <a:solidFill>
                <a:schemeClr val="bg1"/>
              </a:solidFill>
              <a:prstDash val="solid"/>
              <a:round/>
              <a:headEnd type="none" w="med" len="med"/>
              <a:tailEnd type="none" w="med" len="med"/>
            </a:ln>
            <a:effectLst/>
          </p:spPr>
        </p:cxnSp>
      </p:grpSp>
      <p:sp>
        <p:nvSpPr>
          <p:cNvPr id="373" name="TextBox 372">
            <a:extLst>
              <a:ext uri="{FF2B5EF4-FFF2-40B4-BE49-F238E27FC236}">
                <a16:creationId xmlns:a16="http://schemas.microsoft.com/office/drawing/2014/main" id="{8274893C-6411-4B8B-8384-5F08C3909E3F}"/>
              </a:ext>
            </a:extLst>
          </p:cNvPr>
          <p:cNvSpPr txBox="1"/>
          <p:nvPr/>
        </p:nvSpPr>
        <p:spPr bwMode="auto">
          <a:xfrm>
            <a:off x="1051044" y="2266540"/>
            <a:ext cx="267065"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374" name="TextBox 373">
            <a:extLst>
              <a:ext uri="{FF2B5EF4-FFF2-40B4-BE49-F238E27FC236}">
                <a16:creationId xmlns:a16="http://schemas.microsoft.com/office/drawing/2014/main" id="{A9CBE43E-D7FC-41C7-966A-E789C033594B}"/>
              </a:ext>
            </a:extLst>
          </p:cNvPr>
          <p:cNvSpPr txBox="1"/>
          <p:nvPr/>
        </p:nvSpPr>
        <p:spPr bwMode="auto">
          <a:xfrm>
            <a:off x="1051044" y="2832023"/>
            <a:ext cx="267066"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375" name="TextBox 374">
            <a:extLst>
              <a:ext uri="{FF2B5EF4-FFF2-40B4-BE49-F238E27FC236}">
                <a16:creationId xmlns:a16="http://schemas.microsoft.com/office/drawing/2014/main" id="{99C7D5C9-6619-4DB2-A797-8A0B9F4F30EA}"/>
              </a:ext>
            </a:extLst>
          </p:cNvPr>
          <p:cNvSpPr txBox="1"/>
          <p:nvPr/>
        </p:nvSpPr>
        <p:spPr bwMode="auto">
          <a:xfrm>
            <a:off x="1057479" y="3410337"/>
            <a:ext cx="267066"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376" name="TextBox 375">
            <a:extLst>
              <a:ext uri="{FF2B5EF4-FFF2-40B4-BE49-F238E27FC236}">
                <a16:creationId xmlns:a16="http://schemas.microsoft.com/office/drawing/2014/main" id="{59B72916-8B36-407B-A6E5-FA107FBC6FC1}"/>
              </a:ext>
            </a:extLst>
          </p:cNvPr>
          <p:cNvSpPr txBox="1"/>
          <p:nvPr/>
        </p:nvSpPr>
        <p:spPr bwMode="auto">
          <a:xfrm>
            <a:off x="1057479" y="3988651"/>
            <a:ext cx="267066"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377" name="TextBox 376">
            <a:extLst>
              <a:ext uri="{FF2B5EF4-FFF2-40B4-BE49-F238E27FC236}">
                <a16:creationId xmlns:a16="http://schemas.microsoft.com/office/drawing/2014/main" id="{64F923A7-E527-49EC-AF75-015D59D8F98D}"/>
              </a:ext>
            </a:extLst>
          </p:cNvPr>
          <p:cNvSpPr txBox="1"/>
          <p:nvPr/>
        </p:nvSpPr>
        <p:spPr bwMode="auto">
          <a:xfrm>
            <a:off x="1061066" y="4573098"/>
            <a:ext cx="267066"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378" name="TextBox 377">
            <a:extLst>
              <a:ext uri="{FF2B5EF4-FFF2-40B4-BE49-F238E27FC236}">
                <a16:creationId xmlns:a16="http://schemas.microsoft.com/office/drawing/2014/main" id="{2C925B22-6E5E-4055-A6BC-73396A818E48}"/>
              </a:ext>
            </a:extLst>
          </p:cNvPr>
          <p:cNvSpPr txBox="1"/>
          <p:nvPr/>
        </p:nvSpPr>
        <p:spPr bwMode="auto">
          <a:xfrm>
            <a:off x="1159014" y="5151414"/>
            <a:ext cx="169117"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379" name="TextBox 378">
            <a:extLst>
              <a:ext uri="{FF2B5EF4-FFF2-40B4-BE49-F238E27FC236}">
                <a16:creationId xmlns:a16="http://schemas.microsoft.com/office/drawing/2014/main" id="{1E9AA76E-DB8A-4C3D-BA3A-C92FFF308576}"/>
              </a:ext>
            </a:extLst>
          </p:cNvPr>
          <p:cNvSpPr txBox="1"/>
          <p:nvPr/>
        </p:nvSpPr>
        <p:spPr bwMode="auto">
          <a:xfrm>
            <a:off x="1254266" y="5317338"/>
            <a:ext cx="169117"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380" name="TextBox 379">
            <a:extLst>
              <a:ext uri="{FF2B5EF4-FFF2-40B4-BE49-F238E27FC236}">
                <a16:creationId xmlns:a16="http://schemas.microsoft.com/office/drawing/2014/main" id="{52577260-16FA-4D22-BC58-2680866D6BB5}"/>
              </a:ext>
            </a:extLst>
          </p:cNvPr>
          <p:cNvSpPr txBox="1"/>
          <p:nvPr/>
        </p:nvSpPr>
        <p:spPr bwMode="auto">
          <a:xfrm>
            <a:off x="1768392" y="5324555"/>
            <a:ext cx="169117"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381" name="TextBox 380">
            <a:extLst>
              <a:ext uri="{FF2B5EF4-FFF2-40B4-BE49-F238E27FC236}">
                <a16:creationId xmlns:a16="http://schemas.microsoft.com/office/drawing/2014/main" id="{BC87D821-789B-447B-BA87-F0E6E56CF159}"/>
              </a:ext>
            </a:extLst>
          </p:cNvPr>
          <p:cNvSpPr txBox="1"/>
          <p:nvPr/>
        </p:nvSpPr>
        <p:spPr bwMode="auto">
          <a:xfrm>
            <a:off x="2245501" y="5324193"/>
            <a:ext cx="234716"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382" name="TextBox 381">
            <a:extLst>
              <a:ext uri="{FF2B5EF4-FFF2-40B4-BE49-F238E27FC236}">
                <a16:creationId xmlns:a16="http://schemas.microsoft.com/office/drawing/2014/main" id="{DDE051DF-96FE-412D-BDD8-E25E0FF758DF}"/>
              </a:ext>
            </a:extLst>
          </p:cNvPr>
          <p:cNvSpPr txBox="1"/>
          <p:nvPr/>
        </p:nvSpPr>
        <p:spPr bwMode="auto">
          <a:xfrm>
            <a:off x="2759627" y="5331408"/>
            <a:ext cx="234716"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383" name="TextBox 382">
            <a:extLst>
              <a:ext uri="{FF2B5EF4-FFF2-40B4-BE49-F238E27FC236}">
                <a16:creationId xmlns:a16="http://schemas.microsoft.com/office/drawing/2014/main" id="{69A855B7-4059-4C21-8CE4-B8F15B0D4A16}"/>
              </a:ext>
            </a:extLst>
          </p:cNvPr>
          <p:cNvSpPr txBox="1"/>
          <p:nvPr/>
        </p:nvSpPr>
        <p:spPr bwMode="auto">
          <a:xfrm>
            <a:off x="3258774" y="5331408"/>
            <a:ext cx="234716"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384" name="TextBox 383">
            <a:extLst>
              <a:ext uri="{FF2B5EF4-FFF2-40B4-BE49-F238E27FC236}">
                <a16:creationId xmlns:a16="http://schemas.microsoft.com/office/drawing/2014/main" id="{F2A52EE1-2BDA-4865-BC62-A201E617C83A}"/>
              </a:ext>
            </a:extLst>
          </p:cNvPr>
          <p:cNvSpPr txBox="1"/>
          <p:nvPr/>
        </p:nvSpPr>
        <p:spPr bwMode="auto">
          <a:xfrm>
            <a:off x="3772899" y="5338624"/>
            <a:ext cx="234716"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385" name="TextBox 384">
            <a:extLst>
              <a:ext uri="{FF2B5EF4-FFF2-40B4-BE49-F238E27FC236}">
                <a16:creationId xmlns:a16="http://schemas.microsoft.com/office/drawing/2014/main" id="{0C4582F8-742A-4C5D-BDFD-7EB950B79F6A}"/>
              </a:ext>
            </a:extLst>
          </p:cNvPr>
          <p:cNvSpPr txBox="1"/>
          <p:nvPr/>
        </p:nvSpPr>
        <p:spPr bwMode="auto">
          <a:xfrm>
            <a:off x="4282808" y="5338263"/>
            <a:ext cx="234716"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386" name="TextBox 385">
            <a:extLst>
              <a:ext uri="{FF2B5EF4-FFF2-40B4-BE49-F238E27FC236}">
                <a16:creationId xmlns:a16="http://schemas.microsoft.com/office/drawing/2014/main" id="{3928884F-232F-4FC6-BECE-29E3D7222EE6}"/>
              </a:ext>
            </a:extLst>
          </p:cNvPr>
          <p:cNvSpPr txBox="1"/>
          <p:nvPr/>
        </p:nvSpPr>
        <p:spPr bwMode="auto">
          <a:xfrm>
            <a:off x="4796934" y="5345478"/>
            <a:ext cx="234716" cy="31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42</a:t>
            </a:r>
          </a:p>
        </p:txBody>
      </p:sp>
      <p:cxnSp>
        <p:nvCxnSpPr>
          <p:cNvPr id="388" name="Straight Connector 387">
            <a:extLst>
              <a:ext uri="{FF2B5EF4-FFF2-40B4-BE49-F238E27FC236}">
                <a16:creationId xmlns:a16="http://schemas.microsoft.com/office/drawing/2014/main" id="{C86659F9-D635-41E3-8741-1F0351FA4AE3}"/>
              </a:ext>
            </a:extLst>
          </p:cNvPr>
          <p:cNvCxnSpPr/>
          <p:nvPr/>
        </p:nvCxnSpPr>
        <p:spPr bwMode="auto">
          <a:xfrm>
            <a:off x="1563055" y="2375665"/>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389" name="Straight Connector 388">
            <a:extLst>
              <a:ext uri="{FF2B5EF4-FFF2-40B4-BE49-F238E27FC236}">
                <a16:creationId xmlns:a16="http://schemas.microsoft.com/office/drawing/2014/main" id="{B8407628-A0C9-4780-BF2D-F0490FF2734F}"/>
              </a:ext>
            </a:extLst>
          </p:cNvPr>
          <p:cNvCxnSpPr/>
          <p:nvPr/>
        </p:nvCxnSpPr>
        <p:spPr bwMode="auto">
          <a:xfrm>
            <a:off x="1542544" y="2375666"/>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390" name="Straight Connector 389">
            <a:extLst>
              <a:ext uri="{FF2B5EF4-FFF2-40B4-BE49-F238E27FC236}">
                <a16:creationId xmlns:a16="http://schemas.microsoft.com/office/drawing/2014/main" id="{5EAE1D19-AA24-4C56-9AE0-489C06474B4B}"/>
              </a:ext>
            </a:extLst>
          </p:cNvPr>
          <p:cNvCxnSpPr/>
          <p:nvPr/>
        </p:nvCxnSpPr>
        <p:spPr bwMode="auto">
          <a:xfrm>
            <a:off x="1804890" y="2398975"/>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391" name="Straight Connector 390">
            <a:extLst>
              <a:ext uri="{FF2B5EF4-FFF2-40B4-BE49-F238E27FC236}">
                <a16:creationId xmlns:a16="http://schemas.microsoft.com/office/drawing/2014/main" id="{F0382840-7A05-4DDE-8EBF-538D854F6422}"/>
              </a:ext>
            </a:extLst>
          </p:cNvPr>
          <p:cNvCxnSpPr/>
          <p:nvPr/>
        </p:nvCxnSpPr>
        <p:spPr bwMode="auto">
          <a:xfrm>
            <a:off x="1825641" y="2398975"/>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392" name="Straight Connector 391">
            <a:extLst>
              <a:ext uri="{FF2B5EF4-FFF2-40B4-BE49-F238E27FC236}">
                <a16:creationId xmlns:a16="http://schemas.microsoft.com/office/drawing/2014/main" id="{B28CF5DA-38D0-4B80-99EF-1F9A33BE887B}"/>
              </a:ext>
            </a:extLst>
          </p:cNvPr>
          <p:cNvCxnSpPr/>
          <p:nvPr/>
        </p:nvCxnSpPr>
        <p:spPr bwMode="auto">
          <a:xfrm>
            <a:off x="2038714" y="2410717"/>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393" name="Straight Connector 392">
            <a:extLst>
              <a:ext uri="{FF2B5EF4-FFF2-40B4-BE49-F238E27FC236}">
                <a16:creationId xmlns:a16="http://schemas.microsoft.com/office/drawing/2014/main" id="{0AF3BE29-19CB-42CA-A36C-76D0E4CB93C5}"/>
              </a:ext>
            </a:extLst>
          </p:cNvPr>
          <p:cNvCxnSpPr/>
          <p:nvPr/>
        </p:nvCxnSpPr>
        <p:spPr bwMode="auto">
          <a:xfrm>
            <a:off x="2088234" y="2410717"/>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394" name="Straight Connector 393">
            <a:extLst>
              <a:ext uri="{FF2B5EF4-FFF2-40B4-BE49-F238E27FC236}">
                <a16:creationId xmlns:a16="http://schemas.microsoft.com/office/drawing/2014/main" id="{3F0D0199-8EC2-457A-80BB-87CA2C7D883A}"/>
              </a:ext>
            </a:extLst>
          </p:cNvPr>
          <p:cNvCxnSpPr/>
          <p:nvPr/>
        </p:nvCxnSpPr>
        <p:spPr bwMode="auto">
          <a:xfrm>
            <a:off x="2275743" y="2435611"/>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395" name="Straight Connector 394">
            <a:extLst>
              <a:ext uri="{FF2B5EF4-FFF2-40B4-BE49-F238E27FC236}">
                <a16:creationId xmlns:a16="http://schemas.microsoft.com/office/drawing/2014/main" id="{99624148-FD56-4A1F-AB17-2D77B4458B27}"/>
              </a:ext>
            </a:extLst>
          </p:cNvPr>
          <p:cNvCxnSpPr/>
          <p:nvPr/>
        </p:nvCxnSpPr>
        <p:spPr bwMode="auto">
          <a:xfrm>
            <a:off x="2260030" y="2432243"/>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396" name="Straight Connector 395">
            <a:extLst>
              <a:ext uri="{FF2B5EF4-FFF2-40B4-BE49-F238E27FC236}">
                <a16:creationId xmlns:a16="http://schemas.microsoft.com/office/drawing/2014/main" id="{554BB9B0-56A0-4D9C-BE38-31550714B7D0}"/>
              </a:ext>
            </a:extLst>
          </p:cNvPr>
          <p:cNvCxnSpPr/>
          <p:nvPr/>
        </p:nvCxnSpPr>
        <p:spPr bwMode="auto">
          <a:xfrm>
            <a:off x="2207649" y="2432243"/>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397" name="Straight Connector 396">
            <a:extLst>
              <a:ext uri="{FF2B5EF4-FFF2-40B4-BE49-F238E27FC236}">
                <a16:creationId xmlns:a16="http://schemas.microsoft.com/office/drawing/2014/main" id="{E65F3114-EDDD-4191-8E33-17D10415915D}"/>
              </a:ext>
            </a:extLst>
          </p:cNvPr>
          <p:cNvCxnSpPr/>
          <p:nvPr/>
        </p:nvCxnSpPr>
        <p:spPr bwMode="auto">
          <a:xfrm>
            <a:off x="2596739" y="2502748"/>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398" name="Straight Connector 397">
            <a:extLst>
              <a:ext uri="{FF2B5EF4-FFF2-40B4-BE49-F238E27FC236}">
                <a16:creationId xmlns:a16="http://schemas.microsoft.com/office/drawing/2014/main" id="{0692FA90-D4F0-4219-8298-33CC57986471}"/>
              </a:ext>
            </a:extLst>
          </p:cNvPr>
          <p:cNvCxnSpPr/>
          <p:nvPr/>
        </p:nvCxnSpPr>
        <p:spPr bwMode="auto">
          <a:xfrm>
            <a:off x="2320793" y="2469570"/>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399" name="Straight Connector 398">
            <a:extLst>
              <a:ext uri="{FF2B5EF4-FFF2-40B4-BE49-F238E27FC236}">
                <a16:creationId xmlns:a16="http://schemas.microsoft.com/office/drawing/2014/main" id="{4B7FAC39-13F9-4B48-8EAD-293EE1C4FDC8}"/>
              </a:ext>
            </a:extLst>
          </p:cNvPr>
          <p:cNvCxnSpPr/>
          <p:nvPr/>
        </p:nvCxnSpPr>
        <p:spPr bwMode="auto">
          <a:xfrm>
            <a:off x="2623409" y="2505398"/>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400" name="Straight Connector 399">
            <a:extLst>
              <a:ext uri="{FF2B5EF4-FFF2-40B4-BE49-F238E27FC236}">
                <a16:creationId xmlns:a16="http://schemas.microsoft.com/office/drawing/2014/main" id="{72266025-384A-4ACA-A3D4-C851E0220E7F}"/>
              </a:ext>
            </a:extLst>
          </p:cNvPr>
          <p:cNvCxnSpPr/>
          <p:nvPr/>
        </p:nvCxnSpPr>
        <p:spPr bwMode="auto">
          <a:xfrm>
            <a:off x="2728242" y="2521269"/>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401" name="Straight Connector 400">
            <a:extLst>
              <a:ext uri="{FF2B5EF4-FFF2-40B4-BE49-F238E27FC236}">
                <a16:creationId xmlns:a16="http://schemas.microsoft.com/office/drawing/2014/main" id="{CF808A53-B64F-42E8-9538-DC220623B44F}"/>
              </a:ext>
            </a:extLst>
          </p:cNvPr>
          <p:cNvCxnSpPr/>
          <p:nvPr/>
        </p:nvCxnSpPr>
        <p:spPr bwMode="auto">
          <a:xfrm>
            <a:off x="2753417" y="2587950"/>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402" name="Straight Connector 401">
            <a:extLst>
              <a:ext uri="{FF2B5EF4-FFF2-40B4-BE49-F238E27FC236}">
                <a16:creationId xmlns:a16="http://schemas.microsoft.com/office/drawing/2014/main" id="{6CAACC71-7DA6-415F-A049-659D4A68A2E4}"/>
              </a:ext>
            </a:extLst>
          </p:cNvPr>
          <p:cNvCxnSpPr/>
          <p:nvPr/>
        </p:nvCxnSpPr>
        <p:spPr bwMode="auto">
          <a:xfrm>
            <a:off x="2742473" y="2549916"/>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403" name="Straight Connector 402">
            <a:extLst>
              <a:ext uri="{FF2B5EF4-FFF2-40B4-BE49-F238E27FC236}">
                <a16:creationId xmlns:a16="http://schemas.microsoft.com/office/drawing/2014/main" id="{2FAE62B5-ECE6-481B-9F0C-491C64F7A503}"/>
              </a:ext>
            </a:extLst>
          </p:cNvPr>
          <p:cNvCxnSpPr/>
          <p:nvPr/>
        </p:nvCxnSpPr>
        <p:spPr bwMode="auto">
          <a:xfrm>
            <a:off x="2793839" y="2609209"/>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404" name="Straight Connector 403">
            <a:extLst>
              <a:ext uri="{FF2B5EF4-FFF2-40B4-BE49-F238E27FC236}">
                <a16:creationId xmlns:a16="http://schemas.microsoft.com/office/drawing/2014/main" id="{89DAB6C9-CFCC-4DDB-9465-0D45475F35FA}"/>
              </a:ext>
            </a:extLst>
          </p:cNvPr>
          <p:cNvCxnSpPr/>
          <p:nvPr/>
        </p:nvCxnSpPr>
        <p:spPr bwMode="auto">
          <a:xfrm>
            <a:off x="2821105" y="2608131"/>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405" name="Straight Connector 404">
            <a:extLst>
              <a:ext uri="{FF2B5EF4-FFF2-40B4-BE49-F238E27FC236}">
                <a16:creationId xmlns:a16="http://schemas.microsoft.com/office/drawing/2014/main" id="{DBFCD613-A8E5-4E00-A5E4-55ABC9152C66}"/>
              </a:ext>
            </a:extLst>
          </p:cNvPr>
          <p:cNvCxnSpPr/>
          <p:nvPr/>
        </p:nvCxnSpPr>
        <p:spPr bwMode="auto">
          <a:xfrm>
            <a:off x="2774195" y="2591056"/>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406" name="Straight Connector 405">
            <a:extLst>
              <a:ext uri="{FF2B5EF4-FFF2-40B4-BE49-F238E27FC236}">
                <a16:creationId xmlns:a16="http://schemas.microsoft.com/office/drawing/2014/main" id="{9262C85B-DFC9-46E2-A7EE-13020883394D}"/>
              </a:ext>
            </a:extLst>
          </p:cNvPr>
          <p:cNvCxnSpPr/>
          <p:nvPr/>
        </p:nvCxnSpPr>
        <p:spPr bwMode="auto">
          <a:xfrm>
            <a:off x="2963539" y="2634257"/>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407" name="Straight Connector 406">
            <a:extLst>
              <a:ext uri="{FF2B5EF4-FFF2-40B4-BE49-F238E27FC236}">
                <a16:creationId xmlns:a16="http://schemas.microsoft.com/office/drawing/2014/main" id="{99DB385F-4594-4F21-AA1A-DFFBF5D2316E}"/>
              </a:ext>
            </a:extLst>
          </p:cNvPr>
          <p:cNvCxnSpPr/>
          <p:nvPr/>
        </p:nvCxnSpPr>
        <p:spPr bwMode="auto">
          <a:xfrm>
            <a:off x="3262439" y="2682399"/>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408" name="Straight Connector 407">
            <a:extLst>
              <a:ext uri="{FF2B5EF4-FFF2-40B4-BE49-F238E27FC236}">
                <a16:creationId xmlns:a16="http://schemas.microsoft.com/office/drawing/2014/main" id="{55FA337E-4991-4763-BF53-16ADC9B56BEF}"/>
              </a:ext>
            </a:extLst>
          </p:cNvPr>
          <p:cNvCxnSpPr>
            <a:cxnSpLocks/>
          </p:cNvCxnSpPr>
          <p:nvPr/>
        </p:nvCxnSpPr>
        <p:spPr bwMode="auto">
          <a:xfrm>
            <a:off x="2982123" y="2634257"/>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410" name="Straight Connector 409">
            <a:extLst>
              <a:ext uri="{FF2B5EF4-FFF2-40B4-BE49-F238E27FC236}">
                <a16:creationId xmlns:a16="http://schemas.microsoft.com/office/drawing/2014/main" id="{E8E80B97-5B6F-4915-980E-BAB9A8242588}"/>
              </a:ext>
            </a:extLst>
          </p:cNvPr>
          <p:cNvCxnSpPr/>
          <p:nvPr/>
        </p:nvCxnSpPr>
        <p:spPr bwMode="auto">
          <a:xfrm>
            <a:off x="3184328" y="2659673"/>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411" name="Straight Connector 410">
            <a:extLst>
              <a:ext uri="{FF2B5EF4-FFF2-40B4-BE49-F238E27FC236}">
                <a16:creationId xmlns:a16="http://schemas.microsoft.com/office/drawing/2014/main" id="{3B448494-1F14-477D-BB4D-63EAE43FBBE7}"/>
              </a:ext>
            </a:extLst>
          </p:cNvPr>
          <p:cNvCxnSpPr/>
          <p:nvPr/>
        </p:nvCxnSpPr>
        <p:spPr bwMode="auto">
          <a:xfrm>
            <a:off x="3323973" y="2694203"/>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415" name="Straight Connector 414">
            <a:extLst>
              <a:ext uri="{FF2B5EF4-FFF2-40B4-BE49-F238E27FC236}">
                <a16:creationId xmlns:a16="http://schemas.microsoft.com/office/drawing/2014/main" id="{05EEC6E4-0512-4F78-860D-35D8E81755F6}"/>
              </a:ext>
            </a:extLst>
          </p:cNvPr>
          <p:cNvCxnSpPr/>
          <p:nvPr/>
        </p:nvCxnSpPr>
        <p:spPr bwMode="auto">
          <a:xfrm>
            <a:off x="3230668" y="2682399"/>
            <a:ext cx="0" cy="113157"/>
          </a:xfrm>
          <a:prstGeom prst="line">
            <a:avLst/>
          </a:prstGeom>
          <a:noFill/>
          <a:ln w="57150" cap="flat" cmpd="sng" algn="ctr">
            <a:solidFill>
              <a:schemeClr val="accent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B4A67643-592A-46D8-B05E-9D66D4AE0084}"/>
              </a:ext>
            </a:extLst>
          </p:cNvPr>
          <p:cNvCxnSpPr/>
          <p:nvPr/>
        </p:nvCxnSpPr>
        <p:spPr bwMode="auto">
          <a:xfrm>
            <a:off x="3200941" y="2667806"/>
            <a:ext cx="0" cy="113157"/>
          </a:xfrm>
          <a:prstGeom prst="line">
            <a:avLst/>
          </a:prstGeom>
          <a:noFill/>
          <a:ln w="57150" cap="flat" cmpd="sng" algn="ctr">
            <a:solidFill>
              <a:schemeClr val="accent1"/>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id="{7CE8E60B-D2B2-4045-BD77-487BBBD510B6}"/>
              </a:ext>
            </a:extLst>
          </p:cNvPr>
          <p:cNvCxnSpPr/>
          <p:nvPr/>
        </p:nvCxnSpPr>
        <p:spPr bwMode="auto">
          <a:xfrm>
            <a:off x="1804890" y="2690484"/>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1424432D-CE22-4C57-9E2F-BB157C641B3E}"/>
              </a:ext>
            </a:extLst>
          </p:cNvPr>
          <p:cNvCxnSpPr/>
          <p:nvPr/>
        </p:nvCxnSpPr>
        <p:spPr bwMode="auto">
          <a:xfrm>
            <a:off x="1341892" y="2375665"/>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E8E071B4-CEEA-4E2E-ADF3-7A19521631E3}"/>
              </a:ext>
            </a:extLst>
          </p:cNvPr>
          <p:cNvCxnSpPr/>
          <p:nvPr/>
        </p:nvCxnSpPr>
        <p:spPr bwMode="auto">
          <a:xfrm>
            <a:off x="1547443" y="2423871"/>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37" name="Straight Connector 436">
            <a:extLst>
              <a:ext uri="{FF2B5EF4-FFF2-40B4-BE49-F238E27FC236}">
                <a16:creationId xmlns:a16="http://schemas.microsoft.com/office/drawing/2014/main" id="{BFF40188-C63F-412A-BDDF-647A5AC6C754}"/>
              </a:ext>
            </a:extLst>
          </p:cNvPr>
          <p:cNvCxnSpPr/>
          <p:nvPr/>
        </p:nvCxnSpPr>
        <p:spPr bwMode="auto">
          <a:xfrm>
            <a:off x="2294990" y="3257641"/>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4C311E70-FF27-40E0-8E4C-65072AFB7CC4}"/>
              </a:ext>
            </a:extLst>
          </p:cNvPr>
          <p:cNvCxnSpPr/>
          <p:nvPr/>
        </p:nvCxnSpPr>
        <p:spPr bwMode="auto">
          <a:xfrm>
            <a:off x="2245501" y="309757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3D29BCFC-FF43-47FD-B3FD-A184EC64B64D}"/>
              </a:ext>
            </a:extLst>
          </p:cNvPr>
          <p:cNvCxnSpPr/>
          <p:nvPr/>
        </p:nvCxnSpPr>
        <p:spPr bwMode="auto">
          <a:xfrm>
            <a:off x="1648014" y="2548828"/>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40" name="Straight Connector 439">
            <a:extLst>
              <a:ext uri="{FF2B5EF4-FFF2-40B4-BE49-F238E27FC236}">
                <a16:creationId xmlns:a16="http://schemas.microsoft.com/office/drawing/2014/main" id="{11D13547-3638-4F70-BEA9-9C485BEBF76D}"/>
              </a:ext>
            </a:extLst>
          </p:cNvPr>
          <p:cNvCxnSpPr/>
          <p:nvPr/>
        </p:nvCxnSpPr>
        <p:spPr bwMode="auto">
          <a:xfrm>
            <a:off x="2313491" y="3257808"/>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86FC709F-ADA5-4585-A720-280E8F4BA6C5}"/>
              </a:ext>
            </a:extLst>
          </p:cNvPr>
          <p:cNvCxnSpPr/>
          <p:nvPr/>
        </p:nvCxnSpPr>
        <p:spPr bwMode="auto">
          <a:xfrm>
            <a:off x="2278606" y="3257641"/>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5350D5CB-F317-4522-8828-7ADC04E9921A}"/>
              </a:ext>
            </a:extLst>
          </p:cNvPr>
          <p:cNvCxnSpPr/>
          <p:nvPr/>
        </p:nvCxnSpPr>
        <p:spPr bwMode="auto">
          <a:xfrm>
            <a:off x="1807618" y="2711901"/>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E0CF834E-D103-405D-9EF9-B2412BC88D83}"/>
              </a:ext>
            </a:extLst>
          </p:cNvPr>
          <p:cNvCxnSpPr/>
          <p:nvPr/>
        </p:nvCxnSpPr>
        <p:spPr bwMode="auto">
          <a:xfrm>
            <a:off x="1802680" y="263425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E95BAF5F-15D0-459D-9BFD-512613F2A9D8}"/>
              </a:ext>
            </a:extLst>
          </p:cNvPr>
          <p:cNvCxnSpPr/>
          <p:nvPr/>
        </p:nvCxnSpPr>
        <p:spPr bwMode="auto">
          <a:xfrm>
            <a:off x="2497471" y="3332123"/>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C0FDDBA3-EBC8-4AA7-988D-15C4E0A99099}"/>
              </a:ext>
            </a:extLst>
          </p:cNvPr>
          <p:cNvCxnSpPr/>
          <p:nvPr/>
        </p:nvCxnSpPr>
        <p:spPr bwMode="auto">
          <a:xfrm>
            <a:off x="2334872" y="3257641"/>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46" name="Straight Connector 445">
            <a:extLst>
              <a:ext uri="{FF2B5EF4-FFF2-40B4-BE49-F238E27FC236}">
                <a16:creationId xmlns:a16="http://schemas.microsoft.com/office/drawing/2014/main" id="{35BB4C2C-423A-40B8-8CCC-DDE65AABC8BD}"/>
              </a:ext>
            </a:extLst>
          </p:cNvPr>
          <p:cNvCxnSpPr/>
          <p:nvPr/>
        </p:nvCxnSpPr>
        <p:spPr bwMode="auto">
          <a:xfrm>
            <a:off x="2609665" y="335920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47" name="Straight Connector 446">
            <a:extLst>
              <a:ext uri="{FF2B5EF4-FFF2-40B4-BE49-F238E27FC236}">
                <a16:creationId xmlns:a16="http://schemas.microsoft.com/office/drawing/2014/main" id="{74D2929B-745E-4F7B-9AFA-A2A3799BEB1E}"/>
              </a:ext>
            </a:extLst>
          </p:cNvPr>
          <p:cNvCxnSpPr/>
          <p:nvPr/>
        </p:nvCxnSpPr>
        <p:spPr bwMode="auto">
          <a:xfrm>
            <a:off x="2771525" y="3477314"/>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48" name="Straight Connector 447">
            <a:extLst>
              <a:ext uri="{FF2B5EF4-FFF2-40B4-BE49-F238E27FC236}">
                <a16:creationId xmlns:a16="http://schemas.microsoft.com/office/drawing/2014/main" id="{AD5E4268-2A33-4F31-BF3B-842D835D41A2}"/>
              </a:ext>
            </a:extLst>
          </p:cNvPr>
          <p:cNvCxnSpPr/>
          <p:nvPr/>
        </p:nvCxnSpPr>
        <p:spPr bwMode="auto">
          <a:xfrm>
            <a:off x="2523635" y="3331665"/>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id="{AFDE5188-303A-43C9-8245-AF44DA1621DC}"/>
              </a:ext>
            </a:extLst>
          </p:cNvPr>
          <p:cNvCxnSpPr/>
          <p:nvPr/>
        </p:nvCxnSpPr>
        <p:spPr bwMode="auto">
          <a:xfrm>
            <a:off x="2704390" y="336415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50" name="Straight Connector 449">
            <a:extLst>
              <a:ext uri="{FF2B5EF4-FFF2-40B4-BE49-F238E27FC236}">
                <a16:creationId xmlns:a16="http://schemas.microsoft.com/office/drawing/2014/main" id="{784EEF8F-60A2-4850-805F-2D00ED2461C3}"/>
              </a:ext>
            </a:extLst>
          </p:cNvPr>
          <p:cNvCxnSpPr/>
          <p:nvPr/>
        </p:nvCxnSpPr>
        <p:spPr bwMode="auto">
          <a:xfrm>
            <a:off x="3153396" y="359682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51" name="Straight Connector 450">
            <a:extLst>
              <a:ext uri="{FF2B5EF4-FFF2-40B4-BE49-F238E27FC236}">
                <a16:creationId xmlns:a16="http://schemas.microsoft.com/office/drawing/2014/main" id="{801D6FCB-8087-4330-80D0-03344EFAD164}"/>
              </a:ext>
            </a:extLst>
          </p:cNvPr>
          <p:cNvCxnSpPr/>
          <p:nvPr/>
        </p:nvCxnSpPr>
        <p:spPr bwMode="auto">
          <a:xfrm>
            <a:off x="2968879" y="3523790"/>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id="{578307AA-44A1-45BB-B42C-AB1686D2AFF1}"/>
              </a:ext>
            </a:extLst>
          </p:cNvPr>
          <p:cNvCxnSpPr/>
          <p:nvPr/>
        </p:nvCxnSpPr>
        <p:spPr bwMode="auto">
          <a:xfrm>
            <a:off x="2792212" y="3477314"/>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53" name="Straight Connector 452">
            <a:extLst>
              <a:ext uri="{FF2B5EF4-FFF2-40B4-BE49-F238E27FC236}">
                <a16:creationId xmlns:a16="http://schemas.microsoft.com/office/drawing/2014/main" id="{A74BA502-8910-482A-9D93-46E9EA39A7CA}"/>
              </a:ext>
            </a:extLst>
          </p:cNvPr>
          <p:cNvCxnSpPr/>
          <p:nvPr/>
        </p:nvCxnSpPr>
        <p:spPr bwMode="auto">
          <a:xfrm>
            <a:off x="3197007" y="359682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54" name="Straight Connector 453">
            <a:extLst>
              <a:ext uri="{FF2B5EF4-FFF2-40B4-BE49-F238E27FC236}">
                <a16:creationId xmlns:a16="http://schemas.microsoft.com/office/drawing/2014/main" id="{FD9E2869-0875-48BD-AB28-DD344119D3EF}"/>
              </a:ext>
            </a:extLst>
          </p:cNvPr>
          <p:cNvCxnSpPr/>
          <p:nvPr/>
        </p:nvCxnSpPr>
        <p:spPr bwMode="auto">
          <a:xfrm>
            <a:off x="3269066" y="3730432"/>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id="{5BF77E39-8645-4C27-A774-23CBAC7546E6}"/>
              </a:ext>
            </a:extLst>
          </p:cNvPr>
          <p:cNvCxnSpPr>
            <a:cxnSpLocks/>
          </p:cNvCxnSpPr>
          <p:nvPr/>
        </p:nvCxnSpPr>
        <p:spPr bwMode="auto">
          <a:xfrm>
            <a:off x="3224649" y="3703256"/>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56" name="Straight Connector 455">
            <a:extLst>
              <a:ext uri="{FF2B5EF4-FFF2-40B4-BE49-F238E27FC236}">
                <a16:creationId xmlns:a16="http://schemas.microsoft.com/office/drawing/2014/main" id="{7FA571BB-80A9-49D5-82E1-D1AE1CB28107}"/>
              </a:ext>
            </a:extLst>
          </p:cNvPr>
          <p:cNvCxnSpPr/>
          <p:nvPr/>
        </p:nvCxnSpPr>
        <p:spPr bwMode="auto">
          <a:xfrm>
            <a:off x="3177700" y="3598938"/>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57" name="Straight Connector 456">
            <a:extLst>
              <a:ext uri="{FF2B5EF4-FFF2-40B4-BE49-F238E27FC236}">
                <a16:creationId xmlns:a16="http://schemas.microsoft.com/office/drawing/2014/main" id="{6147A441-BA9C-4195-9DE3-E18AC6DE8786}"/>
              </a:ext>
            </a:extLst>
          </p:cNvPr>
          <p:cNvCxnSpPr/>
          <p:nvPr/>
        </p:nvCxnSpPr>
        <p:spPr bwMode="auto">
          <a:xfrm>
            <a:off x="3913496" y="3888486"/>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id="{FB0604D8-BE09-45F6-95B8-2F2CFDE19C10}"/>
              </a:ext>
            </a:extLst>
          </p:cNvPr>
          <p:cNvCxnSpPr/>
          <p:nvPr/>
        </p:nvCxnSpPr>
        <p:spPr bwMode="auto">
          <a:xfrm>
            <a:off x="3747857" y="3843590"/>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59" name="Straight Connector 458">
            <a:extLst>
              <a:ext uri="{FF2B5EF4-FFF2-40B4-BE49-F238E27FC236}">
                <a16:creationId xmlns:a16="http://schemas.microsoft.com/office/drawing/2014/main" id="{8078FD24-0A19-42D5-92DC-45AB873D9843}"/>
              </a:ext>
            </a:extLst>
          </p:cNvPr>
          <p:cNvCxnSpPr/>
          <p:nvPr/>
        </p:nvCxnSpPr>
        <p:spPr bwMode="auto">
          <a:xfrm>
            <a:off x="3931171" y="3886704"/>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60" name="Straight Connector 459">
            <a:extLst>
              <a:ext uri="{FF2B5EF4-FFF2-40B4-BE49-F238E27FC236}">
                <a16:creationId xmlns:a16="http://schemas.microsoft.com/office/drawing/2014/main" id="{32B8308E-3FAB-4172-BAB3-3118928B3049}"/>
              </a:ext>
            </a:extLst>
          </p:cNvPr>
          <p:cNvCxnSpPr/>
          <p:nvPr/>
        </p:nvCxnSpPr>
        <p:spPr bwMode="auto">
          <a:xfrm>
            <a:off x="4087759" y="392405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61" name="Straight Connector 460">
            <a:extLst>
              <a:ext uri="{FF2B5EF4-FFF2-40B4-BE49-F238E27FC236}">
                <a16:creationId xmlns:a16="http://schemas.microsoft.com/office/drawing/2014/main" id="{19B1BEC5-69E7-4995-BADD-28E18AB993EC}"/>
              </a:ext>
            </a:extLst>
          </p:cNvPr>
          <p:cNvCxnSpPr/>
          <p:nvPr/>
        </p:nvCxnSpPr>
        <p:spPr bwMode="auto">
          <a:xfrm>
            <a:off x="4144242" y="3942232"/>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62" name="Straight Connector 461">
            <a:extLst>
              <a:ext uri="{FF2B5EF4-FFF2-40B4-BE49-F238E27FC236}">
                <a16:creationId xmlns:a16="http://schemas.microsoft.com/office/drawing/2014/main" id="{04D14DD4-DE98-49F3-B0F7-9E17DE93F5D3}"/>
              </a:ext>
            </a:extLst>
          </p:cNvPr>
          <p:cNvCxnSpPr/>
          <p:nvPr/>
        </p:nvCxnSpPr>
        <p:spPr bwMode="auto">
          <a:xfrm>
            <a:off x="2735136" y="3371406"/>
            <a:ext cx="0" cy="113157"/>
          </a:xfrm>
          <a:prstGeom prst="line">
            <a:avLst/>
          </a:prstGeom>
          <a:noFill/>
          <a:ln w="57150" cap="flat" cmpd="sng" algn="ctr">
            <a:solidFill>
              <a:schemeClr val="accent3"/>
            </a:solidFill>
            <a:prstDash val="solid"/>
            <a:round/>
            <a:headEnd type="none" w="med" len="med"/>
            <a:tailEnd type="none" w="med" len="med"/>
          </a:ln>
          <a:effectLst/>
        </p:spPr>
      </p:cxnSp>
      <p:cxnSp>
        <p:nvCxnSpPr>
          <p:cNvPr id="463" name="Straight Connector 462">
            <a:extLst>
              <a:ext uri="{FF2B5EF4-FFF2-40B4-BE49-F238E27FC236}">
                <a16:creationId xmlns:a16="http://schemas.microsoft.com/office/drawing/2014/main" id="{E0B43B74-20EB-4E68-8346-C7993590CF3A}"/>
              </a:ext>
            </a:extLst>
          </p:cNvPr>
          <p:cNvCxnSpPr/>
          <p:nvPr/>
        </p:nvCxnSpPr>
        <p:spPr bwMode="auto">
          <a:xfrm>
            <a:off x="4169825" y="3990738"/>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64" name="Straight Connector 463">
            <a:extLst>
              <a:ext uri="{FF2B5EF4-FFF2-40B4-BE49-F238E27FC236}">
                <a16:creationId xmlns:a16="http://schemas.microsoft.com/office/drawing/2014/main" id="{50DB5790-26BF-44B6-A8E2-CEDA19F3ED4C}"/>
              </a:ext>
            </a:extLst>
          </p:cNvPr>
          <p:cNvCxnSpPr/>
          <p:nvPr/>
        </p:nvCxnSpPr>
        <p:spPr bwMode="auto">
          <a:xfrm>
            <a:off x="4189735" y="3994105"/>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65" name="Straight Connector 464">
            <a:extLst>
              <a:ext uri="{FF2B5EF4-FFF2-40B4-BE49-F238E27FC236}">
                <a16:creationId xmlns:a16="http://schemas.microsoft.com/office/drawing/2014/main" id="{AA98DDE5-C66F-4C07-A584-9215598017A4}"/>
              </a:ext>
            </a:extLst>
          </p:cNvPr>
          <p:cNvCxnSpPr/>
          <p:nvPr/>
        </p:nvCxnSpPr>
        <p:spPr bwMode="auto">
          <a:xfrm>
            <a:off x="4371590" y="4036153"/>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66" name="Straight Connector 465">
            <a:extLst>
              <a:ext uri="{FF2B5EF4-FFF2-40B4-BE49-F238E27FC236}">
                <a16:creationId xmlns:a16="http://schemas.microsoft.com/office/drawing/2014/main" id="{224F63C4-89D7-4291-826C-6B5115F81D96}"/>
              </a:ext>
            </a:extLst>
          </p:cNvPr>
          <p:cNvCxnSpPr/>
          <p:nvPr/>
        </p:nvCxnSpPr>
        <p:spPr bwMode="auto">
          <a:xfrm>
            <a:off x="4578584" y="4096049"/>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67" name="Straight Connector 466">
            <a:extLst>
              <a:ext uri="{FF2B5EF4-FFF2-40B4-BE49-F238E27FC236}">
                <a16:creationId xmlns:a16="http://schemas.microsoft.com/office/drawing/2014/main" id="{85D2C177-8311-437C-81B3-CD08C3B2637D}"/>
              </a:ext>
            </a:extLst>
          </p:cNvPr>
          <p:cNvCxnSpPr/>
          <p:nvPr/>
        </p:nvCxnSpPr>
        <p:spPr bwMode="auto">
          <a:xfrm>
            <a:off x="3685603" y="3777356"/>
            <a:ext cx="0" cy="113157"/>
          </a:xfrm>
          <a:prstGeom prst="line">
            <a:avLst/>
          </a:prstGeom>
          <a:noFill/>
          <a:ln w="57150" cap="flat" cmpd="sng" algn="ctr">
            <a:solidFill>
              <a:schemeClr val="accent3"/>
            </a:solidFill>
            <a:prstDash val="solid"/>
            <a:round/>
            <a:headEnd type="none" w="med" len="med"/>
            <a:tailEnd type="none" w="med" len="med"/>
          </a:ln>
          <a:effectLst/>
        </p:spPr>
      </p:cxnSp>
      <p:cxnSp>
        <p:nvCxnSpPr>
          <p:cNvPr id="468" name="Straight Connector 467">
            <a:extLst>
              <a:ext uri="{FF2B5EF4-FFF2-40B4-BE49-F238E27FC236}">
                <a16:creationId xmlns:a16="http://schemas.microsoft.com/office/drawing/2014/main" id="{7F6673B2-F0E6-4BBB-BB6E-313D3E06E7EF}"/>
              </a:ext>
            </a:extLst>
          </p:cNvPr>
          <p:cNvCxnSpPr/>
          <p:nvPr/>
        </p:nvCxnSpPr>
        <p:spPr bwMode="auto">
          <a:xfrm>
            <a:off x="4392113" y="4092683"/>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69" name="Straight Connector 468">
            <a:extLst>
              <a:ext uri="{FF2B5EF4-FFF2-40B4-BE49-F238E27FC236}">
                <a16:creationId xmlns:a16="http://schemas.microsoft.com/office/drawing/2014/main" id="{3CD417C5-F354-4B2F-8B62-7F51FC21A992}"/>
              </a:ext>
            </a:extLst>
          </p:cNvPr>
          <p:cNvCxnSpPr/>
          <p:nvPr/>
        </p:nvCxnSpPr>
        <p:spPr bwMode="auto">
          <a:xfrm>
            <a:off x="4619015" y="409521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70" name="Straight Connector 469">
            <a:extLst>
              <a:ext uri="{FF2B5EF4-FFF2-40B4-BE49-F238E27FC236}">
                <a16:creationId xmlns:a16="http://schemas.microsoft.com/office/drawing/2014/main" id="{8FE143E3-844D-4AB7-9F23-37186C8CF7AC}"/>
              </a:ext>
            </a:extLst>
          </p:cNvPr>
          <p:cNvCxnSpPr/>
          <p:nvPr/>
        </p:nvCxnSpPr>
        <p:spPr bwMode="auto">
          <a:xfrm>
            <a:off x="4632918" y="4095810"/>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71" name="Straight Connector 470">
            <a:extLst>
              <a:ext uri="{FF2B5EF4-FFF2-40B4-BE49-F238E27FC236}">
                <a16:creationId xmlns:a16="http://schemas.microsoft.com/office/drawing/2014/main" id="{62FF1F77-254B-4A04-A8E2-9A4D0EC7AB64}"/>
              </a:ext>
            </a:extLst>
          </p:cNvPr>
          <p:cNvCxnSpPr/>
          <p:nvPr/>
        </p:nvCxnSpPr>
        <p:spPr bwMode="auto">
          <a:xfrm>
            <a:off x="4228071" y="3995442"/>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75" name="Straight Connector 474">
            <a:extLst>
              <a:ext uri="{FF2B5EF4-FFF2-40B4-BE49-F238E27FC236}">
                <a16:creationId xmlns:a16="http://schemas.microsoft.com/office/drawing/2014/main" id="{3000DD2D-2E4D-4769-8DB1-0FC8AC3B15D8}"/>
              </a:ext>
            </a:extLst>
          </p:cNvPr>
          <p:cNvCxnSpPr/>
          <p:nvPr/>
        </p:nvCxnSpPr>
        <p:spPr bwMode="auto">
          <a:xfrm>
            <a:off x="4642935" y="422407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76" name="Straight Connector 475">
            <a:extLst>
              <a:ext uri="{FF2B5EF4-FFF2-40B4-BE49-F238E27FC236}">
                <a16:creationId xmlns:a16="http://schemas.microsoft.com/office/drawing/2014/main" id="{3EBCE4FE-588C-403A-9D5E-BF97F5939FC1}"/>
              </a:ext>
            </a:extLst>
          </p:cNvPr>
          <p:cNvCxnSpPr/>
          <p:nvPr/>
        </p:nvCxnSpPr>
        <p:spPr bwMode="auto">
          <a:xfrm>
            <a:off x="4665582" y="422407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77" name="Straight Connector 476">
            <a:extLst>
              <a:ext uri="{FF2B5EF4-FFF2-40B4-BE49-F238E27FC236}">
                <a16:creationId xmlns:a16="http://schemas.microsoft.com/office/drawing/2014/main" id="{3092FFA1-FA01-475F-A07C-A06A6694FF22}"/>
              </a:ext>
            </a:extLst>
          </p:cNvPr>
          <p:cNvCxnSpPr/>
          <p:nvPr/>
        </p:nvCxnSpPr>
        <p:spPr bwMode="auto">
          <a:xfrm>
            <a:off x="4733339" y="422407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78" name="Straight Connector 477">
            <a:extLst>
              <a:ext uri="{FF2B5EF4-FFF2-40B4-BE49-F238E27FC236}">
                <a16:creationId xmlns:a16="http://schemas.microsoft.com/office/drawing/2014/main" id="{F67B13DF-1C13-46D8-9562-4EDB9BED21AF}"/>
              </a:ext>
            </a:extLst>
          </p:cNvPr>
          <p:cNvCxnSpPr/>
          <p:nvPr/>
        </p:nvCxnSpPr>
        <p:spPr bwMode="auto">
          <a:xfrm>
            <a:off x="4860811" y="422407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79" name="Straight Connector 478">
            <a:extLst>
              <a:ext uri="{FF2B5EF4-FFF2-40B4-BE49-F238E27FC236}">
                <a16:creationId xmlns:a16="http://schemas.microsoft.com/office/drawing/2014/main" id="{95C34DBE-2CED-4CC9-82D8-551034DC3F7D}"/>
              </a:ext>
            </a:extLst>
          </p:cNvPr>
          <p:cNvCxnSpPr/>
          <p:nvPr/>
        </p:nvCxnSpPr>
        <p:spPr bwMode="auto">
          <a:xfrm>
            <a:off x="4884378" y="422407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80" name="Straight Connector 479">
            <a:extLst>
              <a:ext uri="{FF2B5EF4-FFF2-40B4-BE49-F238E27FC236}">
                <a16:creationId xmlns:a16="http://schemas.microsoft.com/office/drawing/2014/main" id="{3F71B5B3-E7B6-4FE4-8067-5233DBACFE7A}"/>
              </a:ext>
            </a:extLst>
          </p:cNvPr>
          <p:cNvCxnSpPr/>
          <p:nvPr/>
        </p:nvCxnSpPr>
        <p:spPr bwMode="auto">
          <a:xfrm>
            <a:off x="5029440" y="422407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81" name="Straight Connector 480">
            <a:extLst>
              <a:ext uri="{FF2B5EF4-FFF2-40B4-BE49-F238E27FC236}">
                <a16:creationId xmlns:a16="http://schemas.microsoft.com/office/drawing/2014/main" id="{11A81378-1382-459C-BF52-A54C92488FDF}"/>
              </a:ext>
            </a:extLst>
          </p:cNvPr>
          <p:cNvCxnSpPr/>
          <p:nvPr/>
        </p:nvCxnSpPr>
        <p:spPr bwMode="auto">
          <a:xfrm>
            <a:off x="5316186" y="422407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82" name="Straight Connector 481">
            <a:extLst>
              <a:ext uri="{FF2B5EF4-FFF2-40B4-BE49-F238E27FC236}">
                <a16:creationId xmlns:a16="http://schemas.microsoft.com/office/drawing/2014/main" id="{42224A1B-3403-4A02-832B-644D6FA613FD}"/>
              </a:ext>
            </a:extLst>
          </p:cNvPr>
          <p:cNvCxnSpPr/>
          <p:nvPr/>
        </p:nvCxnSpPr>
        <p:spPr bwMode="auto">
          <a:xfrm>
            <a:off x="1797340" y="2385522"/>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483" name="Straight Connector 482">
            <a:extLst>
              <a:ext uri="{FF2B5EF4-FFF2-40B4-BE49-F238E27FC236}">
                <a16:creationId xmlns:a16="http://schemas.microsoft.com/office/drawing/2014/main" id="{A0832E87-7DD7-415E-A6E1-B5BC3CDF22B2}"/>
              </a:ext>
            </a:extLst>
          </p:cNvPr>
          <p:cNvCxnSpPr/>
          <p:nvPr/>
        </p:nvCxnSpPr>
        <p:spPr bwMode="auto">
          <a:xfrm>
            <a:off x="2297269" y="2449827"/>
            <a:ext cx="0" cy="113157"/>
          </a:xfrm>
          <a:prstGeom prst="line">
            <a:avLst/>
          </a:prstGeom>
          <a:noFill/>
          <a:ln w="28575" cap="flat" cmpd="sng" algn="ctr">
            <a:solidFill>
              <a:schemeClr val="accent1"/>
            </a:solidFill>
            <a:prstDash val="solid"/>
            <a:round/>
            <a:headEnd type="none" w="med" len="med"/>
            <a:tailEnd type="none" w="med" len="med"/>
          </a:ln>
          <a:effectLst/>
        </p:spPr>
      </p:cxnSp>
      <p:cxnSp>
        <p:nvCxnSpPr>
          <p:cNvPr id="484" name="Straight Connector 483">
            <a:extLst>
              <a:ext uri="{FF2B5EF4-FFF2-40B4-BE49-F238E27FC236}">
                <a16:creationId xmlns:a16="http://schemas.microsoft.com/office/drawing/2014/main" id="{988EB9CD-0637-4E42-88CC-7944E3CEB97E}"/>
              </a:ext>
            </a:extLst>
          </p:cNvPr>
          <p:cNvCxnSpPr/>
          <p:nvPr/>
        </p:nvCxnSpPr>
        <p:spPr bwMode="auto">
          <a:xfrm>
            <a:off x="2245501" y="2423870"/>
            <a:ext cx="0" cy="113157"/>
          </a:xfrm>
          <a:prstGeom prst="line">
            <a:avLst/>
          </a:prstGeom>
          <a:noFill/>
          <a:ln w="28575" cap="flat" cmpd="sng" algn="ctr">
            <a:solidFill>
              <a:schemeClr val="accent1"/>
            </a:solidFill>
            <a:prstDash val="solid"/>
            <a:round/>
            <a:headEnd type="none" w="med" len="med"/>
            <a:tailEnd type="none" w="med" len="med"/>
          </a:ln>
          <a:effectLst/>
        </p:spPr>
      </p:cxnSp>
      <p:sp>
        <p:nvSpPr>
          <p:cNvPr id="341" name="Freeform: Shape 340">
            <a:extLst>
              <a:ext uri="{FF2B5EF4-FFF2-40B4-BE49-F238E27FC236}">
                <a16:creationId xmlns:a16="http://schemas.microsoft.com/office/drawing/2014/main" id="{E4385A06-A85C-454B-886F-6D72D5B3B9DC}"/>
              </a:ext>
            </a:extLst>
          </p:cNvPr>
          <p:cNvSpPr/>
          <p:nvPr/>
        </p:nvSpPr>
        <p:spPr bwMode="auto">
          <a:xfrm>
            <a:off x="1339456" y="2428196"/>
            <a:ext cx="1528339" cy="224226"/>
          </a:xfrm>
          <a:custGeom>
            <a:avLst/>
            <a:gdLst>
              <a:gd name="connsiteX0" fmla="*/ 0 w 2726370"/>
              <a:gd name="connsiteY0" fmla="*/ 0 h 274881"/>
              <a:gd name="connsiteX1" fmla="*/ 841472 w 2726370"/>
              <a:gd name="connsiteY1" fmla="*/ 0 h 274881"/>
              <a:gd name="connsiteX2" fmla="*/ 841472 w 2726370"/>
              <a:gd name="connsiteY2" fmla="*/ 44878 h 274881"/>
              <a:gd name="connsiteX3" fmla="*/ 1441722 w 2726370"/>
              <a:gd name="connsiteY3" fmla="*/ 44878 h 274881"/>
              <a:gd name="connsiteX4" fmla="*/ 1441722 w 2726370"/>
              <a:gd name="connsiteY4" fmla="*/ 67318 h 274881"/>
              <a:gd name="connsiteX5" fmla="*/ 1699774 w 2726370"/>
              <a:gd name="connsiteY5" fmla="*/ 67318 h 274881"/>
              <a:gd name="connsiteX6" fmla="*/ 1699774 w 2726370"/>
              <a:gd name="connsiteY6" fmla="*/ 67318 h 274881"/>
              <a:gd name="connsiteX7" fmla="*/ 1699774 w 2726370"/>
              <a:gd name="connsiteY7" fmla="*/ 117806 h 274881"/>
              <a:gd name="connsiteX8" fmla="*/ 2187828 w 2726370"/>
              <a:gd name="connsiteY8" fmla="*/ 117806 h 274881"/>
              <a:gd name="connsiteX9" fmla="*/ 2187828 w 2726370"/>
              <a:gd name="connsiteY9" fmla="*/ 157075 h 274881"/>
              <a:gd name="connsiteX10" fmla="*/ 2451489 w 2726370"/>
              <a:gd name="connsiteY10" fmla="*/ 157075 h 274881"/>
              <a:gd name="connsiteX11" fmla="*/ 2451489 w 2726370"/>
              <a:gd name="connsiteY11" fmla="*/ 157075 h 274881"/>
              <a:gd name="connsiteX12" fmla="*/ 2490757 w 2726370"/>
              <a:gd name="connsiteY12" fmla="*/ 196343 h 274881"/>
              <a:gd name="connsiteX13" fmla="*/ 2490757 w 2726370"/>
              <a:gd name="connsiteY13" fmla="*/ 241222 h 274881"/>
              <a:gd name="connsiteX14" fmla="*/ 2530027 w 2726370"/>
              <a:gd name="connsiteY14" fmla="*/ 241222 h 274881"/>
              <a:gd name="connsiteX15" fmla="*/ 2530027 w 2726370"/>
              <a:gd name="connsiteY15" fmla="*/ 274881 h 274881"/>
              <a:gd name="connsiteX16" fmla="*/ 2647833 w 2726370"/>
              <a:gd name="connsiteY16" fmla="*/ 274881 h 274881"/>
              <a:gd name="connsiteX17" fmla="*/ 2647833 w 2726370"/>
              <a:gd name="connsiteY17" fmla="*/ 274881 h 274881"/>
              <a:gd name="connsiteX18" fmla="*/ 2726370 w 2726370"/>
              <a:gd name="connsiteY18" fmla="*/ 274881 h 27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6370" h="274881">
                <a:moveTo>
                  <a:pt x="0" y="0"/>
                </a:moveTo>
                <a:lnTo>
                  <a:pt x="841472" y="0"/>
                </a:lnTo>
                <a:lnTo>
                  <a:pt x="841472" y="44878"/>
                </a:lnTo>
                <a:lnTo>
                  <a:pt x="1441722" y="44878"/>
                </a:lnTo>
                <a:lnTo>
                  <a:pt x="1441722" y="67318"/>
                </a:lnTo>
                <a:lnTo>
                  <a:pt x="1699774" y="67318"/>
                </a:lnTo>
                <a:lnTo>
                  <a:pt x="1699774" y="67318"/>
                </a:lnTo>
                <a:lnTo>
                  <a:pt x="1699774" y="117806"/>
                </a:lnTo>
                <a:lnTo>
                  <a:pt x="2187828" y="117806"/>
                </a:lnTo>
                <a:lnTo>
                  <a:pt x="2187828" y="157075"/>
                </a:lnTo>
                <a:lnTo>
                  <a:pt x="2451489" y="157075"/>
                </a:lnTo>
                <a:lnTo>
                  <a:pt x="2451489" y="157075"/>
                </a:lnTo>
                <a:lnTo>
                  <a:pt x="2490757" y="196343"/>
                </a:lnTo>
                <a:lnTo>
                  <a:pt x="2490757" y="241222"/>
                </a:lnTo>
                <a:lnTo>
                  <a:pt x="2530027" y="241222"/>
                </a:lnTo>
                <a:lnTo>
                  <a:pt x="2530027" y="274881"/>
                </a:lnTo>
                <a:lnTo>
                  <a:pt x="2647833" y="274881"/>
                </a:lnTo>
                <a:lnTo>
                  <a:pt x="2647833" y="274881"/>
                </a:lnTo>
                <a:lnTo>
                  <a:pt x="2726370" y="274881"/>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2" name="Freeform: Shape 341">
            <a:extLst>
              <a:ext uri="{FF2B5EF4-FFF2-40B4-BE49-F238E27FC236}">
                <a16:creationId xmlns:a16="http://schemas.microsoft.com/office/drawing/2014/main" id="{8AD17E0F-57C8-46C3-964D-4DDD82157C1A}"/>
              </a:ext>
            </a:extLst>
          </p:cNvPr>
          <p:cNvSpPr/>
          <p:nvPr/>
        </p:nvSpPr>
        <p:spPr bwMode="auto">
          <a:xfrm>
            <a:off x="2839493" y="2666150"/>
            <a:ext cx="569197" cy="73217"/>
          </a:xfrm>
          <a:custGeom>
            <a:avLst/>
            <a:gdLst>
              <a:gd name="connsiteX0" fmla="*/ 0 w 1015377"/>
              <a:gd name="connsiteY0" fmla="*/ 0 h 89757"/>
              <a:gd name="connsiteX1" fmla="*/ 67318 w 1015377"/>
              <a:gd name="connsiteY1" fmla="*/ 0 h 89757"/>
              <a:gd name="connsiteX2" fmla="*/ 67318 w 1015377"/>
              <a:gd name="connsiteY2" fmla="*/ 16830 h 89757"/>
              <a:gd name="connsiteX3" fmla="*/ 499274 w 1015377"/>
              <a:gd name="connsiteY3" fmla="*/ 16830 h 89757"/>
              <a:gd name="connsiteX4" fmla="*/ 499274 w 1015377"/>
              <a:gd name="connsiteY4" fmla="*/ 39269 h 89757"/>
              <a:gd name="connsiteX5" fmla="*/ 656348 w 1015377"/>
              <a:gd name="connsiteY5" fmla="*/ 39269 h 89757"/>
              <a:gd name="connsiteX6" fmla="*/ 656348 w 1015377"/>
              <a:gd name="connsiteY6" fmla="*/ 89757 h 89757"/>
              <a:gd name="connsiteX7" fmla="*/ 1015377 w 1015377"/>
              <a:gd name="connsiteY7" fmla="*/ 89757 h 8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377" h="89757">
                <a:moveTo>
                  <a:pt x="0" y="0"/>
                </a:moveTo>
                <a:lnTo>
                  <a:pt x="67318" y="0"/>
                </a:lnTo>
                <a:lnTo>
                  <a:pt x="67318" y="16830"/>
                </a:lnTo>
                <a:lnTo>
                  <a:pt x="499274" y="16830"/>
                </a:lnTo>
                <a:lnTo>
                  <a:pt x="499274" y="39269"/>
                </a:lnTo>
                <a:lnTo>
                  <a:pt x="656348" y="39269"/>
                </a:lnTo>
                <a:lnTo>
                  <a:pt x="656348" y="89757"/>
                </a:lnTo>
                <a:lnTo>
                  <a:pt x="1015377" y="89757"/>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3" name="Freeform: Shape 342">
            <a:extLst>
              <a:ext uri="{FF2B5EF4-FFF2-40B4-BE49-F238E27FC236}">
                <a16:creationId xmlns:a16="http://schemas.microsoft.com/office/drawing/2014/main" id="{499ABE21-3660-4D5E-81CE-382610D78213}"/>
              </a:ext>
            </a:extLst>
          </p:cNvPr>
          <p:cNvSpPr/>
          <p:nvPr/>
        </p:nvSpPr>
        <p:spPr bwMode="auto">
          <a:xfrm>
            <a:off x="3401462" y="2753049"/>
            <a:ext cx="1746738" cy="565072"/>
          </a:xfrm>
          <a:custGeom>
            <a:avLst/>
            <a:gdLst>
              <a:gd name="connsiteX0" fmla="*/ 0 w 3048000"/>
              <a:gd name="connsiteY0" fmla="*/ 0 h 692727"/>
              <a:gd name="connsiteX1" fmla="*/ 406400 w 3048000"/>
              <a:gd name="connsiteY1" fmla="*/ 0 h 692727"/>
              <a:gd name="connsiteX2" fmla="*/ 406400 w 3048000"/>
              <a:gd name="connsiteY2" fmla="*/ 36946 h 692727"/>
              <a:gd name="connsiteX3" fmla="*/ 526473 w 3048000"/>
              <a:gd name="connsiteY3" fmla="*/ 36946 h 692727"/>
              <a:gd name="connsiteX4" fmla="*/ 526473 w 3048000"/>
              <a:gd name="connsiteY4" fmla="*/ 64655 h 692727"/>
              <a:gd name="connsiteX5" fmla="*/ 1029855 w 3048000"/>
              <a:gd name="connsiteY5" fmla="*/ 64655 h 692727"/>
              <a:gd name="connsiteX6" fmla="*/ 1029855 w 3048000"/>
              <a:gd name="connsiteY6" fmla="*/ 101600 h 692727"/>
              <a:gd name="connsiteX7" fmla="*/ 1320800 w 3048000"/>
              <a:gd name="connsiteY7" fmla="*/ 101600 h 692727"/>
              <a:gd name="connsiteX8" fmla="*/ 1320800 w 3048000"/>
              <a:gd name="connsiteY8" fmla="*/ 235527 h 692727"/>
              <a:gd name="connsiteX9" fmla="*/ 1514764 w 3048000"/>
              <a:gd name="connsiteY9" fmla="*/ 235527 h 692727"/>
              <a:gd name="connsiteX10" fmla="*/ 1514764 w 3048000"/>
              <a:gd name="connsiteY10" fmla="*/ 341746 h 692727"/>
              <a:gd name="connsiteX11" fmla="*/ 2179782 w 3048000"/>
              <a:gd name="connsiteY11" fmla="*/ 341746 h 692727"/>
              <a:gd name="connsiteX12" fmla="*/ 2179782 w 3048000"/>
              <a:gd name="connsiteY12" fmla="*/ 484909 h 692727"/>
              <a:gd name="connsiteX13" fmla="*/ 2216728 w 3048000"/>
              <a:gd name="connsiteY13" fmla="*/ 484909 h 692727"/>
              <a:gd name="connsiteX14" fmla="*/ 2216728 w 3048000"/>
              <a:gd name="connsiteY14" fmla="*/ 692727 h 692727"/>
              <a:gd name="connsiteX15" fmla="*/ 3048000 w 3048000"/>
              <a:gd name="connsiteY15" fmla="*/ 692727 h 692727"/>
              <a:gd name="connsiteX0" fmla="*/ 0 w 3115966"/>
              <a:gd name="connsiteY0" fmla="*/ 0 h 692727"/>
              <a:gd name="connsiteX1" fmla="*/ 406400 w 3115966"/>
              <a:gd name="connsiteY1" fmla="*/ 0 h 692727"/>
              <a:gd name="connsiteX2" fmla="*/ 406400 w 3115966"/>
              <a:gd name="connsiteY2" fmla="*/ 36946 h 692727"/>
              <a:gd name="connsiteX3" fmla="*/ 526473 w 3115966"/>
              <a:gd name="connsiteY3" fmla="*/ 36946 h 692727"/>
              <a:gd name="connsiteX4" fmla="*/ 526473 w 3115966"/>
              <a:gd name="connsiteY4" fmla="*/ 64655 h 692727"/>
              <a:gd name="connsiteX5" fmla="*/ 1029855 w 3115966"/>
              <a:gd name="connsiteY5" fmla="*/ 64655 h 692727"/>
              <a:gd name="connsiteX6" fmla="*/ 1029855 w 3115966"/>
              <a:gd name="connsiteY6" fmla="*/ 101600 h 692727"/>
              <a:gd name="connsiteX7" fmla="*/ 1320800 w 3115966"/>
              <a:gd name="connsiteY7" fmla="*/ 101600 h 692727"/>
              <a:gd name="connsiteX8" fmla="*/ 1320800 w 3115966"/>
              <a:gd name="connsiteY8" fmla="*/ 235527 h 692727"/>
              <a:gd name="connsiteX9" fmla="*/ 1514764 w 3115966"/>
              <a:gd name="connsiteY9" fmla="*/ 235527 h 692727"/>
              <a:gd name="connsiteX10" fmla="*/ 1514764 w 3115966"/>
              <a:gd name="connsiteY10" fmla="*/ 341746 h 692727"/>
              <a:gd name="connsiteX11" fmla="*/ 2179782 w 3115966"/>
              <a:gd name="connsiteY11" fmla="*/ 341746 h 692727"/>
              <a:gd name="connsiteX12" fmla="*/ 2179782 w 3115966"/>
              <a:gd name="connsiteY12" fmla="*/ 484909 h 692727"/>
              <a:gd name="connsiteX13" fmla="*/ 2216728 w 3115966"/>
              <a:gd name="connsiteY13" fmla="*/ 484909 h 692727"/>
              <a:gd name="connsiteX14" fmla="*/ 2216728 w 3115966"/>
              <a:gd name="connsiteY14" fmla="*/ 692727 h 692727"/>
              <a:gd name="connsiteX15" fmla="*/ 3115966 w 3115966"/>
              <a:gd name="connsiteY15" fmla="*/ 692727 h 6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5966" h="692727">
                <a:moveTo>
                  <a:pt x="0" y="0"/>
                </a:moveTo>
                <a:lnTo>
                  <a:pt x="406400" y="0"/>
                </a:lnTo>
                <a:lnTo>
                  <a:pt x="406400" y="36946"/>
                </a:lnTo>
                <a:lnTo>
                  <a:pt x="526473" y="36946"/>
                </a:lnTo>
                <a:lnTo>
                  <a:pt x="526473" y="64655"/>
                </a:lnTo>
                <a:lnTo>
                  <a:pt x="1029855" y="64655"/>
                </a:lnTo>
                <a:lnTo>
                  <a:pt x="1029855" y="101600"/>
                </a:lnTo>
                <a:lnTo>
                  <a:pt x="1320800" y="101600"/>
                </a:lnTo>
                <a:lnTo>
                  <a:pt x="1320800" y="235527"/>
                </a:lnTo>
                <a:lnTo>
                  <a:pt x="1514764" y="235527"/>
                </a:lnTo>
                <a:lnTo>
                  <a:pt x="1514764" y="341746"/>
                </a:lnTo>
                <a:lnTo>
                  <a:pt x="2179782" y="341746"/>
                </a:lnTo>
                <a:lnTo>
                  <a:pt x="2179782" y="484909"/>
                </a:lnTo>
                <a:lnTo>
                  <a:pt x="2216728" y="484909"/>
                </a:lnTo>
                <a:lnTo>
                  <a:pt x="2216728" y="692727"/>
                </a:lnTo>
                <a:lnTo>
                  <a:pt x="3115966" y="692727"/>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409" name="Straight Connector 408">
            <a:extLst>
              <a:ext uri="{FF2B5EF4-FFF2-40B4-BE49-F238E27FC236}">
                <a16:creationId xmlns:a16="http://schemas.microsoft.com/office/drawing/2014/main" id="{AF2AC0E9-EA25-4264-9A8F-0A674EDFBCD9}"/>
              </a:ext>
            </a:extLst>
          </p:cNvPr>
          <p:cNvCxnSpPr/>
          <p:nvPr/>
        </p:nvCxnSpPr>
        <p:spPr bwMode="auto">
          <a:xfrm>
            <a:off x="3604032" y="270275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12" name="Straight Connector 411">
            <a:extLst>
              <a:ext uri="{FF2B5EF4-FFF2-40B4-BE49-F238E27FC236}">
                <a16:creationId xmlns:a16="http://schemas.microsoft.com/office/drawing/2014/main" id="{7D52CBDD-C8F6-493E-AC50-F5C00067D55A}"/>
              </a:ext>
            </a:extLst>
          </p:cNvPr>
          <p:cNvCxnSpPr/>
          <p:nvPr/>
        </p:nvCxnSpPr>
        <p:spPr bwMode="auto">
          <a:xfrm>
            <a:off x="3648779" y="2732602"/>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13" name="Straight Connector 412">
            <a:extLst>
              <a:ext uri="{FF2B5EF4-FFF2-40B4-BE49-F238E27FC236}">
                <a16:creationId xmlns:a16="http://schemas.microsoft.com/office/drawing/2014/main" id="{F81C3061-43E0-47F8-B45C-F4C91129693B}"/>
              </a:ext>
            </a:extLst>
          </p:cNvPr>
          <p:cNvCxnSpPr/>
          <p:nvPr/>
        </p:nvCxnSpPr>
        <p:spPr bwMode="auto">
          <a:xfrm>
            <a:off x="3702394" y="275304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14" name="Straight Connector 413">
            <a:extLst>
              <a:ext uri="{FF2B5EF4-FFF2-40B4-BE49-F238E27FC236}">
                <a16:creationId xmlns:a16="http://schemas.microsoft.com/office/drawing/2014/main" id="{D818C258-DDF0-4176-99C4-C2770852DF58}"/>
              </a:ext>
            </a:extLst>
          </p:cNvPr>
          <p:cNvCxnSpPr/>
          <p:nvPr/>
        </p:nvCxnSpPr>
        <p:spPr bwMode="auto">
          <a:xfrm>
            <a:off x="3747857" y="275304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16" name="Straight Connector 415">
            <a:extLst>
              <a:ext uri="{FF2B5EF4-FFF2-40B4-BE49-F238E27FC236}">
                <a16:creationId xmlns:a16="http://schemas.microsoft.com/office/drawing/2014/main" id="{13A3110B-ECB7-444B-AC32-ACCE000E5150}"/>
              </a:ext>
            </a:extLst>
          </p:cNvPr>
          <p:cNvCxnSpPr/>
          <p:nvPr/>
        </p:nvCxnSpPr>
        <p:spPr bwMode="auto">
          <a:xfrm>
            <a:off x="3798097" y="275304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17" name="Straight Connector 416">
            <a:extLst>
              <a:ext uri="{FF2B5EF4-FFF2-40B4-BE49-F238E27FC236}">
                <a16:creationId xmlns:a16="http://schemas.microsoft.com/office/drawing/2014/main" id="{7BC0DDF2-9484-4A80-BEF7-877FE35E5643}"/>
              </a:ext>
            </a:extLst>
          </p:cNvPr>
          <p:cNvCxnSpPr/>
          <p:nvPr/>
        </p:nvCxnSpPr>
        <p:spPr bwMode="auto">
          <a:xfrm>
            <a:off x="3911287" y="275325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18" name="Straight Connector 417">
            <a:extLst>
              <a:ext uri="{FF2B5EF4-FFF2-40B4-BE49-F238E27FC236}">
                <a16:creationId xmlns:a16="http://schemas.microsoft.com/office/drawing/2014/main" id="{5ACA86BD-14CA-423C-AED0-C86F549E4345}"/>
              </a:ext>
            </a:extLst>
          </p:cNvPr>
          <p:cNvCxnSpPr/>
          <p:nvPr/>
        </p:nvCxnSpPr>
        <p:spPr bwMode="auto">
          <a:xfrm>
            <a:off x="4113168" y="2782112"/>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19" name="Straight Connector 418">
            <a:extLst>
              <a:ext uri="{FF2B5EF4-FFF2-40B4-BE49-F238E27FC236}">
                <a16:creationId xmlns:a16="http://schemas.microsoft.com/office/drawing/2014/main" id="{5D29569E-7C6C-4EA3-8B1A-7249CDC99AA4}"/>
              </a:ext>
            </a:extLst>
          </p:cNvPr>
          <p:cNvCxnSpPr/>
          <p:nvPr/>
        </p:nvCxnSpPr>
        <p:spPr bwMode="auto">
          <a:xfrm>
            <a:off x="4169825" y="2891032"/>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8522FD06-9221-44F9-B16B-CC7C6F326689}"/>
              </a:ext>
            </a:extLst>
          </p:cNvPr>
          <p:cNvCxnSpPr/>
          <p:nvPr/>
        </p:nvCxnSpPr>
        <p:spPr bwMode="auto">
          <a:xfrm>
            <a:off x="3682710" y="2732602"/>
            <a:ext cx="0" cy="108025"/>
          </a:xfrm>
          <a:prstGeom prst="line">
            <a:avLst/>
          </a:prstGeom>
          <a:noFill/>
          <a:ln w="76200" cap="flat" cmpd="sng" algn="ctr">
            <a:solidFill>
              <a:schemeClr val="accent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4A3035E7-FD63-4E24-BBD8-C57FA455835B}"/>
              </a:ext>
            </a:extLst>
          </p:cNvPr>
          <p:cNvCxnSpPr/>
          <p:nvPr/>
        </p:nvCxnSpPr>
        <p:spPr bwMode="auto">
          <a:xfrm>
            <a:off x="4155765" y="2893226"/>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E90317AA-563A-4EA1-A217-DB4037ECA8A9}"/>
              </a:ext>
            </a:extLst>
          </p:cNvPr>
          <p:cNvCxnSpPr/>
          <p:nvPr/>
        </p:nvCxnSpPr>
        <p:spPr bwMode="auto">
          <a:xfrm>
            <a:off x="4189114" y="2893350"/>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907A28D8-2180-4987-9583-A9EECCE27301}"/>
              </a:ext>
            </a:extLst>
          </p:cNvPr>
          <p:cNvCxnSpPr/>
          <p:nvPr/>
        </p:nvCxnSpPr>
        <p:spPr bwMode="auto">
          <a:xfrm>
            <a:off x="4359097" y="297686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25" name="Straight Connector 424">
            <a:extLst>
              <a:ext uri="{FF2B5EF4-FFF2-40B4-BE49-F238E27FC236}">
                <a16:creationId xmlns:a16="http://schemas.microsoft.com/office/drawing/2014/main" id="{85CF6EE3-1B91-49CE-846B-A973B5D2B8DC}"/>
              </a:ext>
            </a:extLst>
          </p:cNvPr>
          <p:cNvCxnSpPr/>
          <p:nvPr/>
        </p:nvCxnSpPr>
        <p:spPr bwMode="auto">
          <a:xfrm>
            <a:off x="4211501" y="2891462"/>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26" name="Straight Connector 425">
            <a:extLst>
              <a:ext uri="{FF2B5EF4-FFF2-40B4-BE49-F238E27FC236}">
                <a16:creationId xmlns:a16="http://schemas.microsoft.com/office/drawing/2014/main" id="{CA85E7A8-C616-40D7-B022-39D34ADDE1F2}"/>
              </a:ext>
            </a:extLst>
          </p:cNvPr>
          <p:cNvCxnSpPr/>
          <p:nvPr/>
        </p:nvCxnSpPr>
        <p:spPr bwMode="auto">
          <a:xfrm>
            <a:off x="4387998" y="297686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27" name="Straight Connector 426">
            <a:extLst>
              <a:ext uri="{FF2B5EF4-FFF2-40B4-BE49-F238E27FC236}">
                <a16:creationId xmlns:a16="http://schemas.microsoft.com/office/drawing/2014/main" id="{DBD5A323-AC6B-47C5-904B-F0B5AFB2EF20}"/>
              </a:ext>
            </a:extLst>
          </p:cNvPr>
          <p:cNvCxnSpPr/>
          <p:nvPr/>
        </p:nvCxnSpPr>
        <p:spPr bwMode="auto">
          <a:xfrm>
            <a:off x="4643576" y="3256543"/>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28" name="Straight Connector 427">
            <a:extLst>
              <a:ext uri="{FF2B5EF4-FFF2-40B4-BE49-F238E27FC236}">
                <a16:creationId xmlns:a16="http://schemas.microsoft.com/office/drawing/2014/main" id="{D4E25C82-BD18-4E7C-900A-22B57C45E0B4}"/>
              </a:ext>
            </a:extLst>
          </p:cNvPr>
          <p:cNvCxnSpPr/>
          <p:nvPr/>
        </p:nvCxnSpPr>
        <p:spPr bwMode="auto">
          <a:xfrm>
            <a:off x="4639157" y="3084891"/>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29" name="Straight Connector 428">
            <a:extLst>
              <a:ext uri="{FF2B5EF4-FFF2-40B4-BE49-F238E27FC236}">
                <a16:creationId xmlns:a16="http://schemas.microsoft.com/office/drawing/2014/main" id="{BDA8F864-1376-4470-9FCB-B5034BE55A9F}"/>
              </a:ext>
            </a:extLst>
          </p:cNvPr>
          <p:cNvCxnSpPr/>
          <p:nvPr/>
        </p:nvCxnSpPr>
        <p:spPr bwMode="auto">
          <a:xfrm>
            <a:off x="4587847" y="297686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30" name="Straight Connector 429">
            <a:extLst>
              <a:ext uri="{FF2B5EF4-FFF2-40B4-BE49-F238E27FC236}">
                <a16:creationId xmlns:a16="http://schemas.microsoft.com/office/drawing/2014/main" id="{43327A07-5C50-430E-BA94-C13EDB7934A2}"/>
              </a:ext>
            </a:extLst>
          </p:cNvPr>
          <p:cNvCxnSpPr/>
          <p:nvPr/>
        </p:nvCxnSpPr>
        <p:spPr bwMode="auto">
          <a:xfrm>
            <a:off x="4608091" y="2976866"/>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FA6D28E7-DB42-4506-B15C-33905CD931F3}"/>
              </a:ext>
            </a:extLst>
          </p:cNvPr>
          <p:cNvCxnSpPr/>
          <p:nvPr/>
        </p:nvCxnSpPr>
        <p:spPr bwMode="auto">
          <a:xfrm>
            <a:off x="4620304" y="2976866"/>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D30494BC-0244-4552-A4B8-B6F469398A68}"/>
              </a:ext>
            </a:extLst>
          </p:cNvPr>
          <p:cNvCxnSpPr>
            <a:cxnSpLocks/>
          </p:cNvCxnSpPr>
          <p:nvPr/>
        </p:nvCxnSpPr>
        <p:spPr bwMode="auto">
          <a:xfrm>
            <a:off x="4905613" y="326558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97489EB8-C2C8-4850-97A2-FB9DC00A4743}"/>
              </a:ext>
            </a:extLst>
          </p:cNvPr>
          <p:cNvCxnSpPr>
            <a:cxnSpLocks/>
          </p:cNvCxnSpPr>
          <p:nvPr/>
        </p:nvCxnSpPr>
        <p:spPr bwMode="auto">
          <a:xfrm>
            <a:off x="4876920" y="326558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72" name="Straight Connector 471">
            <a:extLst>
              <a:ext uri="{FF2B5EF4-FFF2-40B4-BE49-F238E27FC236}">
                <a16:creationId xmlns:a16="http://schemas.microsoft.com/office/drawing/2014/main" id="{04F99206-3FD2-4A8B-8C30-F77B6F37BDAB}"/>
              </a:ext>
            </a:extLst>
          </p:cNvPr>
          <p:cNvCxnSpPr>
            <a:cxnSpLocks/>
          </p:cNvCxnSpPr>
          <p:nvPr/>
        </p:nvCxnSpPr>
        <p:spPr bwMode="auto">
          <a:xfrm>
            <a:off x="5131296" y="326558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73" name="Straight Connector 472">
            <a:extLst>
              <a:ext uri="{FF2B5EF4-FFF2-40B4-BE49-F238E27FC236}">
                <a16:creationId xmlns:a16="http://schemas.microsoft.com/office/drawing/2014/main" id="{D8353B95-481B-486F-80B6-FAA6EAAC588B}"/>
              </a:ext>
            </a:extLst>
          </p:cNvPr>
          <p:cNvCxnSpPr>
            <a:cxnSpLocks/>
          </p:cNvCxnSpPr>
          <p:nvPr/>
        </p:nvCxnSpPr>
        <p:spPr bwMode="auto">
          <a:xfrm>
            <a:off x="5098256" y="326558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74" name="Straight Connector 473">
            <a:extLst>
              <a:ext uri="{FF2B5EF4-FFF2-40B4-BE49-F238E27FC236}">
                <a16:creationId xmlns:a16="http://schemas.microsoft.com/office/drawing/2014/main" id="{4D08FB45-05A8-45A7-BC1D-62DD09ABA0D7}"/>
              </a:ext>
            </a:extLst>
          </p:cNvPr>
          <p:cNvCxnSpPr>
            <a:cxnSpLocks/>
          </p:cNvCxnSpPr>
          <p:nvPr/>
        </p:nvCxnSpPr>
        <p:spPr bwMode="auto">
          <a:xfrm>
            <a:off x="5087453" y="326558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85" name="Straight Connector 484">
            <a:extLst>
              <a:ext uri="{FF2B5EF4-FFF2-40B4-BE49-F238E27FC236}">
                <a16:creationId xmlns:a16="http://schemas.microsoft.com/office/drawing/2014/main" id="{692CEEC4-E4F9-4582-887C-1F841F1CD9AC}"/>
              </a:ext>
            </a:extLst>
          </p:cNvPr>
          <p:cNvCxnSpPr/>
          <p:nvPr/>
        </p:nvCxnSpPr>
        <p:spPr bwMode="auto">
          <a:xfrm>
            <a:off x="3627718" y="2738381"/>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86" name="Straight Connector 485">
            <a:extLst>
              <a:ext uri="{FF2B5EF4-FFF2-40B4-BE49-F238E27FC236}">
                <a16:creationId xmlns:a16="http://schemas.microsoft.com/office/drawing/2014/main" id="{D76DF209-7DF5-41CE-B048-FECB1105244E}"/>
              </a:ext>
            </a:extLst>
          </p:cNvPr>
          <p:cNvCxnSpPr/>
          <p:nvPr/>
        </p:nvCxnSpPr>
        <p:spPr bwMode="auto">
          <a:xfrm>
            <a:off x="3715743" y="2753309"/>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87" name="Straight Connector 486">
            <a:extLst>
              <a:ext uri="{FF2B5EF4-FFF2-40B4-BE49-F238E27FC236}">
                <a16:creationId xmlns:a16="http://schemas.microsoft.com/office/drawing/2014/main" id="{787E04B4-B362-49FF-82C1-0BCDB93DD139}"/>
              </a:ext>
            </a:extLst>
          </p:cNvPr>
          <p:cNvCxnSpPr/>
          <p:nvPr/>
        </p:nvCxnSpPr>
        <p:spPr bwMode="auto">
          <a:xfrm>
            <a:off x="4144242" y="2890137"/>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88" name="Straight Connector 487">
            <a:extLst>
              <a:ext uri="{FF2B5EF4-FFF2-40B4-BE49-F238E27FC236}">
                <a16:creationId xmlns:a16="http://schemas.microsoft.com/office/drawing/2014/main" id="{6CCE7335-484F-4299-B250-C4861369B71B}"/>
              </a:ext>
            </a:extLst>
          </p:cNvPr>
          <p:cNvCxnSpPr/>
          <p:nvPr/>
        </p:nvCxnSpPr>
        <p:spPr bwMode="auto">
          <a:xfrm>
            <a:off x="4380335" y="2976866"/>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89" name="Straight Connector 488">
            <a:extLst>
              <a:ext uri="{FF2B5EF4-FFF2-40B4-BE49-F238E27FC236}">
                <a16:creationId xmlns:a16="http://schemas.microsoft.com/office/drawing/2014/main" id="{F29700E3-2803-41FC-A71D-AD58AB0E751C}"/>
              </a:ext>
            </a:extLst>
          </p:cNvPr>
          <p:cNvCxnSpPr/>
          <p:nvPr/>
        </p:nvCxnSpPr>
        <p:spPr bwMode="auto">
          <a:xfrm>
            <a:off x="4657202" y="3258394"/>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90" name="Straight Connector 489">
            <a:extLst>
              <a:ext uri="{FF2B5EF4-FFF2-40B4-BE49-F238E27FC236}">
                <a16:creationId xmlns:a16="http://schemas.microsoft.com/office/drawing/2014/main" id="{3ED50F10-738C-486D-8517-FC15B2CB5A51}"/>
              </a:ext>
            </a:extLst>
          </p:cNvPr>
          <p:cNvCxnSpPr>
            <a:cxnSpLocks/>
          </p:cNvCxnSpPr>
          <p:nvPr/>
        </p:nvCxnSpPr>
        <p:spPr bwMode="auto">
          <a:xfrm>
            <a:off x="4861516" y="326558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492" name="Straight Connector 491">
            <a:extLst>
              <a:ext uri="{FF2B5EF4-FFF2-40B4-BE49-F238E27FC236}">
                <a16:creationId xmlns:a16="http://schemas.microsoft.com/office/drawing/2014/main" id="{2657A855-7990-42B8-998E-5797A3D378CD}"/>
              </a:ext>
            </a:extLst>
          </p:cNvPr>
          <p:cNvCxnSpPr/>
          <p:nvPr/>
        </p:nvCxnSpPr>
        <p:spPr bwMode="auto">
          <a:xfrm>
            <a:off x="4601463" y="4096752"/>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93" name="Straight Connector 492">
            <a:extLst>
              <a:ext uri="{FF2B5EF4-FFF2-40B4-BE49-F238E27FC236}">
                <a16:creationId xmlns:a16="http://schemas.microsoft.com/office/drawing/2014/main" id="{3A9D9B4D-0054-4B40-A77A-410F09558C5B}"/>
              </a:ext>
            </a:extLst>
          </p:cNvPr>
          <p:cNvCxnSpPr/>
          <p:nvPr/>
        </p:nvCxnSpPr>
        <p:spPr bwMode="auto">
          <a:xfrm>
            <a:off x="3203673" y="3596827"/>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94" name="Straight Connector 493">
            <a:extLst>
              <a:ext uri="{FF2B5EF4-FFF2-40B4-BE49-F238E27FC236}">
                <a16:creationId xmlns:a16="http://schemas.microsoft.com/office/drawing/2014/main" id="{4A235EBB-0A07-44FA-B091-79E9122F850B}"/>
              </a:ext>
            </a:extLst>
          </p:cNvPr>
          <p:cNvCxnSpPr/>
          <p:nvPr/>
        </p:nvCxnSpPr>
        <p:spPr bwMode="auto">
          <a:xfrm>
            <a:off x="2765165" y="3477549"/>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95" name="Straight Connector 494">
            <a:extLst>
              <a:ext uri="{FF2B5EF4-FFF2-40B4-BE49-F238E27FC236}">
                <a16:creationId xmlns:a16="http://schemas.microsoft.com/office/drawing/2014/main" id="{73DDB7BE-0B21-4748-AB6E-5709B2B6509E}"/>
              </a:ext>
            </a:extLst>
          </p:cNvPr>
          <p:cNvCxnSpPr/>
          <p:nvPr/>
        </p:nvCxnSpPr>
        <p:spPr bwMode="auto">
          <a:xfrm>
            <a:off x="2259017" y="3119112"/>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96" name="Straight Connector 495">
            <a:extLst>
              <a:ext uri="{FF2B5EF4-FFF2-40B4-BE49-F238E27FC236}">
                <a16:creationId xmlns:a16="http://schemas.microsoft.com/office/drawing/2014/main" id="{FF049243-5279-4A6F-980B-6231DB422327}"/>
              </a:ext>
            </a:extLst>
          </p:cNvPr>
          <p:cNvCxnSpPr/>
          <p:nvPr/>
        </p:nvCxnSpPr>
        <p:spPr bwMode="auto">
          <a:xfrm>
            <a:off x="2263510" y="3154156"/>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97" name="Straight Connector 496">
            <a:extLst>
              <a:ext uri="{FF2B5EF4-FFF2-40B4-BE49-F238E27FC236}">
                <a16:creationId xmlns:a16="http://schemas.microsoft.com/office/drawing/2014/main" id="{8EE86275-BC1D-47F8-A22C-6DA5EBB62E3E}"/>
              </a:ext>
            </a:extLst>
          </p:cNvPr>
          <p:cNvCxnSpPr/>
          <p:nvPr/>
        </p:nvCxnSpPr>
        <p:spPr bwMode="auto">
          <a:xfrm>
            <a:off x="2268003" y="3182738"/>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98" name="Straight Connector 497">
            <a:extLst>
              <a:ext uri="{FF2B5EF4-FFF2-40B4-BE49-F238E27FC236}">
                <a16:creationId xmlns:a16="http://schemas.microsoft.com/office/drawing/2014/main" id="{44A50DA0-6DF0-407D-B426-E233D16E7D06}"/>
              </a:ext>
            </a:extLst>
          </p:cNvPr>
          <p:cNvCxnSpPr>
            <a:cxnSpLocks/>
          </p:cNvCxnSpPr>
          <p:nvPr/>
        </p:nvCxnSpPr>
        <p:spPr bwMode="auto">
          <a:xfrm>
            <a:off x="3217646" y="3653406"/>
            <a:ext cx="0" cy="113157"/>
          </a:xfrm>
          <a:prstGeom prst="line">
            <a:avLst/>
          </a:prstGeom>
          <a:noFill/>
          <a:ln w="28575" cap="flat" cmpd="sng" algn="ctr">
            <a:solidFill>
              <a:schemeClr val="accent3"/>
            </a:solidFill>
            <a:prstDash val="solid"/>
            <a:round/>
            <a:headEnd type="none" w="med" len="med"/>
            <a:tailEnd type="none" w="med" len="med"/>
          </a:ln>
          <a:effectLst/>
        </p:spPr>
      </p:cxnSp>
      <p:cxnSp>
        <p:nvCxnSpPr>
          <p:cNvPr id="499" name="Straight Connector 498">
            <a:extLst>
              <a:ext uri="{FF2B5EF4-FFF2-40B4-BE49-F238E27FC236}">
                <a16:creationId xmlns:a16="http://schemas.microsoft.com/office/drawing/2014/main" id="{80225BA7-4799-499C-9964-32A94B8E5558}"/>
              </a:ext>
            </a:extLst>
          </p:cNvPr>
          <p:cNvCxnSpPr>
            <a:cxnSpLocks/>
          </p:cNvCxnSpPr>
          <p:nvPr/>
        </p:nvCxnSpPr>
        <p:spPr bwMode="auto">
          <a:xfrm>
            <a:off x="3230668" y="3709532"/>
            <a:ext cx="0" cy="113157"/>
          </a:xfrm>
          <a:prstGeom prst="line">
            <a:avLst/>
          </a:prstGeom>
          <a:noFill/>
          <a:ln w="28575" cap="flat" cmpd="sng" algn="ctr">
            <a:solidFill>
              <a:schemeClr val="accent3"/>
            </a:solidFill>
            <a:prstDash val="solid"/>
            <a:round/>
            <a:headEnd type="none" w="med" len="med"/>
            <a:tailEnd type="none" w="med" len="med"/>
          </a:ln>
          <a:effectLst/>
        </p:spPr>
      </p:cxnSp>
      <p:sp>
        <p:nvSpPr>
          <p:cNvPr id="508" name="TextBox 507">
            <a:extLst>
              <a:ext uri="{FF2B5EF4-FFF2-40B4-BE49-F238E27FC236}">
                <a16:creationId xmlns:a16="http://schemas.microsoft.com/office/drawing/2014/main" id="{DDDD95D5-B552-4E49-8739-848D13C16116}"/>
              </a:ext>
            </a:extLst>
          </p:cNvPr>
          <p:cNvSpPr txBox="1"/>
          <p:nvPr/>
        </p:nvSpPr>
        <p:spPr bwMode="auto">
          <a:xfrm>
            <a:off x="1625878" y="4666548"/>
            <a:ext cx="14746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Osimertinib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Placebo</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510" name="Straight Connector 509">
            <a:extLst>
              <a:ext uri="{FF2B5EF4-FFF2-40B4-BE49-F238E27FC236}">
                <a16:creationId xmlns:a16="http://schemas.microsoft.com/office/drawing/2014/main" id="{B99FAF7D-C7B8-4E50-B046-D07658E6B6D4}"/>
              </a:ext>
            </a:extLst>
          </p:cNvPr>
          <p:cNvCxnSpPr>
            <a:cxnSpLocks/>
          </p:cNvCxnSpPr>
          <p:nvPr/>
        </p:nvCxnSpPr>
        <p:spPr bwMode="auto">
          <a:xfrm>
            <a:off x="1442283" y="4846701"/>
            <a:ext cx="198357" cy="0"/>
          </a:xfrm>
          <a:prstGeom prst="line">
            <a:avLst/>
          </a:prstGeom>
          <a:noFill/>
          <a:ln w="28575" cap="flat" cmpd="sng" algn="ctr">
            <a:solidFill>
              <a:schemeClr val="accent1"/>
            </a:solidFill>
            <a:prstDash val="solid"/>
            <a:round/>
            <a:headEnd type="none" w="med" len="med"/>
            <a:tailEnd type="none" w="med" len="med"/>
          </a:ln>
          <a:effectLst/>
        </p:spPr>
      </p:cxnSp>
      <p:cxnSp>
        <p:nvCxnSpPr>
          <p:cNvPr id="511" name="Straight Connector 510">
            <a:extLst>
              <a:ext uri="{FF2B5EF4-FFF2-40B4-BE49-F238E27FC236}">
                <a16:creationId xmlns:a16="http://schemas.microsoft.com/office/drawing/2014/main" id="{7C2C1728-69EF-4A29-BEF3-87C9DCD8F5D6}"/>
              </a:ext>
            </a:extLst>
          </p:cNvPr>
          <p:cNvCxnSpPr>
            <a:cxnSpLocks/>
          </p:cNvCxnSpPr>
          <p:nvPr/>
        </p:nvCxnSpPr>
        <p:spPr bwMode="auto">
          <a:xfrm>
            <a:off x="1442283" y="5106672"/>
            <a:ext cx="198357" cy="0"/>
          </a:xfrm>
          <a:prstGeom prst="line">
            <a:avLst/>
          </a:prstGeom>
          <a:noFill/>
          <a:ln w="28575" cap="flat" cmpd="sng" algn="ctr">
            <a:solidFill>
              <a:schemeClr val="accent3"/>
            </a:solidFill>
            <a:prstDash val="solid"/>
            <a:round/>
            <a:headEnd type="none" w="med" len="med"/>
            <a:tailEnd type="none" w="med" len="med"/>
          </a:ln>
          <a:effectLst/>
        </p:spPr>
      </p:cxnSp>
      <p:sp>
        <p:nvSpPr>
          <p:cNvPr id="512" name="Content Placeholder 2">
            <a:extLst>
              <a:ext uri="{FF2B5EF4-FFF2-40B4-BE49-F238E27FC236}">
                <a16:creationId xmlns:a16="http://schemas.microsoft.com/office/drawing/2014/main" id="{074A5122-BCCE-44D2-811F-C47308489153}"/>
              </a:ext>
            </a:extLst>
          </p:cNvPr>
          <p:cNvSpPr txBox="1">
            <a:spLocks/>
          </p:cNvSpPr>
          <p:nvPr/>
        </p:nvSpPr>
        <p:spPr>
          <a:xfrm>
            <a:off x="612845" y="1520158"/>
            <a:ext cx="10877529" cy="210313"/>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400"/>
              </a:spcBef>
              <a:spcAft>
                <a:spcPts val="70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International, randomized, double-blind phase III trial (data cutoff for interim analysis: 1/17/2020)</a:t>
            </a:r>
          </a:p>
        </p:txBody>
      </p:sp>
      <p:sp>
        <p:nvSpPr>
          <p:cNvPr id="517" name="Content Placeholder 9">
            <a:extLst>
              <a:ext uri="{FF2B5EF4-FFF2-40B4-BE49-F238E27FC236}">
                <a16:creationId xmlns:a16="http://schemas.microsoft.com/office/drawing/2014/main" id="{5CE0936E-ECF3-46AF-AE82-2966635DD283}"/>
              </a:ext>
            </a:extLst>
          </p:cNvPr>
          <p:cNvSpPr txBox="1">
            <a:spLocks/>
          </p:cNvSpPr>
          <p:nvPr/>
        </p:nvSpPr>
        <p:spPr>
          <a:xfrm>
            <a:off x="6572203" y="4388617"/>
            <a:ext cx="5051422" cy="1338888"/>
          </a:xfrm>
          <a:prstGeom prst="rect">
            <a:avLst/>
          </a:prstGeom>
          <a:ln w="28575">
            <a:solidFill>
              <a:schemeClr val="accent3"/>
            </a:solidFill>
          </a:ln>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Approved by the FDA in December 2020 for adjuvant treatment of adults with stage IB-IIIA </a:t>
            </a:r>
            <a:r>
              <a:rPr kumimoji="0" lang="en-US" sz="22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EGFR+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(del19 or L585R) NSCLC following tumor resection ± adjuvant CT</a:t>
            </a:r>
          </a:p>
        </p:txBody>
      </p:sp>
      <p:sp>
        <p:nvSpPr>
          <p:cNvPr id="179" name="TextBox 178">
            <a:extLst>
              <a:ext uri="{FF2B5EF4-FFF2-40B4-BE49-F238E27FC236}">
                <a16:creationId xmlns:a16="http://schemas.microsoft.com/office/drawing/2014/main" id="{1A983897-752A-4478-8107-77343064C997}"/>
              </a:ext>
            </a:extLst>
          </p:cNvPr>
          <p:cNvSpPr txBox="1"/>
          <p:nvPr/>
        </p:nvSpPr>
        <p:spPr bwMode="auto">
          <a:xfrm>
            <a:off x="7437319" y="2207965"/>
            <a:ext cx="1441613" cy="646331"/>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Median DFS,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Mo</a:t>
            </a:r>
          </a:p>
        </p:txBody>
      </p:sp>
      <p:sp>
        <p:nvSpPr>
          <p:cNvPr id="180" name="TextBox 179">
            <a:extLst>
              <a:ext uri="{FF2B5EF4-FFF2-40B4-BE49-F238E27FC236}">
                <a16:creationId xmlns:a16="http://schemas.microsoft.com/office/drawing/2014/main" id="{E78D40E6-BCD5-4D51-B96E-8D6550BC35B4}"/>
              </a:ext>
            </a:extLst>
          </p:cNvPr>
          <p:cNvSpPr txBox="1"/>
          <p:nvPr/>
        </p:nvSpPr>
        <p:spPr bwMode="auto">
          <a:xfrm>
            <a:off x="7821485" y="2765103"/>
            <a:ext cx="640080" cy="646331"/>
          </a:xfrm>
          <a:prstGeom prst="rect">
            <a:avLst/>
          </a:prstGeom>
          <a:solidFill>
            <a:schemeClr val="tx1"/>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NR</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27.5</a:t>
            </a:r>
          </a:p>
        </p:txBody>
      </p:sp>
      <p:sp>
        <p:nvSpPr>
          <p:cNvPr id="181" name="TextBox 180">
            <a:extLst>
              <a:ext uri="{FF2B5EF4-FFF2-40B4-BE49-F238E27FC236}">
                <a16:creationId xmlns:a16="http://schemas.microsoft.com/office/drawing/2014/main" id="{26124B09-EC89-46DD-885F-D58FB33FDEDA}"/>
              </a:ext>
            </a:extLst>
          </p:cNvPr>
          <p:cNvSpPr txBox="1"/>
          <p:nvPr/>
        </p:nvSpPr>
        <p:spPr bwMode="auto">
          <a:xfrm>
            <a:off x="6529797" y="3358895"/>
            <a:ext cx="4000265" cy="369332"/>
          </a:xfrm>
          <a:prstGeom prst="rect">
            <a:avLst/>
          </a:prstGeom>
          <a:solidFill>
            <a:schemeClr val="tx1"/>
          </a:solidFill>
          <a:ln>
            <a:noFill/>
          </a:ln>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HR: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0.20 (99.12% CI: 0.14-0.30;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P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&lt;.001)</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endParaRPr>
          </a:p>
        </p:txBody>
      </p:sp>
      <p:sp>
        <p:nvSpPr>
          <p:cNvPr id="182" name="TextBox 181">
            <a:extLst>
              <a:ext uri="{FF2B5EF4-FFF2-40B4-BE49-F238E27FC236}">
                <a16:creationId xmlns:a16="http://schemas.microsoft.com/office/drawing/2014/main" id="{54CC3C50-6573-4F4C-A580-066F5A9CA226}"/>
              </a:ext>
            </a:extLst>
          </p:cNvPr>
          <p:cNvSpPr txBox="1"/>
          <p:nvPr/>
        </p:nvSpPr>
        <p:spPr bwMode="auto">
          <a:xfrm>
            <a:off x="6529797" y="3674158"/>
            <a:ext cx="4960577" cy="369332"/>
          </a:xfrm>
          <a:prstGeom prst="rect">
            <a:avLst/>
          </a:prstGeom>
          <a:solidFill>
            <a:schemeClr val="tx1"/>
          </a:solidFill>
          <a:ln>
            <a:noFill/>
          </a:ln>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Maturity: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33% (osimertinib: 11%; placebo: 55%)</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endParaRPr>
          </a:p>
        </p:txBody>
      </p:sp>
      <p:sp>
        <p:nvSpPr>
          <p:cNvPr id="183" name="TextBox 182">
            <a:extLst>
              <a:ext uri="{FF2B5EF4-FFF2-40B4-BE49-F238E27FC236}">
                <a16:creationId xmlns:a16="http://schemas.microsoft.com/office/drawing/2014/main" id="{10D2F507-0E26-4537-816B-8BE9E42EA530}"/>
              </a:ext>
            </a:extLst>
          </p:cNvPr>
          <p:cNvSpPr txBox="1"/>
          <p:nvPr/>
        </p:nvSpPr>
        <p:spPr bwMode="auto">
          <a:xfrm>
            <a:off x="6504931" y="2765103"/>
            <a:ext cx="1311578" cy="646331"/>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Osimertinib</a:t>
            </a:r>
            <a:b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b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Placebo</a:t>
            </a:r>
          </a:p>
        </p:txBody>
      </p:sp>
      <p:sp>
        <p:nvSpPr>
          <p:cNvPr id="184" name="TextBox 183">
            <a:extLst>
              <a:ext uri="{FF2B5EF4-FFF2-40B4-BE49-F238E27FC236}">
                <a16:creationId xmlns:a16="http://schemas.microsoft.com/office/drawing/2014/main" id="{702088D9-DB13-4244-8AD7-E62CB12F281D}"/>
              </a:ext>
            </a:extLst>
          </p:cNvPr>
          <p:cNvSpPr txBox="1"/>
          <p:nvPr/>
        </p:nvSpPr>
        <p:spPr bwMode="auto">
          <a:xfrm>
            <a:off x="8952788" y="2712727"/>
            <a:ext cx="640080" cy="646331"/>
          </a:xfrm>
          <a:prstGeom prst="rect">
            <a:avLst/>
          </a:prstGeom>
          <a:solidFill>
            <a:schemeClr val="tx1"/>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89</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52</a:t>
            </a:r>
          </a:p>
        </p:txBody>
      </p:sp>
      <p:sp>
        <p:nvSpPr>
          <p:cNvPr id="185" name="TextBox 184">
            <a:extLst>
              <a:ext uri="{FF2B5EF4-FFF2-40B4-BE49-F238E27FC236}">
                <a16:creationId xmlns:a16="http://schemas.microsoft.com/office/drawing/2014/main" id="{CAE598E5-CE48-4745-85E9-24EA01C5BE99}"/>
              </a:ext>
            </a:extLst>
          </p:cNvPr>
          <p:cNvSpPr txBox="1"/>
          <p:nvPr/>
        </p:nvSpPr>
        <p:spPr bwMode="auto">
          <a:xfrm>
            <a:off x="8865505" y="2207965"/>
            <a:ext cx="814647" cy="646331"/>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24-Mo</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DFS,%</a:t>
            </a:r>
          </a:p>
        </p:txBody>
      </p:sp>
      <p:cxnSp>
        <p:nvCxnSpPr>
          <p:cNvPr id="189" name="Straight Connector 188">
            <a:extLst>
              <a:ext uri="{FF2B5EF4-FFF2-40B4-BE49-F238E27FC236}">
                <a16:creationId xmlns:a16="http://schemas.microsoft.com/office/drawing/2014/main" id="{D84429D8-D6D8-4C82-BB1C-4C7D4B634347}"/>
              </a:ext>
            </a:extLst>
          </p:cNvPr>
          <p:cNvCxnSpPr/>
          <p:nvPr/>
        </p:nvCxnSpPr>
        <p:spPr bwMode="auto">
          <a:xfrm>
            <a:off x="3843341" y="2753048"/>
            <a:ext cx="0" cy="108025"/>
          </a:xfrm>
          <a:prstGeom prst="line">
            <a:avLst/>
          </a:prstGeom>
          <a:noFill/>
          <a:ln w="28575" cap="flat" cmpd="sng" algn="ctr">
            <a:solidFill>
              <a:schemeClr val="accent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792FA629-4F91-4ECA-A011-E0F36A765212}"/>
              </a:ext>
            </a:extLst>
          </p:cNvPr>
          <p:cNvCxnSpPr/>
          <p:nvPr/>
        </p:nvCxnSpPr>
        <p:spPr bwMode="auto">
          <a:xfrm>
            <a:off x="4151752" y="2782112"/>
            <a:ext cx="0" cy="108025"/>
          </a:xfrm>
          <a:prstGeom prst="line">
            <a:avLst/>
          </a:prstGeom>
          <a:noFill/>
          <a:ln w="28575" cap="flat" cmpd="sng" algn="ctr">
            <a:solidFill>
              <a:schemeClr val="accent1"/>
            </a:solidFill>
            <a:prstDash val="solid"/>
            <a:round/>
            <a:headEnd type="none" w="med" len="med"/>
            <a:tailEnd type="none" w="med" len="med"/>
          </a:ln>
          <a:effectLst/>
        </p:spPr>
      </p:cxnSp>
      <p:sp>
        <p:nvSpPr>
          <p:cNvPr id="192" name="TextBox 191">
            <a:extLst>
              <a:ext uri="{FF2B5EF4-FFF2-40B4-BE49-F238E27FC236}">
                <a16:creationId xmlns:a16="http://schemas.microsoft.com/office/drawing/2014/main" id="{2CE5038A-5480-4A60-9B8D-0D4EA23B524C}"/>
              </a:ext>
            </a:extLst>
          </p:cNvPr>
          <p:cNvSpPr txBox="1"/>
          <p:nvPr/>
        </p:nvSpPr>
        <p:spPr bwMode="auto">
          <a:xfrm>
            <a:off x="5722478" y="532419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54</a:t>
            </a:r>
          </a:p>
        </p:txBody>
      </p:sp>
      <p:cxnSp>
        <p:nvCxnSpPr>
          <p:cNvPr id="194" name="Straight Connector 193">
            <a:extLst>
              <a:ext uri="{FF2B5EF4-FFF2-40B4-BE49-F238E27FC236}">
                <a16:creationId xmlns:a16="http://schemas.microsoft.com/office/drawing/2014/main" id="{B6564EA3-2823-44DD-9F7B-4A2DBB337F2D}"/>
              </a:ext>
            </a:extLst>
          </p:cNvPr>
          <p:cNvCxnSpPr>
            <a:cxnSpLocks/>
          </p:cNvCxnSpPr>
          <p:nvPr/>
        </p:nvCxnSpPr>
        <p:spPr bwMode="auto">
          <a:xfrm>
            <a:off x="5925257" y="5331410"/>
            <a:ext cx="0" cy="46265"/>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986757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48EF4A7-E81C-13A8-9074-F2B70336FD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2"/>
          <a:stretch/>
        </p:blipFill>
        <p:spPr bwMode="auto">
          <a:xfrm>
            <a:off x="528870" y="2147972"/>
            <a:ext cx="2428140" cy="315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2748CA18-0AD3-792A-EB12-123744F3687E}"/>
              </a:ext>
            </a:extLst>
          </p:cNvPr>
          <p:cNvSpPr>
            <a:spLocks noGrp="1"/>
          </p:cNvSpPr>
          <p:nvPr>
            <p:ph type="title"/>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Sample Testing Platforms: Differences and Challenges</a:t>
            </a:r>
          </a:p>
        </p:txBody>
      </p:sp>
      <p:sp>
        <p:nvSpPr>
          <p:cNvPr id="10" name="TextBox 9">
            <a:extLst>
              <a:ext uri="{FF2B5EF4-FFF2-40B4-BE49-F238E27FC236}">
                <a16:creationId xmlns:a16="http://schemas.microsoft.com/office/drawing/2014/main" id="{1C3D9D08-A5FE-F208-223A-15D08D5D1FA8}"/>
              </a:ext>
            </a:extLst>
          </p:cNvPr>
          <p:cNvSpPr txBox="1"/>
          <p:nvPr/>
        </p:nvSpPr>
        <p:spPr>
          <a:xfrm>
            <a:off x="1612402" y="1494534"/>
            <a:ext cx="2748253" cy="430887"/>
          </a:xfrm>
          <a:prstGeom prst="rect">
            <a:avLst/>
          </a:prstGeom>
          <a:noFill/>
        </p:spPr>
        <p:txBody>
          <a:bodyPr wrap="none" rtlCol="0">
            <a:spAutoFit/>
          </a:bodyPr>
          <a:lstStyle/>
          <a:p>
            <a:pPr marL="0" marR="0" lvl="0" indent="0" algn="l" defTabSz="609036"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ID Genetic Alterations</a:t>
            </a:r>
          </a:p>
        </p:txBody>
      </p:sp>
      <p:sp>
        <p:nvSpPr>
          <p:cNvPr id="27" name="TextBox 26">
            <a:extLst>
              <a:ext uri="{FF2B5EF4-FFF2-40B4-BE49-F238E27FC236}">
                <a16:creationId xmlns:a16="http://schemas.microsoft.com/office/drawing/2014/main" id="{AD794A76-6E93-AB52-8025-E4D8A0C54F9F}"/>
              </a:ext>
            </a:extLst>
          </p:cNvPr>
          <p:cNvSpPr txBox="1"/>
          <p:nvPr/>
        </p:nvSpPr>
        <p:spPr bwMode="auto">
          <a:xfrm>
            <a:off x="571865" y="3155838"/>
            <a:ext cx="9130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Trachea</a:t>
            </a:r>
          </a:p>
        </p:txBody>
      </p:sp>
      <p:sp>
        <p:nvSpPr>
          <p:cNvPr id="28" name="TextBox 27">
            <a:extLst>
              <a:ext uri="{FF2B5EF4-FFF2-40B4-BE49-F238E27FC236}">
                <a16:creationId xmlns:a16="http://schemas.microsoft.com/office/drawing/2014/main" id="{8E686D17-7FCD-C01F-CCC4-32BD0F1AA3E6}"/>
              </a:ext>
            </a:extLst>
          </p:cNvPr>
          <p:cNvSpPr txBox="1"/>
          <p:nvPr/>
        </p:nvSpPr>
        <p:spPr bwMode="auto">
          <a:xfrm>
            <a:off x="399516" y="3470723"/>
            <a:ext cx="9130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Lung</a:t>
            </a:r>
          </a:p>
        </p:txBody>
      </p:sp>
      <p:cxnSp>
        <p:nvCxnSpPr>
          <p:cNvPr id="30" name="Straight Connector 29">
            <a:extLst>
              <a:ext uri="{FF2B5EF4-FFF2-40B4-BE49-F238E27FC236}">
                <a16:creationId xmlns:a16="http://schemas.microsoft.com/office/drawing/2014/main" id="{C6E08E42-A52A-2A4C-5FEA-F0D87F8CBB2E}"/>
              </a:ext>
            </a:extLst>
          </p:cNvPr>
          <p:cNvCxnSpPr>
            <a:cxnSpLocks/>
          </p:cNvCxnSpPr>
          <p:nvPr/>
        </p:nvCxnSpPr>
        <p:spPr bwMode="auto">
          <a:xfrm>
            <a:off x="962686" y="3720564"/>
            <a:ext cx="491124" cy="294173"/>
          </a:xfrm>
          <a:prstGeom prst="line">
            <a:avLst/>
          </a:prstGeom>
          <a:noFill/>
          <a:ln w="19050"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64896ED5-306C-B244-9BFB-DE7B54775CE2}"/>
              </a:ext>
            </a:extLst>
          </p:cNvPr>
          <p:cNvCxnSpPr>
            <a:cxnSpLocks/>
          </p:cNvCxnSpPr>
          <p:nvPr/>
        </p:nvCxnSpPr>
        <p:spPr bwMode="auto">
          <a:xfrm>
            <a:off x="1346001" y="3405534"/>
            <a:ext cx="389336" cy="321418"/>
          </a:xfrm>
          <a:prstGeom prst="line">
            <a:avLst/>
          </a:prstGeom>
          <a:noFill/>
          <a:ln w="19050" cap="flat" cmpd="sng" algn="ctr">
            <a:solidFill>
              <a:schemeClr val="bg1"/>
            </a:solidFill>
            <a:prstDash val="solid"/>
            <a:round/>
            <a:headEnd type="none" w="med" len="med"/>
            <a:tailEnd type="none" w="med" len="med"/>
          </a:ln>
          <a:effectLst/>
        </p:spPr>
      </p:cxnSp>
      <p:sp>
        <p:nvSpPr>
          <p:cNvPr id="35" name="Oval 34">
            <a:extLst>
              <a:ext uri="{FF2B5EF4-FFF2-40B4-BE49-F238E27FC236}">
                <a16:creationId xmlns:a16="http://schemas.microsoft.com/office/drawing/2014/main" id="{2608B260-843E-C53D-C0E6-39AFC71F5DEB}"/>
              </a:ext>
            </a:extLst>
          </p:cNvPr>
          <p:cNvSpPr/>
          <p:nvPr/>
        </p:nvSpPr>
        <p:spPr bwMode="auto">
          <a:xfrm flipH="1">
            <a:off x="1398006" y="3982025"/>
            <a:ext cx="137160" cy="137160"/>
          </a:xfrm>
          <a:prstGeom prst="ellipse">
            <a:avLst/>
          </a:prstGeom>
          <a:solidFill>
            <a:schemeClr val="accent5"/>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6" name="Oval 35">
            <a:extLst>
              <a:ext uri="{FF2B5EF4-FFF2-40B4-BE49-F238E27FC236}">
                <a16:creationId xmlns:a16="http://schemas.microsoft.com/office/drawing/2014/main" id="{AA39515F-97B2-7603-CA9C-38ECAE83D706}"/>
              </a:ext>
            </a:extLst>
          </p:cNvPr>
          <p:cNvSpPr/>
          <p:nvPr/>
        </p:nvSpPr>
        <p:spPr bwMode="auto">
          <a:xfrm flipH="1">
            <a:off x="1522172" y="3962127"/>
            <a:ext cx="73152" cy="73152"/>
          </a:xfrm>
          <a:prstGeom prst="ellipse">
            <a:avLst/>
          </a:prstGeom>
          <a:solidFill>
            <a:schemeClr val="accent5"/>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7" name="Oval 36">
            <a:extLst>
              <a:ext uri="{FF2B5EF4-FFF2-40B4-BE49-F238E27FC236}">
                <a16:creationId xmlns:a16="http://schemas.microsoft.com/office/drawing/2014/main" id="{278ED635-F4F3-C43F-0140-D97DD88A9677}"/>
              </a:ext>
            </a:extLst>
          </p:cNvPr>
          <p:cNvSpPr/>
          <p:nvPr/>
        </p:nvSpPr>
        <p:spPr bwMode="auto">
          <a:xfrm flipH="1">
            <a:off x="1535340" y="4056075"/>
            <a:ext cx="91440" cy="91440"/>
          </a:xfrm>
          <a:prstGeom prst="ellipse">
            <a:avLst/>
          </a:prstGeom>
          <a:solidFill>
            <a:schemeClr val="accent5"/>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8" name="Oval 37">
            <a:extLst>
              <a:ext uri="{FF2B5EF4-FFF2-40B4-BE49-F238E27FC236}">
                <a16:creationId xmlns:a16="http://schemas.microsoft.com/office/drawing/2014/main" id="{ABEE7215-5C8C-4C19-4F75-4E6CAAAD6AE1}"/>
              </a:ext>
            </a:extLst>
          </p:cNvPr>
          <p:cNvSpPr/>
          <p:nvPr/>
        </p:nvSpPr>
        <p:spPr bwMode="auto">
          <a:xfrm flipH="1">
            <a:off x="1487462" y="4124720"/>
            <a:ext cx="45720" cy="45720"/>
          </a:xfrm>
          <a:prstGeom prst="ellipse">
            <a:avLst/>
          </a:prstGeom>
          <a:solidFill>
            <a:schemeClr val="accent5"/>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9" name="Oval 38">
            <a:extLst>
              <a:ext uri="{FF2B5EF4-FFF2-40B4-BE49-F238E27FC236}">
                <a16:creationId xmlns:a16="http://schemas.microsoft.com/office/drawing/2014/main" id="{30B5465F-5E71-E7A3-A60B-CBFA5E2B080C}"/>
              </a:ext>
            </a:extLst>
          </p:cNvPr>
          <p:cNvSpPr/>
          <p:nvPr/>
        </p:nvSpPr>
        <p:spPr bwMode="auto">
          <a:xfrm flipH="1">
            <a:off x="1860539" y="3981882"/>
            <a:ext cx="137160" cy="137160"/>
          </a:xfrm>
          <a:prstGeom prst="ellipse">
            <a:avLst/>
          </a:prstGeom>
          <a:solidFill>
            <a:schemeClr val="accent5"/>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0" name="Oval 39">
            <a:extLst>
              <a:ext uri="{FF2B5EF4-FFF2-40B4-BE49-F238E27FC236}">
                <a16:creationId xmlns:a16="http://schemas.microsoft.com/office/drawing/2014/main" id="{CF1B8420-9A5E-83FE-2870-4F2DA90472E6}"/>
              </a:ext>
            </a:extLst>
          </p:cNvPr>
          <p:cNvSpPr/>
          <p:nvPr/>
        </p:nvSpPr>
        <p:spPr bwMode="auto">
          <a:xfrm flipH="1">
            <a:off x="1922117" y="4068980"/>
            <a:ext cx="137160" cy="137160"/>
          </a:xfrm>
          <a:prstGeom prst="ellipse">
            <a:avLst/>
          </a:prstGeom>
          <a:solidFill>
            <a:schemeClr val="accent5"/>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41" name="Group 40">
            <a:extLst>
              <a:ext uri="{FF2B5EF4-FFF2-40B4-BE49-F238E27FC236}">
                <a16:creationId xmlns:a16="http://schemas.microsoft.com/office/drawing/2014/main" id="{9925BD34-48C0-2E29-A80A-B1756BDB3E3B}"/>
              </a:ext>
            </a:extLst>
          </p:cNvPr>
          <p:cNvGrpSpPr/>
          <p:nvPr/>
        </p:nvGrpSpPr>
        <p:grpSpPr>
          <a:xfrm>
            <a:off x="1629562" y="4004812"/>
            <a:ext cx="187538" cy="717792"/>
            <a:chOff x="7199124" y="1683891"/>
            <a:chExt cx="160140" cy="661660"/>
          </a:xfrm>
        </p:grpSpPr>
        <p:cxnSp>
          <p:nvCxnSpPr>
            <p:cNvPr id="42" name="Straight Connector 41">
              <a:extLst>
                <a:ext uri="{FF2B5EF4-FFF2-40B4-BE49-F238E27FC236}">
                  <a16:creationId xmlns:a16="http://schemas.microsoft.com/office/drawing/2014/main" id="{68C5E1C0-B355-97AF-85F2-0F79E9EA2C93}"/>
                </a:ext>
              </a:extLst>
            </p:cNvPr>
            <p:cNvCxnSpPr>
              <a:cxnSpLocks/>
            </p:cNvCxnSpPr>
            <p:nvPr/>
          </p:nvCxnSpPr>
          <p:spPr bwMode="auto">
            <a:xfrm>
              <a:off x="7199124" y="1683891"/>
              <a:ext cx="98227" cy="661660"/>
            </a:xfrm>
            <a:prstGeom prst="line">
              <a:avLst/>
            </a:prstGeom>
            <a:noFill/>
            <a:ln w="19050"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72EBFBA4-8732-5F5E-FAF5-063FC0179A2E}"/>
                </a:ext>
              </a:extLst>
            </p:cNvPr>
            <p:cNvCxnSpPr>
              <a:cxnSpLocks/>
            </p:cNvCxnSpPr>
            <p:nvPr/>
          </p:nvCxnSpPr>
          <p:spPr bwMode="auto">
            <a:xfrm flipH="1">
              <a:off x="7297352" y="1683891"/>
              <a:ext cx="61912" cy="661660"/>
            </a:xfrm>
            <a:prstGeom prst="line">
              <a:avLst/>
            </a:prstGeom>
            <a:noFill/>
            <a:ln w="19050" cap="flat" cmpd="sng" algn="ctr">
              <a:solidFill>
                <a:schemeClr val="bg1"/>
              </a:solidFill>
              <a:prstDash val="solid"/>
              <a:round/>
              <a:headEnd type="none" w="med" len="med"/>
              <a:tailEnd type="none" w="med" len="med"/>
            </a:ln>
            <a:effectLst/>
          </p:spPr>
        </p:cxnSp>
      </p:grpSp>
      <p:grpSp>
        <p:nvGrpSpPr>
          <p:cNvPr id="45" name="Group 44">
            <a:extLst>
              <a:ext uri="{FF2B5EF4-FFF2-40B4-BE49-F238E27FC236}">
                <a16:creationId xmlns:a16="http://schemas.microsoft.com/office/drawing/2014/main" id="{720D6AF4-7FFD-489F-FAE4-C6F98CD62765}"/>
              </a:ext>
            </a:extLst>
          </p:cNvPr>
          <p:cNvGrpSpPr/>
          <p:nvPr/>
        </p:nvGrpSpPr>
        <p:grpSpPr>
          <a:xfrm rot="2744047">
            <a:off x="3555865" y="3052594"/>
            <a:ext cx="1961354" cy="1915898"/>
            <a:chOff x="3845734" y="2463918"/>
            <a:chExt cx="1961354" cy="1915898"/>
          </a:xfrm>
          <a:solidFill>
            <a:schemeClr val="accent5"/>
          </a:solidFill>
        </p:grpSpPr>
        <p:sp>
          <p:nvSpPr>
            <p:cNvPr id="48" name="Sun 47">
              <a:extLst>
                <a:ext uri="{FF2B5EF4-FFF2-40B4-BE49-F238E27FC236}">
                  <a16:creationId xmlns:a16="http://schemas.microsoft.com/office/drawing/2014/main" id="{A9B4CD82-3B9D-0B36-EA7F-6E0010DE31D8}"/>
                </a:ext>
              </a:extLst>
            </p:cNvPr>
            <p:cNvSpPr/>
            <p:nvPr/>
          </p:nvSpPr>
          <p:spPr>
            <a:xfrm>
              <a:off x="3845734" y="2463918"/>
              <a:ext cx="1961354" cy="1915898"/>
            </a:xfrm>
            <a:prstGeom prst="su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9" name="Isosceles Triangle 244">
              <a:extLst>
                <a:ext uri="{FF2B5EF4-FFF2-40B4-BE49-F238E27FC236}">
                  <a16:creationId xmlns:a16="http://schemas.microsoft.com/office/drawing/2014/main" id="{1B9CF72D-92D7-DFAB-9F5B-85A471B92971}"/>
                </a:ext>
              </a:extLst>
            </p:cNvPr>
            <p:cNvSpPr/>
            <p:nvPr/>
          </p:nvSpPr>
          <p:spPr>
            <a:xfrm rot="2579010">
              <a:off x="5188339" y="2659434"/>
              <a:ext cx="377387" cy="456291"/>
            </a:xfrm>
            <a:prstGeom prst="triangle">
              <a:avLst>
                <a:gd name="adj" fmla="val 49655"/>
              </a:avLst>
            </a:prstGeom>
            <a:solidFill>
              <a:schemeClr val="accent3"/>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Isosceles Triangle 244">
              <a:extLst>
                <a:ext uri="{FF2B5EF4-FFF2-40B4-BE49-F238E27FC236}">
                  <a16:creationId xmlns:a16="http://schemas.microsoft.com/office/drawing/2014/main" id="{74173ED1-1437-1F70-2CCD-DCBC4B941B54}"/>
                </a:ext>
              </a:extLst>
            </p:cNvPr>
            <p:cNvSpPr/>
            <p:nvPr/>
          </p:nvSpPr>
          <p:spPr>
            <a:xfrm rot="18915613">
              <a:off x="4087738" y="2696498"/>
              <a:ext cx="364181" cy="387345"/>
            </a:xfrm>
            <a:prstGeom prst="triangle">
              <a:avLst>
                <a:gd name="adj" fmla="val 49655"/>
              </a:avLst>
            </a:prstGeom>
            <a:solidFill>
              <a:schemeClr val="accent3"/>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1" name="Isosceles Triangle 244">
              <a:extLst>
                <a:ext uri="{FF2B5EF4-FFF2-40B4-BE49-F238E27FC236}">
                  <a16:creationId xmlns:a16="http://schemas.microsoft.com/office/drawing/2014/main" id="{A5E87C36-99AA-DD12-CF34-1571AAA7BDBA}"/>
                </a:ext>
              </a:extLst>
            </p:cNvPr>
            <p:cNvSpPr/>
            <p:nvPr/>
          </p:nvSpPr>
          <p:spPr>
            <a:xfrm rot="8340598" flipH="1">
              <a:off x="5192343" y="3717981"/>
              <a:ext cx="406684" cy="463458"/>
            </a:xfrm>
            <a:prstGeom prst="triangle">
              <a:avLst>
                <a:gd name="adj" fmla="val 49655"/>
              </a:avLst>
            </a:prstGeom>
            <a:solidFill>
              <a:schemeClr val="accent3"/>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2" name="Isosceles Triangle 244">
              <a:extLst>
                <a:ext uri="{FF2B5EF4-FFF2-40B4-BE49-F238E27FC236}">
                  <a16:creationId xmlns:a16="http://schemas.microsoft.com/office/drawing/2014/main" id="{7A77A7F1-C2F1-ECF8-B22D-42E41314CF10}"/>
                </a:ext>
              </a:extLst>
            </p:cNvPr>
            <p:cNvSpPr/>
            <p:nvPr/>
          </p:nvSpPr>
          <p:spPr>
            <a:xfrm rot="13339820">
              <a:off x="4081134" y="3739334"/>
              <a:ext cx="377387" cy="456291"/>
            </a:xfrm>
            <a:prstGeom prst="triangle">
              <a:avLst>
                <a:gd name="adj" fmla="val 49655"/>
              </a:avLst>
            </a:prstGeom>
            <a:solidFill>
              <a:schemeClr val="accent3"/>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46" name="Oval 45">
            <a:extLst>
              <a:ext uri="{FF2B5EF4-FFF2-40B4-BE49-F238E27FC236}">
                <a16:creationId xmlns:a16="http://schemas.microsoft.com/office/drawing/2014/main" id="{F25AF759-B0D6-0968-2E0E-2C73D8C0DC36}"/>
              </a:ext>
            </a:extLst>
          </p:cNvPr>
          <p:cNvSpPr/>
          <p:nvPr/>
        </p:nvSpPr>
        <p:spPr>
          <a:xfrm>
            <a:off x="3911793" y="3416602"/>
            <a:ext cx="1201208" cy="1228743"/>
          </a:xfrm>
          <a:prstGeom prst="ellipse">
            <a:avLst/>
          </a:prstGeom>
          <a:solidFill>
            <a:srgbClr val="FDB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7" name="TextBox 46">
            <a:extLst>
              <a:ext uri="{FF2B5EF4-FFF2-40B4-BE49-F238E27FC236}">
                <a16:creationId xmlns:a16="http://schemas.microsoft.com/office/drawing/2014/main" id="{BAB5C544-62C8-25A4-79C5-0A9B0701B7C5}"/>
              </a:ext>
            </a:extLst>
          </p:cNvPr>
          <p:cNvSpPr txBox="1"/>
          <p:nvPr/>
        </p:nvSpPr>
        <p:spPr>
          <a:xfrm>
            <a:off x="4069976" y="3694638"/>
            <a:ext cx="873637" cy="707886"/>
          </a:xfrm>
          <a:prstGeom prst="rect">
            <a:avLst/>
          </a:prstGeom>
          <a:solidFill>
            <a:srgbClr val="FDB338"/>
          </a:solid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Tumor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cell</a:t>
            </a:r>
          </a:p>
        </p:txBody>
      </p:sp>
      <p:sp>
        <p:nvSpPr>
          <p:cNvPr id="53" name="TextBox 52">
            <a:extLst>
              <a:ext uri="{FF2B5EF4-FFF2-40B4-BE49-F238E27FC236}">
                <a16:creationId xmlns:a16="http://schemas.microsoft.com/office/drawing/2014/main" id="{278C0377-CA07-63B6-156D-F1ECB9729168}"/>
              </a:ext>
            </a:extLst>
          </p:cNvPr>
          <p:cNvSpPr txBox="1"/>
          <p:nvPr/>
        </p:nvSpPr>
        <p:spPr>
          <a:xfrm>
            <a:off x="6676679" y="3066377"/>
            <a:ext cx="1024639" cy="1785104"/>
          </a:xfrm>
          <a:prstGeom prst="rect">
            <a:avLst/>
          </a:prstGeom>
          <a:noFill/>
          <a:ln w="19050">
            <a:solidFill>
              <a:schemeClr val="tx2"/>
            </a:solidFill>
          </a:ln>
        </p:spPr>
        <p:txBody>
          <a:bodyPr wrap="none" rtlCol="0">
            <a:spAutoFit/>
          </a:bodyPr>
          <a:lstStyle/>
          <a:p>
            <a:pPr marL="0" marR="0" lvl="0" indent="0" algn="ctr" defTabSz="609036"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DNA </a:t>
            </a:r>
          </a:p>
          <a:p>
            <a:pPr marL="0" marR="0" lvl="0" indent="0" algn="ctr" defTabSz="609036"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609036"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RNA</a:t>
            </a:r>
          </a:p>
          <a:p>
            <a:pPr marL="0" marR="0" lvl="0" indent="0" algn="ctr" defTabSz="609036"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609036"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Protein</a:t>
            </a:r>
          </a:p>
        </p:txBody>
      </p:sp>
      <p:cxnSp>
        <p:nvCxnSpPr>
          <p:cNvPr id="54" name="Straight Arrow Connector 53">
            <a:extLst>
              <a:ext uri="{FF2B5EF4-FFF2-40B4-BE49-F238E27FC236}">
                <a16:creationId xmlns:a16="http://schemas.microsoft.com/office/drawing/2014/main" id="{F9E9F21B-F645-DB85-8A9D-0E19831D7410}"/>
              </a:ext>
            </a:extLst>
          </p:cNvPr>
          <p:cNvCxnSpPr>
            <a:cxnSpLocks/>
          </p:cNvCxnSpPr>
          <p:nvPr/>
        </p:nvCxnSpPr>
        <p:spPr>
          <a:xfrm>
            <a:off x="5598681" y="3960822"/>
            <a:ext cx="984763" cy="11626"/>
          </a:xfrm>
          <a:prstGeom prst="straightConnector1">
            <a:avLst/>
          </a:prstGeom>
          <a:noFill/>
          <a:ln w="38100" cap="flat" cmpd="sng" algn="ctr">
            <a:solidFill>
              <a:sysClr val="windowText" lastClr="000000"/>
            </a:solidFill>
            <a:prstDash val="solid"/>
            <a:tailEnd type="triangle"/>
          </a:ln>
          <a:effectLst/>
        </p:spPr>
      </p:cxnSp>
      <p:cxnSp>
        <p:nvCxnSpPr>
          <p:cNvPr id="55" name="Straight Arrow Connector 54">
            <a:extLst>
              <a:ext uri="{FF2B5EF4-FFF2-40B4-BE49-F238E27FC236}">
                <a16:creationId xmlns:a16="http://schemas.microsoft.com/office/drawing/2014/main" id="{03CC20FF-A42A-C93E-F6EF-216BF98690F6}"/>
              </a:ext>
            </a:extLst>
          </p:cNvPr>
          <p:cNvCxnSpPr>
            <a:cxnSpLocks/>
          </p:cNvCxnSpPr>
          <p:nvPr/>
        </p:nvCxnSpPr>
        <p:spPr>
          <a:xfrm>
            <a:off x="8098296" y="3939194"/>
            <a:ext cx="1240520" cy="0"/>
          </a:xfrm>
          <a:prstGeom prst="straightConnector1">
            <a:avLst/>
          </a:prstGeom>
          <a:noFill/>
          <a:ln w="38100" cap="flat" cmpd="sng" algn="ctr">
            <a:solidFill>
              <a:sysClr val="windowText" lastClr="000000"/>
            </a:solidFill>
            <a:prstDash val="solid"/>
            <a:tailEnd type="triangle"/>
          </a:ln>
          <a:effectLst/>
        </p:spPr>
      </p:cxnSp>
      <p:sp>
        <p:nvSpPr>
          <p:cNvPr id="56" name="TextBox 55">
            <a:extLst>
              <a:ext uri="{FF2B5EF4-FFF2-40B4-BE49-F238E27FC236}">
                <a16:creationId xmlns:a16="http://schemas.microsoft.com/office/drawing/2014/main" id="{B26A2964-A82B-D88F-B9B1-CD6EC322244D}"/>
              </a:ext>
            </a:extLst>
          </p:cNvPr>
          <p:cNvSpPr txBox="1"/>
          <p:nvPr/>
        </p:nvSpPr>
        <p:spPr>
          <a:xfrm>
            <a:off x="6588288" y="1494534"/>
            <a:ext cx="120141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Analytes</a:t>
            </a:r>
          </a:p>
        </p:txBody>
      </p:sp>
      <p:sp>
        <p:nvSpPr>
          <p:cNvPr id="57" name="TextBox 56">
            <a:extLst>
              <a:ext uri="{FF2B5EF4-FFF2-40B4-BE49-F238E27FC236}">
                <a16:creationId xmlns:a16="http://schemas.microsoft.com/office/drawing/2014/main" id="{DFC1A90F-D052-E68F-FE61-F38ACEAED517}"/>
              </a:ext>
            </a:extLst>
          </p:cNvPr>
          <p:cNvSpPr txBox="1"/>
          <p:nvPr/>
        </p:nvSpPr>
        <p:spPr>
          <a:xfrm>
            <a:off x="9707442" y="2471694"/>
            <a:ext cx="1561646" cy="2974532"/>
          </a:xfrm>
          <a:prstGeom prst="rect">
            <a:avLst/>
          </a:prstGeom>
          <a:noFill/>
          <a:ln w="19050">
            <a:solidFill>
              <a:schemeClr val="tx2"/>
            </a:solidFill>
          </a:ln>
        </p:spPr>
        <p:txBody>
          <a:bodyPr wrap="non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Single Gene</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Targeted</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WGS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WTS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IHC</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FISH</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Other</a:t>
            </a:r>
          </a:p>
        </p:txBody>
      </p:sp>
      <p:sp>
        <p:nvSpPr>
          <p:cNvPr id="58" name="TextBox 57">
            <a:extLst>
              <a:ext uri="{FF2B5EF4-FFF2-40B4-BE49-F238E27FC236}">
                <a16:creationId xmlns:a16="http://schemas.microsoft.com/office/drawing/2014/main" id="{D438958D-F969-1E41-384B-F7AD56E83288}"/>
              </a:ext>
            </a:extLst>
          </p:cNvPr>
          <p:cNvSpPr txBox="1"/>
          <p:nvPr/>
        </p:nvSpPr>
        <p:spPr>
          <a:xfrm>
            <a:off x="9640917" y="1494534"/>
            <a:ext cx="169469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Platforms</a:t>
            </a:r>
          </a:p>
        </p:txBody>
      </p:sp>
      <p:cxnSp>
        <p:nvCxnSpPr>
          <p:cNvPr id="59" name="Straight Arrow Connector 58">
            <a:extLst>
              <a:ext uri="{FF2B5EF4-FFF2-40B4-BE49-F238E27FC236}">
                <a16:creationId xmlns:a16="http://schemas.microsoft.com/office/drawing/2014/main" id="{778965EE-461E-9239-D986-B6F57F321D77}"/>
              </a:ext>
            </a:extLst>
          </p:cNvPr>
          <p:cNvCxnSpPr>
            <a:cxnSpLocks/>
          </p:cNvCxnSpPr>
          <p:nvPr/>
        </p:nvCxnSpPr>
        <p:spPr>
          <a:xfrm>
            <a:off x="3059289" y="3998917"/>
            <a:ext cx="420200" cy="2890"/>
          </a:xfrm>
          <a:prstGeom prst="straightConnector1">
            <a:avLst/>
          </a:prstGeom>
          <a:noFill/>
          <a:ln w="38100" cap="flat" cmpd="sng" algn="ctr">
            <a:solidFill>
              <a:sysClr val="windowText" lastClr="000000"/>
            </a:solidFill>
            <a:prstDash val="solid"/>
            <a:tailEnd type="triangle"/>
          </a:ln>
          <a:effectLst/>
        </p:spPr>
      </p:cxnSp>
      <p:sp>
        <p:nvSpPr>
          <p:cNvPr id="63" name="TextBox 62">
            <a:extLst>
              <a:ext uri="{FF2B5EF4-FFF2-40B4-BE49-F238E27FC236}">
                <a16:creationId xmlns:a16="http://schemas.microsoft.com/office/drawing/2014/main" id="{0CAC58DC-ADAF-F594-7429-039BA7F49A0E}"/>
              </a:ext>
            </a:extLst>
          </p:cNvPr>
          <p:cNvSpPr txBox="1"/>
          <p:nvPr/>
        </p:nvSpPr>
        <p:spPr bwMode="auto">
          <a:xfrm>
            <a:off x="2497850" y="2652535"/>
            <a:ext cx="13604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Biopsy needle</a:t>
            </a:r>
          </a:p>
        </p:txBody>
      </p:sp>
      <p:cxnSp>
        <p:nvCxnSpPr>
          <p:cNvPr id="64" name="Straight Connector 63">
            <a:extLst>
              <a:ext uri="{FF2B5EF4-FFF2-40B4-BE49-F238E27FC236}">
                <a16:creationId xmlns:a16="http://schemas.microsoft.com/office/drawing/2014/main" id="{963101DE-FD5F-9456-7194-597AC93DBB63}"/>
              </a:ext>
            </a:extLst>
          </p:cNvPr>
          <p:cNvCxnSpPr>
            <a:cxnSpLocks/>
          </p:cNvCxnSpPr>
          <p:nvPr/>
        </p:nvCxnSpPr>
        <p:spPr bwMode="auto">
          <a:xfrm flipV="1">
            <a:off x="2554301" y="2982369"/>
            <a:ext cx="53816" cy="387629"/>
          </a:xfrm>
          <a:prstGeom prst="line">
            <a:avLst/>
          </a:prstGeom>
          <a:noFill/>
          <a:ln w="19050" cap="flat" cmpd="sng" algn="ctr">
            <a:solidFill>
              <a:schemeClr val="bg1"/>
            </a:solidFill>
            <a:prstDash val="solid"/>
            <a:round/>
            <a:headEnd type="none" w="med" len="med"/>
            <a:tailEnd type="none" w="med" len="med"/>
          </a:ln>
          <a:effectLst/>
        </p:spPr>
      </p:cxnSp>
      <p:sp>
        <p:nvSpPr>
          <p:cNvPr id="65" name="TextBox 64">
            <a:extLst>
              <a:ext uri="{FF2B5EF4-FFF2-40B4-BE49-F238E27FC236}">
                <a16:creationId xmlns:a16="http://schemas.microsoft.com/office/drawing/2014/main" id="{8CE89389-5492-56D1-A295-8A64C4B55333}"/>
              </a:ext>
            </a:extLst>
          </p:cNvPr>
          <p:cNvSpPr txBox="1"/>
          <p:nvPr/>
        </p:nvSpPr>
        <p:spPr bwMode="auto">
          <a:xfrm>
            <a:off x="1033797" y="4658918"/>
            <a:ext cx="13604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Bronchi</a:t>
            </a:r>
          </a:p>
        </p:txBody>
      </p:sp>
      <p:pic>
        <p:nvPicPr>
          <p:cNvPr id="3" name="Picture 2">
            <a:extLst>
              <a:ext uri="{FF2B5EF4-FFF2-40B4-BE49-F238E27FC236}">
                <a16:creationId xmlns:a16="http://schemas.microsoft.com/office/drawing/2014/main" id="{AD2F494F-A6E8-4A56-4910-B6749C1539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7672">
            <a:off x="2044195" y="3389168"/>
            <a:ext cx="589644" cy="809984"/>
          </a:xfrm>
          <a:prstGeom prst="rect">
            <a:avLst/>
          </a:prstGeom>
        </p:spPr>
      </p:pic>
    </p:spTree>
    <p:extLst>
      <p:ext uri="{BB962C8B-B14F-4D97-AF65-F5344CB8AC3E}">
        <p14:creationId xmlns:p14="http://schemas.microsoft.com/office/powerpoint/2010/main" val="1692056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8B3B43B5-F43C-334D-0F73-79C0942EA8B7}"/>
              </a:ext>
            </a:extLst>
          </p:cNvPr>
          <p:cNvGraphicFramePr>
            <a:graphicFrameLocks noGrp="1"/>
          </p:cNvGraphicFramePr>
          <p:nvPr/>
        </p:nvGraphicFramePr>
        <p:xfrm>
          <a:off x="533400" y="2937572"/>
          <a:ext cx="9806148" cy="3429613"/>
        </p:xfrm>
        <a:graphic>
          <a:graphicData uri="http://schemas.openxmlformats.org/drawingml/2006/table">
            <a:tbl>
              <a:tblPr firstRow="1" bandRow="1">
                <a:tableStyleId>{5C22544A-7EE6-4342-B048-85BDC9FD1C3A}</a:tableStyleId>
              </a:tblPr>
              <a:tblGrid>
                <a:gridCol w="1089572">
                  <a:extLst>
                    <a:ext uri="{9D8B030D-6E8A-4147-A177-3AD203B41FA5}">
                      <a16:colId xmlns:a16="http://schemas.microsoft.com/office/drawing/2014/main" val="966805198"/>
                    </a:ext>
                  </a:extLst>
                </a:gridCol>
                <a:gridCol w="1089572">
                  <a:extLst>
                    <a:ext uri="{9D8B030D-6E8A-4147-A177-3AD203B41FA5}">
                      <a16:colId xmlns:a16="http://schemas.microsoft.com/office/drawing/2014/main" val="1319336888"/>
                    </a:ext>
                  </a:extLst>
                </a:gridCol>
                <a:gridCol w="1089572">
                  <a:extLst>
                    <a:ext uri="{9D8B030D-6E8A-4147-A177-3AD203B41FA5}">
                      <a16:colId xmlns:a16="http://schemas.microsoft.com/office/drawing/2014/main" val="426393235"/>
                    </a:ext>
                  </a:extLst>
                </a:gridCol>
                <a:gridCol w="1089572">
                  <a:extLst>
                    <a:ext uri="{9D8B030D-6E8A-4147-A177-3AD203B41FA5}">
                      <a16:colId xmlns:a16="http://schemas.microsoft.com/office/drawing/2014/main" val="3367787467"/>
                    </a:ext>
                  </a:extLst>
                </a:gridCol>
                <a:gridCol w="1089572">
                  <a:extLst>
                    <a:ext uri="{9D8B030D-6E8A-4147-A177-3AD203B41FA5}">
                      <a16:colId xmlns:a16="http://schemas.microsoft.com/office/drawing/2014/main" val="855584736"/>
                    </a:ext>
                  </a:extLst>
                </a:gridCol>
                <a:gridCol w="1089572">
                  <a:extLst>
                    <a:ext uri="{9D8B030D-6E8A-4147-A177-3AD203B41FA5}">
                      <a16:colId xmlns:a16="http://schemas.microsoft.com/office/drawing/2014/main" val="2537127310"/>
                    </a:ext>
                  </a:extLst>
                </a:gridCol>
                <a:gridCol w="1089572">
                  <a:extLst>
                    <a:ext uri="{9D8B030D-6E8A-4147-A177-3AD203B41FA5}">
                      <a16:colId xmlns:a16="http://schemas.microsoft.com/office/drawing/2014/main" val="622701832"/>
                    </a:ext>
                  </a:extLst>
                </a:gridCol>
                <a:gridCol w="1089572">
                  <a:extLst>
                    <a:ext uri="{9D8B030D-6E8A-4147-A177-3AD203B41FA5}">
                      <a16:colId xmlns:a16="http://schemas.microsoft.com/office/drawing/2014/main" val="3440373112"/>
                    </a:ext>
                  </a:extLst>
                </a:gridCol>
                <a:gridCol w="1089572">
                  <a:extLst>
                    <a:ext uri="{9D8B030D-6E8A-4147-A177-3AD203B41FA5}">
                      <a16:colId xmlns:a16="http://schemas.microsoft.com/office/drawing/2014/main" val="896347773"/>
                    </a:ext>
                  </a:extLst>
                </a:gridCol>
              </a:tblGrid>
              <a:tr h="371266">
                <a:tc>
                  <a:txBody>
                    <a:bodyPr/>
                    <a:lstStyle/>
                    <a:p>
                      <a:pPr algn="ctr"/>
                      <a:r>
                        <a:rPr lang="en-US" sz="1600" dirty="0">
                          <a:solidFill>
                            <a:schemeClr val="tx1"/>
                          </a:solidFill>
                        </a:rPr>
                        <a:t>Day 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11-16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17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94809725"/>
                  </a:ext>
                </a:extLst>
              </a:tr>
              <a:tr h="3058347">
                <a:tc>
                  <a:txBody>
                    <a:bodyPr/>
                    <a:lstStyle/>
                    <a:p>
                      <a:pPr algn="ctr"/>
                      <a:endParaRPr 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sz="1200" b="1" dirty="0">
                        <a:solidFill>
                          <a:schemeClr val="bg1"/>
                        </a:solidFill>
                      </a:endParaRPr>
                    </a:p>
                  </a:txBody>
                  <a:tcPr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72038406"/>
                  </a:ext>
                </a:extLst>
              </a:tr>
            </a:tbl>
          </a:graphicData>
        </a:graphic>
      </p:graphicFrame>
      <p:sp>
        <p:nvSpPr>
          <p:cNvPr id="5" name="Title 4">
            <a:extLst>
              <a:ext uri="{FF2B5EF4-FFF2-40B4-BE49-F238E27FC236}">
                <a16:creationId xmlns:a16="http://schemas.microsoft.com/office/drawing/2014/main" id="{A0A48270-12E7-E736-48D4-583DC30E6BA1}"/>
              </a:ext>
            </a:extLst>
          </p:cNvPr>
          <p:cNvSpPr txBox="1">
            <a:spLocks/>
          </p:cNvSpPr>
          <p:nvPr/>
        </p:nvSpPr>
        <p:spPr bwMode="auto">
          <a:xfrm>
            <a:off x="609759" y="238128"/>
            <a:ext cx="10872444" cy="769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Personalized Medicine: Diagnosis, Prognosis, Treatment</a:t>
            </a:r>
          </a:p>
        </p:txBody>
      </p:sp>
      <p:sp>
        <p:nvSpPr>
          <p:cNvPr id="31" name="TextBox 30">
            <a:extLst>
              <a:ext uri="{FF2B5EF4-FFF2-40B4-BE49-F238E27FC236}">
                <a16:creationId xmlns:a16="http://schemas.microsoft.com/office/drawing/2014/main" id="{664A74CF-01E1-1583-33F0-E695DD1BE190}"/>
              </a:ext>
            </a:extLst>
          </p:cNvPr>
          <p:cNvSpPr txBox="1"/>
          <p:nvPr/>
        </p:nvSpPr>
        <p:spPr>
          <a:xfrm>
            <a:off x="533400" y="1614516"/>
            <a:ext cx="6522983" cy="76944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0" cap="none" spc="0" normalizeH="0" baseline="0" noProof="0" dirty="0">
                <a:ln>
                  <a:noFill/>
                </a:ln>
                <a:solidFill>
                  <a:prstClr val="black"/>
                </a:solidFill>
                <a:effectLst/>
                <a:uLnTx/>
                <a:uFillTx/>
                <a:latin typeface="Calibri"/>
                <a:ea typeface="+mn-ea"/>
                <a:cs typeface="+mn-cs"/>
              </a:rPr>
              <a:t>46-yr-old woman </a:t>
            </a:r>
            <a:r>
              <a:rPr kumimoji="0" lang="en-US" sz="2200" b="0" i="1" u="none" strike="noStrike" kern="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n-US" sz="2200" b="0" i="1" u="none" strike="noStrike" kern="0" cap="none" spc="0" normalizeH="0" baseline="0" noProof="0" dirty="0">
                <a:ln>
                  <a:noFill/>
                </a:ln>
                <a:solidFill>
                  <a:prstClr val="black"/>
                </a:solidFill>
                <a:effectLst/>
                <a:uLnTx/>
                <a:uFillTx/>
                <a:latin typeface="Calibri"/>
                <a:ea typeface="+mn-ea"/>
                <a:cs typeface="+mn-cs"/>
              </a:rPr>
              <a:t>fine needle biopsy.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0" cap="none" spc="0" normalizeH="0" baseline="0" noProof="0" dirty="0">
                <a:ln>
                  <a:noFill/>
                </a:ln>
                <a:solidFill>
                  <a:prstClr val="black"/>
                </a:solidFill>
                <a:effectLst/>
                <a:uLnTx/>
                <a:uFillTx/>
                <a:latin typeface="Calibri"/>
                <a:ea typeface="+mn-ea"/>
                <a:cs typeface="+mn-cs"/>
              </a:rPr>
              <a:t>Waiting… for results and treatment plan.</a:t>
            </a:r>
          </a:p>
        </p:txBody>
      </p:sp>
      <p:sp>
        <p:nvSpPr>
          <p:cNvPr id="42" name="TextBox 41">
            <a:extLst>
              <a:ext uri="{FF2B5EF4-FFF2-40B4-BE49-F238E27FC236}">
                <a16:creationId xmlns:a16="http://schemas.microsoft.com/office/drawing/2014/main" id="{1515F500-3E29-684D-0BF4-F35FFA02DE1F}"/>
              </a:ext>
            </a:extLst>
          </p:cNvPr>
          <p:cNvSpPr txBox="1"/>
          <p:nvPr/>
        </p:nvSpPr>
        <p:spPr>
          <a:xfrm>
            <a:off x="7643191" y="876128"/>
            <a:ext cx="4269333" cy="2031325"/>
          </a:xfrm>
          <a:prstGeom prst="rect">
            <a:avLst/>
          </a:prstGeom>
          <a:solidFill>
            <a:sysClr val="window" lastClr="FFFFFF"/>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Pain points</a:t>
            </a:r>
          </a:p>
          <a:p>
            <a:pPr marL="285750" marR="0" lvl="0" indent="-227013"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Long delay on molecular test results</a:t>
            </a:r>
          </a:p>
          <a:p>
            <a:pPr marL="285750" marR="0" lvl="0" indent="-227013"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Small samples fail testing</a:t>
            </a:r>
          </a:p>
          <a:p>
            <a:pPr marL="285750" marR="0" lvl="0" indent="-227013"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Repeat biopsy puts patient and hospital at risk</a:t>
            </a:r>
          </a:p>
          <a:p>
            <a:pPr marL="285750" marR="0" lvl="0" indent="-227013"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&gt;1 laboratories involved in testing</a:t>
            </a:r>
          </a:p>
          <a:p>
            <a:pPr marL="285750" marR="0" lvl="0" indent="-227013"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Clinical decisions are not fully informed</a:t>
            </a:r>
          </a:p>
        </p:txBody>
      </p:sp>
      <p:sp>
        <p:nvSpPr>
          <p:cNvPr id="43" name="TextBox 42">
            <a:extLst>
              <a:ext uri="{FF2B5EF4-FFF2-40B4-BE49-F238E27FC236}">
                <a16:creationId xmlns:a16="http://schemas.microsoft.com/office/drawing/2014/main" id="{1B113E49-25AB-E970-151C-29139E9A1914}"/>
              </a:ext>
            </a:extLst>
          </p:cNvPr>
          <p:cNvSpPr txBox="1"/>
          <p:nvPr/>
        </p:nvSpPr>
        <p:spPr>
          <a:xfrm>
            <a:off x="533401" y="2435447"/>
            <a:ext cx="65610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E1471D"/>
                </a:solidFill>
                <a:effectLst/>
                <a:uLnTx/>
                <a:uFillTx/>
                <a:latin typeface="Calibri"/>
                <a:ea typeface="+mn-ea"/>
                <a:cs typeface="+mn-cs"/>
              </a:rPr>
              <a:t>As efficient as possible</a:t>
            </a:r>
          </a:p>
        </p:txBody>
      </p:sp>
      <p:cxnSp>
        <p:nvCxnSpPr>
          <p:cNvPr id="44" name="Straight Arrow Connector 43">
            <a:extLst>
              <a:ext uri="{FF2B5EF4-FFF2-40B4-BE49-F238E27FC236}">
                <a16:creationId xmlns:a16="http://schemas.microsoft.com/office/drawing/2014/main" id="{97A36FEE-8713-50AC-3824-6A4DD15B92E2}"/>
              </a:ext>
            </a:extLst>
          </p:cNvPr>
          <p:cNvCxnSpPr>
            <a:cxnSpLocks/>
          </p:cNvCxnSpPr>
          <p:nvPr/>
        </p:nvCxnSpPr>
        <p:spPr>
          <a:xfrm>
            <a:off x="571500" y="2813176"/>
            <a:ext cx="6522983" cy="0"/>
          </a:xfrm>
          <a:prstGeom prst="straightConnector1">
            <a:avLst/>
          </a:prstGeom>
          <a:noFill/>
          <a:ln w="28575" cap="flat" cmpd="sng" algn="ctr">
            <a:solidFill>
              <a:schemeClr val="bg1"/>
            </a:solidFill>
            <a:prstDash val="solid"/>
            <a:miter lim="800000"/>
            <a:headEnd type="triangle" w="med" len="med"/>
            <a:tailEnd type="triangle" w="med" len="med"/>
          </a:ln>
          <a:effectLst/>
        </p:spPr>
      </p:cxnSp>
      <p:sp>
        <p:nvSpPr>
          <p:cNvPr id="4" name="TextBox 3">
            <a:extLst>
              <a:ext uri="{FF2B5EF4-FFF2-40B4-BE49-F238E27FC236}">
                <a16:creationId xmlns:a16="http://schemas.microsoft.com/office/drawing/2014/main" id="{CFDC741C-9BFB-90E1-8E1B-F4E8FCB2E9D7}"/>
              </a:ext>
            </a:extLst>
          </p:cNvPr>
          <p:cNvSpPr txBox="1"/>
          <p:nvPr/>
        </p:nvSpPr>
        <p:spPr bwMode="auto">
          <a:xfrm>
            <a:off x="533400" y="4109670"/>
            <a:ext cx="1106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Office visit</a:t>
            </a:r>
          </a:p>
        </p:txBody>
      </p:sp>
      <p:sp>
        <p:nvSpPr>
          <p:cNvPr id="16" name="TextBox 15">
            <a:extLst>
              <a:ext uri="{FF2B5EF4-FFF2-40B4-BE49-F238E27FC236}">
                <a16:creationId xmlns:a16="http://schemas.microsoft.com/office/drawing/2014/main" id="{9FC44A8C-4308-65BA-60EE-EA34D225104F}"/>
              </a:ext>
            </a:extLst>
          </p:cNvPr>
          <p:cNvSpPr txBox="1"/>
          <p:nvPr/>
        </p:nvSpPr>
        <p:spPr bwMode="auto">
          <a:xfrm>
            <a:off x="1639957" y="4109670"/>
            <a:ext cx="1106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CT scan</a:t>
            </a:r>
          </a:p>
        </p:txBody>
      </p:sp>
      <p:sp>
        <p:nvSpPr>
          <p:cNvPr id="17" name="TextBox 16">
            <a:extLst>
              <a:ext uri="{FF2B5EF4-FFF2-40B4-BE49-F238E27FC236}">
                <a16:creationId xmlns:a16="http://schemas.microsoft.com/office/drawing/2014/main" id="{18723065-10CF-4E7F-A909-390EDB91051C}"/>
              </a:ext>
            </a:extLst>
          </p:cNvPr>
          <p:cNvSpPr txBox="1"/>
          <p:nvPr/>
        </p:nvSpPr>
        <p:spPr bwMode="auto">
          <a:xfrm>
            <a:off x="2706468" y="4109670"/>
            <a:ext cx="11065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Biopsy</a:t>
            </a:r>
          </a:p>
        </p:txBody>
      </p:sp>
      <p:sp>
        <p:nvSpPr>
          <p:cNvPr id="18" name="TextBox 17">
            <a:extLst>
              <a:ext uri="{FF2B5EF4-FFF2-40B4-BE49-F238E27FC236}">
                <a16:creationId xmlns:a16="http://schemas.microsoft.com/office/drawing/2014/main" id="{1DFB4EA9-459D-BC89-FF39-AB8C76D35A82}"/>
              </a:ext>
            </a:extLst>
          </p:cNvPr>
          <p:cNvSpPr txBox="1"/>
          <p:nvPr/>
        </p:nvSpPr>
        <p:spPr bwMode="auto">
          <a:xfrm>
            <a:off x="4941977" y="4109670"/>
            <a:ext cx="11065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Diagnosis</a:t>
            </a:r>
          </a:p>
        </p:txBody>
      </p:sp>
      <p:sp>
        <p:nvSpPr>
          <p:cNvPr id="19" name="TextBox 18">
            <a:extLst>
              <a:ext uri="{FF2B5EF4-FFF2-40B4-BE49-F238E27FC236}">
                <a16:creationId xmlns:a16="http://schemas.microsoft.com/office/drawing/2014/main" id="{84663D82-54C1-6D55-756E-EE60483CB5A5}"/>
              </a:ext>
            </a:extLst>
          </p:cNvPr>
          <p:cNvSpPr txBox="1"/>
          <p:nvPr/>
        </p:nvSpPr>
        <p:spPr bwMode="auto">
          <a:xfrm>
            <a:off x="3785977" y="4109670"/>
            <a:ext cx="1106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Pathology</a:t>
            </a:r>
          </a:p>
        </p:txBody>
      </p:sp>
      <p:sp>
        <p:nvSpPr>
          <p:cNvPr id="20" name="TextBox 19">
            <a:extLst>
              <a:ext uri="{FF2B5EF4-FFF2-40B4-BE49-F238E27FC236}">
                <a16:creationId xmlns:a16="http://schemas.microsoft.com/office/drawing/2014/main" id="{98E02DBB-3D3D-0F60-124C-582C16BB7E7D}"/>
              </a:ext>
            </a:extLst>
          </p:cNvPr>
          <p:cNvSpPr txBox="1"/>
          <p:nvPr/>
        </p:nvSpPr>
        <p:spPr bwMode="auto">
          <a:xfrm>
            <a:off x="3794891" y="5677220"/>
            <a:ext cx="1106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Quantity</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a:t>
            </a:r>
          </a:p>
        </p:txBody>
      </p:sp>
      <p:sp>
        <p:nvSpPr>
          <p:cNvPr id="21" name="TextBox 20">
            <a:extLst>
              <a:ext uri="{FF2B5EF4-FFF2-40B4-BE49-F238E27FC236}">
                <a16:creationId xmlns:a16="http://schemas.microsoft.com/office/drawing/2014/main" id="{55231B7D-CCDA-6594-70B1-990FBEA6356E}"/>
              </a:ext>
            </a:extLst>
          </p:cNvPr>
          <p:cNvSpPr txBox="1"/>
          <p:nvPr/>
        </p:nvSpPr>
        <p:spPr bwMode="auto">
          <a:xfrm>
            <a:off x="5987926" y="3335923"/>
            <a:ext cx="1106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IHC, FISH</a:t>
            </a:r>
          </a:p>
        </p:txBody>
      </p:sp>
      <p:sp>
        <p:nvSpPr>
          <p:cNvPr id="22" name="TextBox 21">
            <a:extLst>
              <a:ext uri="{FF2B5EF4-FFF2-40B4-BE49-F238E27FC236}">
                <a16:creationId xmlns:a16="http://schemas.microsoft.com/office/drawing/2014/main" id="{C900FE60-8AE6-F529-6101-E4EC24BF7FE8}"/>
              </a:ext>
            </a:extLst>
          </p:cNvPr>
          <p:cNvSpPr txBox="1"/>
          <p:nvPr/>
        </p:nvSpPr>
        <p:spPr bwMode="auto">
          <a:xfrm>
            <a:off x="7058092" y="3270568"/>
            <a:ext cx="1106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Treatment</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Plan</a:t>
            </a:r>
          </a:p>
        </p:txBody>
      </p:sp>
      <p:sp>
        <p:nvSpPr>
          <p:cNvPr id="23" name="TextBox 22">
            <a:extLst>
              <a:ext uri="{FF2B5EF4-FFF2-40B4-BE49-F238E27FC236}">
                <a16:creationId xmlns:a16="http://schemas.microsoft.com/office/drawing/2014/main" id="{955F27D4-4023-6BE2-F166-7FD601650A8B}"/>
              </a:ext>
            </a:extLst>
          </p:cNvPr>
          <p:cNvSpPr txBox="1"/>
          <p:nvPr/>
        </p:nvSpPr>
        <p:spPr bwMode="auto">
          <a:xfrm>
            <a:off x="9247553" y="5611000"/>
            <a:ext cx="1106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Treatment</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Plan</a:t>
            </a:r>
          </a:p>
        </p:txBody>
      </p:sp>
      <p:sp>
        <p:nvSpPr>
          <p:cNvPr id="24" name="TextBox 23">
            <a:extLst>
              <a:ext uri="{FF2B5EF4-FFF2-40B4-BE49-F238E27FC236}">
                <a16:creationId xmlns:a16="http://schemas.microsoft.com/office/drawing/2014/main" id="{BCF15CF8-BE82-3490-4805-7BF6B1E30D49}"/>
              </a:ext>
            </a:extLst>
          </p:cNvPr>
          <p:cNvSpPr txBox="1"/>
          <p:nvPr/>
        </p:nvSpPr>
        <p:spPr bwMode="auto">
          <a:xfrm rot="1561550">
            <a:off x="5995235" y="4771308"/>
            <a:ext cx="3616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Molecular Testing</a:t>
            </a:r>
          </a:p>
        </p:txBody>
      </p:sp>
      <p:sp>
        <p:nvSpPr>
          <p:cNvPr id="26" name="TextBox 25">
            <a:extLst>
              <a:ext uri="{FF2B5EF4-FFF2-40B4-BE49-F238E27FC236}">
                <a16:creationId xmlns:a16="http://schemas.microsoft.com/office/drawing/2014/main" id="{5B626D5A-8AD3-14F6-417E-E5A04E576248}"/>
              </a:ext>
            </a:extLst>
          </p:cNvPr>
          <p:cNvSpPr txBox="1"/>
          <p:nvPr/>
        </p:nvSpPr>
        <p:spPr bwMode="auto">
          <a:xfrm>
            <a:off x="2604901" y="4623245"/>
            <a:ext cx="1302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Lung Cancer</a:t>
            </a:r>
          </a:p>
        </p:txBody>
      </p:sp>
      <p:sp>
        <p:nvSpPr>
          <p:cNvPr id="27" name="TextBox 26">
            <a:extLst>
              <a:ext uri="{FF2B5EF4-FFF2-40B4-BE49-F238E27FC236}">
                <a16:creationId xmlns:a16="http://schemas.microsoft.com/office/drawing/2014/main" id="{C1011A57-AAAE-04DF-B0A5-403D4BD70527}"/>
              </a:ext>
            </a:extLst>
          </p:cNvPr>
          <p:cNvSpPr txBox="1"/>
          <p:nvPr/>
        </p:nvSpPr>
        <p:spPr bwMode="auto">
          <a:xfrm>
            <a:off x="2729098" y="5570740"/>
            <a:ext cx="10538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Re-biopsies </a:t>
            </a:r>
            <a:b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delays </a:t>
            </a:r>
            <a:b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treatment</a:t>
            </a:r>
          </a:p>
        </p:txBody>
      </p:sp>
      <p:grpSp>
        <p:nvGrpSpPr>
          <p:cNvPr id="8" name="Group 7">
            <a:extLst>
              <a:ext uri="{FF2B5EF4-FFF2-40B4-BE49-F238E27FC236}">
                <a16:creationId xmlns:a16="http://schemas.microsoft.com/office/drawing/2014/main" id="{CFA9C135-C09C-ADBD-07FD-880AAAEB7F01}"/>
              </a:ext>
            </a:extLst>
          </p:cNvPr>
          <p:cNvGrpSpPr/>
          <p:nvPr/>
        </p:nvGrpSpPr>
        <p:grpSpPr>
          <a:xfrm>
            <a:off x="2797116" y="4866887"/>
            <a:ext cx="917859" cy="693303"/>
            <a:chOff x="2862470" y="4813555"/>
            <a:chExt cx="917859" cy="693303"/>
          </a:xfrm>
        </p:grpSpPr>
        <p:pic>
          <p:nvPicPr>
            <p:cNvPr id="6" name="Picture 5">
              <a:extLst>
                <a:ext uri="{FF2B5EF4-FFF2-40B4-BE49-F238E27FC236}">
                  <a16:creationId xmlns:a16="http://schemas.microsoft.com/office/drawing/2014/main" id="{43801732-751C-31C8-3BC2-1BF3667BF8FE}"/>
                </a:ext>
              </a:extLst>
            </p:cNvPr>
            <p:cNvPicPr>
              <a:picLocks noChangeAspect="1"/>
            </p:cNvPicPr>
            <p:nvPr/>
          </p:nvPicPr>
          <p:blipFill>
            <a:blip r:embed="rId3"/>
            <a:stretch>
              <a:fillRect/>
            </a:stretch>
          </p:blipFill>
          <p:spPr>
            <a:xfrm>
              <a:off x="2979227" y="4867819"/>
              <a:ext cx="684345" cy="584775"/>
            </a:xfrm>
            <a:prstGeom prst="rect">
              <a:avLst/>
            </a:prstGeom>
          </p:spPr>
        </p:pic>
        <p:sp>
          <p:nvSpPr>
            <p:cNvPr id="7" name="Rectangle 6">
              <a:extLst>
                <a:ext uri="{FF2B5EF4-FFF2-40B4-BE49-F238E27FC236}">
                  <a16:creationId xmlns:a16="http://schemas.microsoft.com/office/drawing/2014/main" id="{D4A845E7-F30C-84D6-3517-8C2D9148BFA8}"/>
                </a:ext>
              </a:extLst>
            </p:cNvPr>
            <p:cNvSpPr/>
            <p:nvPr/>
          </p:nvSpPr>
          <p:spPr bwMode="auto">
            <a:xfrm>
              <a:off x="2862470" y="4813555"/>
              <a:ext cx="917859" cy="693303"/>
            </a:xfrm>
            <a:prstGeom prst="rect">
              <a:avLst/>
            </a:prstGeom>
            <a:noFill/>
            <a:ln w="1905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sp>
        <p:nvSpPr>
          <p:cNvPr id="32" name="TextBox 31">
            <a:extLst>
              <a:ext uri="{FF2B5EF4-FFF2-40B4-BE49-F238E27FC236}">
                <a16:creationId xmlns:a16="http://schemas.microsoft.com/office/drawing/2014/main" id="{C017020D-7777-7CA9-C037-9E33A3C20C7E}"/>
              </a:ext>
            </a:extLst>
          </p:cNvPr>
          <p:cNvSpPr txBox="1"/>
          <p:nvPr/>
        </p:nvSpPr>
        <p:spPr bwMode="auto">
          <a:xfrm>
            <a:off x="8673678" y="3776475"/>
            <a:ext cx="16049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Treatment </a:t>
            </a:r>
            <a:b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plans are not synchronized</a:t>
            </a:r>
          </a:p>
        </p:txBody>
      </p:sp>
      <p:pic>
        <p:nvPicPr>
          <p:cNvPr id="9" name="Picture 8">
            <a:extLst>
              <a:ext uri="{FF2B5EF4-FFF2-40B4-BE49-F238E27FC236}">
                <a16:creationId xmlns:a16="http://schemas.microsoft.com/office/drawing/2014/main" id="{92564A4E-F6ED-558C-B3E7-751D37536225}"/>
              </a:ext>
            </a:extLst>
          </p:cNvPr>
          <p:cNvPicPr>
            <a:picLocks noChangeAspect="1"/>
          </p:cNvPicPr>
          <p:nvPr/>
        </p:nvPicPr>
        <p:blipFill>
          <a:blip r:embed="rId4">
            <a:duotone>
              <a:schemeClr val="bg2">
                <a:shade val="45000"/>
                <a:satMod val="135000"/>
              </a:schemeClr>
              <a:prstClr val="white"/>
            </a:duotone>
          </a:blip>
          <a:stretch>
            <a:fillRect/>
          </a:stretch>
        </p:blipFill>
        <p:spPr>
          <a:xfrm>
            <a:off x="799186" y="4486538"/>
            <a:ext cx="544679" cy="1317913"/>
          </a:xfrm>
          <a:prstGeom prst="rect">
            <a:avLst/>
          </a:prstGeom>
        </p:spPr>
      </p:pic>
      <p:cxnSp>
        <p:nvCxnSpPr>
          <p:cNvPr id="14" name="Straight Arrow Connector 13">
            <a:extLst>
              <a:ext uri="{FF2B5EF4-FFF2-40B4-BE49-F238E27FC236}">
                <a16:creationId xmlns:a16="http://schemas.microsoft.com/office/drawing/2014/main" id="{8267E799-203C-43FA-FA5B-BB30C4167329}"/>
              </a:ext>
            </a:extLst>
          </p:cNvPr>
          <p:cNvCxnSpPr>
            <a:cxnSpLocks/>
          </p:cNvCxnSpPr>
          <p:nvPr/>
        </p:nvCxnSpPr>
        <p:spPr bwMode="auto">
          <a:xfrm>
            <a:off x="1570384" y="4263558"/>
            <a:ext cx="274320" cy="0"/>
          </a:xfrm>
          <a:prstGeom prst="straightConnector1">
            <a:avLst/>
          </a:prstGeom>
          <a:noFill/>
          <a:ln w="28575" cap="flat" cmpd="sng" algn="ctr">
            <a:solidFill>
              <a:schemeClr val="accent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AD5A1247-5082-F468-6B43-28B94551F18D}"/>
              </a:ext>
            </a:extLst>
          </p:cNvPr>
          <p:cNvCxnSpPr>
            <a:cxnSpLocks/>
          </p:cNvCxnSpPr>
          <p:nvPr/>
        </p:nvCxnSpPr>
        <p:spPr bwMode="auto">
          <a:xfrm>
            <a:off x="2589274" y="4263558"/>
            <a:ext cx="274320" cy="0"/>
          </a:xfrm>
          <a:prstGeom prst="straightConnector1">
            <a:avLst/>
          </a:prstGeom>
          <a:noFill/>
          <a:ln w="28575" cap="flat" cmpd="sng" algn="ctr">
            <a:solidFill>
              <a:schemeClr val="accent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620BAC71-6B8B-1259-65C0-3FADC8FC61EA}"/>
              </a:ext>
            </a:extLst>
          </p:cNvPr>
          <p:cNvCxnSpPr>
            <a:cxnSpLocks/>
          </p:cNvCxnSpPr>
          <p:nvPr/>
        </p:nvCxnSpPr>
        <p:spPr bwMode="auto">
          <a:xfrm>
            <a:off x="3598218" y="4263558"/>
            <a:ext cx="274320" cy="0"/>
          </a:xfrm>
          <a:prstGeom prst="straightConnector1">
            <a:avLst/>
          </a:prstGeom>
          <a:noFill/>
          <a:ln w="28575" cap="flat" cmpd="sng" algn="ctr">
            <a:solidFill>
              <a:schemeClr val="accent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57352FA2-D6A4-B1D4-9447-98F843996932}"/>
              </a:ext>
            </a:extLst>
          </p:cNvPr>
          <p:cNvCxnSpPr>
            <a:cxnSpLocks/>
          </p:cNvCxnSpPr>
          <p:nvPr/>
        </p:nvCxnSpPr>
        <p:spPr bwMode="auto">
          <a:xfrm>
            <a:off x="4764288" y="4263558"/>
            <a:ext cx="274320" cy="0"/>
          </a:xfrm>
          <a:prstGeom prst="straightConnector1">
            <a:avLst/>
          </a:prstGeom>
          <a:noFill/>
          <a:ln w="28575" cap="flat" cmpd="sng" algn="ctr">
            <a:solidFill>
              <a:schemeClr val="accent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347FBFE5-11A7-4752-040C-55874417A457}"/>
              </a:ext>
            </a:extLst>
          </p:cNvPr>
          <p:cNvCxnSpPr>
            <a:cxnSpLocks/>
          </p:cNvCxnSpPr>
          <p:nvPr/>
        </p:nvCxnSpPr>
        <p:spPr bwMode="auto">
          <a:xfrm flipV="1">
            <a:off x="3256045" y="4381994"/>
            <a:ext cx="0" cy="274320"/>
          </a:xfrm>
          <a:prstGeom prst="straightConnector1">
            <a:avLst/>
          </a:prstGeom>
          <a:noFill/>
          <a:ln w="28575" cap="flat" cmpd="sng" algn="ctr">
            <a:solidFill>
              <a:schemeClr val="accent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4A0AD08D-B00B-5678-03D7-06B57D1AA5EB}"/>
              </a:ext>
            </a:extLst>
          </p:cNvPr>
          <p:cNvCxnSpPr>
            <a:cxnSpLocks/>
          </p:cNvCxnSpPr>
          <p:nvPr/>
        </p:nvCxnSpPr>
        <p:spPr bwMode="auto">
          <a:xfrm flipH="1" flipV="1">
            <a:off x="3657550" y="5612904"/>
            <a:ext cx="302685" cy="259706"/>
          </a:xfrm>
          <a:prstGeom prst="straightConnector1">
            <a:avLst/>
          </a:prstGeom>
          <a:noFill/>
          <a:ln w="28575" cap="flat" cmpd="sng" algn="ctr">
            <a:solidFill>
              <a:schemeClr val="accent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DDFCCF55-78B8-0EB0-496B-3AF47A8E60BD}"/>
              </a:ext>
            </a:extLst>
          </p:cNvPr>
          <p:cNvCxnSpPr>
            <a:cxnSpLocks/>
          </p:cNvCxnSpPr>
          <p:nvPr/>
        </p:nvCxnSpPr>
        <p:spPr bwMode="auto">
          <a:xfrm flipV="1">
            <a:off x="5927027" y="3530910"/>
            <a:ext cx="1286362" cy="762351"/>
          </a:xfrm>
          <a:prstGeom prst="straightConnector1">
            <a:avLst/>
          </a:prstGeom>
          <a:noFill/>
          <a:ln w="28575" cap="flat" cmpd="sng" algn="ctr">
            <a:solidFill>
              <a:schemeClr val="accent1"/>
            </a:solidFill>
            <a:prstDash val="sysDot"/>
            <a:round/>
            <a:headEnd type="none" w="med" len="med"/>
            <a:tailEnd type="triangle"/>
          </a:ln>
          <a:effectLst/>
        </p:spPr>
      </p:cxnSp>
      <p:cxnSp>
        <p:nvCxnSpPr>
          <p:cNvPr id="48" name="Straight Arrow Connector 47">
            <a:extLst>
              <a:ext uri="{FF2B5EF4-FFF2-40B4-BE49-F238E27FC236}">
                <a16:creationId xmlns:a16="http://schemas.microsoft.com/office/drawing/2014/main" id="{9400C7E6-B1F8-82FF-3372-7AF683525CA9}"/>
              </a:ext>
            </a:extLst>
          </p:cNvPr>
          <p:cNvCxnSpPr>
            <a:cxnSpLocks/>
            <a:endCxn id="20" idx="0"/>
          </p:cNvCxnSpPr>
          <p:nvPr/>
        </p:nvCxnSpPr>
        <p:spPr bwMode="auto">
          <a:xfrm flipH="1">
            <a:off x="4348170" y="4429256"/>
            <a:ext cx="1147085" cy="1247964"/>
          </a:xfrm>
          <a:prstGeom prst="straightConnector1">
            <a:avLst/>
          </a:prstGeom>
          <a:noFill/>
          <a:ln w="28575" cap="flat" cmpd="sng" algn="ctr">
            <a:solidFill>
              <a:schemeClr val="accent1"/>
            </a:solidFill>
            <a:prstDash val="sysDot"/>
            <a:round/>
            <a:headEnd type="none" w="med" len="med"/>
            <a:tailEnd type="triangle"/>
          </a:ln>
          <a:effectLst/>
        </p:spPr>
      </p:cxnSp>
      <p:cxnSp>
        <p:nvCxnSpPr>
          <p:cNvPr id="50" name="Straight Arrow Connector 49">
            <a:extLst>
              <a:ext uri="{FF2B5EF4-FFF2-40B4-BE49-F238E27FC236}">
                <a16:creationId xmlns:a16="http://schemas.microsoft.com/office/drawing/2014/main" id="{85F3603C-6BAC-5253-EEF1-AB23B0307817}"/>
              </a:ext>
            </a:extLst>
          </p:cNvPr>
          <p:cNvCxnSpPr>
            <a:cxnSpLocks/>
          </p:cNvCxnSpPr>
          <p:nvPr/>
        </p:nvCxnSpPr>
        <p:spPr bwMode="auto">
          <a:xfrm>
            <a:off x="5935941" y="4293261"/>
            <a:ext cx="3452345" cy="1657544"/>
          </a:xfrm>
          <a:prstGeom prst="straightConnector1">
            <a:avLst/>
          </a:prstGeom>
          <a:noFill/>
          <a:ln w="28575" cap="flat" cmpd="sng" algn="ctr">
            <a:solidFill>
              <a:schemeClr val="accent1"/>
            </a:solidFill>
            <a:prstDash val="sysDot"/>
            <a:round/>
            <a:headEnd type="none" w="med" len="med"/>
            <a:tailEnd type="triangle"/>
          </a:ln>
          <a:effectLst/>
        </p:spPr>
      </p:cxnSp>
      <p:cxnSp>
        <p:nvCxnSpPr>
          <p:cNvPr id="49" name="Straight Arrow Connector 48">
            <a:extLst>
              <a:ext uri="{FF2B5EF4-FFF2-40B4-BE49-F238E27FC236}">
                <a16:creationId xmlns:a16="http://schemas.microsoft.com/office/drawing/2014/main" id="{38BA035E-178B-DEFE-AAB2-F65A9CC5BF78}"/>
              </a:ext>
            </a:extLst>
          </p:cNvPr>
          <p:cNvCxnSpPr>
            <a:cxnSpLocks/>
          </p:cNvCxnSpPr>
          <p:nvPr/>
        </p:nvCxnSpPr>
        <p:spPr bwMode="auto">
          <a:xfrm flipH="1" flipV="1">
            <a:off x="7896839" y="3567500"/>
            <a:ext cx="1604970" cy="2058048"/>
          </a:xfrm>
          <a:prstGeom prst="straightConnector1">
            <a:avLst/>
          </a:prstGeom>
          <a:noFill/>
          <a:ln w="28575" cap="flat" cmpd="sng" algn="ctr">
            <a:solidFill>
              <a:schemeClr val="bg1"/>
            </a:solidFill>
            <a:prstDash val="solid"/>
            <a:round/>
            <a:headEnd type="triangle" w="med" len="med"/>
            <a:tailEnd type="triangle" w="med" len="med"/>
          </a:ln>
          <a:effectLst/>
        </p:spPr>
      </p:cxnSp>
    </p:spTree>
    <p:extLst>
      <p:ext uri="{BB962C8B-B14F-4D97-AF65-F5344CB8AC3E}">
        <p14:creationId xmlns:p14="http://schemas.microsoft.com/office/powerpoint/2010/main" val="4076123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FF095263-6991-1B02-53E3-B40F686795C9}"/>
              </a:ext>
            </a:extLst>
          </p:cNvPr>
          <p:cNvSpPr>
            <a:spLocks noGrp="1"/>
          </p:cNvSpPr>
          <p:nvPr>
            <p:ph type="title"/>
          </p:nvPr>
        </p:nvSpPr>
        <p:spPr/>
        <p:txBody>
          <a:bodyPr/>
          <a:lstStyle/>
          <a:p>
            <a:r>
              <a:rPr lang="en-US" dirty="0">
                <a:solidFill>
                  <a:srgbClr val="455560"/>
                </a:solidFill>
              </a:rPr>
              <a:t>Rapid Turnaround Time</a:t>
            </a:r>
            <a:endParaRPr lang="en-US" dirty="0"/>
          </a:p>
        </p:txBody>
      </p:sp>
      <p:sp>
        <p:nvSpPr>
          <p:cNvPr id="7" name="Content Placeholder 6">
            <a:extLst>
              <a:ext uri="{FF2B5EF4-FFF2-40B4-BE49-F238E27FC236}">
                <a16:creationId xmlns:a16="http://schemas.microsoft.com/office/drawing/2014/main" id="{CC17DF8F-11C7-9CF7-5672-B6B4AC622C8A}"/>
              </a:ext>
            </a:extLst>
          </p:cNvPr>
          <p:cNvSpPr>
            <a:spLocks noGrp="1"/>
          </p:cNvSpPr>
          <p:nvPr>
            <p:ph idx="1"/>
          </p:nvPr>
        </p:nvSpPr>
        <p:spPr/>
        <p:txBody>
          <a:bodyPr/>
          <a:lstStyle/>
          <a:p>
            <a:pPr marL="0" lvl="0" indent="0">
              <a:spcBef>
                <a:spcPts val="500"/>
              </a:spcBef>
              <a:spcAft>
                <a:spcPts val="0"/>
              </a:spcAft>
              <a:buNone/>
            </a:pPr>
            <a:r>
              <a:rPr lang="en-US" sz="2000" b="1" dirty="0"/>
              <a:t>Rapid TAT is a paradigm shift in molecular diagnosis</a:t>
            </a:r>
          </a:p>
          <a:p>
            <a:pPr lvl="0">
              <a:spcBef>
                <a:spcPts val="500"/>
              </a:spcBef>
              <a:spcAft>
                <a:spcPts val="0"/>
              </a:spcAft>
            </a:pPr>
            <a:r>
              <a:rPr lang="en-US" sz="1800" dirty="0"/>
              <a:t>All results delivered at nearly the same time</a:t>
            </a:r>
          </a:p>
          <a:p>
            <a:pPr lvl="0">
              <a:spcBef>
                <a:spcPts val="500"/>
              </a:spcBef>
              <a:spcAft>
                <a:spcPts val="0"/>
              </a:spcAft>
            </a:pPr>
            <a:r>
              <a:rPr lang="en-US" sz="1800" dirty="0"/>
              <a:t>Consolidation of wet laboratory processes</a:t>
            </a:r>
          </a:p>
          <a:p>
            <a:pPr lvl="0">
              <a:spcBef>
                <a:spcPts val="500"/>
              </a:spcBef>
              <a:spcAft>
                <a:spcPts val="0"/>
              </a:spcAft>
            </a:pPr>
            <a:r>
              <a:rPr lang="en-US" sz="1800" b="1" dirty="0"/>
              <a:t>Fully informed clinical decision making</a:t>
            </a:r>
          </a:p>
          <a:p>
            <a:pPr>
              <a:spcBef>
                <a:spcPts val="500"/>
              </a:spcBef>
              <a:spcAft>
                <a:spcPts val="0"/>
              </a:spcAft>
            </a:pPr>
            <a:endParaRPr lang="en-US" sz="1800" dirty="0"/>
          </a:p>
        </p:txBody>
      </p:sp>
      <p:graphicFrame>
        <p:nvGraphicFramePr>
          <p:cNvPr id="12" name="Table 3">
            <a:extLst>
              <a:ext uri="{FF2B5EF4-FFF2-40B4-BE49-F238E27FC236}">
                <a16:creationId xmlns:a16="http://schemas.microsoft.com/office/drawing/2014/main" id="{034C2F79-3B43-9053-77CF-BA8FEA2CD57C}"/>
              </a:ext>
            </a:extLst>
          </p:cNvPr>
          <p:cNvGraphicFramePr>
            <a:graphicFrameLocks noGrp="1"/>
          </p:cNvGraphicFramePr>
          <p:nvPr/>
        </p:nvGraphicFramePr>
        <p:xfrm>
          <a:off x="1139686" y="3206896"/>
          <a:ext cx="9745246" cy="3013557"/>
        </p:xfrm>
        <a:graphic>
          <a:graphicData uri="http://schemas.openxmlformats.org/drawingml/2006/table">
            <a:tbl>
              <a:tblPr firstRow="1" bandRow="1">
                <a:tableStyleId>{5C22544A-7EE6-4342-B048-85BDC9FD1C3A}</a:tableStyleId>
              </a:tblPr>
              <a:tblGrid>
                <a:gridCol w="1392178">
                  <a:extLst>
                    <a:ext uri="{9D8B030D-6E8A-4147-A177-3AD203B41FA5}">
                      <a16:colId xmlns:a16="http://schemas.microsoft.com/office/drawing/2014/main" val="966805198"/>
                    </a:ext>
                  </a:extLst>
                </a:gridCol>
                <a:gridCol w="1392178">
                  <a:extLst>
                    <a:ext uri="{9D8B030D-6E8A-4147-A177-3AD203B41FA5}">
                      <a16:colId xmlns:a16="http://schemas.microsoft.com/office/drawing/2014/main" val="1319336888"/>
                    </a:ext>
                  </a:extLst>
                </a:gridCol>
                <a:gridCol w="1392178">
                  <a:extLst>
                    <a:ext uri="{9D8B030D-6E8A-4147-A177-3AD203B41FA5}">
                      <a16:colId xmlns:a16="http://schemas.microsoft.com/office/drawing/2014/main" val="426393235"/>
                    </a:ext>
                  </a:extLst>
                </a:gridCol>
                <a:gridCol w="1392178">
                  <a:extLst>
                    <a:ext uri="{9D8B030D-6E8A-4147-A177-3AD203B41FA5}">
                      <a16:colId xmlns:a16="http://schemas.microsoft.com/office/drawing/2014/main" val="3367787467"/>
                    </a:ext>
                  </a:extLst>
                </a:gridCol>
                <a:gridCol w="1392178">
                  <a:extLst>
                    <a:ext uri="{9D8B030D-6E8A-4147-A177-3AD203B41FA5}">
                      <a16:colId xmlns:a16="http://schemas.microsoft.com/office/drawing/2014/main" val="855584736"/>
                    </a:ext>
                  </a:extLst>
                </a:gridCol>
                <a:gridCol w="1392178">
                  <a:extLst>
                    <a:ext uri="{9D8B030D-6E8A-4147-A177-3AD203B41FA5}">
                      <a16:colId xmlns:a16="http://schemas.microsoft.com/office/drawing/2014/main" val="2537127310"/>
                    </a:ext>
                  </a:extLst>
                </a:gridCol>
                <a:gridCol w="1392178">
                  <a:extLst>
                    <a:ext uri="{9D8B030D-6E8A-4147-A177-3AD203B41FA5}">
                      <a16:colId xmlns:a16="http://schemas.microsoft.com/office/drawing/2014/main" val="622701832"/>
                    </a:ext>
                  </a:extLst>
                </a:gridCol>
              </a:tblGrid>
              <a:tr h="325127">
                <a:tc>
                  <a:txBody>
                    <a:bodyPr/>
                    <a:lstStyle/>
                    <a:p>
                      <a:pPr algn="ctr"/>
                      <a:r>
                        <a:rPr lang="en-US" sz="1600" dirty="0">
                          <a:solidFill>
                            <a:schemeClr val="tx1"/>
                          </a:solidFill>
                        </a:rPr>
                        <a:t>Day 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94809725"/>
                  </a:ext>
                </a:extLst>
              </a:tr>
              <a:tr h="2678277">
                <a:tc>
                  <a:txBody>
                    <a:bodyPr/>
                    <a:lstStyle/>
                    <a:p>
                      <a:pPr algn="ctr"/>
                      <a:endParaRPr 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72038406"/>
                  </a:ext>
                </a:extLst>
              </a:tr>
            </a:tbl>
          </a:graphicData>
        </a:graphic>
      </p:graphicFrame>
      <p:sp>
        <p:nvSpPr>
          <p:cNvPr id="13" name="TextBox 12">
            <a:extLst>
              <a:ext uri="{FF2B5EF4-FFF2-40B4-BE49-F238E27FC236}">
                <a16:creationId xmlns:a16="http://schemas.microsoft.com/office/drawing/2014/main" id="{DDA8855D-114C-1381-991A-1E117DCE0F6D}"/>
              </a:ext>
            </a:extLst>
          </p:cNvPr>
          <p:cNvSpPr txBox="1"/>
          <p:nvPr/>
        </p:nvSpPr>
        <p:spPr>
          <a:xfrm>
            <a:off x="1139688" y="2710494"/>
            <a:ext cx="93804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E1471D"/>
                </a:solidFill>
                <a:effectLst/>
                <a:uLnTx/>
                <a:uFillTx/>
                <a:latin typeface="Calibri"/>
                <a:ea typeface="+mn-ea"/>
                <a:cs typeface="+mn-cs"/>
              </a:rPr>
              <a:t>As efficient as possible</a:t>
            </a:r>
          </a:p>
        </p:txBody>
      </p:sp>
      <p:cxnSp>
        <p:nvCxnSpPr>
          <p:cNvPr id="14" name="Straight Arrow Connector 13">
            <a:extLst>
              <a:ext uri="{FF2B5EF4-FFF2-40B4-BE49-F238E27FC236}">
                <a16:creationId xmlns:a16="http://schemas.microsoft.com/office/drawing/2014/main" id="{494A05B4-583B-B7F7-2EC5-EEBA1EF4071D}"/>
              </a:ext>
            </a:extLst>
          </p:cNvPr>
          <p:cNvCxnSpPr>
            <a:cxnSpLocks/>
          </p:cNvCxnSpPr>
          <p:nvPr/>
        </p:nvCxnSpPr>
        <p:spPr>
          <a:xfrm>
            <a:off x="1177787" y="3088223"/>
            <a:ext cx="9342317" cy="0"/>
          </a:xfrm>
          <a:prstGeom prst="straightConnector1">
            <a:avLst/>
          </a:prstGeom>
          <a:noFill/>
          <a:ln w="28575" cap="flat" cmpd="sng" algn="ctr">
            <a:solidFill>
              <a:schemeClr val="bg1"/>
            </a:solidFill>
            <a:prstDash val="solid"/>
            <a:miter lim="800000"/>
            <a:headEnd type="triangle" w="med" len="med"/>
            <a:tailEnd type="triangle" w="med" len="med"/>
          </a:ln>
          <a:effectLst/>
        </p:spPr>
      </p:cxnSp>
      <p:sp>
        <p:nvSpPr>
          <p:cNvPr id="16" name="TextBox 15">
            <a:extLst>
              <a:ext uri="{FF2B5EF4-FFF2-40B4-BE49-F238E27FC236}">
                <a16:creationId xmlns:a16="http://schemas.microsoft.com/office/drawing/2014/main" id="{C694E7AA-F02F-6C7C-AC36-E2E752EF4F91}"/>
              </a:ext>
            </a:extLst>
          </p:cNvPr>
          <p:cNvSpPr txBox="1"/>
          <p:nvPr/>
        </p:nvSpPr>
        <p:spPr bwMode="auto">
          <a:xfrm>
            <a:off x="1139687" y="4135252"/>
            <a:ext cx="13962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Office visit</a:t>
            </a:r>
          </a:p>
        </p:txBody>
      </p:sp>
      <p:sp>
        <p:nvSpPr>
          <p:cNvPr id="20" name="TextBox 19">
            <a:extLst>
              <a:ext uri="{FF2B5EF4-FFF2-40B4-BE49-F238E27FC236}">
                <a16:creationId xmlns:a16="http://schemas.microsoft.com/office/drawing/2014/main" id="{465D4DA1-0C4A-7DF0-8B9D-FBAEA93C21E6}"/>
              </a:ext>
            </a:extLst>
          </p:cNvPr>
          <p:cNvSpPr txBox="1"/>
          <p:nvPr/>
        </p:nvSpPr>
        <p:spPr bwMode="auto">
          <a:xfrm>
            <a:off x="2522792" y="4135252"/>
            <a:ext cx="13962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CT scan</a:t>
            </a:r>
          </a:p>
        </p:txBody>
      </p:sp>
      <p:sp>
        <p:nvSpPr>
          <p:cNvPr id="21" name="TextBox 20">
            <a:extLst>
              <a:ext uri="{FF2B5EF4-FFF2-40B4-BE49-F238E27FC236}">
                <a16:creationId xmlns:a16="http://schemas.microsoft.com/office/drawing/2014/main" id="{C549BF3C-64EF-485A-44B7-7BA4A5174177}"/>
              </a:ext>
            </a:extLst>
          </p:cNvPr>
          <p:cNvSpPr txBox="1"/>
          <p:nvPr/>
        </p:nvSpPr>
        <p:spPr bwMode="auto">
          <a:xfrm>
            <a:off x="3941080" y="4135252"/>
            <a:ext cx="13962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Biopsy</a:t>
            </a:r>
          </a:p>
        </p:txBody>
      </p:sp>
      <p:sp>
        <p:nvSpPr>
          <p:cNvPr id="22" name="TextBox 21">
            <a:extLst>
              <a:ext uri="{FF2B5EF4-FFF2-40B4-BE49-F238E27FC236}">
                <a16:creationId xmlns:a16="http://schemas.microsoft.com/office/drawing/2014/main" id="{BD9871FB-BFD5-5679-0B37-28FC7C18EBE5}"/>
              </a:ext>
            </a:extLst>
          </p:cNvPr>
          <p:cNvSpPr txBox="1"/>
          <p:nvPr/>
        </p:nvSpPr>
        <p:spPr bwMode="auto">
          <a:xfrm>
            <a:off x="6698252" y="4133763"/>
            <a:ext cx="13962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Diagnosis</a:t>
            </a:r>
          </a:p>
        </p:txBody>
      </p:sp>
      <p:sp>
        <p:nvSpPr>
          <p:cNvPr id="23" name="TextBox 22">
            <a:extLst>
              <a:ext uri="{FF2B5EF4-FFF2-40B4-BE49-F238E27FC236}">
                <a16:creationId xmlns:a16="http://schemas.microsoft.com/office/drawing/2014/main" id="{4EAF2BD2-2C7A-6A95-3A1F-5C2A83718C29}"/>
              </a:ext>
            </a:extLst>
          </p:cNvPr>
          <p:cNvSpPr txBox="1"/>
          <p:nvPr/>
        </p:nvSpPr>
        <p:spPr bwMode="auto">
          <a:xfrm>
            <a:off x="5331386" y="4135252"/>
            <a:ext cx="1366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Pathology</a:t>
            </a:r>
          </a:p>
        </p:txBody>
      </p:sp>
      <p:sp>
        <p:nvSpPr>
          <p:cNvPr id="30" name="TextBox 29">
            <a:extLst>
              <a:ext uri="{FF2B5EF4-FFF2-40B4-BE49-F238E27FC236}">
                <a16:creationId xmlns:a16="http://schemas.microsoft.com/office/drawing/2014/main" id="{CD4CAE07-1F61-3639-4203-E02E5F3D58C7}"/>
              </a:ext>
            </a:extLst>
          </p:cNvPr>
          <p:cNvSpPr txBox="1"/>
          <p:nvPr/>
        </p:nvSpPr>
        <p:spPr bwMode="auto">
          <a:xfrm>
            <a:off x="4090138" y="5273951"/>
            <a:ext cx="10538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Rebiopsies </a:t>
            </a:r>
            <a:b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delays </a:t>
            </a:r>
            <a:b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treatment</a:t>
            </a:r>
          </a:p>
        </p:txBody>
      </p:sp>
      <p:grpSp>
        <p:nvGrpSpPr>
          <p:cNvPr id="31" name="Group 30">
            <a:extLst>
              <a:ext uri="{FF2B5EF4-FFF2-40B4-BE49-F238E27FC236}">
                <a16:creationId xmlns:a16="http://schemas.microsoft.com/office/drawing/2014/main" id="{A48D83BB-E283-3DA1-CC32-0BE3BC909970}"/>
              </a:ext>
            </a:extLst>
          </p:cNvPr>
          <p:cNvGrpSpPr/>
          <p:nvPr/>
        </p:nvGrpSpPr>
        <p:grpSpPr>
          <a:xfrm>
            <a:off x="4158156" y="4570098"/>
            <a:ext cx="917859" cy="693303"/>
            <a:chOff x="2862470" y="4813555"/>
            <a:chExt cx="917859" cy="693303"/>
          </a:xfrm>
        </p:grpSpPr>
        <p:pic>
          <p:nvPicPr>
            <p:cNvPr id="32" name="Picture 31">
              <a:extLst>
                <a:ext uri="{FF2B5EF4-FFF2-40B4-BE49-F238E27FC236}">
                  <a16:creationId xmlns:a16="http://schemas.microsoft.com/office/drawing/2014/main" id="{B09EBEE8-FBB5-7C41-23C7-64A3B9C7FD32}"/>
                </a:ext>
              </a:extLst>
            </p:cNvPr>
            <p:cNvPicPr>
              <a:picLocks noChangeAspect="1"/>
            </p:cNvPicPr>
            <p:nvPr/>
          </p:nvPicPr>
          <p:blipFill>
            <a:blip r:embed="rId3"/>
            <a:stretch>
              <a:fillRect/>
            </a:stretch>
          </p:blipFill>
          <p:spPr>
            <a:xfrm>
              <a:off x="2979227" y="4867819"/>
              <a:ext cx="684345" cy="584775"/>
            </a:xfrm>
            <a:prstGeom prst="rect">
              <a:avLst/>
            </a:prstGeom>
          </p:spPr>
        </p:pic>
        <p:sp>
          <p:nvSpPr>
            <p:cNvPr id="33" name="Rectangle 32">
              <a:extLst>
                <a:ext uri="{FF2B5EF4-FFF2-40B4-BE49-F238E27FC236}">
                  <a16:creationId xmlns:a16="http://schemas.microsoft.com/office/drawing/2014/main" id="{12D5154A-494D-9A76-7D4C-7E1518972832}"/>
                </a:ext>
              </a:extLst>
            </p:cNvPr>
            <p:cNvSpPr/>
            <p:nvPr/>
          </p:nvSpPr>
          <p:spPr bwMode="auto">
            <a:xfrm>
              <a:off x="2862470" y="4813555"/>
              <a:ext cx="917859" cy="693303"/>
            </a:xfrm>
            <a:prstGeom prst="rect">
              <a:avLst/>
            </a:prstGeom>
            <a:noFill/>
            <a:ln w="1905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pic>
        <p:nvPicPr>
          <p:cNvPr id="35" name="Picture 34">
            <a:extLst>
              <a:ext uri="{FF2B5EF4-FFF2-40B4-BE49-F238E27FC236}">
                <a16:creationId xmlns:a16="http://schemas.microsoft.com/office/drawing/2014/main" id="{5878795A-709A-5FE7-27D1-816BF0ED3A84}"/>
              </a:ext>
            </a:extLst>
          </p:cNvPr>
          <p:cNvPicPr>
            <a:picLocks noChangeAspect="1"/>
          </p:cNvPicPr>
          <p:nvPr/>
        </p:nvPicPr>
        <p:blipFill>
          <a:blip r:embed="rId4">
            <a:duotone>
              <a:schemeClr val="bg2">
                <a:shade val="45000"/>
                <a:satMod val="135000"/>
              </a:schemeClr>
              <a:prstClr val="white"/>
            </a:duotone>
          </a:blip>
          <a:stretch>
            <a:fillRect/>
          </a:stretch>
        </p:blipFill>
        <p:spPr>
          <a:xfrm>
            <a:off x="1592015" y="4512120"/>
            <a:ext cx="544679" cy="1317913"/>
          </a:xfrm>
          <a:prstGeom prst="rect">
            <a:avLst/>
          </a:prstGeom>
        </p:spPr>
      </p:pic>
      <p:cxnSp>
        <p:nvCxnSpPr>
          <p:cNvPr id="36" name="Straight Arrow Connector 35">
            <a:extLst>
              <a:ext uri="{FF2B5EF4-FFF2-40B4-BE49-F238E27FC236}">
                <a16:creationId xmlns:a16="http://schemas.microsoft.com/office/drawing/2014/main" id="{32026783-23A2-74CE-C7F1-6528DC2E1C7A}"/>
              </a:ext>
            </a:extLst>
          </p:cNvPr>
          <p:cNvCxnSpPr>
            <a:cxnSpLocks/>
          </p:cNvCxnSpPr>
          <p:nvPr/>
        </p:nvCxnSpPr>
        <p:spPr bwMode="auto">
          <a:xfrm>
            <a:off x="2373706" y="4289140"/>
            <a:ext cx="449007" cy="0"/>
          </a:xfrm>
          <a:prstGeom prst="straightConnector1">
            <a:avLst/>
          </a:prstGeom>
          <a:noFill/>
          <a:ln w="28575" cap="flat" cmpd="sng" algn="ctr">
            <a:solidFill>
              <a:schemeClr val="accent1"/>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id="{25A6374E-7FF1-31EE-0381-D0D9FFCFCCA3}"/>
              </a:ext>
            </a:extLst>
          </p:cNvPr>
          <p:cNvCxnSpPr>
            <a:cxnSpLocks/>
          </p:cNvCxnSpPr>
          <p:nvPr/>
        </p:nvCxnSpPr>
        <p:spPr bwMode="auto">
          <a:xfrm>
            <a:off x="3709149" y="4287887"/>
            <a:ext cx="449007" cy="0"/>
          </a:xfrm>
          <a:prstGeom prst="straightConnector1">
            <a:avLst/>
          </a:prstGeom>
          <a:noFill/>
          <a:ln w="28575" cap="flat" cmpd="sng" algn="ctr">
            <a:solidFill>
              <a:schemeClr val="accent1"/>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63A06B93-7732-5A30-88E5-2A02BB429C81}"/>
              </a:ext>
            </a:extLst>
          </p:cNvPr>
          <p:cNvCxnSpPr>
            <a:cxnSpLocks/>
          </p:cNvCxnSpPr>
          <p:nvPr/>
        </p:nvCxnSpPr>
        <p:spPr bwMode="auto">
          <a:xfrm>
            <a:off x="5076015" y="4287887"/>
            <a:ext cx="449007" cy="0"/>
          </a:xfrm>
          <a:prstGeom prst="straightConnector1">
            <a:avLst/>
          </a:prstGeom>
          <a:noFill/>
          <a:ln w="28575" cap="flat" cmpd="sng" algn="ctr">
            <a:solidFill>
              <a:schemeClr val="accent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ABD924CE-9974-7A66-5159-BB998DA4CC17}"/>
              </a:ext>
            </a:extLst>
          </p:cNvPr>
          <p:cNvCxnSpPr>
            <a:cxnSpLocks/>
          </p:cNvCxnSpPr>
          <p:nvPr/>
        </p:nvCxnSpPr>
        <p:spPr bwMode="auto">
          <a:xfrm>
            <a:off x="6503564" y="4287887"/>
            <a:ext cx="449007" cy="0"/>
          </a:xfrm>
          <a:prstGeom prst="straightConnector1">
            <a:avLst/>
          </a:prstGeom>
          <a:noFill/>
          <a:ln w="28575" cap="flat" cmpd="sng" algn="ctr">
            <a:solidFill>
              <a:schemeClr val="accent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56DBDF9A-4603-49A4-4531-9E65268ED14C}"/>
              </a:ext>
            </a:extLst>
          </p:cNvPr>
          <p:cNvCxnSpPr>
            <a:cxnSpLocks/>
          </p:cNvCxnSpPr>
          <p:nvPr/>
        </p:nvCxnSpPr>
        <p:spPr bwMode="auto">
          <a:xfrm>
            <a:off x="7800407" y="4287887"/>
            <a:ext cx="449007" cy="0"/>
          </a:xfrm>
          <a:prstGeom prst="straightConnector1">
            <a:avLst/>
          </a:prstGeom>
          <a:noFill/>
          <a:ln w="28575" cap="flat" cmpd="sng" algn="ctr">
            <a:solidFill>
              <a:schemeClr val="accent1"/>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22204871-B14B-3696-D478-4436B15C788C}"/>
              </a:ext>
            </a:extLst>
          </p:cNvPr>
          <p:cNvCxnSpPr>
            <a:cxnSpLocks/>
          </p:cNvCxnSpPr>
          <p:nvPr/>
        </p:nvCxnSpPr>
        <p:spPr bwMode="auto">
          <a:xfrm>
            <a:off x="9374623" y="4287887"/>
            <a:ext cx="449007" cy="0"/>
          </a:xfrm>
          <a:prstGeom prst="straightConnector1">
            <a:avLst/>
          </a:prstGeom>
          <a:noFill/>
          <a:ln w="28575" cap="flat" cmpd="sng" algn="ctr">
            <a:solidFill>
              <a:schemeClr val="accent1"/>
            </a:solidFill>
            <a:prstDash val="solid"/>
            <a:round/>
            <a:headEnd type="none" w="med" len="med"/>
            <a:tailEnd type="triangle"/>
          </a:ln>
          <a:effectLst/>
        </p:spPr>
      </p:cxnSp>
      <p:sp>
        <p:nvSpPr>
          <p:cNvPr id="54" name="TextBox 53">
            <a:extLst>
              <a:ext uri="{FF2B5EF4-FFF2-40B4-BE49-F238E27FC236}">
                <a16:creationId xmlns:a16="http://schemas.microsoft.com/office/drawing/2014/main" id="{C07A1A2F-67C6-95AC-D0B4-F43023EE252F}"/>
              </a:ext>
            </a:extLst>
          </p:cNvPr>
          <p:cNvSpPr txBox="1"/>
          <p:nvPr/>
        </p:nvSpPr>
        <p:spPr bwMode="auto">
          <a:xfrm>
            <a:off x="8104505" y="3698350"/>
            <a:ext cx="138419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IHC</a:t>
            </a:r>
          </a:p>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Molecular &amp; Cytogenetics</a:t>
            </a:r>
          </a:p>
        </p:txBody>
      </p:sp>
      <p:sp>
        <p:nvSpPr>
          <p:cNvPr id="55" name="TextBox 54">
            <a:extLst>
              <a:ext uri="{FF2B5EF4-FFF2-40B4-BE49-F238E27FC236}">
                <a16:creationId xmlns:a16="http://schemas.microsoft.com/office/drawing/2014/main" id="{C13DE2C6-8C69-080A-5782-78340FA54F43}"/>
              </a:ext>
            </a:extLst>
          </p:cNvPr>
          <p:cNvSpPr txBox="1"/>
          <p:nvPr/>
        </p:nvSpPr>
        <p:spPr bwMode="auto">
          <a:xfrm>
            <a:off x="9510754" y="4133763"/>
            <a:ext cx="13962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Treatment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Plan</a:t>
            </a:r>
          </a:p>
        </p:txBody>
      </p:sp>
      <p:cxnSp>
        <p:nvCxnSpPr>
          <p:cNvPr id="56" name="Straight Arrow Connector 55">
            <a:extLst>
              <a:ext uri="{FF2B5EF4-FFF2-40B4-BE49-F238E27FC236}">
                <a16:creationId xmlns:a16="http://schemas.microsoft.com/office/drawing/2014/main" id="{41451CAF-D86F-8967-9BA4-0F17B8CD09E6}"/>
              </a:ext>
            </a:extLst>
          </p:cNvPr>
          <p:cNvCxnSpPr>
            <a:cxnSpLocks/>
          </p:cNvCxnSpPr>
          <p:nvPr/>
        </p:nvCxnSpPr>
        <p:spPr bwMode="auto">
          <a:xfrm flipV="1">
            <a:off x="8789440" y="4743630"/>
            <a:ext cx="0" cy="559097"/>
          </a:xfrm>
          <a:prstGeom prst="straightConnector1">
            <a:avLst/>
          </a:prstGeom>
          <a:noFill/>
          <a:ln w="28575" cap="flat" cmpd="sng" algn="ctr">
            <a:solidFill>
              <a:schemeClr val="accent1"/>
            </a:solidFill>
            <a:prstDash val="sysDot"/>
            <a:round/>
            <a:headEnd type="none" w="med" len="med"/>
            <a:tailEnd type="triangle"/>
          </a:ln>
          <a:effectLst/>
        </p:spPr>
      </p:cxnSp>
      <p:cxnSp>
        <p:nvCxnSpPr>
          <p:cNvPr id="58" name="Straight Arrow Connector 57">
            <a:extLst>
              <a:ext uri="{FF2B5EF4-FFF2-40B4-BE49-F238E27FC236}">
                <a16:creationId xmlns:a16="http://schemas.microsoft.com/office/drawing/2014/main" id="{98B17081-0092-434F-12A9-1C2A87F73542}"/>
              </a:ext>
            </a:extLst>
          </p:cNvPr>
          <p:cNvCxnSpPr>
            <a:cxnSpLocks/>
          </p:cNvCxnSpPr>
          <p:nvPr/>
        </p:nvCxnSpPr>
        <p:spPr bwMode="auto">
          <a:xfrm flipV="1">
            <a:off x="10174292" y="4743630"/>
            <a:ext cx="0" cy="559097"/>
          </a:xfrm>
          <a:prstGeom prst="straightConnector1">
            <a:avLst/>
          </a:prstGeom>
          <a:noFill/>
          <a:ln w="28575" cap="flat" cmpd="sng" algn="ctr">
            <a:solidFill>
              <a:schemeClr val="accent1"/>
            </a:solidFill>
            <a:prstDash val="sysDot"/>
            <a:round/>
            <a:headEnd type="none" w="med" len="med"/>
            <a:tailEnd type="triangle"/>
          </a:ln>
          <a:effectLst/>
        </p:spPr>
      </p:cxnSp>
      <p:sp>
        <p:nvSpPr>
          <p:cNvPr id="59" name="TextBox 58">
            <a:extLst>
              <a:ext uri="{FF2B5EF4-FFF2-40B4-BE49-F238E27FC236}">
                <a16:creationId xmlns:a16="http://schemas.microsoft.com/office/drawing/2014/main" id="{83F90F5C-47BF-BFD0-049A-08DFC74E81BF}"/>
              </a:ext>
            </a:extLst>
          </p:cNvPr>
          <p:cNvSpPr txBox="1"/>
          <p:nvPr/>
        </p:nvSpPr>
        <p:spPr bwMode="auto">
          <a:xfrm>
            <a:off x="8104505" y="5367376"/>
            <a:ext cx="13841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1"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Synchronized Treatment </a:t>
            </a:r>
            <a:br>
              <a:rPr kumimoji="0" lang="en-US" sz="1400" b="1" i="1" u="none" strike="noStrike" kern="1200" cap="none" spc="0" normalizeH="0" baseline="0" noProof="0" dirty="0">
                <a:ln>
                  <a:noFill/>
                </a:ln>
                <a:solidFill>
                  <a:srgbClr val="015873"/>
                </a:solidFill>
                <a:effectLst/>
                <a:uLnTx/>
                <a:uFillTx/>
                <a:latin typeface="Calibri" panose="020F0502020204030204" pitchFamily="34" charset="0"/>
                <a:ea typeface="+mn-ea"/>
                <a:cs typeface="+mn-cs"/>
              </a:rPr>
            </a:br>
            <a:r>
              <a:rPr kumimoji="0" lang="en-US" sz="1400" b="1" i="1"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Plans</a:t>
            </a:r>
          </a:p>
        </p:txBody>
      </p:sp>
      <p:sp>
        <p:nvSpPr>
          <p:cNvPr id="60" name="TextBox 59">
            <a:extLst>
              <a:ext uri="{FF2B5EF4-FFF2-40B4-BE49-F238E27FC236}">
                <a16:creationId xmlns:a16="http://schemas.microsoft.com/office/drawing/2014/main" id="{D8BE75B0-3E75-EBB3-0D45-BAF7EFF0F485}"/>
              </a:ext>
            </a:extLst>
          </p:cNvPr>
          <p:cNvSpPr txBox="1"/>
          <p:nvPr/>
        </p:nvSpPr>
        <p:spPr bwMode="auto">
          <a:xfrm>
            <a:off x="9500739" y="5367376"/>
            <a:ext cx="1384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1"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Faster TAT</a:t>
            </a:r>
          </a:p>
        </p:txBody>
      </p:sp>
    </p:spTree>
    <p:extLst>
      <p:ext uri="{BB962C8B-B14F-4D97-AF65-F5344CB8AC3E}">
        <p14:creationId xmlns:p14="http://schemas.microsoft.com/office/powerpoint/2010/main" val="662530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E228F8-DDAB-50A2-C71A-664127620184}"/>
              </a:ext>
            </a:extLst>
          </p:cNvPr>
          <p:cNvSpPr txBox="1">
            <a:spLocks/>
          </p:cNvSpPr>
          <p:nvPr/>
        </p:nvSpPr>
        <p:spPr bwMode="auto">
          <a:xfrm>
            <a:off x="609759" y="238127"/>
            <a:ext cx="10872444"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Requirements and Recommendations for </a:t>
            </a:r>
            <a:b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b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Molecular Testing</a:t>
            </a:r>
          </a:p>
        </p:txBody>
      </p:sp>
      <p:sp>
        <p:nvSpPr>
          <p:cNvPr id="6" name="Content Placeholder 1">
            <a:extLst>
              <a:ext uri="{FF2B5EF4-FFF2-40B4-BE49-F238E27FC236}">
                <a16:creationId xmlns:a16="http://schemas.microsoft.com/office/drawing/2014/main" id="{B706D80A-466C-BFAA-6A4F-7656FB9590CB}"/>
              </a:ext>
            </a:extLst>
          </p:cNvPr>
          <p:cNvSpPr txBox="1">
            <a:spLocks/>
          </p:cNvSpPr>
          <p:nvPr/>
        </p:nvSpPr>
        <p:spPr bwMode="auto">
          <a:xfrm>
            <a:off x="609759" y="1487651"/>
            <a:ext cx="5387352" cy="460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Metastatic or recurrent tissues are preferred</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lang="en-US" sz="2600" kern="0" dirty="0">
                <a:solidFill>
                  <a:srgbClr val="000000"/>
                </a:solidFill>
              </a:rPr>
              <a:t>FFPE tissue is acceptable</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Optimize tumor microdissection</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lang="en-US" sz="2600" kern="0" dirty="0">
                <a:solidFill>
                  <a:srgbClr val="000000"/>
                </a:solidFill>
              </a:rPr>
              <a:t>Methods must detect 5% mutant allele frequency</a:t>
            </a:r>
            <a:endParaRPr kumimoji="0" lang="en-US" sz="26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TextBox 6">
            <a:extLst>
              <a:ext uri="{FF2B5EF4-FFF2-40B4-BE49-F238E27FC236}">
                <a16:creationId xmlns:a16="http://schemas.microsoft.com/office/drawing/2014/main" id="{EC7399A8-1BC9-04D1-3101-500AFD902E68}"/>
              </a:ext>
            </a:extLst>
          </p:cNvPr>
          <p:cNvSpPr txBox="1"/>
          <p:nvPr/>
        </p:nvSpPr>
        <p:spPr>
          <a:xfrm>
            <a:off x="6263925" y="5898720"/>
            <a:ext cx="4602183" cy="369012"/>
          </a:xfrm>
          <a:prstGeom prst="rect">
            <a:avLst/>
          </a:prstGeom>
          <a:noFill/>
          <a:ln>
            <a:solidFill>
              <a:sysClr val="windowText" lastClr="000000"/>
            </a:solidFill>
          </a:ln>
        </p:spPr>
        <p:txBody>
          <a:bodyPr wrap="square" rtlCol="0">
            <a:spAutoFit/>
          </a:bodyPr>
          <a:lstStyle/>
          <a:p>
            <a:pPr marL="0" marR="0" lvl="0" indent="0" defTabSz="609036" eaLnBrk="1" fontAlgn="auto" latinLnBrk="0" hangingPunct="1">
              <a:lnSpc>
                <a:spcPct val="100000"/>
              </a:lnSpc>
              <a:spcBef>
                <a:spcPts val="0"/>
              </a:spcBef>
              <a:spcAft>
                <a:spcPts val="0"/>
              </a:spcAft>
              <a:buClrTx/>
              <a:buSzTx/>
              <a:buFontTx/>
              <a:buNone/>
              <a:tabLst/>
              <a:defRPr/>
            </a:pPr>
            <a:r>
              <a:rPr kumimoji="0" lang="en-US" sz="1798" b="1" i="1"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Malignant cells &gt;10%</a:t>
            </a:r>
          </a:p>
        </p:txBody>
      </p:sp>
      <p:pic>
        <p:nvPicPr>
          <p:cNvPr id="8" name="Picture 7">
            <a:extLst>
              <a:ext uri="{FF2B5EF4-FFF2-40B4-BE49-F238E27FC236}">
                <a16:creationId xmlns:a16="http://schemas.microsoft.com/office/drawing/2014/main" id="{12021743-E175-250F-DA24-D06CF4EBE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3926" y="1508875"/>
            <a:ext cx="4713213" cy="3548773"/>
          </a:xfrm>
          <a:prstGeom prst="rect">
            <a:avLst/>
          </a:prstGeom>
        </p:spPr>
      </p:pic>
      <p:sp>
        <p:nvSpPr>
          <p:cNvPr id="9" name="TextBox 8">
            <a:extLst>
              <a:ext uri="{FF2B5EF4-FFF2-40B4-BE49-F238E27FC236}">
                <a16:creationId xmlns:a16="http://schemas.microsoft.com/office/drawing/2014/main" id="{E4FD91AE-AF57-B178-0CEF-A7316A98FD4E}"/>
              </a:ext>
            </a:extLst>
          </p:cNvPr>
          <p:cNvSpPr txBox="1"/>
          <p:nvPr/>
        </p:nvSpPr>
        <p:spPr>
          <a:xfrm>
            <a:off x="6263925" y="5141175"/>
            <a:ext cx="4602181" cy="645690"/>
          </a:xfrm>
          <a:prstGeom prst="rect">
            <a:avLst/>
          </a:prstGeom>
          <a:noFill/>
          <a:ln>
            <a:solidFill>
              <a:sysClr val="windowText" lastClr="000000"/>
            </a:solidFill>
          </a:ln>
        </p:spPr>
        <p:txBody>
          <a:bodyPr wrap="square" rtlCol="0">
            <a:spAutoFit/>
          </a:bodyPr>
          <a:lstStyle/>
          <a:p>
            <a:pPr marL="0" marR="0" lvl="0" indent="0" defTabSz="609036" eaLnBrk="1" fontAlgn="auto" latinLnBrk="0" hangingPunct="1">
              <a:lnSpc>
                <a:spcPct val="100000"/>
              </a:lnSpc>
              <a:spcBef>
                <a:spcPts val="0"/>
              </a:spcBef>
              <a:spcAft>
                <a:spcPts val="0"/>
              </a:spcAft>
              <a:buClrTx/>
              <a:buSzTx/>
              <a:buFontTx/>
              <a:buNone/>
              <a:tabLst/>
              <a:defRPr/>
            </a:pPr>
            <a:r>
              <a:rPr kumimoji="0" lang="en-US" sz="1798"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Sufficient number malignant cells</a:t>
            </a:r>
          </a:p>
          <a:p>
            <a:pPr marL="0" marR="0" lvl="0" indent="0" defTabSz="609036" eaLnBrk="1" fontAlgn="auto" latinLnBrk="0" hangingPunct="1">
              <a:lnSpc>
                <a:spcPct val="100000"/>
              </a:lnSpc>
              <a:spcBef>
                <a:spcPts val="0"/>
              </a:spcBef>
              <a:spcAft>
                <a:spcPts val="0"/>
              </a:spcAft>
              <a:buClrTx/>
              <a:buSzTx/>
              <a:buFontTx/>
              <a:buNone/>
              <a:tabLst/>
              <a:defRPr/>
            </a:pPr>
            <a:r>
              <a:rPr kumimoji="0" lang="en-US" sz="1798" b="1" i="1"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Quantity DNA &gt;10 ng</a:t>
            </a:r>
          </a:p>
        </p:txBody>
      </p:sp>
      <p:sp>
        <p:nvSpPr>
          <p:cNvPr id="10" name="Text Box 11">
            <a:extLst>
              <a:ext uri="{FF2B5EF4-FFF2-40B4-BE49-F238E27FC236}">
                <a16:creationId xmlns:a16="http://schemas.microsoft.com/office/drawing/2014/main" id="{CE59666A-8B9E-1001-E050-A4BFCF1F1360}"/>
              </a:ext>
            </a:extLst>
          </p:cNvPr>
          <p:cNvSpPr txBox="1">
            <a:spLocks noChangeArrowheads="1"/>
          </p:cNvSpPr>
          <p:nvPr/>
        </p:nvSpPr>
        <p:spPr bwMode="auto">
          <a:xfrm>
            <a:off x="414341" y="6391535"/>
            <a:ext cx="78345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Courtesy of Dr. Alexander MacKinnon.</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9767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99339F0-075E-FB41-9C91-4D8D6610F50F}"/>
              </a:ext>
            </a:extLst>
          </p:cNvPr>
          <p:cNvSpPr/>
          <p:nvPr/>
        </p:nvSpPr>
        <p:spPr bwMode="auto">
          <a:xfrm>
            <a:off x="1851134" y="3867744"/>
            <a:ext cx="2926823" cy="1051677"/>
          </a:xfrm>
          <a:prstGeom prst="rect">
            <a:avLst/>
          </a:prstGeom>
          <a:solidFill>
            <a:schemeClr val="tx1">
              <a:lumMod val="85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 name="Text Box 11">
            <a:extLst>
              <a:ext uri="{FF2B5EF4-FFF2-40B4-BE49-F238E27FC236}">
                <a16:creationId xmlns:a16="http://schemas.microsoft.com/office/drawing/2014/main" id="{BCDB0209-056C-447B-88A5-3C9610485318}"/>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Ascierto. J Mol Diagn. 2019;21:756.</a:t>
            </a:r>
          </a:p>
        </p:txBody>
      </p:sp>
      <p:sp>
        <p:nvSpPr>
          <p:cNvPr id="7" name="Title 1">
            <a:extLst>
              <a:ext uri="{FF2B5EF4-FFF2-40B4-BE49-F238E27FC236}">
                <a16:creationId xmlns:a16="http://schemas.microsoft.com/office/drawing/2014/main" id="{BD9CADB1-5C4B-4600-A131-1694AFD4EE83}"/>
              </a:ext>
            </a:extLst>
          </p:cNvPr>
          <p:cNvSpPr>
            <a:spLocks noGrp="1"/>
          </p:cNvSpPr>
          <p:nvPr>
            <p:ph type="title"/>
          </p:nvPr>
        </p:nvSpPr>
        <p:spPr/>
        <p:txBody>
          <a:bodyPr/>
          <a:lstStyle/>
          <a:p>
            <a:r>
              <a:rPr lang="en-US" dirty="0"/>
              <a:t>Tissue Journey: Biopsy to Analysis</a:t>
            </a:r>
          </a:p>
        </p:txBody>
      </p:sp>
      <p:sp>
        <p:nvSpPr>
          <p:cNvPr id="9" name="Rectangle 8">
            <a:extLst>
              <a:ext uri="{FF2B5EF4-FFF2-40B4-BE49-F238E27FC236}">
                <a16:creationId xmlns:a16="http://schemas.microsoft.com/office/drawing/2014/main" id="{354FA058-6FF9-43C7-B32F-E616424EBDDB}"/>
              </a:ext>
            </a:extLst>
          </p:cNvPr>
          <p:cNvSpPr/>
          <p:nvPr/>
        </p:nvSpPr>
        <p:spPr bwMode="auto">
          <a:xfrm>
            <a:off x="6622702" y="4636435"/>
            <a:ext cx="1768522" cy="1683099"/>
          </a:xfrm>
          <a:prstGeom prst="rect">
            <a:avLst/>
          </a:prstGeom>
          <a:solidFill>
            <a:schemeClr val="tx1">
              <a:lumMod val="85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90A6F022-BBB9-42A3-A941-8862C2AC63BF}"/>
              </a:ext>
            </a:extLst>
          </p:cNvPr>
          <p:cNvSpPr/>
          <p:nvPr/>
        </p:nvSpPr>
        <p:spPr bwMode="auto">
          <a:xfrm>
            <a:off x="6622702" y="2677114"/>
            <a:ext cx="1756377" cy="1644123"/>
          </a:xfrm>
          <a:prstGeom prst="rect">
            <a:avLst/>
          </a:prstGeom>
          <a:solidFill>
            <a:schemeClr val="tx1">
              <a:lumMod val="85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12C36F90-0393-4E5A-817B-33847AB3BD87}"/>
              </a:ext>
            </a:extLst>
          </p:cNvPr>
          <p:cNvSpPr/>
          <p:nvPr/>
        </p:nvSpPr>
        <p:spPr bwMode="auto">
          <a:xfrm>
            <a:off x="1863068" y="5246345"/>
            <a:ext cx="2914890" cy="716115"/>
          </a:xfrm>
          <a:prstGeom prst="rect">
            <a:avLst/>
          </a:prstGeom>
          <a:solidFill>
            <a:schemeClr val="tx1">
              <a:lumMod val="85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78A4CB7B-271C-47A0-8E93-0057651B8856}"/>
              </a:ext>
            </a:extLst>
          </p:cNvPr>
          <p:cNvSpPr/>
          <p:nvPr/>
        </p:nvSpPr>
        <p:spPr bwMode="auto">
          <a:xfrm>
            <a:off x="1863068" y="2688453"/>
            <a:ext cx="2914890" cy="748543"/>
          </a:xfrm>
          <a:prstGeom prst="rect">
            <a:avLst/>
          </a:prstGeom>
          <a:solidFill>
            <a:schemeClr val="tx1">
              <a:lumMod val="85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ADA0B8DD-9ABC-46CF-9612-96BC0B97B90E}"/>
              </a:ext>
            </a:extLst>
          </p:cNvPr>
          <p:cNvGrpSpPr/>
          <p:nvPr/>
        </p:nvGrpSpPr>
        <p:grpSpPr>
          <a:xfrm>
            <a:off x="8235179" y="2881125"/>
            <a:ext cx="1386620" cy="889492"/>
            <a:chOff x="8281772" y="2152650"/>
            <a:chExt cx="1386620" cy="889492"/>
          </a:xfrm>
        </p:grpSpPr>
        <p:sp>
          <p:nvSpPr>
            <p:cNvPr id="14" name="TextBox 13">
              <a:extLst>
                <a:ext uri="{FF2B5EF4-FFF2-40B4-BE49-F238E27FC236}">
                  <a16:creationId xmlns:a16="http://schemas.microsoft.com/office/drawing/2014/main" id="{3C04904D-80F5-493D-9ACC-2EDB79D499F7}"/>
                </a:ext>
              </a:extLst>
            </p:cNvPr>
            <p:cNvSpPr txBox="1"/>
            <p:nvPr/>
          </p:nvSpPr>
          <p:spPr bwMode="auto">
            <a:xfrm>
              <a:off x="8281772" y="2310978"/>
              <a:ext cx="138662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DNA</a:t>
              </a:r>
            </a:p>
          </p:txBody>
        </p:sp>
        <p:sp>
          <p:nvSpPr>
            <p:cNvPr id="16" name="Oval 15">
              <a:extLst>
                <a:ext uri="{FF2B5EF4-FFF2-40B4-BE49-F238E27FC236}">
                  <a16:creationId xmlns:a16="http://schemas.microsoft.com/office/drawing/2014/main" id="{48CD6D25-A3C1-4627-BC6B-F439FAED7788}"/>
                </a:ext>
              </a:extLst>
            </p:cNvPr>
            <p:cNvSpPr/>
            <p:nvPr/>
          </p:nvSpPr>
          <p:spPr bwMode="auto">
            <a:xfrm>
              <a:off x="8525820" y="2152650"/>
              <a:ext cx="889492" cy="889492"/>
            </a:xfrm>
            <a:prstGeom prst="ellipse">
              <a:avLst/>
            </a:prstGeom>
            <a:no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18" name="Group 17">
            <a:extLst>
              <a:ext uri="{FF2B5EF4-FFF2-40B4-BE49-F238E27FC236}">
                <a16:creationId xmlns:a16="http://schemas.microsoft.com/office/drawing/2014/main" id="{3C849353-9395-4CC6-BD7A-2C4D9ECA4DBB}"/>
              </a:ext>
            </a:extLst>
          </p:cNvPr>
          <p:cNvGrpSpPr/>
          <p:nvPr/>
        </p:nvGrpSpPr>
        <p:grpSpPr>
          <a:xfrm>
            <a:off x="522288" y="1600200"/>
            <a:ext cx="10562299" cy="683490"/>
            <a:chOff x="719138" y="537959"/>
            <a:chExt cx="10562299" cy="683490"/>
          </a:xfrm>
        </p:grpSpPr>
        <p:sp>
          <p:nvSpPr>
            <p:cNvPr id="19" name="Arrow: Notched Right 18">
              <a:extLst>
                <a:ext uri="{FF2B5EF4-FFF2-40B4-BE49-F238E27FC236}">
                  <a16:creationId xmlns:a16="http://schemas.microsoft.com/office/drawing/2014/main" id="{18388CCC-16E1-437A-94EC-AFDE9FD96F58}"/>
                </a:ext>
              </a:extLst>
            </p:cNvPr>
            <p:cNvSpPr/>
            <p:nvPr/>
          </p:nvSpPr>
          <p:spPr bwMode="auto">
            <a:xfrm>
              <a:off x="719138" y="550657"/>
              <a:ext cx="10562299" cy="658094"/>
            </a:xfrm>
            <a:prstGeom prst="notchedRightArrow">
              <a:avLst>
                <a:gd name="adj1" fmla="val 99700"/>
                <a:gd name="adj2" fmla="val 55581"/>
              </a:avLst>
            </a:prstGeom>
            <a:solidFill>
              <a:schemeClr val="accent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 name="Freeform: Shape 19">
              <a:extLst>
                <a:ext uri="{FF2B5EF4-FFF2-40B4-BE49-F238E27FC236}">
                  <a16:creationId xmlns:a16="http://schemas.microsoft.com/office/drawing/2014/main" id="{3BB4B512-011F-4A02-8CFA-F5275125AEBF}"/>
                </a:ext>
              </a:extLst>
            </p:cNvPr>
            <p:cNvSpPr/>
            <p:nvPr/>
          </p:nvSpPr>
          <p:spPr bwMode="auto">
            <a:xfrm>
              <a:off x="2050472" y="537959"/>
              <a:ext cx="332510" cy="683490"/>
            </a:xfrm>
            <a:custGeom>
              <a:avLst/>
              <a:gdLst>
                <a:gd name="connsiteX0" fmla="*/ 27710 w 332510"/>
                <a:gd name="connsiteY0" fmla="*/ 0 h 637310"/>
                <a:gd name="connsiteX1" fmla="*/ 332510 w 332510"/>
                <a:gd name="connsiteY1" fmla="*/ 304800 h 637310"/>
                <a:gd name="connsiteX2" fmla="*/ 0 w 332510"/>
                <a:gd name="connsiteY2" fmla="*/ 637310 h 637310"/>
              </a:gdLst>
              <a:ahLst/>
              <a:cxnLst>
                <a:cxn ang="0">
                  <a:pos x="connsiteX0" y="connsiteY0"/>
                </a:cxn>
                <a:cxn ang="0">
                  <a:pos x="connsiteX1" y="connsiteY1"/>
                </a:cxn>
                <a:cxn ang="0">
                  <a:pos x="connsiteX2" y="connsiteY2"/>
                </a:cxn>
              </a:cxnLst>
              <a:rect l="l" t="t" r="r" b="b"/>
              <a:pathLst>
                <a:path w="332510" h="637310">
                  <a:moveTo>
                    <a:pt x="27710" y="0"/>
                  </a:moveTo>
                  <a:lnTo>
                    <a:pt x="332510" y="304800"/>
                  </a:lnTo>
                  <a:lnTo>
                    <a:pt x="0" y="637310"/>
                  </a:lnTo>
                </a:path>
              </a:pathLst>
            </a:custGeom>
            <a:noFill/>
            <a:ln w="38100">
              <a:solidFill>
                <a:schemeClr val="tx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Freeform: Shape 20">
              <a:extLst>
                <a:ext uri="{FF2B5EF4-FFF2-40B4-BE49-F238E27FC236}">
                  <a16:creationId xmlns:a16="http://schemas.microsoft.com/office/drawing/2014/main" id="{6BCD4FC9-19C3-4501-80BE-6E3B85AE2563}"/>
                </a:ext>
              </a:extLst>
            </p:cNvPr>
            <p:cNvSpPr/>
            <p:nvPr/>
          </p:nvSpPr>
          <p:spPr bwMode="auto">
            <a:xfrm>
              <a:off x="6927171" y="537959"/>
              <a:ext cx="332510" cy="683490"/>
            </a:xfrm>
            <a:custGeom>
              <a:avLst/>
              <a:gdLst>
                <a:gd name="connsiteX0" fmla="*/ 27710 w 332510"/>
                <a:gd name="connsiteY0" fmla="*/ 0 h 637310"/>
                <a:gd name="connsiteX1" fmla="*/ 332510 w 332510"/>
                <a:gd name="connsiteY1" fmla="*/ 304800 h 637310"/>
                <a:gd name="connsiteX2" fmla="*/ 0 w 332510"/>
                <a:gd name="connsiteY2" fmla="*/ 637310 h 637310"/>
              </a:gdLst>
              <a:ahLst/>
              <a:cxnLst>
                <a:cxn ang="0">
                  <a:pos x="connsiteX0" y="connsiteY0"/>
                </a:cxn>
                <a:cxn ang="0">
                  <a:pos x="connsiteX1" y="connsiteY1"/>
                </a:cxn>
                <a:cxn ang="0">
                  <a:pos x="connsiteX2" y="connsiteY2"/>
                </a:cxn>
              </a:cxnLst>
              <a:rect l="l" t="t" r="r" b="b"/>
              <a:pathLst>
                <a:path w="332510" h="637310">
                  <a:moveTo>
                    <a:pt x="27710" y="0"/>
                  </a:moveTo>
                  <a:lnTo>
                    <a:pt x="332510" y="304800"/>
                  </a:lnTo>
                  <a:lnTo>
                    <a:pt x="0" y="637310"/>
                  </a:lnTo>
                </a:path>
              </a:pathLst>
            </a:custGeom>
            <a:noFill/>
            <a:ln w="38100">
              <a:solidFill>
                <a:schemeClr val="tx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Freeform: Shape 21">
              <a:extLst>
                <a:ext uri="{FF2B5EF4-FFF2-40B4-BE49-F238E27FC236}">
                  <a16:creationId xmlns:a16="http://schemas.microsoft.com/office/drawing/2014/main" id="{1CE9FD9D-314C-472F-A563-11E80250C116}"/>
                </a:ext>
              </a:extLst>
            </p:cNvPr>
            <p:cNvSpPr/>
            <p:nvPr/>
          </p:nvSpPr>
          <p:spPr bwMode="auto">
            <a:xfrm>
              <a:off x="8424864" y="537959"/>
              <a:ext cx="332510" cy="683490"/>
            </a:xfrm>
            <a:custGeom>
              <a:avLst/>
              <a:gdLst>
                <a:gd name="connsiteX0" fmla="*/ 27710 w 332510"/>
                <a:gd name="connsiteY0" fmla="*/ 0 h 637310"/>
                <a:gd name="connsiteX1" fmla="*/ 332510 w 332510"/>
                <a:gd name="connsiteY1" fmla="*/ 304800 h 637310"/>
                <a:gd name="connsiteX2" fmla="*/ 0 w 332510"/>
                <a:gd name="connsiteY2" fmla="*/ 637310 h 637310"/>
              </a:gdLst>
              <a:ahLst/>
              <a:cxnLst>
                <a:cxn ang="0">
                  <a:pos x="connsiteX0" y="connsiteY0"/>
                </a:cxn>
                <a:cxn ang="0">
                  <a:pos x="connsiteX1" y="connsiteY1"/>
                </a:cxn>
                <a:cxn ang="0">
                  <a:pos x="connsiteX2" y="connsiteY2"/>
                </a:cxn>
              </a:cxnLst>
              <a:rect l="l" t="t" r="r" b="b"/>
              <a:pathLst>
                <a:path w="332510" h="637310">
                  <a:moveTo>
                    <a:pt x="27710" y="0"/>
                  </a:moveTo>
                  <a:lnTo>
                    <a:pt x="332510" y="304800"/>
                  </a:lnTo>
                  <a:lnTo>
                    <a:pt x="0" y="637310"/>
                  </a:lnTo>
                </a:path>
              </a:pathLst>
            </a:custGeom>
            <a:noFill/>
            <a:ln w="38100">
              <a:solidFill>
                <a:schemeClr val="tx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Freeform: Shape 22">
              <a:extLst>
                <a:ext uri="{FF2B5EF4-FFF2-40B4-BE49-F238E27FC236}">
                  <a16:creationId xmlns:a16="http://schemas.microsoft.com/office/drawing/2014/main" id="{7932E81B-8F3A-4758-8AF5-6C3633E380B6}"/>
                </a:ext>
              </a:extLst>
            </p:cNvPr>
            <p:cNvSpPr/>
            <p:nvPr/>
          </p:nvSpPr>
          <p:spPr bwMode="auto">
            <a:xfrm>
              <a:off x="9670473" y="537959"/>
              <a:ext cx="332510" cy="683490"/>
            </a:xfrm>
            <a:custGeom>
              <a:avLst/>
              <a:gdLst>
                <a:gd name="connsiteX0" fmla="*/ 27710 w 332510"/>
                <a:gd name="connsiteY0" fmla="*/ 0 h 637310"/>
                <a:gd name="connsiteX1" fmla="*/ 332510 w 332510"/>
                <a:gd name="connsiteY1" fmla="*/ 304800 h 637310"/>
                <a:gd name="connsiteX2" fmla="*/ 0 w 332510"/>
                <a:gd name="connsiteY2" fmla="*/ 637310 h 637310"/>
              </a:gdLst>
              <a:ahLst/>
              <a:cxnLst>
                <a:cxn ang="0">
                  <a:pos x="connsiteX0" y="connsiteY0"/>
                </a:cxn>
                <a:cxn ang="0">
                  <a:pos x="connsiteX1" y="connsiteY1"/>
                </a:cxn>
                <a:cxn ang="0">
                  <a:pos x="connsiteX2" y="connsiteY2"/>
                </a:cxn>
              </a:cxnLst>
              <a:rect l="l" t="t" r="r" b="b"/>
              <a:pathLst>
                <a:path w="332510" h="637310">
                  <a:moveTo>
                    <a:pt x="27710" y="0"/>
                  </a:moveTo>
                  <a:lnTo>
                    <a:pt x="332510" y="304800"/>
                  </a:lnTo>
                  <a:lnTo>
                    <a:pt x="0" y="637310"/>
                  </a:lnTo>
                </a:path>
              </a:pathLst>
            </a:custGeom>
            <a:noFill/>
            <a:ln w="38100">
              <a:solidFill>
                <a:schemeClr val="tx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4" name="TextBox 23">
            <a:extLst>
              <a:ext uri="{FF2B5EF4-FFF2-40B4-BE49-F238E27FC236}">
                <a16:creationId xmlns:a16="http://schemas.microsoft.com/office/drawing/2014/main" id="{F9D0A3CE-FE30-46A0-BDF9-C8617C415094}"/>
              </a:ext>
            </a:extLst>
          </p:cNvPr>
          <p:cNvSpPr txBox="1"/>
          <p:nvPr/>
        </p:nvSpPr>
        <p:spPr bwMode="auto">
          <a:xfrm>
            <a:off x="625186" y="1628335"/>
            <a:ext cx="156094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Preliminary</a:t>
            </a:r>
            <a:b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diagnosis</a:t>
            </a:r>
          </a:p>
        </p:txBody>
      </p:sp>
      <p:sp>
        <p:nvSpPr>
          <p:cNvPr id="25" name="TextBox 24">
            <a:extLst>
              <a:ext uri="{FF2B5EF4-FFF2-40B4-BE49-F238E27FC236}">
                <a16:creationId xmlns:a16="http://schemas.microsoft.com/office/drawing/2014/main" id="{64D9323A-B086-4B9B-BAC7-C3F3669DA32A}"/>
              </a:ext>
            </a:extLst>
          </p:cNvPr>
          <p:cNvSpPr txBox="1"/>
          <p:nvPr/>
        </p:nvSpPr>
        <p:spPr bwMode="auto">
          <a:xfrm>
            <a:off x="8356024" y="1728118"/>
            <a:ext cx="156094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Extraction</a:t>
            </a:r>
          </a:p>
        </p:txBody>
      </p:sp>
      <p:sp>
        <p:nvSpPr>
          <p:cNvPr id="26" name="TextBox 25">
            <a:extLst>
              <a:ext uri="{FF2B5EF4-FFF2-40B4-BE49-F238E27FC236}">
                <a16:creationId xmlns:a16="http://schemas.microsoft.com/office/drawing/2014/main" id="{3ABFB76C-F3D4-42F1-8B6A-2EB81266F0DF}"/>
              </a:ext>
            </a:extLst>
          </p:cNvPr>
          <p:cNvSpPr txBox="1"/>
          <p:nvPr/>
        </p:nvSpPr>
        <p:spPr bwMode="auto">
          <a:xfrm>
            <a:off x="9579060" y="1723443"/>
            <a:ext cx="156094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Analysis</a:t>
            </a:r>
          </a:p>
        </p:txBody>
      </p:sp>
      <p:sp>
        <p:nvSpPr>
          <p:cNvPr id="27" name="TextBox 26">
            <a:extLst>
              <a:ext uri="{FF2B5EF4-FFF2-40B4-BE49-F238E27FC236}">
                <a16:creationId xmlns:a16="http://schemas.microsoft.com/office/drawing/2014/main" id="{9F0D023C-67F0-469B-BB91-03E95B63B59A}"/>
              </a:ext>
            </a:extLst>
          </p:cNvPr>
          <p:cNvSpPr txBox="1"/>
          <p:nvPr/>
        </p:nvSpPr>
        <p:spPr bwMode="auto">
          <a:xfrm>
            <a:off x="6921585" y="1626554"/>
            <a:ext cx="156094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Morphologic</a:t>
            </a:r>
            <a:b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assessment</a:t>
            </a:r>
          </a:p>
        </p:txBody>
      </p:sp>
      <p:sp>
        <p:nvSpPr>
          <p:cNvPr id="28" name="TextBox 27">
            <a:extLst>
              <a:ext uri="{FF2B5EF4-FFF2-40B4-BE49-F238E27FC236}">
                <a16:creationId xmlns:a16="http://schemas.microsoft.com/office/drawing/2014/main" id="{4C29442B-1002-42FE-A7D9-B12F5F5FA2AD}"/>
              </a:ext>
            </a:extLst>
          </p:cNvPr>
          <p:cNvSpPr txBox="1"/>
          <p:nvPr/>
        </p:nvSpPr>
        <p:spPr bwMode="auto">
          <a:xfrm>
            <a:off x="2065899" y="1744254"/>
            <a:ext cx="499449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Biopsy methods and specimen processing</a:t>
            </a:r>
          </a:p>
        </p:txBody>
      </p:sp>
      <p:sp>
        <p:nvSpPr>
          <p:cNvPr id="35" name="TextBox 34">
            <a:extLst>
              <a:ext uri="{FF2B5EF4-FFF2-40B4-BE49-F238E27FC236}">
                <a16:creationId xmlns:a16="http://schemas.microsoft.com/office/drawing/2014/main" id="{160A70CE-7487-4EBC-8ED2-B2860EB32014}"/>
              </a:ext>
            </a:extLst>
          </p:cNvPr>
          <p:cNvSpPr txBox="1"/>
          <p:nvPr/>
        </p:nvSpPr>
        <p:spPr bwMode="auto">
          <a:xfrm>
            <a:off x="2119743" y="2734601"/>
            <a:ext cx="2558182" cy="76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Resection</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Excision</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Small tissue biopsies</a:t>
            </a:r>
          </a:p>
        </p:txBody>
      </p:sp>
      <p:sp>
        <p:nvSpPr>
          <p:cNvPr id="36" name="TextBox 35">
            <a:extLst>
              <a:ext uri="{FF2B5EF4-FFF2-40B4-BE49-F238E27FC236}">
                <a16:creationId xmlns:a16="http://schemas.microsoft.com/office/drawing/2014/main" id="{9AD70699-8F93-4C4B-A1B9-3765E79296F5}"/>
              </a:ext>
            </a:extLst>
          </p:cNvPr>
          <p:cNvSpPr txBox="1"/>
          <p:nvPr/>
        </p:nvSpPr>
        <p:spPr bwMode="auto">
          <a:xfrm>
            <a:off x="9655169" y="2651750"/>
            <a:ext cx="2622556" cy="364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176213" marR="0" lvl="0" indent="-176213" algn="l" defTabSz="914400" rtl="0" eaLnBrk="0" fontAlgn="base" latinLnBrk="0" hangingPunct="0">
              <a:lnSpc>
                <a:spcPct val="8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Assessment methods</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PCR</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Cancer gene panels</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MSI</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NGS (WGS, WES, targeted hotspot panel)</a:t>
            </a:r>
          </a:p>
          <a:p>
            <a:pPr marL="0" marR="0" lvl="0" indent="0" algn="l" defTabSz="914400" rtl="0" eaLnBrk="0" fontAlgn="base" latinLnBrk="0" hangingPunct="0">
              <a:lnSpc>
                <a:spcPct val="8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RT-qPCR</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Gene expression panels</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RNA-seq NGS</a:t>
            </a:r>
          </a:p>
          <a:p>
            <a:pPr marL="0" marR="0" lvl="0" indent="0" algn="l" defTabSz="914400" rtl="0" eaLnBrk="0" fontAlgn="base" latinLnBrk="0" hangingPunct="0">
              <a:lnSpc>
                <a:spcPct val="8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Proteomics</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FACS</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analytics</a:t>
            </a:r>
          </a:p>
        </p:txBody>
      </p:sp>
      <p:sp>
        <p:nvSpPr>
          <p:cNvPr id="37" name="TextBox 36">
            <a:extLst>
              <a:ext uri="{FF2B5EF4-FFF2-40B4-BE49-F238E27FC236}">
                <a16:creationId xmlns:a16="http://schemas.microsoft.com/office/drawing/2014/main" id="{02E012EB-BD8C-4D20-91BF-30A3690F7C35}"/>
              </a:ext>
            </a:extLst>
          </p:cNvPr>
          <p:cNvSpPr txBox="1"/>
          <p:nvPr/>
        </p:nvSpPr>
        <p:spPr bwMode="auto">
          <a:xfrm>
            <a:off x="6634304" y="4770630"/>
            <a:ext cx="1815335" cy="120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8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Parallel diagnostics</a:t>
            </a:r>
          </a:p>
          <a:p>
            <a:pPr marL="171450" marR="0" lvl="0" indent="-171450"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IHC (eg, PD-L1, dMMR)</a:t>
            </a:r>
          </a:p>
          <a:p>
            <a:pPr marL="171450" marR="0" lvl="0" indent="-171450"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ISH/FISH</a:t>
            </a:r>
          </a:p>
        </p:txBody>
      </p:sp>
      <p:sp>
        <p:nvSpPr>
          <p:cNvPr id="38" name="TextBox 37">
            <a:extLst>
              <a:ext uri="{FF2B5EF4-FFF2-40B4-BE49-F238E27FC236}">
                <a16:creationId xmlns:a16="http://schemas.microsoft.com/office/drawing/2014/main" id="{203DBCE3-F49D-4637-B6F2-C83CAEBC8390}"/>
              </a:ext>
            </a:extLst>
          </p:cNvPr>
          <p:cNvSpPr txBox="1"/>
          <p:nvPr/>
        </p:nvSpPr>
        <p:spPr bwMode="auto">
          <a:xfrm>
            <a:off x="6613895" y="2678189"/>
            <a:ext cx="138662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8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Histology</a:t>
            </a:r>
          </a:p>
        </p:txBody>
      </p:sp>
      <p:sp>
        <p:nvSpPr>
          <p:cNvPr id="39" name="TextBox 38">
            <a:extLst>
              <a:ext uri="{FF2B5EF4-FFF2-40B4-BE49-F238E27FC236}">
                <a16:creationId xmlns:a16="http://schemas.microsoft.com/office/drawing/2014/main" id="{70DC821C-4DDC-4108-8533-BE63FE58014F}"/>
              </a:ext>
            </a:extLst>
          </p:cNvPr>
          <p:cNvSpPr txBox="1"/>
          <p:nvPr/>
        </p:nvSpPr>
        <p:spPr bwMode="auto">
          <a:xfrm>
            <a:off x="6613895" y="3476434"/>
            <a:ext cx="138662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8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Cytology</a:t>
            </a:r>
          </a:p>
        </p:txBody>
      </p:sp>
      <p:cxnSp>
        <p:nvCxnSpPr>
          <p:cNvPr id="40" name="Straight Arrow Connector 39">
            <a:extLst>
              <a:ext uri="{FF2B5EF4-FFF2-40B4-BE49-F238E27FC236}">
                <a16:creationId xmlns:a16="http://schemas.microsoft.com/office/drawing/2014/main" id="{21DF8D34-4FFF-4747-BC2C-B9E7CB7C87A3}"/>
              </a:ext>
            </a:extLst>
          </p:cNvPr>
          <p:cNvCxnSpPr/>
          <p:nvPr/>
        </p:nvCxnSpPr>
        <p:spPr bwMode="auto">
          <a:xfrm>
            <a:off x="9443411" y="3342642"/>
            <a:ext cx="231554" cy="0"/>
          </a:xfrm>
          <a:prstGeom prst="straightConnector1">
            <a:avLst/>
          </a:prstGeom>
          <a:no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6E8E83F5-8D7C-4726-AED7-56C9522FB27B}"/>
              </a:ext>
            </a:extLst>
          </p:cNvPr>
          <p:cNvCxnSpPr/>
          <p:nvPr/>
        </p:nvCxnSpPr>
        <p:spPr bwMode="auto">
          <a:xfrm>
            <a:off x="9443411" y="4355408"/>
            <a:ext cx="231554" cy="0"/>
          </a:xfrm>
          <a:prstGeom prst="straightConnector1">
            <a:avLst/>
          </a:prstGeom>
          <a:noFill/>
          <a:ln w="28575" cap="flat" cmpd="sng" algn="ctr">
            <a:solidFill>
              <a:schemeClr val="bg1"/>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FE09CFA0-0D6C-4903-A3B9-1998BEC3BB6D}"/>
              </a:ext>
            </a:extLst>
          </p:cNvPr>
          <p:cNvCxnSpPr/>
          <p:nvPr/>
        </p:nvCxnSpPr>
        <p:spPr bwMode="auto">
          <a:xfrm>
            <a:off x="9415264" y="5355571"/>
            <a:ext cx="231554" cy="0"/>
          </a:xfrm>
          <a:prstGeom prst="straightConnector1">
            <a:avLst/>
          </a:prstGeom>
          <a:noFill/>
          <a:ln w="28575" cap="flat" cmpd="sng" algn="ctr">
            <a:solidFill>
              <a:schemeClr val="bg1"/>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02CFB995-98E2-4835-85AC-4A8D4FC6BD2F}"/>
              </a:ext>
            </a:extLst>
          </p:cNvPr>
          <p:cNvCxnSpPr/>
          <p:nvPr/>
        </p:nvCxnSpPr>
        <p:spPr bwMode="auto">
          <a:xfrm>
            <a:off x="8147525" y="4450921"/>
            <a:ext cx="231554" cy="0"/>
          </a:xfrm>
          <a:prstGeom prst="straightConnector1">
            <a:avLst/>
          </a:prstGeom>
          <a:noFill/>
          <a:ln w="28575" cap="flat" cmpd="sng" algn="ctr">
            <a:solidFill>
              <a:schemeClr val="bg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30CC89A2-10A0-4724-B635-081591741628}"/>
              </a:ext>
            </a:extLst>
          </p:cNvPr>
          <p:cNvCxnSpPr>
            <a:cxnSpLocks/>
          </p:cNvCxnSpPr>
          <p:nvPr/>
        </p:nvCxnSpPr>
        <p:spPr bwMode="auto">
          <a:xfrm>
            <a:off x="7532482" y="4347553"/>
            <a:ext cx="0" cy="245580"/>
          </a:xfrm>
          <a:prstGeom prst="straightConnector1">
            <a:avLst/>
          </a:prstGeom>
          <a:noFill/>
          <a:ln w="28575" cap="flat" cmpd="sng" algn="ctr">
            <a:solidFill>
              <a:schemeClr val="bg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2019293D-7433-40C6-8A65-280C833DF9A3}"/>
              </a:ext>
            </a:extLst>
          </p:cNvPr>
          <p:cNvCxnSpPr/>
          <p:nvPr/>
        </p:nvCxnSpPr>
        <p:spPr bwMode="auto">
          <a:xfrm>
            <a:off x="4895480" y="3233678"/>
            <a:ext cx="274320" cy="0"/>
          </a:xfrm>
          <a:prstGeom prst="straightConnector1">
            <a:avLst/>
          </a:prstGeom>
          <a:noFill/>
          <a:ln w="28575" cap="flat" cmpd="sng" algn="ctr">
            <a:solidFill>
              <a:schemeClr val="bg1"/>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31547BAF-F361-4772-9572-6DB62EAE702F}"/>
              </a:ext>
            </a:extLst>
          </p:cNvPr>
          <p:cNvCxnSpPr/>
          <p:nvPr/>
        </p:nvCxnSpPr>
        <p:spPr bwMode="auto">
          <a:xfrm>
            <a:off x="4895480" y="4527332"/>
            <a:ext cx="274320" cy="0"/>
          </a:xfrm>
          <a:prstGeom prst="straightConnector1">
            <a:avLst/>
          </a:prstGeom>
          <a:noFill/>
          <a:ln w="28575" cap="flat" cmpd="sng" algn="ctr">
            <a:solidFill>
              <a:schemeClr val="bg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F54BFD11-D32D-408D-B455-681EA3823139}"/>
              </a:ext>
            </a:extLst>
          </p:cNvPr>
          <p:cNvCxnSpPr/>
          <p:nvPr/>
        </p:nvCxnSpPr>
        <p:spPr bwMode="auto">
          <a:xfrm>
            <a:off x="4895480" y="5608089"/>
            <a:ext cx="274320" cy="0"/>
          </a:xfrm>
          <a:prstGeom prst="straightConnector1">
            <a:avLst/>
          </a:prstGeom>
          <a:noFill/>
          <a:ln w="28575" cap="flat" cmpd="sng" algn="ctr">
            <a:solidFill>
              <a:schemeClr val="bg1"/>
            </a:solidFill>
            <a:prstDash val="solid"/>
            <a:round/>
            <a:headEnd type="none" w="med" len="med"/>
            <a:tailEnd type="triangle"/>
          </a:ln>
          <a:effectLst/>
        </p:spPr>
      </p:cxnSp>
      <p:sp>
        <p:nvSpPr>
          <p:cNvPr id="48" name="TextBox 47">
            <a:extLst>
              <a:ext uri="{FF2B5EF4-FFF2-40B4-BE49-F238E27FC236}">
                <a16:creationId xmlns:a16="http://schemas.microsoft.com/office/drawing/2014/main" id="{C7AAD2CD-06DF-4578-8A01-2007BDBC6F06}"/>
              </a:ext>
            </a:extLst>
          </p:cNvPr>
          <p:cNvSpPr txBox="1"/>
          <p:nvPr/>
        </p:nvSpPr>
        <p:spPr bwMode="auto">
          <a:xfrm>
            <a:off x="5205840" y="4267850"/>
            <a:ext cx="1386620" cy="54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Non–cell block slide</a:t>
            </a:r>
          </a:p>
        </p:txBody>
      </p:sp>
      <p:sp>
        <p:nvSpPr>
          <p:cNvPr id="49" name="TextBox 48">
            <a:extLst>
              <a:ext uri="{FF2B5EF4-FFF2-40B4-BE49-F238E27FC236}">
                <a16:creationId xmlns:a16="http://schemas.microsoft.com/office/drawing/2014/main" id="{7C31DE3A-1F9D-413F-B9F3-72159DDEEA34}"/>
              </a:ext>
            </a:extLst>
          </p:cNvPr>
          <p:cNvSpPr txBox="1"/>
          <p:nvPr/>
        </p:nvSpPr>
        <p:spPr bwMode="auto">
          <a:xfrm rot="16200000">
            <a:off x="1315074" y="5465640"/>
            <a:ext cx="1386620" cy="29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LIQUID</a:t>
            </a:r>
          </a:p>
        </p:txBody>
      </p:sp>
      <p:sp>
        <p:nvSpPr>
          <p:cNvPr id="50" name="TextBox 49">
            <a:extLst>
              <a:ext uri="{FF2B5EF4-FFF2-40B4-BE49-F238E27FC236}">
                <a16:creationId xmlns:a16="http://schemas.microsoft.com/office/drawing/2014/main" id="{9B2F9C9B-AE98-4CBB-ADD9-E499EEFE7FCB}"/>
              </a:ext>
            </a:extLst>
          </p:cNvPr>
          <p:cNvSpPr txBox="1"/>
          <p:nvPr/>
        </p:nvSpPr>
        <p:spPr bwMode="auto">
          <a:xfrm rot="16200000">
            <a:off x="1315074" y="4212211"/>
            <a:ext cx="1386620" cy="29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CYTOLOGY</a:t>
            </a:r>
          </a:p>
        </p:txBody>
      </p:sp>
      <p:sp>
        <p:nvSpPr>
          <p:cNvPr id="51" name="TextBox 50">
            <a:extLst>
              <a:ext uri="{FF2B5EF4-FFF2-40B4-BE49-F238E27FC236}">
                <a16:creationId xmlns:a16="http://schemas.microsoft.com/office/drawing/2014/main" id="{31FF88C6-4F13-4FE8-A811-FF1D2760D2BE}"/>
              </a:ext>
            </a:extLst>
          </p:cNvPr>
          <p:cNvSpPr txBox="1"/>
          <p:nvPr/>
        </p:nvSpPr>
        <p:spPr bwMode="auto">
          <a:xfrm rot="16200000">
            <a:off x="1315541" y="2891430"/>
            <a:ext cx="1386620" cy="29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TISSUE</a:t>
            </a:r>
          </a:p>
        </p:txBody>
      </p:sp>
      <p:sp>
        <p:nvSpPr>
          <p:cNvPr id="52" name="TextBox 51">
            <a:extLst>
              <a:ext uri="{FF2B5EF4-FFF2-40B4-BE49-F238E27FC236}">
                <a16:creationId xmlns:a16="http://schemas.microsoft.com/office/drawing/2014/main" id="{F6A0248E-8C32-4651-9658-03223C7EB820}"/>
              </a:ext>
            </a:extLst>
          </p:cNvPr>
          <p:cNvSpPr txBox="1"/>
          <p:nvPr/>
        </p:nvSpPr>
        <p:spPr bwMode="auto">
          <a:xfrm>
            <a:off x="2106707" y="3981830"/>
            <a:ext cx="2811242" cy="98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Fine-needle aspiration</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Exfoliative cytology</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(cells shed from body surfaces)</a:t>
            </a:r>
          </a:p>
        </p:txBody>
      </p:sp>
      <p:sp>
        <p:nvSpPr>
          <p:cNvPr id="53" name="TextBox 52">
            <a:extLst>
              <a:ext uri="{FF2B5EF4-FFF2-40B4-BE49-F238E27FC236}">
                <a16:creationId xmlns:a16="http://schemas.microsoft.com/office/drawing/2014/main" id="{A85E0D06-A5A8-4B96-815B-27F2074FE17A}"/>
              </a:ext>
            </a:extLst>
          </p:cNvPr>
          <p:cNvSpPr txBox="1"/>
          <p:nvPr/>
        </p:nvSpPr>
        <p:spPr bwMode="auto">
          <a:xfrm>
            <a:off x="2119743" y="5268663"/>
            <a:ext cx="2080957" cy="76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Liquid biopsies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628650" marR="0" lvl="1" indent="-171450" algn="l" defTabSz="914400" rtl="0" eaLnBrk="0" fontAlgn="base" latinLnBrk="0" hangingPunct="0">
              <a:lnSpc>
                <a:spcPct val="80000"/>
              </a:lnSpc>
              <a:spcBef>
                <a:spcPts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Blood</a:t>
            </a:r>
          </a:p>
          <a:p>
            <a:pPr marL="628650" marR="0" lvl="1" indent="-171450" algn="l" defTabSz="914400" rtl="0" eaLnBrk="0" fontAlgn="base" latinLnBrk="0" hangingPunct="0">
              <a:lnSpc>
                <a:spcPct val="80000"/>
              </a:lnSpc>
              <a:spcBef>
                <a:spcPts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Cyst fluid</a:t>
            </a:r>
          </a:p>
        </p:txBody>
      </p:sp>
      <p:grpSp>
        <p:nvGrpSpPr>
          <p:cNvPr id="55" name="Group 54">
            <a:extLst>
              <a:ext uri="{FF2B5EF4-FFF2-40B4-BE49-F238E27FC236}">
                <a16:creationId xmlns:a16="http://schemas.microsoft.com/office/drawing/2014/main" id="{ABC5EF2A-55A6-4D7B-9CB8-E60AC7C7ABC0}"/>
              </a:ext>
            </a:extLst>
          </p:cNvPr>
          <p:cNvGrpSpPr/>
          <p:nvPr/>
        </p:nvGrpSpPr>
        <p:grpSpPr>
          <a:xfrm>
            <a:off x="8235179" y="3910662"/>
            <a:ext cx="1386620" cy="889492"/>
            <a:chOff x="8348511" y="3173317"/>
            <a:chExt cx="1386620" cy="889492"/>
          </a:xfrm>
        </p:grpSpPr>
        <p:sp>
          <p:nvSpPr>
            <p:cNvPr id="56" name="TextBox 55">
              <a:extLst>
                <a:ext uri="{FF2B5EF4-FFF2-40B4-BE49-F238E27FC236}">
                  <a16:creationId xmlns:a16="http://schemas.microsoft.com/office/drawing/2014/main" id="{D1F4C59B-82A4-410A-A45D-991387740FAC}"/>
                </a:ext>
              </a:extLst>
            </p:cNvPr>
            <p:cNvSpPr txBox="1"/>
            <p:nvPr/>
          </p:nvSpPr>
          <p:spPr bwMode="auto">
            <a:xfrm>
              <a:off x="8348511" y="3349803"/>
              <a:ext cx="138662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RNA</a:t>
              </a:r>
            </a:p>
          </p:txBody>
        </p:sp>
        <p:sp>
          <p:nvSpPr>
            <p:cNvPr id="58" name="Oval 57">
              <a:extLst>
                <a:ext uri="{FF2B5EF4-FFF2-40B4-BE49-F238E27FC236}">
                  <a16:creationId xmlns:a16="http://schemas.microsoft.com/office/drawing/2014/main" id="{EDF00288-0A1D-41C4-8B3D-105BB2959162}"/>
                </a:ext>
              </a:extLst>
            </p:cNvPr>
            <p:cNvSpPr/>
            <p:nvPr/>
          </p:nvSpPr>
          <p:spPr bwMode="auto">
            <a:xfrm>
              <a:off x="8591119" y="3173317"/>
              <a:ext cx="889492" cy="889492"/>
            </a:xfrm>
            <a:prstGeom prst="ellipse">
              <a:avLst/>
            </a:prstGeom>
            <a:no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59" name="Group 58">
            <a:extLst>
              <a:ext uri="{FF2B5EF4-FFF2-40B4-BE49-F238E27FC236}">
                <a16:creationId xmlns:a16="http://schemas.microsoft.com/office/drawing/2014/main" id="{8BE58956-66C3-431A-934B-FDBAC6B2F90C}"/>
              </a:ext>
            </a:extLst>
          </p:cNvPr>
          <p:cNvGrpSpPr/>
          <p:nvPr/>
        </p:nvGrpSpPr>
        <p:grpSpPr>
          <a:xfrm>
            <a:off x="8235179" y="4952885"/>
            <a:ext cx="1386620" cy="889492"/>
            <a:chOff x="8380322" y="4034371"/>
            <a:chExt cx="1386620" cy="889492"/>
          </a:xfrm>
        </p:grpSpPr>
        <p:sp>
          <p:nvSpPr>
            <p:cNvPr id="60" name="TextBox 59">
              <a:extLst>
                <a:ext uri="{FF2B5EF4-FFF2-40B4-BE49-F238E27FC236}">
                  <a16:creationId xmlns:a16="http://schemas.microsoft.com/office/drawing/2014/main" id="{516E5954-488C-4C23-B53F-86474C6749DD}"/>
                </a:ext>
              </a:extLst>
            </p:cNvPr>
            <p:cNvSpPr txBox="1"/>
            <p:nvPr/>
          </p:nvSpPr>
          <p:spPr bwMode="auto">
            <a:xfrm>
              <a:off x="8380322" y="4221935"/>
              <a:ext cx="138662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Protein</a:t>
              </a:r>
            </a:p>
          </p:txBody>
        </p:sp>
        <p:sp>
          <p:nvSpPr>
            <p:cNvPr id="62" name="Oval 61">
              <a:extLst>
                <a:ext uri="{FF2B5EF4-FFF2-40B4-BE49-F238E27FC236}">
                  <a16:creationId xmlns:a16="http://schemas.microsoft.com/office/drawing/2014/main" id="{0FE0C422-4EBE-4BB2-9E1E-EC3C051264EE}"/>
                </a:ext>
              </a:extLst>
            </p:cNvPr>
            <p:cNvSpPr/>
            <p:nvPr/>
          </p:nvSpPr>
          <p:spPr bwMode="auto">
            <a:xfrm>
              <a:off x="8612500" y="4034371"/>
              <a:ext cx="889492" cy="889492"/>
            </a:xfrm>
            <a:prstGeom prst="ellipse">
              <a:avLst/>
            </a:prstGeom>
            <a:no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65" name="TextBox 64">
            <a:extLst>
              <a:ext uri="{FF2B5EF4-FFF2-40B4-BE49-F238E27FC236}">
                <a16:creationId xmlns:a16="http://schemas.microsoft.com/office/drawing/2014/main" id="{93C074DD-CDAF-4483-9066-CC15B17D6AE5}"/>
              </a:ext>
            </a:extLst>
          </p:cNvPr>
          <p:cNvSpPr txBox="1"/>
          <p:nvPr/>
        </p:nvSpPr>
        <p:spPr bwMode="auto">
          <a:xfrm>
            <a:off x="5147617" y="2743955"/>
            <a:ext cx="138662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FFPE block</a:t>
            </a:r>
          </a:p>
        </p:txBody>
      </p:sp>
      <p:sp>
        <p:nvSpPr>
          <p:cNvPr id="68" name="TextBox 67">
            <a:extLst>
              <a:ext uri="{FF2B5EF4-FFF2-40B4-BE49-F238E27FC236}">
                <a16:creationId xmlns:a16="http://schemas.microsoft.com/office/drawing/2014/main" id="{117FFB92-AA53-4DC1-AE10-A47EBE1D9BE0}"/>
              </a:ext>
            </a:extLst>
          </p:cNvPr>
          <p:cNvSpPr txBox="1"/>
          <p:nvPr/>
        </p:nvSpPr>
        <p:spPr bwMode="auto">
          <a:xfrm>
            <a:off x="5205840" y="3505670"/>
            <a:ext cx="138662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FFPE block</a:t>
            </a:r>
          </a:p>
        </p:txBody>
      </p:sp>
      <p:pic>
        <p:nvPicPr>
          <p:cNvPr id="71" name="Picture 2" descr="A screenshot of a social media post&#10;&#10;Description automatically generated">
            <a:extLst>
              <a:ext uri="{FF2B5EF4-FFF2-40B4-BE49-F238E27FC236}">
                <a16:creationId xmlns:a16="http://schemas.microsoft.com/office/drawing/2014/main" id="{38C28B33-74E2-4DE5-ABA6-08BD8CA38BC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12933" y="5386151"/>
            <a:ext cx="757937" cy="541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680FEF9-5C16-AFB2-AAE6-2615F4D11761}"/>
              </a:ext>
            </a:extLst>
          </p:cNvPr>
          <p:cNvPicPr>
            <a:picLocks noChangeAspect="1"/>
          </p:cNvPicPr>
          <p:nvPr/>
        </p:nvPicPr>
        <p:blipFill>
          <a:blip r:embed="rId4"/>
          <a:stretch>
            <a:fillRect/>
          </a:stretch>
        </p:blipFill>
        <p:spPr>
          <a:xfrm>
            <a:off x="108918" y="3350009"/>
            <a:ext cx="1487424" cy="2028679"/>
          </a:xfrm>
          <a:prstGeom prst="rect">
            <a:avLst/>
          </a:prstGeom>
        </p:spPr>
      </p:pic>
      <p:cxnSp>
        <p:nvCxnSpPr>
          <p:cNvPr id="83" name="Straight Arrow Connector 82">
            <a:extLst>
              <a:ext uri="{FF2B5EF4-FFF2-40B4-BE49-F238E27FC236}">
                <a16:creationId xmlns:a16="http://schemas.microsoft.com/office/drawing/2014/main" id="{E50EB191-D66F-C418-6444-74F0C74BDE08}"/>
              </a:ext>
            </a:extLst>
          </p:cNvPr>
          <p:cNvCxnSpPr/>
          <p:nvPr/>
        </p:nvCxnSpPr>
        <p:spPr bwMode="auto">
          <a:xfrm>
            <a:off x="1576814" y="4411411"/>
            <a:ext cx="274320" cy="0"/>
          </a:xfrm>
          <a:prstGeom prst="straightConnector1">
            <a:avLst/>
          </a:prstGeom>
          <a:noFill/>
          <a:ln w="2857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131226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58DFBB6-CC88-48B6-9C93-D0B82C392AEF}"/>
              </a:ext>
            </a:extLst>
          </p:cNvPr>
          <p:cNvSpPr>
            <a:spLocks noGrp="1" noChangeArrowheads="1"/>
          </p:cNvSpPr>
          <p:nvPr>
            <p:ph type="title"/>
          </p:nvPr>
        </p:nvSpPr>
        <p:spPr/>
        <p:txBody>
          <a:bodyPr/>
          <a:lstStyle/>
          <a:p>
            <a:pPr eaLnBrk="1" hangingPunct="1"/>
            <a:r>
              <a:rPr lang="en-US" altLang="en-US" dirty="0"/>
              <a:t>Faculty Disclosures</a:t>
            </a:r>
          </a:p>
        </p:txBody>
      </p:sp>
      <p:sp>
        <p:nvSpPr>
          <p:cNvPr id="38915" name="Rectangle 3">
            <a:extLst>
              <a:ext uri="{FF2B5EF4-FFF2-40B4-BE49-F238E27FC236}">
                <a16:creationId xmlns:a16="http://schemas.microsoft.com/office/drawing/2014/main" id="{EA720D22-EB1C-493A-8B56-A0FAB8B53180}"/>
              </a:ext>
            </a:extLst>
          </p:cNvPr>
          <p:cNvSpPr>
            <a:spLocks noGrp="1" noChangeArrowheads="1"/>
          </p:cNvSpPr>
          <p:nvPr>
            <p:ph idx="1"/>
          </p:nvPr>
        </p:nvSpPr>
        <p:spPr/>
        <p:txBody>
          <a:bodyPr/>
          <a:lstStyle/>
          <a:p>
            <a:pPr marL="0" indent="0">
              <a:buClr>
                <a:srgbClr val="000000"/>
              </a:buClr>
              <a:buNone/>
            </a:pPr>
            <a:r>
              <a:rPr lang="en-US" altLang="en-US" b="1" dirty="0">
                <a:solidFill>
                  <a:srgbClr val="E1471D"/>
                </a:solidFill>
                <a:cs typeface="Calibri" panose="020F0502020204030204" pitchFamily="34" charset="0"/>
              </a:rPr>
              <a:t>Craig MacKinnon, MD, PhD,</a:t>
            </a:r>
            <a:r>
              <a:rPr lang="en-US" dirty="0">
                <a:cs typeface="Calibri" panose="020F0502020204030204" pitchFamily="34" charset="0"/>
              </a:rPr>
              <a:t> has no relevant financial relationships to disclose.</a:t>
            </a:r>
          </a:p>
          <a:p>
            <a:pPr marL="0" indent="0">
              <a:buClr>
                <a:srgbClr val="000000"/>
              </a:buClr>
              <a:buNone/>
            </a:pPr>
            <a:r>
              <a:rPr lang="en-US" altLang="en-US" b="1" dirty="0">
                <a:solidFill>
                  <a:srgbClr val="E1471D"/>
                </a:solidFill>
                <a:cs typeface="Calibri" panose="020F0502020204030204" pitchFamily="34" charset="0"/>
              </a:rPr>
              <a:t>Matthew Gubens, MD, MS: </a:t>
            </a:r>
            <a:r>
              <a:rPr lang="en-US" b="0" i="1" dirty="0">
                <a:solidFill>
                  <a:srgbClr val="242424"/>
                </a:solidFill>
                <a:effectLst/>
                <a:cs typeface="Calibri" panose="020F0502020204030204" pitchFamily="34" charset="0"/>
              </a:rPr>
              <a:t>consultant/advisor/speaker: </a:t>
            </a:r>
            <a:r>
              <a:rPr lang="en-US" b="0" i="0" dirty="0">
                <a:solidFill>
                  <a:srgbClr val="242424"/>
                </a:solidFill>
                <a:effectLst/>
                <a:cs typeface="Calibri" panose="020F0502020204030204" pitchFamily="34" charset="0"/>
              </a:rPr>
              <a:t>AstraZeneca, Bristol-Myers Squibb, Genzyme/Sanofi, iTeos, Surface; </a:t>
            </a:r>
            <a:r>
              <a:rPr lang="en-US" b="0" i="1" dirty="0">
                <a:solidFill>
                  <a:srgbClr val="242424"/>
                </a:solidFill>
                <a:effectLst/>
                <a:cs typeface="Calibri" panose="020F0502020204030204" pitchFamily="34" charset="0"/>
              </a:rPr>
              <a:t>research support: </a:t>
            </a:r>
            <a:r>
              <a:rPr lang="en-US" b="0" i="0" dirty="0">
                <a:solidFill>
                  <a:srgbClr val="242424"/>
                </a:solidFill>
                <a:effectLst/>
                <a:cs typeface="Calibri" panose="020F0502020204030204" pitchFamily="34" charset="0"/>
              </a:rPr>
              <a:t>Amgen, Celgene, Johnson and Johnson, Merck, Novartis, Trizell</a:t>
            </a:r>
            <a:r>
              <a:rPr lang="en-US" dirty="0">
                <a:effectLst/>
                <a:cs typeface="Calibri" panose="020F0502020204030204" pitchFamily="34" charset="0"/>
              </a:rPr>
              <a:t>.</a:t>
            </a:r>
            <a:endParaRPr lang="en-US" altLang="en-US" dirty="0">
              <a:cs typeface="Calibri" panose="020F0502020204030204" pitchFamily="34" charset="0"/>
            </a:endParaRPr>
          </a:p>
        </p:txBody>
      </p:sp>
    </p:spTree>
    <p:extLst>
      <p:ext uri="{BB962C8B-B14F-4D97-AF65-F5344CB8AC3E}">
        <p14:creationId xmlns:p14="http://schemas.microsoft.com/office/powerpoint/2010/main" val="3462011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C5EE88-793C-DEEA-C6DA-BB621286151F}"/>
              </a:ext>
            </a:extLst>
          </p:cNvPr>
          <p:cNvSpPr txBox="1">
            <a:spLocks/>
          </p:cNvSpPr>
          <p:nvPr/>
        </p:nvSpPr>
        <p:spPr bwMode="auto">
          <a:xfrm>
            <a:off x="609759" y="238127"/>
            <a:ext cx="10872444"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Availability of Tissue Specimens: Molecular Testing</a:t>
            </a:r>
          </a:p>
        </p:txBody>
      </p:sp>
      <p:pic>
        <p:nvPicPr>
          <p:cNvPr id="6" name="Picture 5">
            <a:extLst>
              <a:ext uri="{FF2B5EF4-FFF2-40B4-BE49-F238E27FC236}">
                <a16:creationId xmlns:a16="http://schemas.microsoft.com/office/drawing/2014/main" id="{02175E3B-B0A6-FBD4-D645-3F2CB05E40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340705" y="2577647"/>
            <a:ext cx="3332833" cy="2553835"/>
          </a:xfrm>
          <a:prstGeom prst="rect">
            <a:avLst/>
          </a:prstGeom>
        </p:spPr>
      </p:pic>
      <p:sp>
        <p:nvSpPr>
          <p:cNvPr id="7" name="TextBox 6">
            <a:extLst>
              <a:ext uri="{FF2B5EF4-FFF2-40B4-BE49-F238E27FC236}">
                <a16:creationId xmlns:a16="http://schemas.microsoft.com/office/drawing/2014/main" id="{BD06CD42-D8EB-8AAC-584F-10A54CDAEAE4}"/>
              </a:ext>
            </a:extLst>
          </p:cNvPr>
          <p:cNvSpPr txBox="1"/>
          <p:nvPr/>
        </p:nvSpPr>
        <p:spPr>
          <a:xfrm>
            <a:off x="730204" y="5586417"/>
            <a:ext cx="2554944" cy="707886"/>
          </a:xfrm>
          <a:prstGeom prst="rect">
            <a:avLst/>
          </a:prstGeom>
          <a:solidFill>
            <a:srgbClr val="015873"/>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Calibri"/>
                <a:ea typeface="+mn-ea"/>
                <a:cs typeface="+mn-cs"/>
              </a:rPr>
              <a:t>Minimum Quantity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Calibri"/>
                <a:ea typeface="+mn-ea"/>
                <a:cs typeface="+mn-cs"/>
              </a:rPr>
              <a:t>DNA 1-10 ng</a:t>
            </a:r>
          </a:p>
        </p:txBody>
      </p:sp>
      <p:sp>
        <p:nvSpPr>
          <p:cNvPr id="8" name="TextBox 7">
            <a:extLst>
              <a:ext uri="{FF2B5EF4-FFF2-40B4-BE49-F238E27FC236}">
                <a16:creationId xmlns:a16="http://schemas.microsoft.com/office/drawing/2014/main" id="{82721F26-FC63-E3A1-7407-505E4C4E524B}"/>
              </a:ext>
            </a:extLst>
          </p:cNvPr>
          <p:cNvSpPr txBox="1"/>
          <p:nvPr/>
        </p:nvSpPr>
        <p:spPr>
          <a:xfrm>
            <a:off x="730204" y="1419527"/>
            <a:ext cx="2553836" cy="707886"/>
          </a:xfrm>
          <a:prstGeom prst="rect">
            <a:avLst/>
          </a:prstGeom>
          <a:solidFill>
            <a:srgbClr val="E1471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Calibri"/>
                <a:ea typeface="+mn-ea"/>
                <a:cs typeface="+mn-cs"/>
              </a:rPr>
              <a:t>Malignant cells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Calibri"/>
                <a:ea typeface="+mn-ea"/>
                <a:cs typeface="+mn-cs"/>
              </a:rPr>
              <a:t>≤10%</a:t>
            </a:r>
          </a:p>
        </p:txBody>
      </p:sp>
      <p:grpSp>
        <p:nvGrpSpPr>
          <p:cNvPr id="9" name="Group 8">
            <a:extLst>
              <a:ext uri="{FF2B5EF4-FFF2-40B4-BE49-F238E27FC236}">
                <a16:creationId xmlns:a16="http://schemas.microsoft.com/office/drawing/2014/main" id="{2CBFE28C-DA8D-D23B-8F89-58A4569B752B}"/>
              </a:ext>
            </a:extLst>
          </p:cNvPr>
          <p:cNvGrpSpPr/>
          <p:nvPr/>
        </p:nvGrpSpPr>
        <p:grpSpPr>
          <a:xfrm>
            <a:off x="3635019" y="1739081"/>
            <a:ext cx="7599500" cy="4752371"/>
            <a:chOff x="3662728" y="1263083"/>
            <a:chExt cx="7599500" cy="4752371"/>
          </a:xfrm>
        </p:grpSpPr>
        <p:cxnSp>
          <p:nvCxnSpPr>
            <p:cNvPr id="10" name="Straight Connector 9">
              <a:extLst>
                <a:ext uri="{FF2B5EF4-FFF2-40B4-BE49-F238E27FC236}">
                  <a16:creationId xmlns:a16="http://schemas.microsoft.com/office/drawing/2014/main" id="{015C0421-A4F2-C7F7-780B-DDF3B05E6640}"/>
                </a:ext>
              </a:extLst>
            </p:cNvPr>
            <p:cNvCxnSpPr/>
            <p:nvPr/>
          </p:nvCxnSpPr>
          <p:spPr>
            <a:xfrm flipH="1">
              <a:off x="6826723" y="2179827"/>
              <a:ext cx="2" cy="2683541"/>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202B7CF-DD9E-5811-E898-09F0FC6A7DCA}"/>
                </a:ext>
              </a:extLst>
            </p:cNvPr>
            <p:cNvGrpSpPr/>
            <p:nvPr/>
          </p:nvGrpSpPr>
          <p:grpSpPr>
            <a:xfrm>
              <a:off x="3662728" y="1263083"/>
              <a:ext cx="7599500" cy="4752371"/>
              <a:chOff x="3662728" y="1263083"/>
              <a:chExt cx="7599500" cy="4752371"/>
            </a:xfrm>
          </p:grpSpPr>
          <p:grpSp>
            <p:nvGrpSpPr>
              <p:cNvPr id="12" name="Group 11">
                <a:extLst>
                  <a:ext uri="{FF2B5EF4-FFF2-40B4-BE49-F238E27FC236}">
                    <a16:creationId xmlns:a16="http://schemas.microsoft.com/office/drawing/2014/main" id="{ACFC3E93-DD95-3193-0090-BFD40F3194D7}"/>
                  </a:ext>
                </a:extLst>
              </p:cNvPr>
              <p:cNvGrpSpPr/>
              <p:nvPr/>
            </p:nvGrpSpPr>
            <p:grpSpPr>
              <a:xfrm>
                <a:off x="3662728" y="1263083"/>
                <a:ext cx="7599500" cy="3766669"/>
                <a:chOff x="4440800" y="3931257"/>
                <a:chExt cx="4167085" cy="2138493"/>
              </a:xfrm>
            </p:grpSpPr>
            <p:cxnSp>
              <p:nvCxnSpPr>
                <p:cNvPr id="20" name="Straight Connector 19">
                  <a:extLst>
                    <a:ext uri="{FF2B5EF4-FFF2-40B4-BE49-F238E27FC236}">
                      <a16:creationId xmlns:a16="http://schemas.microsoft.com/office/drawing/2014/main" id="{1E055547-6A16-E583-5637-9632362F3C1F}"/>
                    </a:ext>
                  </a:extLst>
                </p:cNvPr>
                <p:cNvCxnSpPr/>
                <p:nvPr/>
              </p:nvCxnSpPr>
              <p:spPr>
                <a:xfrm>
                  <a:off x="4667509" y="4209861"/>
                  <a:ext cx="0" cy="1765426"/>
                </a:xfrm>
                <a:prstGeom prst="line">
                  <a:avLst/>
                </a:prstGeom>
                <a:ln w="28575">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D5B3D7C-0C3A-B105-09D2-B7779A728E1E}"/>
                    </a:ext>
                  </a:extLst>
                </p:cNvPr>
                <p:cNvCxnSpPr/>
                <p:nvPr/>
              </p:nvCxnSpPr>
              <p:spPr>
                <a:xfrm>
                  <a:off x="4663905" y="5984341"/>
                  <a:ext cx="2824680" cy="0"/>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Freeform 41">
                  <a:extLst>
                    <a:ext uri="{FF2B5EF4-FFF2-40B4-BE49-F238E27FC236}">
                      <a16:creationId xmlns:a16="http://schemas.microsoft.com/office/drawing/2014/main" id="{70C8F72C-299B-F7DD-A384-191ED548FC20}"/>
                    </a:ext>
                  </a:extLst>
                </p:cNvPr>
                <p:cNvSpPr/>
                <p:nvPr/>
              </p:nvSpPr>
              <p:spPr>
                <a:xfrm>
                  <a:off x="4547211" y="4770778"/>
                  <a:ext cx="1982747" cy="1184537"/>
                </a:xfrm>
                <a:custGeom>
                  <a:avLst/>
                  <a:gdLst>
                    <a:gd name="connsiteX0" fmla="*/ 161962 w 1982747"/>
                    <a:gd name="connsiteY0" fmla="*/ 1168295 h 1184537"/>
                    <a:gd name="connsiteX1" fmla="*/ 741383 w 1982747"/>
                    <a:gd name="connsiteY1" fmla="*/ 1141135 h 1184537"/>
                    <a:gd name="connsiteX2" fmla="*/ 1338912 w 1982747"/>
                    <a:gd name="connsiteY2" fmla="*/ 797103 h 1184537"/>
                    <a:gd name="connsiteX3" fmla="*/ 1737265 w 1982747"/>
                    <a:gd name="connsiteY3" fmla="*/ 290109 h 1184537"/>
                    <a:gd name="connsiteX4" fmla="*/ 1981708 w 1982747"/>
                    <a:gd name="connsiteY4" fmla="*/ 54719 h 1184537"/>
                    <a:gd name="connsiteX5" fmla="*/ 1646730 w 1982747"/>
                    <a:gd name="connsiteY5" fmla="*/ 27559 h 1184537"/>
                    <a:gd name="connsiteX6" fmla="*/ 107641 w 1982747"/>
                    <a:gd name="connsiteY6" fmla="*/ 18505 h 1184537"/>
                    <a:gd name="connsiteX7" fmla="*/ 252496 w 1982747"/>
                    <a:gd name="connsiteY7" fmla="*/ 290109 h 118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2747" h="1184537">
                      <a:moveTo>
                        <a:pt x="161962" y="1168295"/>
                      </a:moveTo>
                      <a:cubicBezTo>
                        <a:pt x="353593" y="1185647"/>
                        <a:pt x="545225" y="1203000"/>
                        <a:pt x="741383" y="1141135"/>
                      </a:cubicBezTo>
                      <a:cubicBezTo>
                        <a:pt x="937541" y="1079270"/>
                        <a:pt x="1172932" y="938941"/>
                        <a:pt x="1338912" y="797103"/>
                      </a:cubicBezTo>
                      <a:cubicBezTo>
                        <a:pt x="1504892" y="655265"/>
                        <a:pt x="1630132" y="413840"/>
                        <a:pt x="1737265" y="290109"/>
                      </a:cubicBezTo>
                      <a:cubicBezTo>
                        <a:pt x="1844398" y="166378"/>
                        <a:pt x="1996797" y="98477"/>
                        <a:pt x="1981708" y="54719"/>
                      </a:cubicBezTo>
                      <a:cubicBezTo>
                        <a:pt x="1966619" y="10961"/>
                        <a:pt x="1959074" y="33595"/>
                        <a:pt x="1646730" y="27559"/>
                      </a:cubicBezTo>
                      <a:cubicBezTo>
                        <a:pt x="1334386" y="21523"/>
                        <a:pt x="340013" y="-25253"/>
                        <a:pt x="107641" y="18505"/>
                      </a:cubicBezTo>
                      <a:cubicBezTo>
                        <a:pt x="-124731" y="62263"/>
                        <a:pt x="63882" y="176186"/>
                        <a:pt x="252496" y="290109"/>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Proxima Nova Rg"/>
                    <a:ea typeface="+mn-ea"/>
                    <a:cs typeface="+mn-cs"/>
                  </a:endParaRPr>
                </a:p>
              </p:txBody>
            </p:sp>
            <p:sp>
              <p:nvSpPr>
                <p:cNvPr id="23" name="TextBox 22">
                  <a:extLst>
                    <a:ext uri="{FF2B5EF4-FFF2-40B4-BE49-F238E27FC236}">
                      <a16:creationId xmlns:a16="http://schemas.microsoft.com/office/drawing/2014/main" id="{0E482359-8BA3-6C8C-6BE6-DD316C91A66E}"/>
                    </a:ext>
                  </a:extLst>
                </p:cNvPr>
                <p:cNvSpPr txBox="1"/>
                <p:nvPr/>
              </p:nvSpPr>
              <p:spPr>
                <a:xfrm>
                  <a:off x="4440800" y="3931257"/>
                  <a:ext cx="446208" cy="2096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gene</a:t>
                  </a:r>
                </a:p>
              </p:txBody>
            </p:sp>
            <p:sp>
              <p:nvSpPr>
                <p:cNvPr id="24" name="TextBox 23">
                  <a:extLst>
                    <a:ext uri="{FF2B5EF4-FFF2-40B4-BE49-F238E27FC236}">
                      <a16:creationId xmlns:a16="http://schemas.microsoft.com/office/drawing/2014/main" id="{2D2B4982-A371-12BB-AD31-742914FB96B1}"/>
                    </a:ext>
                  </a:extLst>
                </p:cNvPr>
                <p:cNvSpPr txBox="1"/>
                <p:nvPr/>
              </p:nvSpPr>
              <p:spPr>
                <a:xfrm>
                  <a:off x="7524799" y="5860065"/>
                  <a:ext cx="1083086" cy="2096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Tissue Input (DNA)</a:t>
                  </a:r>
                </a:p>
              </p:txBody>
            </p:sp>
            <p:sp>
              <p:nvSpPr>
                <p:cNvPr id="25" name="Freeform 44">
                  <a:extLst>
                    <a:ext uri="{FF2B5EF4-FFF2-40B4-BE49-F238E27FC236}">
                      <a16:creationId xmlns:a16="http://schemas.microsoft.com/office/drawing/2014/main" id="{A6471236-3AAA-5018-B7C7-9C253D1CC189}"/>
                    </a:ext>
                  </a:extLst>
                </p:cNvPr>
                <p:cNvSpPr/>
                <p:nvPr/>
              </p:nvSpPr>
              <p:spPr>
                <a:xfrm>
                  <a:off x="4709173" y="4771176"/>
                  <a:ext cx="2288836" cy="1186004"/>
                </a:xfrm>
                <a:custGeom>
                  <a:avLst/>
                  <a:gdLst>
                    <a:gd name="connsiteX0" fmla="*/ 0 w 3739081"/>
                    <a:gd name="connsiteY0" fmla="*/ 1186004 h 1186004"/>
                    <a:gd name="connsiteX1" fmla="*/ 624689 w 3739081"/>
                    <a:gd name="connsiteY1" fmla="*/ 1140737 h 1186004"/>
                    <a:gd name="connsiteX2" fmla="*/ 1050202 w 3739081"/>
                    <a:gd name="connsiteY2" fmla="*/ 932507 h 1186004"/>
                    <a:gd name="connsiteX3" fmla="*/ 1520982 w 3739081"/>
                    <a:gd name="connsiteY3" fmla="*/ 416460 h 1186004"/>
                    <a:gd name="connsiteX4" fmla="*/ 1774479 w 3739081"/>
                    <a:gd name="connsiteY4" fmla="*/ 99588 h 1186004"/>
                    <a:gd name="connsiteX5" fmla="*/ 2290526 w 3739081"/>
                    <a:gd name="connsiteY5" fmla="*/ 18107 h 1186004"/>
                    <a:gd name="connsiteX6" fmla="*/ 3739081 w 3739081"/>
                    <a:gd name="connsiteY6" fmla="*/ 0 h 11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9081" h="1186004">
                      <a:moveTo>
                        <a:pt x="0" y="1186004"/>
                      </a:moveTo>
                      <a:cubicBezTo>
                        <a:pt x="224827" y="1184495"/>
                        <a:pt x="449655" y="1182986"/>
                        <a:pt x="624689" y="1140737"/>
                      </a:cubicBezTo>
                      <a:cubicBezTo>
                        <a:pt x="799723" y="1098487"/>
                        <a:pt x="900820" y="1053220"/>
                        <a:pt x="1050202" y="932507"/>
                      </a:cubicBezTo>
                      <a:cubicBezTo>
                        <a:pt x="1199584" y="811794"/>
                        <a:pt x="1400269" y="555280"/>
                        <a:pt x="1520982" y="416460"/>
                      </a:cubicBezTo>
                      <a:cubicBezTo>
                        <a:pt x="1641695" y="277640"/>
                        <a:pt x="1646222" y="165980"/>
                        <a:pt x="1774479" y="99588"/>
                      </a:cubicBezTo>
                      <a:cubicBezTo>
                        <a:pt x="1902736" y="33196"/>
                        <a:pt x="1963092" y="34705"/>
                        <a:pt x="2290526" y="18107"/>
                      </a:cubicBezTo>
                      <a:cubicBezTo>
                        <a:pt x="2617960" y="1509"/>
                        <a:pt x="3178520" y="754"/>
                        <a:pt x="3739081"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Proxima Nova Rg"/>
                    <a:ea typeface="+mn-ea"/>
                    <a:cs typeface="+mn-cs"/>
                  </a:endParaRPr>
                </a:p>
              </p:txBody>
            </p:sp>
            <p:cxnSp>
              <p:nvCxnSpPr>
                <p:cNvPr id="26" name="Straight Connector 25">
                  <a:extLst>
                    <a:ext uri="{FF2B5EF4-FFF2-40B4-BE49-F238E27FC236}">
                      <a16:creationId xmlns:a16="http://schemas.microsoft.com/office/drawing/2014/main" id="{7D2CED4D-3E18-F599-FCBF-012CD8625F2B}"/>
                    </a:ext>
                  </a:extLst>
                </p:cNvPr>
                <p:cNvCxnSpPr/>
                <p:nvPr/>
              </p:nvCxnSpPr>
              <p:spPr>
                <a:xfrm flipH="1">
                  <a:off x="4672959" y="4771176"/>
                  <a:ext cx="2815627"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30FCE5DD-9B13-C29D-3AC0-C3525EC0C2F3}"/>
                  </a:ext>
                </a:extLst>
              </p:cNvPr>
              <p:cNvSpPr txBox="1"/>
              <p:nvPr/>
            </p:nvSpPr>
            <p:spPr>
              <a:xfrm>
                <a:off x="4154183" y="5369123"/>
                <a:ext cx="259115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 possible to run large,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comprehensive panels</a:t>
                </a:r>
              </a:p>
            </p:txBody>
          </p:sp>
          <p:sp>
            <p:nvSpPr>
              <p:cNvPr id="14" name="Left Brace 13">
                <a:extLst>
                  <a:ext uri="{FF2B5EF4-FFF2-40B4-BE49-F238E27FC236}">
                    <a16:creationId xmlns:a16="http://schemas.microsoft.com/office/drawing/2014/main" id="{9EF71CB3-1B23-09C7-8FEC-A2663A221569}"/>
                  </a:ext>
                </a:extLst>
              </p:cNvPr>
              <p:cNvSpPr/>
              <p:nvPr/>
            </p:nvSpPr>
            <p:spPr>
              <a:xfrm rot="16200000">
                <a:off x="5247865" y="3759013"/>
                <a:ext cx="385293" cy="2772426"/>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xima Nova Rg"/>
                  <a:ea typeface="+mn-ea"/>
                  <a:cs typeface="+mn-cs"/>
                </a:endParaRPr>
              </a:p>
            </p:txBody>
          </p:sp>
          <p:sp>
            <p:nvSpPr>
              <p:cNvPr id="15" name="Rectangle 14">
                <a:extLst>
                  <a:ext uri="{FF2B5EF4-FFF2-40B4-BE49-F238E27FC236}">
                    <a16:creationId xmlns:a16="http://schemas.microsoft.com/office/drawing/2014/main" id="{392F8424-9310-E693-6B98-9B549DF5ABC8}"/>
                  </a:ext>
                </a:extLst>
              </p:cNvPr>
              <p:cNvSpPr/>
              <p:nvPr/>
            </p:nvSpPr>
            <p:spPr>
              <a:xfrm>
                <a:off x="7427393" y="2203879"/>
                <a:ext cx="181876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Large NGS Panels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6D1804AB-EB78-07B5-95FC-A3C539EE0FF2}"/>
                  </a:ext>
                </a:extLst>
              </p:cNvPr>
              <p:cNvSpPr/>
              <p:nvPr/>
            </p:nvSpPr>
            <p:spPr>
              <a:xfrm>
                <a:off x="4494685" y="2179827"/>
                <a:ext cx="171662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Targeted Testing</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grpSp>
      <p:sp>
        <p:nvSpPr>
          <p:cNvPr id="27" name="Text Box 11">
            <a:extLst>
              <a:ext uri="{FF2B5EF4-FFF2-40B4-BE49-F238E27FC236}">
                <a16:creationId xmlns:a16="http://schemas.microsoft.com/office/drawing/2014/main" id="{0BC068A9-FD25-2329-2595-339C7BC9F55F}"/>
              </a:ext>
            </a:extLst>
          </p:cNvPr>
          <p:cNvSpPr txBox="1">
            <a:spLocks noChangeArrowheads="1"/>
          </p:cNvSpPr>
          <p:nvPr/>
        </p:nvSpPr>
        <p:spPr bwMode="auto">
          <a:xfrm>
            <a:off x="411867" y="6393885"/>
            <a:ext cx="78345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Courtesy of Dr. Alexander MacKinnon.</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94415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EDF3592-86F7-377C-CCFE-77A50E394E91}"/>
              </a:ext>
            </a:extLst>
          </p:cNvPr>
          <p:cNvSpPr txBox="1">
            <a:spLocks/>
          </p:cNvSpPr>
          <p:nvPr/>
        </p:nvSpPr>
        <p:spPr>
          <a:xfrm>
            <a:off x="604676" y="2141825"/>
            <a:ext cx="4791190" cy="2205728"/>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2400" kern="0" dirty="0"/>
              <a:t>Tissue available from biopsy</a:t>
            </a:r>
          </a:p>
          <a:p>
            <a:r>
              <a:rPr lang="en-US" sz="2400" kern="0" dirty="0"/>
              <a:t>Considered “gold standard” for biomarker testing</a:t>
            </a:r>
          </a:p>
        </p:txBody>
      </p:sp>
      <p:sp>
        <p:nvSpPr>
          <p:cNvPr id="6" name="Content Placeholder 3">
            <a:extLst>
              <a:ext uri="{FF2B5EF4-FFF2-40B4-BE49-F238E27FC236}">
                <a16:creationId xmlns:a16="http://schemas.microsoft.com/office/drawing/2014/main" id="{5A4235E9-ECA3-2812-050D-E7EB01E2237E}"/>
              </a:ext>
            </a:extLst>
          </p:cNvPr>
          <p:cNvSpPr txBox="1">
            <a:spLocks/>
          </p:cNvSpPr>
          <p:nvPr/>
        </p:nvSpPr>
        <p:spPr bwMode="auto">
          <a:xfrm>
            <a:off x="5803900" y="2141825"/>
            <a:ext cx="5783424" cy="411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a:spcBef>
                <a:spcPts val="600"/>
              </a:spcBef>
              <a:spcAft>
                <a:spcPts val="300"/>
              </a:spcAft>
            </a:pPr>
            <a:r>
              <a:rPr lang="en-US" sz="2400" kern="0" dirty="0"/>
              <a:t>Lung cancer biopsies are less cellular than other solid tumors</a:t>
            </a:r>
          </a:p>
          <a:p>
            <a:pPr marL="857239" lvl="1" indent="-457189">
              <a:spcBef>
                <a:spcPts val="600"/>
              </a:spcBef>
              <a:spcAft>
                <a:spcPts val="300"/>
              </a:spcAft>
              <a:buFont typeface="Calibri" panose="020F0502020204030204" pitchFamily="34" charset="0"/>
              <a:buChar char="–"/>
            </a:pPr>
            <a:r>
              <a:rPr lang="en-US" sz="2000" kern="0" dirty="0"/>
              <a:t>Limited tumor cellularity in small biopsy samples or cytology specimens can cause molecular testing failure</a:t>
            </a:r>
          </a:p>
          <a:p>
            <a:pPr marL="857239" lvl="1" indent="-457189">
              <a:spcBef>
                <a:spcPts val="600"/>
              </a:spcBef>
              <a:spcAft>
                <a:spcPts val="300"/>
              </a:spcAft>
              <a:buFont typeface="Calibri" panose="020F0502020204030204" pitchFamily="34" charset="0"/>
              <a:buChar char="–"/>
            </a:pPr>
            <a:r>
              <a:rPr lang="en-US" sz="2000" kern="0" dirty="0"/>
              <a:t>Need 10%-20% of viable cancer cells in sample for reliable results</a:t>
            </a:r>
            <a:endParaRPr lang="en-US" sz="2400" kern="0" dirty="0"/>
          </a:p>
          <a:p>
            <a:pPr>
              <a:spcBef>
                <a:spcPts val="600"/>
              </a:spcBef>
              <a:spcAft>
                <a:spcPts val="300"/>
              </a:spcAft>
            </a:pPr>
            <a:r>
              <a:rPr lang="en-US" sz="2400" kern="0" dirty="0"/>
              <a:t>Bone biopsies yield poor samples due to decalcification which degrades DNA</a:t>
            </a:r>
          </a:p>
          <a:p>
            <a:pPr>
              <a:spcBef>
                <a:spcPts val="600"/>
              </a:spcBef>
              <a:spcAft>
                <a:spcPts val="300"/>
              </a:spcAft>
            </a:pPr>
            <a:r>
              <a:rPr lang="en-US" sz="2400" kern="0" dirty="0"/>
              <a:t>Logistical: timing of DNA sequencing can take weeks; centralized vs sent to distant laboratory</a:t>
            </a:r>
          </a:p>
        </p:txBody>
      </p:sp>
      <p:sp>
        <p:nvSpPr>
          <p:cNvPr id="7" name="TextBox 6">
            <a:extLst>
              <a:ext uri="{FF2B5EF4-FFF2-40B4-BE49-F238E27FC236}">
                <a16:creationId xmlns:a16="http://schemas.microsoft.com/office/drawing/2014/main" id="{906AE506-BF66-4CA3-9E00-C8DE6700524E}"/>
              </a:ext>
            </a:extLst>
          </p:cNvPr>
          <p:cNvSpPr txBox="1"/>
          <p:nvPr/>
        </p:nvSpPr>
        <p:spPr bwMode="auto">
          <a:xfrm>
            <a:off x="2038130" y="1394033"/>
            <a:ext cx="1582677" cy="584775"/>
          </a:xfrm>
          <a:prstGeom prst="rect">
            <a:avLst/>
          </a:prstGeom>
          <a:solidFill>
            <a:schemeClr val="accent1"/>
          </a:solidFill>
          <a:ln w="9525" algn="ctr">
            <a:noFill/>
            <a:miter lim="800000"/>
            <a:headEnd/>
            <a:tailEnd/>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Benefits</a:t>
            </a:r>
          </a:p>
        </p:txBody>
      </p:sp>
      <p:sp>
        <p:nvSpPr>
          <p:cNvPr id="8" name="TextBox 7">
            <a:extLst>
              <a:ext uri="{FF2B5EF4-FFF2-40B4-BE49-F238E27FC236}">
                <a16:creationId xmlns:a16="http://schemas.microsoft.com/office/drawing/2014/main" id="{DCCDEC19-7C0F-5500-6E1A-499C401F1883}"/>
              </a:ext>
            </a:extLst>
          </p:cNvPr>
          <p:cNvSpPr txBox="1"/>
          <p:nvPr/>
        </p:nvSpPr>
        <p:spPr bwMode="auto">
          <a:xfrm>
            <a:off x="7801876" y="1394033"/>
            <a:ext cx="2012474" cy="584775"/>
          </a:xfrm>
          <a:prstGeom prst="rect">
            <a:avLst/>
          </a:prstGeom>
          <a:solidFill>
            <a:schemeClr val="accent3"/>
          </a:solidFill>
          <a:ln w="9525" algn="ctr">
            <a:noFill/>
            <a:miter lim="800000"/>
            <a:headEnd/>
            <a:tailEnd/>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Challenges</a:t>
            </a:r>
          </a:p>
        </p:txBody>
      </p:sp>
      <p:sp>
        <p:nvSpPr>
          <p:cNvPr id="9" name="Text Box 11">
            <a:extLst>
              <a:ext uri="{FF2B5EF4-FFF2-40B4-BE49-F238E27FC236}">
                <a16:creationId xmlns:a16="http://schemas.microsoft.com/office/drawing/2014/main" id="{85B8A2B8-390A-B7B2-38EF-98EC90DB992E}"/>
              </a:ext>
            </a:extLst>
          </p:cNvPr>
          <p:cNvSpPr txBox="1">
            <a:spLocks noChangeArrowheads="1"/>
          </p:cNvSpPr>
          <p:nvPr/>
        </p:nvSpPr>
        <p:spPr bwMode="auto">
          <a:xfrm>
            <a:off x="336551" y="6394681"/>
            <a:ext cx="897681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377" rtl="0" eaLnBrk="0" fontAlgn="base" latinLnBrk="0" hangingPunct="0">
              <a:lnSpc>
                <a:spcPct val="90000"/>
              </a:lnSpc>
              <a:spcBef>
                <a:spcPts val="1000"/>
              </a:spcBef>
              <a:spcAft>
                <a:spcPts val="700"/>
              </a:spcAft>
              <a:buClr>
                <a:srgbClr val="FEFDDE"/>
              </a:buClr>
              <a:buSzTx/>
              <a:buFont typeface="Wingdings" panose="05000000000000000000" pitchFamily="2" charset="2"/>
              <a:buChar char="§"/>
              <a:tabLst/>
              <a:defRPr/>
            </a:pP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Vanderlaan. Lung Cancer. 2014;84:39. Hiley. Lancet. 2016;388:1002.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9EF54288-F328-9EBE-93BE-C25EA169C1D3}"/>
              </a:ext>
            </a:extLst>
          </p:cNvPr>
          <p:cNvSpPr txBox="1">
            <a:spLocks/>
          </p:cNvSpPr>
          <p:nvPr/>
        </p:nvSpPr>
        <p:spPr bwMode="auto">
          <a:xfrm>
            <a:off x="609759" y="238127"/>
            <a:ext cx="10872444"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Tissue Testing in NSCLC: Benefits and Challenges</a:t>
            </a:r>
          </a:p>
        </p:txBody>
      </p:sp>
      <p:pic>
        <p:nvPicPr>
          <p:cNvPr id="11" name="Picture 10">
            <a:extLst>
              <a:ext uri="{FF2B5EF4-FFF2-40B4-BE49-F238E27FC236}">
                <a16:creationId xmlns:a16="http://schemas.microsoft.com/office/drawing/2014/main" id="{E9244DD5-43ED-DE61-603B-D1996F9012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7865" y="3674422"/>
            <a:ext cx="3267887" cy="2408901"/>
          </a:xfrm>
          <a:prstGeom prst="rect">
            <a:avLst/>
          </a:prstGeom>
        </p:spPr>
      </p:pic>
    </p:spTree>
    <p:extLst>
      <p:ext uri="{BB962C8B-B14F-4D97-AF65-F5344CB8AC3E}">
        <p14:creationId xmlns:p14="http://schemas.microsoft.com/office/powerpoint/2010/main" val="2543703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47AC02-40EE-7F79-C6B1-131F81805F00}"/>
              </a:ext>
            </a:extLst>
          </p:cNvPr>
          <p:cNvSpPr>
            <a:spLocks noGrp="1"/>
          </p:cNvSpPr>
          <p:nvPr>
            <p:ph type="title"/>
          </p:nvPr>
        </p:nvSpPr>
        <p:spPr/>
        <p:txBody>
          <a:bodyPr/>
          <a:lstStyle/>
          <a:p>
            <a:r>
              <a:rPr lang="en-US" dirty="0"/>
              <a:t>Methods of Tissue Testing in NSCLC</a:t>
            </a:r>
          </a:p>
        </p:txBody>
      </p:sp>
      <p:graphicFrame>
        <p:nvGraphicFramePr>
          <p:cNvPr id="6" name="Group 32">
            <a:extLst>
              <a:ext uri="{FF2B5EF4-FFF2-40B4-BE49-F238E27FC236}">
                <a16:creationId xmlns:a16="http://schemas.microsoft.com/office/drawing/2014/main" id="{CF267BCB-909D-78CA-FC9F-FD5BFDEF057D}"/>
              </a:ext>
            </a:extLst>
          </p:cNvPr>
          <p:cNvGraphicFramePr>
            <a:graphicFrameLocks noGrp="1"/>
          </p:cNvGraphicFramePr>
          <p:nvPr>
            <p:extLst>
              <p:ext uri="{D42A27DB-BD31-4B8C-83A1-F6EECF244321}">
                <p14:modId xmlns:p14="http://schemas.microsoft.com/office/powerpoint/2010/main" val="4030141984"/>
              </p:ext>
            </p:extLst>
          </p:nvPr>
        </p:nvGraphicFramePr>
        <p:xfrm>
          <a:off x="719138" y="1600200"/>
          <a:ext cx="10757980" cy="4357918"/>
        </p:xfrm>
        <a:graphic>
          <a:graphicData uri="http://schemas.openxmlformats.org/drawingml/2006/table">
            <a:tbl>
              <a:tblPr/>
              <a:tblGrid>
                <a:gridCol w="3474171">
                  <a:extLst>
                    <a:ext uri="{9D8B030D-6E8A-4147-A177-3AD203B41FA5}">
                      <a16:colId xmlns:a16="http://schemas.microsoft.com/office/drawing/2014/main" val="20000"/>
                    </a:ext>
                  </a:extLst>
                </a:gridCol>
                <a:gridCol w="7283809">
                  <a:extLst>
                    <a:ext uri="{9D8B030D-6E8A-4147-A177-3AD203B41FA5}">
                      <a16:colId xmlns:a16="http://schemas.microsoft.com/office/drawing/2014/main" val="20001"/>
                    </a:ext>
                  </a:extLst>
                </a:gridCol>
              </a:tblGrid>
              <a:tr h="483486">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200" b="1" i="0" u="none" strike="noStrike" cap="none" normalizeH="0" baseline="0" dirty="0">
                          <a:ln>
                            <a:noFill/>
                          </a:ln>
                          <a:solidFill>
                            <a:schemeClr val="tx1"/>
                          </a:solidFill>
                          <a:effectLst/>
                          <a:latin typeface="Calibri" panose="020F0502020204030204" pitchFamily="34" charset="0"/>
                        </a:rPr>
                        <a:t>Tissue Testing Method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200" b="1" i="0" u="none" strike="noStrike" cap="none" normalizeH="0" baseline="0" dirty="0">
                          <a:ln>
                            <a:noFill/>
                          </a:ln>
                          <a:solidFill>
                            <a:schemeClr val="tx1"/>
                          </a:solidFill>
                          <a:effectLst/>
                          <a:latin typeface="Calibri" panose="020F0502020204030204" pitchFamily="34" charset="0"/>
                        </a:rPr>
                        <a:t>Detection</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24322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200" b="0" i="0" u="none" strike="noStrike" cap="none" normalizeH="0" baseline="0" dirty="0">
                          <a:ln>
                            <a:noFill/>
                          </a:ln>
                          <a:solidFill>
                            <a:schemeClr val="bg2">
                              <a:lumMod val="10000"/>
                            </a:schemeClr>
                          </a:solidFill>
                          <a:effectLst/>
                          <a:latin typeface="Calibri" panose="020F0502020204030204" pitchFamily="34" charset="0"/>
                        </a:rPr>
                        <a:t>DNA sequencing/NGS/PCR</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9250" marR="0" lvl="0" indent="-236538"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22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Detects insertions, point mutations, deletions</a:t>
                      </a:r>
                    </a:p>
                    <a:p>
                      <a:pPr marL="349250" marR="0" lvl="0" indent="-236538"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22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Detects aberrations in </a:t>
                      </a:r>
                      <a:r>
                        <a:rPr kumimoji="0" lang="en-US" sz="22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EGFR, KRAS, BRAF, HER2, MET</a:t>
                      </a:r>
                    </a:p>
                    <a:p>
                      <a:pPr marL="912813" marR="0" lvl="1" indent="-342900" algn="l" defTabSz="914400" rtl="0" eaLnBrk="1" fontAlgn="base" latinLnBrk="0" hangingPunct="1">
                        <a:lnSpc>
                          <a:spcPct val="100000"/>
                        </a:lnSpc>
                        <a:spcBef>
                          <a:spcPct val="0"/>
                        </a:spcBef>
                        <a:spcAft>
                          <a:spcPct val="0"/>
                        </a:spcAft>
                        <a:buClr>
                          <a:srgbClr val="000000"/>
                        </a:buClr>
                        <a:buSzTx/>
                        <a:buFont typeface="System Font Regular"/>
                        <a:buChar char="−"/>
                        <a:tabLst/>
                      </a:pPr>
                      <a:r>
                        <a:rPr kumimoji="0" lang="en-US" sz="22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Single-gene or full NGS panel</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863354">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200" b="0" i="0" u="none" strike="noStrike" cap="none" normalizeH="0" baseline="0" dirty="0">
                          <a:ln>
                            <a:noFill/>
                          </a:ln>
                          <a:solidFill>
                            <a:schemeClr val="bg2">
                              <a:lumMod val="10000"/>
                            </a:schemeClr>
                          </a:solidFill>
                          <a:effectLst/>
                          <a:latin typeface="Calibri" panose="020F0502020204030204" pitchFamily="34" charset="0"/>
                        </a:rPr>
                        <a:t>RNA sequencing panel</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9250" marR="0" lvl="0" indent="-236538"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22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Detects fusion abnormalities</a:t>
                      </a:r>
                    </a:p>
                    <a:p>
                      <a:pPr marL="349250" marR="0" lvl="0" indent="-236538"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22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More sensitive for </a:t>
                      </a:r>
                      <a:r>
                        <a:rPr kumimoji="0" lang="en-US" sz="22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ALK, ROS1, RET, NTRK</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124322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200" b="0" i="0" u="none" strike="noStrike" cap="none" normalizeH="0" baseline="0" dirty="0">
                          <a:ln>
                            <a:noFill/>
                          </a:ln>
                          <a:solidFill>
                            <a:schemeClr val="bg2">
                              <a:lumMod val="10000"/>
                            </a:schemeClr>
                          </a:solidFill>
                          <a:effectLst/>
                          <a:latin typeface="Calibri" panose="020F0502020204030204" pitchFamily="34" charset="0"/>
                        </a:rPr>
                        <a:t>IHC/FISH</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9250" marR="0" lvl="0" indent="-236538"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22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FISH: Detects </a:t>
                      </a:r>
                      <a:r>
                        <a:rPr kumimoji="0" lang="en-US" sz="22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ALK/ROS1</a:t>
                      </a:r>
                      <a:r>
                        <a:rPr kumimoji="0" lang="en-US" sz="22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highly specialized, can be faster</a:t>
                      </a:r>
                    </a:p>
                    <a:p>
                      <a:pPr marL="349250" marR="0" lvl="0" indent="-236538"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22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IHC:</a:t>
                      </a:r>
                      <a:endParaRPr kumimoji="0" lang="en-US" sz="2200" b="0" i="1"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912813" marR="0" lvl="1" indent="-342900" algn="l" defTabSz="914400" rtl="0" eaLnBrk="1" fontAlgn="base" latinLnBrk="0" hangingPunct="1">
                        <a:lnSpc>
                          <a:spcPct val="100000"/>
                        </a:lnSpc>
                        <a:spcBef>
                          <a:spcPct val="0"/>
                        </a:spcBef>
                        <a:spcAft>
                          <a:spcPct val="0"/>
                        </a:spcAft>
                        <a:buClr>
                          <a:srgbClr val="000000"/>
                        </a:buClr>
                        <a:buSzTx/>
                        <a:buFont typeface="System Font Regular"/>
                        <a:buChar char="−"/>
                        <a:tabLst/>
                        <a:defRPr/>
                      </a:pPr>
                      <a:r>
                        <a:rPr kumimoji="0" lang="en-US" sz="22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Detects </a:t>
                      </a:r>
                      <a:r>
                        <a:rPr kumimoji="0" lang="en-US" sz="22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ALK/ROS1</a:t>
                      </a:r>
                      <a:r>
                        <a:rPr kumimoji="0" lang="en-US" sz="22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easy test, fast, but not reliable or sensitive enough to guide treatment</a:t>
                      </a:r>
                    </a:p>
                    <a:p>
                      <a:pPr marL="912813" marR="0" lvl="1" indent="-342900" algn="l" defTabSz="914400" rtl="0" eaLnBrk="1" fontAlgn="base" latinLnBrk="0" hangingPunct="1">
                        <a:lnSpc>
                          <a:spcPct val="100000"/>
                        </a:lnSpc>
                        <a:spcBef>
                          <a:spcPct val="0"/>
                        </a:spcBef>
                        <a:spcAft>
                          <a:spcPct val="0"/>
                        </a:spcAft>
                        <a:buClr>
                          <a:srgbClr val="000000"/>
                        </a:buClr>
                        <a:buSzTx/>
                        <a:buFont typeface="System Font Regular"/>
                        <a:buChar char="−"/>
                        <a:tabLst/>
                      </a:pPr>
                      <a:r>
                        <a:rPr kumimoji="0" lang="en-US" sz="22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Detects PD-L1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bl>
          </a:graphicData>
        </a:graphic>
      </p:graphicFrame>
      <p:sp>
        <p:nvSpPr>
          <p:cNvPr id="7" name="Text Box 11">
            <a:extLst>
              <a:ext uri="{FF2B5EF4-FFF2-40B4-BE49-F238E27FC236}">
                <a16:creationId xmlns:a16="http://schemas.microsoft.com/office/drawing/2014/main" id="{C828B846-302F-D610-9B0E-0E723F8FE9A0}"/>
              </a:ext>
            </a:extLst>
          </p:cNvPr>
          <p:cNvSpPr txBox="1">
            <a:spLocks noChangeArrowheads="1"/>
          </p:cNvSpPr>
          <p:nvPr/>
        </p:nvSpPr>
        <p:spPr bwMode="auto">
          <a:xfrm>
            <a:off x="327026" y="6394681"/>
            <a:ext cx="897681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377" rtl="0" eaLnBrk="0" fontAlgn="base" latinLnBrk="0" hangingPunct="0">
              <a:lnSpc>
                <a:spcPct val="90000"/>
              </a:lnSpc>
              <a:spcBef>
                <a:spcPts val="1000"/>
              </a:spcBef>
              <a:spcAft>
                <a:spcPts val="700"/>
              </a:spcAft>
              <a:buClr>
                <a:srgbClr val="FEFDDE"/>
              </a:buClr>
              <a:buSzTx/>
              <a:buFont typeface="Wingdings" panose="05000000000000000000" pitchFamily="2" charset="2"/>
              <a:buChar char="§"/>
              <a:tabLst/>
              <a:defRPr/>
            </a:pP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Vanderlaan. Lung Cancer. 2014;84:39. Hiley. Lancet. 2016;388:1002. Shim. J Path Trans Med. 2017;51:242.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16774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F3D7FF-49B5-B6C8-D461-31DA5C99247F}"/>
              </a:ext>
            </a:extLst>
          </p:cNvPr>
          <p:cNvSpPr>
            <a:spLocks noGrp="1"/>
          </p:cNvSpPr>
          <p:nvPr>
            <p:ph type="title"/>
          </p:nvPr>
        </p:nvSpPr>
        <p:spPr/>
        <p:txBody>
          <a:bodyPr/>
          <a:lstStyle/>
          <a:p>
            <a:r>
              <a:rPr lang="en-US" dirty="0"/>
              <a:t>DNA-Based NGS: Overview</a:t>
            </a:r>
          </a:p>
        </p:txBody>
      </p:sp>
      <p:sp>
        <p:nvSpPr>
          <p:cNvPr id="21" name="Rectangle 20">
            <a:extLst>
              <a:ext uri="{FF2B5EF4-FFF2-40B4-BE49-F238E27FC236}">
                <a16:creationId xmlns:a16="http://schemas.microsoft.com/office/drawing/2014/main" id="{C1E5BE3D-0AA6-26C8-5316-71C5E86479AA}"/>
              </a:ext>
            </a:extLst>
          </p:cNvPr>
          <p:cNvSpPr/>
          <p:nvPr/>
        </p:nvSpPr>
        <p:spPr>
          <a:xfrm>
            <a:off x="7627915" y="1600200"/>
            <a:ext cx="3892417" cy="3405228"/>
          </a:xfrm>
          <a:prstGeom prst="rect">
            <a:avLst/>
          </a:prstGeom>
          <a:solidFill>
            <a:schemeClr val="tx1">
              <a:lumMod val="95000"/>
            </a:schemeClr>
          </a:solidFill>
          <a:ln>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600" b="1" i="0" u="sng" strike="noStrike" kern="0" cap="none" spc="0" normalizeH="0" baseline="0" noProof="0" dirty="0">
                <a:ln>
                  <a:noFill/>
                </a:ln>
                <a:solidFill>
                  <a:prstClr val="black"/>
                </a:solidFill>
                <a:effectLst/>
                <a:uLnTx/>
                <a:uFillTx/>
                <a:latin typeface="Calibri"/>
                <a:ea typeface="+mn-ea"/>
                <a:cs typeface="+mn-cs"/>
              </a:rPr>
              <a:t>Considerations</a:t>
            </a:r>
          </a:p>
          <a:p>
            <a:pPr marL="380648" marR="0" lvl="0" indent="-380648"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Specialized technologist</a:t>
            </a:r>
          </a:p>
          <a:p>
            <a:pPr marL="380648" marR="0" lvl="0" indent="-380648"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DNA/RNA prep bottleneck</a:t>
            </a:r>
          </a:p>
          <a:p>
            <a:pPr marL="380648" marR="0" lvl="0" indent="-380648"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Turnaround times</a:t>
            </a:r>
          </a:p>
          <a:p>
            <a:pPr marL="380648" marR="0" lvl="0" indent="-380648"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Specialized LIMS/tracking</a:t>
            </a:r>
          </a:p>
          <a:p>
            <a:pPr marL="380648" marR="0" lvl="0" indent="-380648"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IT and data </a:t>
            </a:r>
            <a:r>
              <a:rPr lang="en-US" sz="2400" kern="0" dirty="0">
                <a:solidFill>
                  <a:prstClr val="black"/>
                </a:solidFill>
                <a:latin typeface="Calibri"/>
              </a:rPr>
              <a:t>s</a:t>
            </a:r>
            <a:r>
              <a:rPr kumimoji="0" lang="en-US" sz="2400" b="0" i="0" u="none" strike="noStrike" kern="0" cap="none" spc="0" normalizeH="0" baseline="0" noProof="0" dirty="0">
                <a:ln>
                  <a:noFill/>
                </a:ln>
                <a:solidFill>
                  <a:prstClr val="black"/>
                </a:solidFill>
                <a:effectLst/>
                <a:uLnTx/>
                <a:uFillTx/>
                <a:latin typeface="Calibri"/>
                <a:ea typeface="+mn-ea"/>
                <a:cs typeface="+mn-cs"/>
              </a:rPr>
              <a:t>torage</a:t>
            </a:r>
          </a:p>
        </p:txBody>
      </p:sp>
      <p:grpSp>
        <p:nvGrpSpPr>
          <p:cNvPr id="7" name="Group 6">
            <a:extLst>
              <a:ext uri="{FF2B5EF4-FFF2-40B4-BE49-F238E27FC236}">
                <a16:creationId xmlns:a16="http://schemas.microsoft.com/office/drawing/2014/main" id="{C55ECBD9-FB86-29F2-FEF7-48DB8DC5F727}"/>
              </a:ext>
            </a:extLst>
          </p:cNvPr>
          <p:cNvGrpSpPr/>
          <p:nvPr/>
        </p:nvGrpSpPr>
        <p:grpSpPr>
          <a:xfrm>
            <a:off x="533400" y="2580892"/>
            <a:ext cx="6920948" cy="1827775"/>
            <a:chOff x="533400" y="2580892"/>
            <a:chExt cx="7149078" cy="1827775"/>
          </a:xfrm>
        </p:grpSpPr>
        <p:sp>
          <p:nvSpPr>
            <p:cNvPr id="20" name="TextBox 19">
              <a:extLst>
                <a:ext uri="{FF2B5EF4-FFF2-40B4-BE49-F238E27FC236}">
                  <a16:creationId xmlns:a16="http://schemas.microsoft.com/office/drawing/2014/main" id="{5B0E09D9-1986-E674-4315-27C0FDE53EE1}"/>
                </a:ext>
              </a:extLst>
            </p:cNvPr>
            <p:cNvSpPr txBox="1"/>
            <p:nvPr/>
          </p:nvSpPr>
          <p:spPr>
            <a:xfrm>
              <a:off x="533400" y="2580892"/>
              <a:ext cx="7149078" cy="461665"/>
            </a:xfrm>
            <a:prstGeom prst="rect">
              <a:avLst/>
            </a:prstGeom>
            <a:solidFill>
              <a:srgbClr val="01587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Several Days </a:t>
              </a:r>
              <a:r>
                <a:rPr lang="en-US" sz="2400" b="1" i="1" kern="0" dirty="0">
                  <a:solidFill>
                    <a:srgbClr val="FFFFFF"/>
                  </a:solidFill>
                  <a:latin typeface="Calibri" panose="020F0502020204030204" pitchFamily="34" charset="0"/>
                  <a:cs typeface="Calibri" panose="020F0502020204030204" pitchFamily="34" charset="0"/>
                </a:rPr>
                <a:t>P</a:t>
              </a:r>
              <a:r>
                <a:rPr kumimoji="0" lang="en-US" sz="24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rocess</a:t>
              </a:r>
            </a:p>
          </p:txBody>
        </p:sp>
        <p:grpSp>
          <p:nvGrpSpPr>
            <p:cNvPr id="22" name="Group 21">
              <a:extLst>
                <a:ext uri="{FF2B5EF4-FFF2-40B4-BE49-F238E27FC236}">
                  <a16:creationId xmlns:a16="http://schemas.microsoft.com/office/drawing/2014/main" id="{561D4763-D3AC-3193-E2B1-99F8154215EB}"/>
                </a:ext>
              </a:extLst>
            </p:cNvPr>
            <p:cNvGrpSpPr/>
            <p:nvPr/>
          </p:nvGrpSpPr>
          <p:grpSpPr>
            <a:xfrm>
              <a:off x="533400" y="3197118"/>
              <a:ext cx="7149078" cy="584328"/>
              <a:chOff x="2283689" y="2289325"/>
              <a:chExt cx="3999872" cy="389681"/>
            </a:xfrm>
          </p:grpSpPr>
          <p:sp>
            <p:nvSpPr>
              <p:cNvPr id="23" name="Rounded Rectangle 7">
                <a:extLst>
                  <a:ext uri="{FF2B5EF4-FFF2-40B4-BE49-F238E27FC236}">
                    <a16:creationId xmlns:a16="http://schemas.microsoft.com/office/drawing/2014/main" id="{F105696C-5313-CD0A-83A3-35B5173178DF}"/>
                  </a:ext>
                </a:extLst>
              </p:cNvPr>
              <p:cNvSpPr/>
              <p:nvPr/>
            </p:nvSpPr>
            <p:spPr>
              <a:xfrm>
                <a:off x="2283689" y="2296871"/>
                <a:ext cx="867543" cy="382135"/>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DNA Prep</a:t>
                </a:r>
              </a:p>
            </p:txBody>
          </p:sp>
          <p:sp>
            <p:nvSpPr>
              <p:cNvPr id="24" name="Rounded Rectangle 8">
                <a:extLst>
                  <a:ext uri="{FF2B5EF4-FFF2-40B4-BE49-F238E27FC236}">
                    <a16:creationId xmlns:a16="http://schemas.microsoft.com/office/drawing/2014/main" id="{1F77D462-66B5-2561-76F5-FA85AA92CE3D}"/>
                  </a:ext>
                </a:extLst>
              </p:cNvPr>
              <p:cNvSpPr/>
              <p:nvPr/>
            </p:nvSpPr>
            <p:spPr>
              <a:xfrm>
                <a:off x="3237783" y="2296871"/>
                <a:ext cx="1425439" cy="382135"/>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Library Prep</a:t>
                </a:r>
              </a:p>
            </p:txBody>
          </p:sp>
          <p:sp>
            <p:nvSpPr>
              <p:cNvPr id="25" name="Rounded Rectangle 9">
                <a:extLst>
                  <a:ext uri="{FF2B5EF4-FFF2-40B4-BE49-F238E27FC236}">
                    <a16:creationId xmlns:a16="http://schemas.microsoft.com/office/drawing/2014/main" id="{C1B10827-3D41-1387-991D-75FD8148902B}"/>
                  </a:ext>
                </a:extLst>
              </p:cNvPr>
              <p:cNvSpPr/>
              <p:nvPr/>
            </p:nvSpPr>
            <p:spPr>
              <a:xfrm>
                <a:off x="4746669" y="2289325"/>
                <a:ext cx="1536892" cy="382135"/>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Sequence</a:t>
                </a:r>
              </a:p>
            </p:txBody>
          </p:sp>
        </p:grpSp>
        <p:sp>
          <p:nvSpPr>
            <p:cNvPr id="26" name="TextBox 25">
              <a:extLst>
                <a:ext uri="{FF2B5EF4-FFF2-40B4-BE49-F238E27FC236}">
                  <a16:creationId xmlns:a16="http://schemas.microsoft.com/office/drawing/2014/main" id="{5B99DB27-66F7-3E98-764C-647B08026D37}"/>
                </a:ext>
              </a:extLst>
            </p:cNvPr>
            <p:cNvSpPr txBox="1"/>
            <p:nvPr/>
          </p:nvSpPr>
          <p:spPr>
            <a:xfrm>
              <a:off x="4354102" y="3947322"/>
              <a:ext cx="1555041" cy="461345"/>
            </a:xfrm>
            <a:prstGeom prst="rect">
              <a:avLst/>
            </a:prstGeom>
            <a:solidFill>
              <a:srgbClr val="00823B"/>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Equipment</a:t>
              </a:r>
            </a:p>
          </p:txBody>
        </p:sp>
        <p:sp>
          <p:nvSpPr>
            <p:cNvPr id="27" name="TextBox 26">
              <a:extLst>
                <a:ext uri="{FF2B5EF4-FFF2-40B4-BE49-F238E27FC236}">
                  <a16:creationId xmlns:a16="http://schemas.microsoft.com/office/drawing/2014/main" id="{F96A3ACB-3A23-760B-4149-BE8CE44459C7}"/>
                </a:ext>
              </a:extLst>
            </p:cNvPr>
            <p:cNvSpPr txBox="1"/>
            <p:nvPr/>
          </p:nvSpPr>
          <p:spPr>
            <a:xfrm>
              <a:off x="6566981" y="3947322"/>
              <a:ext cx="1115497" cy="461345"/>
            </a:xfrm>
            <a:prstGeom prst="rect">
              <a:avLst/>
            </a:prstGeom>
            <a:solidFill>
              <a:srgbClr val="00823B"/>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Servers</a:t>
              </a:r>
            </a:p>
          </p:txBody>
        </p:sp>
        <p:sp>
          <p:nvSpPr>
            <p:cNvPr id="28" name="TextBox 27">
              <a:extLst>
                <a:ext uri="{FF2B5EF4-FFF2-40B4-BE49-F238E27FC236}">
                  <a16:creationId xmlns:a16="http://schemas.microsoft.com/office/drawing/2014/main" id="{6F3ECA9A-AB62-98FA-85FA-B32FB23C98C9}"/>
                </a:ext>
              </a:extLst>
            </p:cNvPr>
            <p:cNvSpPr txBox="1"/>
            <p:nvPr/>
          </p:nvSpPr>
          <p:spPr>
            <a:xfrm>
              <a:off x="2439528" y="3947322"/>
              <a:ext cx="1366784" cy="461345"/>
            </a:xfrm>
            <a:prstGeom prst="rect">
              <a:avLst/>
            </a:prstGeom>
            <a:solidFill>
              <a:srgbClr val="00823B"/>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Reagents</a:t>
              </a:r>
            </a:p>
          </p:txBody>
        </p:sp>
        <p:sp>
          <p:nvSpPr>
            <p:cNvPr id="33" name="TextBox 32">
              <a:extLst>
                <a:ext uri="{FF2B5EF4-FFF2-40B4-BE49-F238E27FC236}">
                  <a16:creationId xmlns:a16="http://schemas.microsoft.com/office/drawing/2014/main" id="{0357B72B-8E90-660F-A786-BE632CD147DC}"/>
                </a:ext>
              </a:extLst>
            </p:cNvPr>
            <p:cNvSpPr txBox="1"/>
            <p:nvPr/>
          </p:nvSpPr>
          <p:spPr>
            <a:xfrm>
              <a:off x="533400" y="3947322"/>
              <a:ext cx="1366785" cy="461345"/>
            </a:xfrm>
            <a:prstGeom prst="rect">
              <a:avLst/>
            </a:prstGeom>
            <a:solidFill>
              <a:srgbClr val="00823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Staffing</a:t>
              </a:r>
            </a:p>
          </p:txBody>
        </p:sp>
      </p:grpSp>
    </p:spTree>
    <p:extLst>
      <p:ext uri="{BB962C8B-B14F-4D97-AF65-F5344CB8AC3E}">
        <p14:creationId xmlns:p14="http://schemas.microsoft.com/office/powerpoint/2010/main" val="1818067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E9CCF1-9ABE-6650-0CC7-21C324A4EEF2}"/>
              </a:ext>
            </a:extLst>
          </p:cNvPr>
          <p:cNvSpPr>
            <a:spLocks noGrp="1"/>
          </p:cNvSpPr>
          <p:nvPr>
            <p:ph type="title"/>
          </p:nvPr>
        </p:nvSpPr>
        <p:spPr/>
        <p:txBody>
          <a:bodyPr/>
          <a:lstStyle/>
          <a:p>
            <a:r>
              <a:rPr lang="en-US" dirty="0"/>
              <a:t>RNA-Based NGS: Overview</a:t>
            </a:r>
          </a:p>
        </p:txBody>
      </p:sp>
      <p:sp>
        <p:nvSpPr>
          <p:cNvPr id="6" name="TextBox 5">
            <a:extLst>
              <a:ext uri="{FF2B5EF4-FFF2-40B4-BE49-F238E27FC236}">
                <a16:creationId xmlns:a16="http://schemas.microsoft.com/office/drawing/2014/main" id="{C79FE70C-BF9F-AF5C-3382-74B3036C62AD}"/>
              </a:ext>
            </a:extLst>
          </p:cNvPr>
          <p:cNvSpPr txBox="1"/>
          <p:nvPr/>
        </p:nvSpPr>
        <p:spPr>
          <a:xfrm>
            <a:off x="495300" y="1299579"/>
            <a:ext cx="10972800" cy="400110"/>
          </a:xfrm>
          <a:prstGeom prst="rect">
            <a:avLst/>
          </a:prstGeom>
          <a:solidFill>
            <a:srgbClr val="015873"/>
          </a:solidFill>
        </p:spPr>
        <p:txBody>
          <a:bodyPr wrap="square" rtlCol="0">
            <a:spAutoFit/>
          </a:bodyPr>
          <a:lstStyle/>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rgbClr val="FFFFFF"/>
                </a:solidFill>
                <a:effectLst/>
                <a:uLnTx/>
                <a:uFillTx/>
                <a:latin typeface="Calibri"/>
                <a:ea typeface="+mn-ea"/>
                <a:cs typeface="+mn-cs"/>
              </a:rPr>
              <a:t>Agnostic to fusion partners and breakpoints; Multiplex testing of numerous targets</a:t>
            </a:r>
          </a:p>
        </p:txBody>
      </p:sp>
      <p:sp>
        <p:nvSpPr>
          <p:cNvPr id="8" name="Rectangle 7">
            <a:extLst>
              <a:ext uri="{FF2B5EF4-FFF2-40B4-BE49-F238E27FC236}">
                <a16:creationId xmlns:a16="http://schemas.microsoft.com/office/drawing/2014/main" id="{08CA5B20-9A44-498D-6DB9-BAFAFE98C974}"/>
              </a:ext>
            </a:extLst>
          </p:cNvPr>
          <p:cNvSpPr/>
          <p:nvPr/>
        </p:nvSpPr>
        <p:spPr>
          <a:xfrm>
            <a:off x="6413499" y="3244069"/>
            <a:ext cx="5597527" cy="3468302"/>
          </a:xfrm>
          <a:prstGeom prst="rect">
            <a:avLst/>
          </a:prstGeom>
          <a:no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37" name="Text Box 11">
            <a:extLst>
              <a:ext uri="{FF2B5EF4-FFF2-40B4-BE49-F238E27FC236}">
                <a16:creationId xmlns:a16="http://schemas.microsoft.com/office/drawing/2014/main" id="{C195EF62-E00A-B03C-9C07-137FDBE00713}"/>
              </a:ext>
            </a:extLst>
          </p:cNvPr>
          <p:cNvSpPr txBox="1">
            <a:spLocks noChangeArrowheads="1"/>
          </p:cNvSpPr>
          <p:nvPr/>
        </p:nvSpPr>
        <p:spPr bwMode="auto">
          <a:xfrm>
            <a:off x="336551" y="6394681"/>
            <a:ext cx="897681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377" rtl="0" eaLnBrk="0" fontAlgn="base" latinLnBrk="0" hangingPunct="0">
              <a:lnSpc>
                <a:spcPct val="90000"/>
              </a:lnSpc>
              <a:spcBef>
                <a:spcPts val="1000"/>
              </a:spcBef>
              <a:spcAft>
                <a:spcPts val="700"/>
              </a:spcAft>
              <a:buClr>
                <a:srgbClr val="FEFDDE"/>
              </a:buClr>
              <a:buSzTx/>
              <a:buFont typeface="Wingdings" panose="05000000000000000000" pitchFamily="2" charset="2"/>
              <a:buChar char="§"/>
              <a:tabLst/>
              <a:defRPr/>
            </a:pP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Barua. Pract Lab Med. 2020;21:e00173. 2. Jo. Cancer Cytopathology: Molecular minute. 2020: DOI:10.1002/cncy.22239.</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66" name="Content Placeholder 2">
            <a:extLst>
              <a:ext uri="{FF2B5EF4-FFF2-40B4-BE49-F238E27FC236}">
                <a16:creationId xmlns:a16="http://schemas.microsoft.com/office/drawing/2014/main" id="{75A34808-5275-978B-4615-446C610DCA27}"/>
              </a:ext>
            </a:extLst>
          </p:cNvPr>
          <p:cNvSpPr txBox="1">
            <a:spLocks/>
          </p:cNvSpPr>
          <p:nvPr/>
        </p:nvSpPr>
        <p:spPr>
          <a:xfrm>
            <a:off x="601820" y="1783794"/>
            <a:ext cx="5309278" cy="3190171"/>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CA" sz="2600" b="1" i="0" u="none" strike="noStrike" kern="0" cap="none" spc="0" normalizeH="0" baseline="0" noProof="0" dirty="0">
                <a:ln>
                  <a:noFill/>
                </a:ln>
                <a:solidFill>
                  <a:srgbClr val="E1471D"/>
                </a:solidFill>
                <a:effectLst/>
                <a:uLnTx/>
                <a:uFillTx/>
                <a:latin typeface="Calibri" panose="020F0502020204030204" pitchFamily="34" charset="0"/>
                <a:ea typeface="+mn-ea"/>
                <a:cs typeface="+mn-cs"/>
              </a:rPr>
              <a:t>RNA-based NGS</a:t>
            </a:r>
            <a:r>
              <a:rPr kumimoji="0" lang="en-CA" sz="2600" b="1" i="0" u="none" strike="noStrike" kern="0" cap="none" spc="0" normalizeH="0" baseline="30000" noProof="0" dirty="0">
                <a:ln>
                  <a:noFill/>
                </a:ln>
                <a:solidFill>
                  <a:srgbClr val="E1471D"/>
                </a:solidFill>
                <a:effectLst/>
                <a:uLnTx/>
                <a:uFillTx/>
                <a:latin typeface="Calibri" panose="020F0502020204030204" pitchFamily="34" charset="0"/>
                <a:ea typeface="+mn-ea"/>
                <a:cs typeface="+mn-cs"/>
              </a:rPr>
              <a:t>1</a:t>
            </a:r>
            <a:r>
              <a:rPr kumimoji="0" lang="en-CA" sz="2600" b="1" i="0" u="none" strike="noStrike" kern="0" cap="none" spc="0" normalizeH="0" baseline="0" noProof="0" dirty="0">
                <a:ln>
                  <a:noFill/>
                </a:ln>
                <a:solidFill>
                  <a:srgbClr val="E1471D"/>
                </a:solidFill>
                <a:effectLst/>
                <a:uLnTx/>
                <a:uFillTx/>
                <a:latin typeface="Calibri" panose="020F0502020204030204" pitchFamily="34" charset="0"/>
                <a:ea typeface="+mn-ea"/>
                <a:cs typeface="+mn-cs"/>
              </a:rPr>
              <a:t>:</a:t>
            </a:r>
          </a:p>
          <a:p>
            <a:pPr marL="742950" marR="0" lvl="1" indent="-285750" algn="l" defTabSz="914400" rtl="0" eaLnBrk="1" fontAlgn="base" latinLnBrk="0" hangingPunct="1">
              <a:lnSpc>
                <a:spcPct val="90000"/>
              </a:lnSpc>
              <a:spcBef>
                <a:spcPts val="1000"/>
              </a:spcBef>
              <a:spcAft>
                <a:spcPts val="700"/>
              </a:spcAft>
              <a:buClr>
                <a:srgbClr val="000000"/>
              </a:buClr>
              <a:buSzTx/>
              <a:buFont typeface="Arial" panose="020B0604020202020204" pitchFamily="34" charset="0"/>
              <a:buChar char="‒"/>
              <a:tabLst/>
              <a:defRPr/>
            </a:pPr>
            <a:r>
              <a:rPr kumimoji="0" lang="en-CA" sz="24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Goal: </a:t>
            </a:r>
            <a:r>
              <a:rPr kumimoji="0" lang="en-CA"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to identify fusion genes</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CA" sz="2600" b="1" i="0" u="none" strike="noStrike" kern="0" cap="none" spc="0" normalizeH="0" baseline="0" noProof="0" dirty="0">
                <a:ln>
                  <a:noFill/>
                </a:ln>
                <a:solidFill>
                  <a:srgbClr val="E1471D"/>
                </a:solidFill>
                <a:effectLst/>
                <a:uLnTx/>
                <a:uFillTx/>
                <a:latin typeface="Calibri" panose="020F0502020204030204" pitchFamily="34" charset="0"/>
                <a:ea typeface="+mn-ea"/>
                <a:cs typeface="+mn-cs"/>
              </a:rPr>
              <a:t>Approaches:</a:t>
            </a:r>
            <a:endParaRPr kumimoji="0" lang="en-CA" sz="2400" b="1" i="0" u="none" strike="noStrike" kern="0" cap="none" spc="0" normalizeH="0" baseline="0" noProof="0" dirty="0">
              <a:ln>
                <a:noFill/>
              </a:ln>
              <a:solidFill>
                <a:srgbClr val="E1471D"/>
              </a:solidFill>
              <a:effectLst/>
              <a:uLnTx/>
              <a:uFillTx/>
              <a:latin typeface="Calibri" panose="020F0502020204030204" pitchFamily="34" charset="0"/>
              <a:ea typeface="+mn-ea"/>
              <a:cs typeface="+mn-cs"/>
            </a:endParaRPr>
          </a:p>
          <a:p>
            <a:pPr marL="742950" marR="0" lvl="1" indent="-285750" algn="l" defTabSz="914400" rtl="0" eaLnBrk="1" fontAlgn="base" latinLnBrk="0" hangingPunct="1">
              <a:lnSpc>
                <a:spcPct val="90000"/>
              </a:lnSpc>
              <a:spcBef>
                <a:spcPts val="1000"/>
              </a:spcBef>
              <a:spcAft>
                <a:spcPts val="700"/>
              </a:spcAft>
              <a:buClr>
                <a:srgbClr val="000000"/>
              </a:buClr>
              <a:buSzTx/>
              <a:buFont typeface="Arial" panose="020B0604020202020204" pitchFamily="34" charset="0"/>
              <a:buChar char="‒"/>
              <a:tabLst/>
              <a:defRPr/>
            </a:pPr>
            <a:r>
              <a:rPr kumimoji="0" lang="en-CA" sz="26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Anchored multiplex PCR</a:t>
            </a:r>
          </a:p>
          <a:p>
            <a:pPr marL="742950" marR="0" lvl="1" indent="-285750" algn="l" defTabSz="914400" rtl="0" eaLnBrk="1" fontAlgn="base" latinLnBrk="0" hangingPunct="1">
              <a:lnSpc>
                <a:spcPct val="90000"/>
              </a:lnSpc>
              <a:spcBef>
                <a:spcPts val="1000"/>
              </a:spcBef>
              <a:spcAft>
                <a:spcPts val="700"/>
              </a:spcAft>
              <a:buClr>
                <a:srgbClr val="000000"/>
              </a:buClr>
              <a:buSzTx/>
              <a:buFont typeface="Arial" panose="020B0604020202020204" pitchFamily="34" charset="0"/>
              <a:buChar char="‒"/>
              <a:tabLst/>
              <a:defRPr/>
            </a:pPr>
            <a:r>
              <a:rPr kumimoji="0" lang="en-CA" sz="26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Whole transcriptome sequencing</a:t>
            </a:r>
          </a:p>
        </p:txBody>
      </p:sp>
      <p:sp>
        <p:nvSpPr>
          <p:cNvPr id="10" name="TextBox 9">
            <a:extLst>
              <a:ext uri="{FF2B5EF4-FFF2-40B4-BE49-F238E27FC236}">
                <a16:creationId xmlns:a16="http://schemas.microsoft.com/office/drawing/2014/main" id="{C8A7761D-215A-F428-0041-163E7CA82A4C}"/>
              </a:ext>
            </a:extLst>
          </p:cNvPr>
          <p:cNvSpPr txBox="1"/>
          <p:nvPr/>
        </p:nvSpPr>
        <p:spPr bwMode="auto">
          <a:xfrm>
            <a:off x="6280904" y="1674610"/>
            <a:ext cx="50294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Example: Ewing sarcoma gene fusion variants</a:t>
            </a:r>
            <a:r>
              <a:rPr kumimoji="0" lang="en-US" sz="1600" b="1" i="0" u="sng" strike="noStrike" kern="1200" cap="none" spc="0" normalizeH="0" baseline="30000" noProof="0" dirty="0">
                <a:ln>
                  <a:noFill/>
                </a:ln>
                <a:solidFill>
                  <a:srgbClr val="000000"/>
                </a:solidFill>
                <a:effectLst/>
                <a:uLnTx/>
                <a:uFillTx/>
                <a:latin typeface="Calibri" panose="020F0502020204030204" pitchFamily="34" charset="0"/>
                <a:ea typeface="+mn-ea"/>
                <a:cs typeface="+mn-cs"/>
              </a:rPr>
              <a:t>2</a:t>
            </a:r>
          </a:p>
        </p:txBody>
      </p:sp>
      <p:grpSp>
        <p:nvGrpSpPr>
          <p:cNvPr id="27" name="Group 26">
            <a:extLst>
              <a:ext uri="{FF2B5EF4-FFF2-40B4-BE49-F238E27FC236}">
                <a16:creationId xmlns:a16="http://schemas.microsoft.com/office/drawing/2014/main" id="{272F2AFD-3DC3-B850-A285-5B9891A52EA0}"/>
              </a:ext>
            </a:extLst>
          </p:cNvPr>
          <p:cNvGrpSpPr/>
          <p:nvPr/>
        </p:nvGrpSpPr>
        <p:grpSpPr>
          <a:xfrm>
            <a:off x="3720183" y="4982140"/>
            <a:ext cx="4598650" cy="1304453"/>
            <a:chOff x="3720183" y="4982140"/>
            <a:chExt cx="4598650" cy="1304453"/>
          </a:xfrm>
        </p:grpSpPr>
        <p:sp>
          <p:nvSpPr>
            <p:cNvPr id="2" name="Rectangle 1">
              <a:extLst>
                <a:ext uri="{FF2B5EF4-FFF2-40B4-BE49-F238E27FC236}">
                  <a16:creationId xmlns:a16="http://schemas.microsoft.com/office/drawing/2014/main" id="{6C1470F5-0571-36CA-5A00-BCEEF196085E}"/>
                </a:ext>
              </a:extLst>
            </p:cNvPr>
            <p:cNvSpPr/>
            <p:nvPr/>
          </p:nvSpPr>
          <p:spPr bwMode="auto">
            <a:xfrm>
              <a:off x="6075138" y="5293106"/>
              <a:ext cx="1340889" cy="116732"/>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 name="Rectangle 15">
              <a:extLst>
                <a:ext uri="{FF2B5EF4-FFF2-40B4-BE49-F238E27FC236}">
                  <a16:creationId xmlns:a16="http://schemas.microsoft.com/office/drawing/2014/main" id="{27DE39E2-5EE2-A7BE-7E89-C793E0B51F5B}"/>
                </a:ext>
              </a:extLst>
            </p:cNvPr>
            <p:cNvSpPr/>
            <p:nvPr/>
          </p:nvSpPr>
          <p:spPr bwMode="auto">
            <a:xfrm>
              <a:off x="4419947" y="5293106"/>
              <a:ext cx="1655191" cy="116732"/>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 name="Rectangle 16">
              <a:extLst>
                <a:ext uri="{FF2B5EF4-FFF2-40B4-BE49-F238E27FC236}">
                  <a16:creationId xmlns:a16="http://schemas.microsoft.com/office/drawing/2014/main" id="{B976FC07-17B3-54D2-9CE1-47DFFA51C11A}"/>
                </a:ext>
              </a:extLst>
            </p:cNvPr>
            <p:cNvSpPr/>
            <p:nvPr/>
          </p:nvSpPr>
          <p:spPr bwMode="auto">
            <a:xfrm>
              <a:off x="3720183" y="5293106"/>
              <a:ext cx="699764" cy="116732"/>
            </a:xfrm>
            <a:prstGeom prst="rect">
              <a:avLst/>
            </a:prstGeom>
            <a:solidFill>
              <a:schemeClr val="bg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8" name="Rectangle 17">
              <a:extLst>
                <a:ext uri="{FF2B5EF4-FFF2-40B4-BE49-F238E27FC236}">
                  <a16:creationId xmlns:a16="http://schemas.microsoft.com/office/drawing/2014/main" id="{D715D9AD-5C3C-93C7-733A-B24B44A95357}"/>
                </a:ext>
              </a:extLst>
            </p:cNvPr>
            <p:cNvSpPr/>
            <p:nvPr/>
          </p:nvSpPr>
          <p:spPr bwMode="auto">
            <a:xfrm>
              <a:off x="6096000" y="5736350"/>
              <a:ext cx="1320027" cy="116732"/>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9" name="Rectangle 18">
              <a:extLst>
                <a:ext uri="{FF2B5EF4-FFF2-40B4-BE49-F238E27FC236}">
                  <a16:creationId xmlns:a16="http://schemas.microsoft.com/office/drawing/2014/main" id="{1906DC67-0C59-D0AC-C358-DB8E833F1726}"/>
                </a:ext>
              </a:extLst>
            </p:cNvPr>
            <p:cNvSpPr/>
            <p:nvPr/>
          </p:nvSpPr>
          <p:spPr bwMode="auto">
            <a:xfrm>
              <a:off x="4996170" y="5736350"/>
              <a:ext cx="1096880" cy="116732"/>
            </a:xfrm>
            <a:prstGeom prst="rect">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0" name="Rectangle 19">
              <a:extLst>
                <a:ext uri="{FF2B5EF4-FFF2-40B4-BE49-F238E27FC236}">
                  <a16:creationId xmlns:a16="http://schemas.microsoft.com/office/drawing/2014/main" id="{203C8A17-A334-989C-4575-7B0DB8071AD3}"/>
                </a:ext>
              </a:extLst>
            </p:cNvPr>
            <p:cNvSpPr/>
            <p:nvPr/>
          </p:nvSpPr>
          <p:spPr bwMode="auto">
            <a:xfrm>
              <a:off x="4294930" y="5736350"/>
              <a:ext cx="699765" cy="116732"/>
            </a:xfrm>
            <a:prstGeom prst="rect">
              <a:avLst/>
            </a:prstGeom>
            <a:solidFill>
              <a:schemeClr val="bg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 name="Rectangle 20">
              <a:extLst>
                <a:ext uri="{FF2B5EF4-FFF2-40B4-BE49-F238E27FC236}">
                  <a16:creationId xmlns:a16="http://schemas.microsoft.com/office/drawing/2014/main" id="{235568F0-820A-25DE-6396-63C94194CB40}"/>
                </a:ext>
              </a:extLst>
            </p:cNvPr>
            <p:cNvSpPr/>
            <p:nvPr/>
          </p:nvSpPr>
          <p:spPr bwMode="auto">
            <a:xfrm>
              <a:off x="6072188" y="6169861"/>
              <a:ext cx="1340889" cy="116732"/>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 name="Rectangle 21">
              <a:extLst>
                <a:ext uri="{FF2B5EF4-FFF2-40B4-BE49-F238E27FC236}">
                  <a16:creationId xmlns:a16="http://schemas.microsoft.com/office/drawing/2014/main" id="{336456DB-5011-8ABB-3C4B-6D0E4E768ECE}"/>
                </a:ext>
              </a:extLst>
            </p:cNvPr>
            <p:cNvSpPr/>
            <p:nvPr/>
          </p:nvSpPr>
          <p:spPr bwMode="auto">
            <a:xfrm>
              <a:off x="5267360" y="6169861"/>
              <a:ext cx="807777" cy="116732"/>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3" name="Rectangle 22">
              <a:extLst>
                <a:ext uri="{FF2B5EF4-FFF2-40B4-BE49-F238E27FC236}">
                  <a16:creationId xmlns:a16="http://schemas.microsoft.com/office/drawing/2014/main" id="{12EF9859-76CB-31AD-EECA-86C26B24C743}"/>
                </a:ext>
              </a:extLst>
            </p:cNvPr>
            <p:cNvSpPr/>
            <p:nvPr/>
          </p:nvSpPr>
          <p:spPr bwMode="auto">
            <a:xfrm>
              <a:off x="4822330" y="6169861"/>
              <a:ext cx="446074" cy="116732"/>
            </a:xfrm>
            <a:prstGeom prst="rect">
              <a:avLst/>
            </a:prstGeom>
            <a:solidFill>
              <a:schemeClr val="bg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cxnSp>
          <p:nvCxnSpPr>
            <p:cNvPr id="7" name="Straight Arrow Connector 6">
              <a:extLst>
                <a:ext uri="{FF2B5EF4-FFF2-40B4-BE49-F238E27FC236}">
                  <a16:creationId xmlns:a16="http://schemas.microsoft.com/office/drawing/2014/main" id="{08C58850-1CDA-6FC4-A2B5-E02B101AA571}"/>
                </a:ext>
              </a:extLst>
            </p:cNvPr>
            <p:cNvCxnSpPr/>
            <p:nvPr/>
          </p:nvCxnSpPr>
          <p:spPr bwMode="auto">
            <a:xfrm>
              <a:off x="3720183" y="5212157"/>
              <a:ext cx="236422" cy="0"/>
            </a:xfrm>
            <a:prstGeom prst="straightConnector1">
              <a:avLst/>
            </a:prstGeom>
            <a:noFill/>
            <a:ln w="28575" cap="flat" cmpd="sng" algn="ctr">
              <a:solidFill>
                <a:schemeClr val="bg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6E8864BE-30E8-CB85-D287-5994AD87131C}"/>
                </a:ext>
              </a:extLst>
            </p:cNvPr>
            <p:cNvCxnSpPr/>
            <p:nvPr/>
          </p:nvCxnSpPr>
          <p:spPr bwMode="auto">
            <a:xfrm>
              <a:off x="4294930" y="5658199"/>
              <a:ext cx="236422" cy="0"/>
            </a:xfrm>
            <a:prstGeom prst="straightConnector1">
              <a:avLst/>
            </a:prstGeom>
            <a:noFill/>
            <a:ln w="28575" cap="flat" cmpd="sng" algn="ctr">
              <a:solidFill>
                <a:schemeClr val="bg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748B6AD1-E961-CC2C-9023-D7DC1B88BFDA}"/>
                </a:ext>
              </a:extLst>
            </p:cNvPr>
            <p:cNvCxnSpPr/>
            <p:nvPr/>
          </p:nvCxnSpPr>
          <p:spPr bwMode="auto">
            <a:xfrm>
              <a:off x="4822330" y="6097175"/>
              <a:ext cx="236422" cy="0"/>
            </a:xfrm>
            <a:prstGeom prst="straightConnector1">
              <a:avLst/>
            </a:prstGeom>
            <a:noFill/>
            <a:ln w="28575" cap="flat" cmpd="sng" algn="ctr">
              <a:solidFill>
                <a:schemeClr val="bg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096CCD9B-D964-2A06-8886-14BDD61EA804}"/>
                </a:ext>
              </a:extLst>
            </p:cNvPr>
            <p:cNvCxnSpPr>
              <a:cxnSpLocks/>
            </p:cNvCxnSpPr>
            <p:nvPr/>
          </p:nvCxnSpPr>
          <p:spPr bwMode="auto">
            <a:xfrm flipH="1">
              <a:off x="7186143" y="5212157"/>
              <a:ext cx="230411" cy="0"/>
            </a:xfrm>
            <a:prstGeom prst="straightConnector1">
              <a:avLst/>
            </a:prstGeom>
            <a:noFill/>
            <a:ln w="28575" cap="flat" cmpd="sng" algn="ctr">
              <a:solidFill>
                <a:schemeClr val="accent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CCEBE068-2A5A-6FC0-3A79-3D7D80BFA0D7}"/>
                </a:ext>
              </a:extLst>
            </p:cNvPr>
            <p:cNvCxnSpPr>
              <a:cxnSpLocks/>
            </p:cNvCxnSpPr>
            <p:nvPr/>
          </p:nvCxnSpPr>
          <p:spPr bwMode="auto">
            <a:xfrm flipH="1">
              <a:off x="7186143" y="5654159"/>
              <a:ext cx="230411" cy="0"/>
            </a:xfrm>
            <a:prstGeom prst="straightConnector1">
              <a:avLst/>
            </a:prstGeom>
            <a:noFill/>
            <a:ln w="28575" cap="flat" cmpd="sng" algn="ctr">
              <a:solidFill>
                <a:schemeClr val="accent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01303081-CBD9-CDAB-173F-ACA0F0389050}"/>
                </a:ext>
              </a:extLst>
            </p:cNvPr>
            <p:cNvCxnSpPr>
              <a:cxnSpLocks/>
            </p:cNvCxnSpPr>
            <p:nvPr/>
          </p:nvCxnSpPr>
          <p:spPr bwMode="auto">
            <a:xfrm flipH="1">
              <a:off x="7186142" y="6091993"/>
              <a:ext cx="230411" cy="0"/>
            </a:xfrm>
            <a:prstGeom prst="straightConnector1">
              <a:avLst/>
            </a:prstGeom>
            <a:noFill/>
            <a:ln w="28575" cap="flat" cmpd="sng" algn="ctr">
              <a:solidFill>
                <a:schemeClr val="accent1"/>
              </a:solidFill>
              <a:prstDash val="solid"/>
              <a:round/>
              <a:headEnd type="none" w="med" len="med"/>
              <a:tailEnd type="triangle"/>
            </a:ln>
            <a:effectLst/>
          </p:spPr>
        </p:cxnSp>
        <p:sp>
          <p:nvSpPr>
            <p:cNvPr id="12" name="TextBox 11">
              <a:extLst>
                <a:ext uri="{FF2B5EF4-FFF2-40B4-BE49-F238E27FC236}">
                  <a16:creationId xmlns:a16="http://schemas.microsoft.com/office/drawing/2014/main" id="{5B7BFA25-19C6-3D62-9CAB-D83A2863EA32}"/>
                </a:ext>
              </a:extLst>
            </p:cNvPr>
            <p:cNvSpPr txBox="1"/>
            <p:nvPr/>
          </p:nvSpPr>
          <p:spPr bwMode="auto">
            <a:xfrm>
              <a:off x="4919761" y="4982140"/>
              <a:ext cx="768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DDIT3</a:t>
              </a:r>
            </a:p>
          </p:txBody>
        </p:sp>
        <p:sp>
          <p:nvSpPr>
            <p:cNvPr id="31" name="TextBox 30">
              <a:extLst>
                <a:ext uri="{FF2B5EF4-FFF2-40B4-BE49-F238E27FC236}">
                  <a16:creationId xmlns:a16="http://schemas.microsoft.com/office/drawing/2014/main" id="{60A13E7A-1E0E-A382-4DED-3C415243CC5E}"/>
                </a:ext>
              </a:extLst>
            </p:cNvPr>
            <p:cNvSpPr txBox="1"/>
            <p:nvPr/>
          </p:nvSpPr>
          <p:spPr bwMode="auto">
            <a:xfrm>
              <a:off x="5210708" y="5417774"/>
              <a:ext cx="62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DB338"/>
                  </a:solidFill>
                  <a:effectLst/>
                  <a:uLnTx/>
                  <a:uFillTx/>
                  <a:latin typeface="Calibri" panose="020F0502020204030204" pitchFamily="34" charset="0"/>
                  <a:ea typeface="+mn-ea"/>
                  <a:cs typeface="+mn-cs"/>
                </a:rPr>
                <a:t>WT1</a:t>
              </a:r>
            </a:p>
          </p:txBody>
        </p:sp>
        <p:sp>
          <p:nvSpPr>
            <p:cNvPr id="32" name="TextBox 31">
              <a:extLst>
                <a:ext uri="{FF2B5EF4-FFF2-40B4-BE49-F238E27FC236}">
                  <a16:creationId xmlns:a16="http://schemas.microsoft.com/office/drawing/2014/main" id="{6BCDA626-6B10-C37D-02DC-C16D98134CC5}"/>
                </a:ext>
              </a:extLst>
            </p:cNvPr>
            <p:cNvSpPr txBox="1"/>
            <p:nvPr/>
          </p:nvSpPr>
          <p:spPr bwMode="auto">
            <a:xfrm>
              <a:off x="5270680" y="5858895"/>
              <a:ext cx="7954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CREB1</a:t>
              </a:r>
            </a:p>
          </p:txBody>
        </p:sp>
        <p:sp>
          <p:nvSpPr>
            <p:cNvPr id="33" name="TextBox 32">
              <a:extLst>
                <a:ext uri="{FF2B5EF4-FFF2-40B4-BE49-F238E27FC236}">
                  <a16:creationId xmlns:a16="http://schemas.microsoft.com/office/drawing/2014/main" id="{D322493B-8178-309C-8F7D-DBE145FBC948}"/>
                </a:ext>
              </a:extLst>
            </p:cNvPr>
            <p:cNvSpPr txBox="1"/>
            <p:nvPr/>
          </p:nvSpPr>
          <p:spPr bwMode="auto">
            <a:xfrm>
              <a:off x="7457250" y="5602440"/>
              <a:ext cx="8615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EWSR1</a:t>
              </a:r>
            </a:p>
          </p:txBody>
        </p:sp>
      </p:grpSp>
      <p:sp>
        <p:nvSpPr>
          <p:cNvPr id="46" name="Rectangle 45">
            <a:extLst>
              <a:ext uri="{FF2B5EF4-FFF2-40B4-BE49-F238E27FC236}">
                <a16:creationId xmlns:a16="http://schemas.microsoft.com/office/drawing/2014/main" id="{D652F48C-00EA-BD89-D650-18871B852BAA}"/>
              </a:ext>
            </a:extLst>
          </p:cNvPr>
          <p:cNvSpPr/>
          <p:nvPr/>
        </p:nvSpPr>
        <p:spPr bwMode="auto">
          <a:xfrm>
            <a:off x="7354668" y="2499528"/>
            <a:ext cx="700759" cy="653538"/>
          </a:xfrm>
          <a:prstGeom prst="rect">
            <a:avLst/>
          </a:prstGeom>
          <a:solidFill>
            <a:schemeClr val="accent2">
              <a:lumMod val="40000"/>
              <a:lumOff val="60000"/>
            </a:schemeClr>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
                <a:srgbClr val="015873"/>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POU5F1</a:t>
            </a:r>
          </a:p>
          <a:p>
            <a:pPr marL="0" marR="0" lvl="0" indent="0" algn="ctr" defTabSz="914400" rtl="0" eaLnBrk="1" fontAlgn="auto" latinLnBrk="0" hangingPunct="1">
              <a:lnSpc>
                <a:spcPct val="100000"/>
              </a:lnSpc>
              <a:spcBef>
                <a:spcPts val="0"/>
              </a:spcBef>
              <a:spcAft>
                <a:spcPts val="0"/>
              </a:spcAft>
              <a:buClr>
                <a:srgbClr val="015873"/>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PBX1</a:t>
            </a:r>
          </a:p>
          <a:p>
            <a:pPr marL="0" marR="0" lvl="0" indent="0" algn="ctr" defTabSz="914400" rtl="0" eaLnBrk="1" fontAlgn="auto" latinLnBrk="0" hangingPunct="1">
              <a:lnSpc>
                <a:spcPct val="100000"/>
              </a:lnSpc>
              <a:spcBef>
                <a:spcPts val="0"/>
              </a:spcBef>
              <a:spcAft>
                <a:spcPts val="0"/>
              </a:spcAft>
              <a:buClr>
                <a:srgbClr val="015873"/>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ZNF444</a:t>
            </a:r>
          </a:p>
        </p:txBody>
      </p:sp>
      <p:cxnSp>
        <p:nvCxnSpPr>
          <p:cNvPr id="56" name="Straight Connector 55">
            <a:extLst>
              <a:ext uri="{FF2B5EF4-FFF2-40B4-BE49-F238E27FC236}">
                <a16:creationId xmlns:a16="http://schemas.microsoft.com/office/drawing/2014/main" id="{D65F9CE2-77F1-DB6D-8770-252AF0040110}"/>
              </a:ext>
            </a:extLst>
          </p:cNvPr>
          <p:cNvCxnSpPr/>
          <p:nvPr/>
        </p:nvCxnSpPr>
        <p:spPr bwMode="auto">
          <a:xfrm flipH="1">
            <a:off x="8055426" y="2263808"/>
            <a:ext cx="263406"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2C3C1CF0-55E7-359D-9615-3C6A860DD335}"/>
              </a:ext>
            </a:extLst>
          </p:cNvPr>
          <p:cNvCxnSpPr/>
          <p:nvPr/>
        </p:nvCxnSpPr>
        <p:spPr bwMode="auto">
          <a:xfrm flipH="1">
            <a:off x="8055426" y="2763342"/>
            <a:ext cx="263406"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D418016B-89FC-3F50-C991-46D4CD270327}"/>
              </a:ext>
            </a:extLst>
          </p:cNvPr>
          <p:cNvCxnSpPr/>
          <p:nvPr/>
        </p:nvCxnSpPr>
        <p:spPr bwMode="auto">
          <a:xfrm flipH="1">
            <a:off x="8055426" y="3658292"/>
            <a:ext cx="263406"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02CFD695-16DA-1599-78D3-7BFD7038AC29}"/>
              </a:ext>
            </a:extLst>
          </p:cNvPr>
          <p:cNvCxnSpPr/>
          <p:nvPr/>
        </p:nvCxnSpPr>
        <p:spPr bwMode="auto">
          <a:xfrm flipH="1">
            <a:off x="9019591" y="2267113"/>
            <a:ext cx="263406" cy="0"/>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4DC4C761-9B14-0D4B-ADFE-9EA6BC30BD53}"/>
              </a:ext>
            </a:extLst>
          </p:cNvPr>
          <p:cNvCxnSpPr/>
          <p:nvPr/>
        </p:nvCxnSpPr>
        <p:spPr bwMode="auto">
          <a:xfrm flipH="1">
            <a:off x="9019591" y="2766647"/>
            <a:ext cx="263406"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39B5AC50-F47A-E031-0D7F-C81E5C5CA175}"/>
              </a:ext>
            </a:extLst>
          </p:cNvPr>
          <p:cNvCxnSpPr/>
          <p:nvPr/>
        </p:nvCxnSpPr>
        <p:spPr bwMode="auto">
          <a:xfrm flipH="1">
            <a:off x="9019591" y="3580417"/>
            <a:ext cx="263406" cy="0"/>
          </a:xfrm>
          <a:prstGeom prst="line">
            <a:avLst/>
          </a:prstGeom>
          <a:noFill/>
          <a:ln w="28575" cap="flat" cmpd="sng" algn="ctr">
            <a:solidFill>
              <a:schemeClr val="accent6">
                <a:lumMod val="60000"/>
                <a:lumOff val="40000"/>
              </a:schemeClr>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E0C0C8C1-2D0E-04A7-3F4F-CF67D63EB87B}"/>
              </a:ext>
            </a:extLst>
          </p:cNvPr>
          <p:cNvCxnSpPr>
            <a:cxnSpLocks/>
          </p:cNvCxnSpPr>
          <p:nvPr/>
        </p:nvCxnSpPr>
        <p:spPr bwMode="auto">
          <a:xfrm flipH="1" flipV="1">
            <a:off x="8991754" y="2965319"/>
            <a:ext cx="310912" cy="524986"/>
          </a:xfrm>
          <a:prstGeom prst="line">
            <a:avLst/>
          </a:prstGeom>
          <a:noFill/>
          <a:ln w="28575" cap="flat" cmpd="sng" algn="ctr">
            <a:solidFill>
              <a:schemeClr val="accent6">
                <a:lumMod val="60000"/>
                <a:lumOff val="40000"/>
              </a:schemeClr>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246FB448-72B5-5FF6-4752-18B6286E21B8}"/>
              </a:ext>
            </a:extLst>
          </p:cNvPr>
          <p:cNvCxnSpPr>
            <a:cxnSpLocks/>
          </p:cNvCxnSpPr>
          <p:nvPr/>
        </p:nvCxnSpPr>
        <p:spPr bwMode="auto">
          <a:xfrm flipH="1" flipV="1">
            <a:off x="8996594" y="3753698"/>
            <a:ext cx="299621" cy="438808"/>
          </a:xfrm>
          <a:prstGeom prst="line">
            <a:avLst/>
          </a:prstGeom>
          <a:noFill/>
          <a:ln w="28575" cap="flat" cmpd="sng" algn="ctr">
            <a:solidFill>
              <a:schemeClr val="accent6">
                <a:lumMod val="60000"/>
                <a:lumOff val="40000"/>
              </a:schemeClr>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3F7A689C-4D37-E410-B4B6-7155F4A3954A}"/>
              </a:ext>
            </a:extLst>
          </p:cNvPr>
          <p:cNvCxnSpPr>
            <a:cxnSpLocks/>
          </p:cNvCxnSpPr>
          <p:nvPr/>
        </p:nvCxnSpPr>
        <p:spPr bwMode="auto">
          <a:xfrm flipH="1">
            <a:off x="8034934" y="3023376"/>
            <a:ext cx="307877" cy="468338"/>
          </a:xfrm>
          <a:prstGeom prst="line">
            <a:avLst/>
          </a:prstGeom>
          <a:noFill/>
          <a:ln w="28575" cap="flat" cmpd="sng" algn="ctr">
            <a:solidFill>
              <a:schemeClr val="accent6">
                <a:lumMod val="60000"/>
                <a:lumOff val="40000"/>
              </a:schemeClr>
            </a:solidFill>
            <a:prstDash val="solid"/>
            <a:round/>
            <a:headEnd type="none" w="med" len="med"/>
            <a:tailEnd type="none" w="med" len="med"/>
          </a:ln>
          <a:effectLst/>
        </p:spPr>
      </p:cxnSp>
      <p:cxnSp>
        <p:nvCxnSpPr>
          <p:cNvPr id="73" name="Straight Arrow Connector 72">
            <a:extLst>
              <a:ext uri="{FF2B5EF4-FFF2-40B4-BE49-F238E27FC236}">
                <a16:creationId xmlns:a16="http://schemas.microsoft.com/office/drawing/2014/main" id="{84601D08-11A3-F31E-F4B3-8128E0B010E2}"/>
              </a:ext>
            </a:extLst>
          </p:cNvPr>
          <p:cNvCxnSpPr>
            <a:cxnSpLocks/>
          </p:cNvCxnSpPr>
          <p:nvPr/>
        </p:nvCxnSpPr>
        <p:spPr bwMode="auto">
          <a:xfrm flipH="1" flipV="1">
            <a:off x="6976159" y="3397796"/>
            <a:ext cx="409832" cy="132018"/>
          </a:xfrm>
          <a:prstGeom prst="straightConnector1">
            <a:avLst/>
          </a:prstGeom>
          <a:noFill/>
          <a:ln w="28575" cap="flat" cmpd="sng" algn="ctr">
            <a:solidFill>
              <a:schemeClr val="accent6">
                <a:lumMod val="60000"/>
                <a:lumOff val="40000"/>
              </a:schemeClr>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A2E0113C-CF14-F4F4-7168-4AE472F1BB26}"/>
              </a:ext>
            </a:extLst>
          </p:cNvPr>
          <p:cNvCxnSpPr>
            <a:cxnSpLocks/>
          </p:cNvCxnSpPr>
          <p:nvPr/>
        </p:nvCxnSpPr>
        <p:spPr bwMode="auto">
          <a:xfrm flipH="1">
            <a:off x="6994682" y="3560292"/>
            <a:ext cx="409832" cy="7201"/>
          </a:xfrm>
          <a:prstGeom prst="straightConnector1">
            <a:avLst/>
          </a:prstGeom>
          <a:noFill/>
          <a:ln w="28575" cap="flat" cmpd="sng" algn="ctr">
            <a:solidFill>
              <a:schemeClr val="accent6">
                <a:lumMod val="60000"/>
                <a:lumOff val="40000"/>
              </a:schemeClr>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B69DA2E2-075B-227E-899A-0E53C55653A9}"/>
              </a:ext>
            </a:extLst>
          </p:cNvPr>
          <p:cNvCxnSpPr>
            <a:cxnSpLocks/>
          </p:cNvCxnSpPr>
          <p:nvPr/>
        </p:nvCxnSpPr>
        <p:spPr bwMode="auto">
          <a:xfrm flipH="1">
            <a:off x="6994682" y="3574536"/>
            <a:ext cx="409832" cy="368949"/>
          </a:xfrm>
          <a:prstGeom prst="straightConnector1">
            <a:avLst/>
          </a:prstGeom>
          <a:noFill/>
          <a:ln w="28575" cap="flat" cmpd="sng" algn="ctr">
            <a:solidFill>
              <a:schemeClr val="accent6">
                <a:lumMod val="60000"/>
                <a:lumOff val="40000"/>
              </a:schemeClr>
            </a:solidFill>
            <a:prstDash val="solid"/>
            <a:round/>
            <a:headEnd type="none" w="med" len="med"/>
            <a:tailEnd type="triangle"/>
          </a:ln>
          <a:effectLst/>
        </p:spPr>
      </p:cxnSp>
      <p:cxnSp>
        <p:nvCxnSpPr>
          <p:cNvPr id="79" name="Straight Arrow Connector 78">
            <a:extLst>
              <a:ext uri="{FF2B5EF4-FFF2-40B4-BE49-F238E27FC236}">
                <a16:creationId xmlns:a16="http://schemas.microsoft.com/office/drawing/2014/main" id="{31F63DD6-2525-4875-511A-DE594525EBB9}"/>
              </a:ext>
            </a:extLst>
          </p:cNvPr>
          <p:cNvCxnSpPr>
            <a:cxnSpLocks/>
          </p:cNvCxnSpPr>
          <p:nvPr/>
        </p:nvCxnSpPr>
        <p:spPr bwMode="auto">
          <a:xfrm flipV="1">
            <a:off x="9969086" y="2892395"/>
            <a:ext cx="363060" cy="532740"/>
          </a:xfrm>
          <a:prstGeom prst="straightConnector1">
            <a:avLst/>
          </a:prstGeom>
          <a:noFill/>
          <a:ln w="28575" cap="flat" cmpd="sng" algn="ctr">
            <a:solidFill>
              <a:schemeClr val="accent6">
                <a:lumMod val="60000"/>
                <a:lumOff val="40000"/>
              </a:schemeClr>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7B024958-5572-E8EC-1B17-65F54BACBA67}"/>
              </a:ext>
            </a:extLst>
          </p:cNvPr>
          <p:cNvCxnSpPr>
            <a:cxnSpLocks/>
          </p:cNvCxnSpPr>
          <p:nvPr/>
        </p:nvCxnSpPr>
        <p:spPr bwMode="auto">
          <a:xfrm flipV="1">
            <a:off x="9993998" y="4105189"/>
            <a:ext cx="329101" cy="119938"/>
          </a:xfrm>
          <a:prstGeom prst="straightConnector1">
            <a:avLst/>
          </a:prstGeom>
          <a:noFill/>
          <a:ln w="28575" cap="flat" cmpd="sng" algn="ctr">
            <a:solidFill>
              <a:schemeClr val="accent6">
                <a:lumMod val="60000"/>
                <a:lumOff val="40000"/>
              </a:schemeClr>
            </a:solidFill>
            <a:prstDash val="solid"/>
            <a:round/>
            <a:headEnd type="none" w="med" len="med"/>
            <a:tailEnd type="triangle"/>
          </a:ln>
          <a:effectLst/>
        </p:spPr>
      </p:cxnSp>
      <p:cxnSp>
        <p:nvCxnSpPr>
          <p:cNvPr id="83" name="Straight Arrow Connector 82">
            <a:extLst>
              <a:ext uri="{FF2B5EF4-FFF2-40B4-BE49-F238E27FC236}">
                <a16:creationId xmlns:a16="http://schemas.microsoft.com/office/drawing/2014/main" id="{10809D16-1901-3418-6196-B8BC71A900B7}"/>
              </a:ext>
            </a:extLst>
          </p:cNvPr>
          <p:cNvCxnSpPr>
            <a:cxnSpLocks/>
            <a:stCxn id="55" idx="3"/>
          </p:cNvCxnSpPr>
          <p:nvPr/>
        </p:nvCxnSpPr>
        <p:spPr bwMode="auto">
          <a:xfrm>
            <a:off x="10023469" y="4408360"/>
            <a:ext cx="317499" cy="108823"/>
          </a:xfrm>
          <a:prstGeom prst="straightConnector1">
            <a:avLst/>
          </a:prstGeom>
          <a:noFill/>
          <a:ln w="28575" cap="flat" cmpd="sng" algn="ctr">
            <a:solidFill>
              <a:schemeClr val="accent2"/>
            </a:solidFill>
            <a:prstDash val="solid"/>
            <a:round/>
            <a:headEnd type="none" w="med" len="med"/>
            <a:tailEnd type="triangle"/>
          </a:ln>
          <a:effectLst/>
        </p:spPr>
      </p:cxnSp>
      <p:cxnSp>
        <p:nvCxnSpPr>
          <p:cNvPr id="87" name="Straight Arrow Connector 86">
            <a:extLst>
              <a:ext uri="{FF2B5EF4-FFF2-40B4-BE49-F238E27FC236}">
                <a16:creationId xmlns:a16="http://schemas.microsoft.com/office/drawing/2014/main" id="{18CAC7C3-D8C2-3A2B-6A8E-9180442728F9}"/>
              </a:ext>
            </a:extLst>
          </p:cNvPr>
          <p:cNvCxnSpPr>
            <a:cxnSpLocks/>
          </p:cNvCxnSpPr>
          <p:nvPr/>
        </p:nvCxnSpPr>
        <p:spPr bwMode="auto">
          <a:xfrm flipV="1">
            <a:off x="9881406" y="3729104"/>
            <a:ext cx="450740" cy="74"/>
          </a:xfrm>
          <a:prstGeom prst="straightConnector1">
            <a:avLst/>
          </a:prstGeom>
          <a:noFill/>
          <a:ln w="28575" cap="flat" cmpd="sng" algn="ctr">
            <a:solidFill>
              <a:schemeClr val="accent2"/>
            </a:solidFill>
            <a:prstDash val="solid"/>
            <a:round/>
            <a:headEnd type="none" w="med" len="med"/>
            <a:tailEnd type="triangle"/>
          </a:ln>
          <a:effectLst/>
        </p:spPr>
      </p:cxnSp>
      <p:cxnSp>
        <p:nvCxnSpPr>
          <p:cNvPr id="89" name="Straight Arrow Connector 88">
            <a:extLst>
              <a:ext uri="{FF2B5EF4-FFF2-40B4-BE49-F238E27FC236}">
                <a16:creationId xmlns:a16="http://schemas.microsoft.com/office/drawing/2014/main" id="{629F70C3-5648-8A34-5372-ADE660A705E1}"/>
              </a:ext>
            </a:extLst>
          </p:cNvPr>
          <p:cNvCxnSpPr>
            <a:cxnSpLocks/>
          </p:cNvCxnSpPr>
          <p:nvPr/>
        </p:nvCxnSpPr>
        <p:spPr bwMode="auto">
          <a:xfrm flipH="1">
            <a:off x="6981903" y="3807846"/>
            <a:ext cx="480921" cy="516444"/>
          </a:xfrm>
          <a:prstGeom prst="straightConnector1">
            <a:avLst/>
          </a:prstGeom>
          <a:noFill/>
          <a:ln w="28575" cap="flat" cmpd="sng" algn="ctr">
            <a:solidFill>
              <a:schemeClr val="accent2"/>
            </a:solidFill>
            <a:prstDash val="solid"/>
            <a:round/>
            <a:headEnd type="none" w="med" len="med"/>
            <a:tailEnd type="triangle"/>
          </a:ln>
          <a:effectLst/>
        </p:spPr>
      </p:cxnSp>
      <p:cxnSp>
        <p:nvCxnSpPr>
          <p:cNvPr id="94" name="Straight Arrow Connector 93">
            <a:extLst>
              <a:ext uri="{FF2B5EF4-FFF2-40B4-BE49-F238E27FC236}">
                <a16:creationId xmlns:a16="http://schemas.microsoft.com/office/drawing/2014/main" id="{1B5073F9-30A2-90D7-8AF7-1798701F8EF3}"/>
              </a:ext>
            </a:extLst>
          </p:cNvPr>
          <p:cNvCxnSpPr>
            <a:cxnSpLocks/>
          </p:cNvCxnSpPr>
          <p:nvPr/>
        </p:nvCxnSpPr>
        <p:spPr bwMode="auto">
          <a:xfrm flipH="1" flipV="1">
            <a:off x="6992182" y="3139031"/>
            <a:ext cx="393809" cy="158704"/>
          </a:xfrm>
          <a:prstGeom prst="straightConnector1">
            <a:avLst/>
          </a:prstGeom>
          <a:noFill/>
          <a:ln w="28575" cap="flat" cmpd="sng" algn="ctr">
            <a:solidFill>
              <a:schemeClr val="accent6"/>
            </a:solidFill>
            <a:prstDash val="solid"/>
            <a:round/>
            <a:headEnd type="none" w="med" len="med"/>
            <a:tailEnd type="triangle"/>
          </a:ln>
          <a:effectLst/>
        </p:spPr>
      </p:cxnSp>
      <p:cxnSp>
        <p:nvCxnSpPr>
          <p:cNvPr id="97" name="Straight Arrow Connector 96">
            <a:extLst>
              <a:ext uri="{FF2B5EF4-FFF2-40B4-BE49-F238E27FC236}">
                <a16:creationId xmlns:a16="http://schemas.microsoft.com/office/drawing/2014/main" id="{C67EF7C1-EF48-101A-0D9E-128F462DA846}"/>
              </a:ext>
            </a:extLst>
          </p:cNvPr>
          <p:cNvCxnSpPr/>
          <p:nvPr/>
        </p:nvCxnSpPr>
        <p:spPr bwMode="auto">
          <a:xfrm flipH="1">
            <a:off x="6998915" y="2259173"/>
            <a:ext cx="356425" cy="0"/>
          </a:xfrm>
          <a:prstGeom prst="straightConnector1">
            <a:avLst/>
          </a:prstGeom>
          <a:noFill/>
          <a:ln w="28575" cap="flat" cmpd="sng" algn="ctr">
            <a:solidFill>
              <a:schemeClr val="bg1"/>
            </a:solidFill>
            <a:prstDash val="solid"/>
            <a:round/>
            <a:headEnd type="none" w="med" len="med"/>
            <a:tailEnd type="triangle"/>
          </a:ln>
          <a:effectLst/>
        </p:spPr>
      </p:cxnSp>
      <p:cxnSp>
        <p:nvCxnSpPr>
          <p:cNvPr id="98" name="Straight Arrow Connector 97">
            <a:extLst>
              <a:ext uri="{FF2B5EF4-FFF2-40B4-BE49-F238E27FC236}">
                <a16:creationId xmlns:a16="http://schemas.microsoft.com/office/drawing/2014/main" id="{76BA4320-97B5-8B41-E2A1-D4B5A616343C}"/>
              </a:ext>
            </a:extLst>
          </p:cNvPr>
          <p:cNvCxnSpPr/>
          <p:nvPr/>
        </p:nvCxnSpPr>
        <p:spPr bwMode="auto">
          <a:xfrm flipH="1">
            <a:off x="6998915" y="2702228"/>
            <a:ext cx="356425" cy="0"/>
          </a:xfrm>
          <a:prstGeom prst="straightConnector1">
            <a:avLst/>
          </a:prstGeom>
          <a:noFill/>
          <a:ln w="28575" cap="flat" cmpd="sng" algn="ctr">
            <a:solidFill>
              <a:schemeClr val="bg1"/>
            </a:solidFill>
            <a:prstDash val="solid"/>
            <a:round/>
            <a:headEnd type="none" w="med" len="med"/>
            <a:tailEnd type="triangle"/>
          </a:ln>
          <a:effectLst/>
        </p:spPr>
      </p:cxnSp>
      <p:cxnSp>
        <p:nvCxnSpPr>
          <p:cNvPr id="99" name="Straight Arrow Connector 98">
            <a:extLst>
              <a:ext uri="{FF2B5EF4-FFF2-40B4-BE49-F238E27FC236}">
                <a16:creationId xmlns:a16="http://schemas.microsoft.com/office/drawing/2014/main" id="{7B9E9B30-EA2C-A2E1-FDF6-C76C60B6CFE2}"/>
              </a:ext>
            </a:extLst>
          </p:cNvPr>
          <p:cNvCxnSpPr>
            <a:cxnSpLocks/>
          </p:cNvCxnSpPr>
          <p:nvPr/>
        </p:nvCxnSpPr>
        <p:spPr bwMode="auto">
          <a:xfrm flipH="1">
            <a:off x="6992182" y="4594528"/>
            <a:ext cx="356425" cy="303342"/>
          </a:xfrm>
          <a:prstGeom prst="straightConnector1">
            <a:avLst/>
          </a:prstGeom>
          <a:noFill/>
          <a:ln w="28575" cap="flat" cmpd="sng" algn="ctr">
            <a:solidFill>
              <a:schemeClr val="bg1"/>
            </a:solidFill>
            <a:prstDash val="solid"/>
            <a:round/>
            <a:headEnd type="none" w="med" len="med"/>
            <a:tailEnd type="triangle"/>
          </a:ln>
          <a:effectLst/>
        </p:spPr>
      </p:cxnSp>
      <p:cxnSp>
        <p:nvCxnSpPr>
          <p:cNvPr id="102" name="Straight Connector 101">
            <a:extLst>
              <a:ext uri="{FF2B5EF4-FFF2-40B4-BE49-F238E27FC236}">
                <a16:creationId xmlns:a16="http://schemas.microsoft.com/office/drawing/2014/main" id="{DA36D6AA-FC48-3BC3-EFBD-73CB986CB39F}"/>
              </a:ext>
            </a:extLst>
          </p:cNvPr>
          <p:cNvCxnSpPr/>
          <p:nvPr/>
        </p:nvCxnSpPr>
        <p:spPr bwMode="auto">
          <a:xfrm flipH="1">
            <a:off x="7984067" y="3247619"/>
            <a:ext cx="347433" cy="1148564"/>
          </a:xfrm>
          <a:prstGeom prst="line">
            <a:avLst/>
          </a:prstGeom>
          <a:noFill/>
          <a:ln w="28575" cap="flat" cmpd="sng" algn="ctr">
            <a:solidFill>
              <a:schemeClr val="bg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F6399DC7-528B-908F-F024-9DE6234A2723}"/>
              </a:ext>
            </a:extLst>
          </p:cNvPr>
          <p:cNvCxnSpPr>
            <a:cxnSpLocks/>
          </p:cNvCxnSpPr>
          <p:nvPr/>
        </p:nvCxnSpPr>
        <p:spPr bwMode="auto">
          <a:xfrm flipH="1">
            <a:off x="7998126" y="3889547"/>
            <a:ext cx="405866" cy="589785"/>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Arrow Connector 104">
            <a:extLst>
              <a:ext uri="{FF2B5EF4-FFF2-40B4-BE49-F238E27FC236}">
                <a16:creationId xmlns:a16="http://schemas.microsoft.com/office/drawing/2014/main" id="{D6C9E0B8-9F70-D8CD-B688-79AB87742CD5}"/>
              </a:ext>
            </a:extLst>
          </p:cNvPr>
          <p:cNvCxnSpPr>
            <a:cxnSpLocks/>
          </p:cNvCxnSpPr>
          <p:nvPr/>
        </p:nvCxnSpPr>
        <p:spPr bwMode="auto">
          <a:xfrm>
            <a:off x="9940667" y="2257317"/>
            <a:ext cx="391479" cy="0"/>
          </a:xfrm>
          <a:prstGeom prst="straightConnector1">
            <a:avLst/>
          </a:prstGeom>
          <a:noFill/>
          <a:ln w="28575" cap="flat" cmpd="sng" algn="ctr">
            <a:solidFill>
              <a:schemeClr val="bg1"/>
            </a:solidFill>
            <a:prstDash val="solid"/>
            <a:round/>
            <a:headEnd type="none" w="med" len="med"/>
            <a:tailEnd type="triangle"/>
          </a:ln>
          <a:effectLst/>
        </p:spPr>
      </p:cxnSp>
      <p:cxnSp>
        <p:nvCxnSpPr>
          <p:cNvPr id="107" name="Straight Arrow Connector 106">
            <a:extLst>
              <a:ext uri="{FF2B5EF4-FFF2-40B4-BE49-F238E27FC236}">
                <a16:creationId xmlns:a16="http://schemas.microsoft.com/office/drawing/2014/main" id="{404B04A5-3D26-E86C-0A92-EF1F6BFE8D5F}"/>
              </a:ext>
            </a:extLst>
          </p:cNvPr>
          <p:cNvCxnSpPr>
            <a:cxnSpLocks/>
          </p:cNvCxnSpPr>
          <p:nvPr/>
        </p:nvCxnSpPr>
        <p:spPr bwMode="auto">
          <a:xfrm>
            <a:off x="9949489" y="2768622"/>
            <a:ext cx="391479" cy="0"/>
          </a:xfrm>
          <a:prstGeom prst="straightConnector1">
            <a:avLst/>
          </a:prstGeom>
          <a:noFill/>
          <a:ln w="28575" cap="flat" cmpd="sng" algn="ctr">
            <a:solidFill>
              <a:schemeClr val="bg1"/>
            </a:solidFill>
            <a:prstDash val="solid"/>
            <a:round/>
            <a:headEnd type="none" w="med" len="med"/>
            <a:tailEnd type="triangle"/>
          </a:ln>
          <a:effectLst/>
        </p:spPr>
      </p:cxnSp>
      <p:sp>
        <p:nvSpPr>
          <p:cNvPr id="50" name="Rectangle 49">
            <a:extLst>
              <a:ext uri="{FF2B5EF4-FFF2-40B4-BE49-F238E27FC236}">
                <a16:creationId xmlns:a16="http://schemas.microsoft.com/office/drawing/2014/main" id="{8290C159-BB02-F0C3-29E1-9CDCA050EE00}"/>
              </a:ext>
            </a:extLst>
          </p:cNvPr>
          <p:cNvSpPr/>
          <p:nvPr/>
        </p:nvSpPr>
        <p:spPr bwMode="auto">
          <a:xfrm>
            <a:off x="9285734" y="2138028"/>
            <a:ext cx="700759" cy="276712"/>
          </a:xfrm>
          <a:prstGeom prst="rect">
            <a:avLst/>
          </a:prstGeom>
          <a:solidFill>
            <a:schemeClr val="accent5"/>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WT1</a:t>
            </a:r>
          </a:p>
        </p:txBody>
      </p:sp>
      <p:sp>
        <p:nvSpPr>
          <p:cNvPr id="51" name="Rectangle 50">
            <a:extLst>
              <a:ext uri="{FF2B5EF4-FFF2-40B4-BE49-F238E27FC236}">
                <a16:creationId xmlns:a16="http://schemas.microsoft.com/office/drawing/2014/main" id="{84948594-9F99-DA84-3CB7-C686D21EE08B}"/>
              </a:ext>
            </a:extLst>
          </p:cNvPr>
          <p:cNvSpPr/>
          <p:nvPr/>
        </p:nvSpPr>
        <p:spPr bwMode="auto">
          <a:xfrm>
            <a:off x="9285734" y="2411932"/>
            <a:ext cx="702514" cy="952261"/>
          </a:xfrm>
          <a:prstGeom prst="rect">
            <a:avLst/>
          </a:prstGeom>
          <a:solidFill>
            <a:schemeClr val="accent2">
              <a:lumMod val="40000"/>
              <a:lumOff val="60000"/>
            </a:schemeClr>
          </a:solidFill>
          <a:ln w="0">
            <a:solidFill>
              <a:schemeClr val="bg1"/>
            </a:solidFill>
            <a:miter lim="800000"/>
            <a:headEnd/>
            <a:tailEnd/>
          </a:ln>
        </p:spPr>
        <p:txBody>
          <a:bodyPr rtlCol="0" anchor="t"/>
          <a:lstStyle/>
          <a:p>
            <a:pPr marL="0" marR="0" lvl="0" indent="0" algn="ctr" defTabSz="914400" rtl="0" eaLnBrk="1" fontAlgn="auto" latinLnBrk="0" hangingPunct="1">
              <a:lnSpc>
                <a:spcPct val="70000"/>
              </a:lnSpc>
              <a:spcBef>
                <a:spcPts val="0"/>
              </a:spcBef>
              <a:spcAft>
                <a:spcPts val="0"/>
              </a:spcAft>
              <a:buClr>
                <a:srgbClr val="015873"/>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FLI1</a:t>
            </a:r>
          </a:p>
          <a:p>
            <a:pPr marL="0" marR="0" lvl="0" indent="0" algn="ctr" defTabSz="914400" rtl="0" eaLnBrk="1" fontAlgn="auto" latinLnBrk="0" hangingPunct="1">
              <a:lnSpc>
                <a:spcPct val="70000"/>
              </a:lnSpc>
              <a:spcBef>
                <a:spcPts val="0"/>
              </a:spcBef>
              <a:spcAft>
                <a:spcPts val="0"/>
              </a:spcAft>
              <a:buClr>
                <a:srgbClr val="015873"/>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ETV1</a:t>
            </a:r>
          </a:p>
          <a:p>
            <a:pPr marL="0" marR="0" lvl="0" indent="0" algn="ctr" defTabSz="914400" rtl="0" eaLnBrk="1" fontAlgn="auto" latinLnBrk="0" hangingPunct="1">
              <a:lnSpc>
                <a:spcPct val="70000"/>
              </a:lnSpc>
              <a:spcBef>
                <a:spcPts val="0"/>
              </a:spcBef>
              <a:spcAft>
                <a:spcPts val="0"/>
              </a:spcAft>
              <a:buClr>
                <a:srgbClr val="015873"/>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ETV4</a:t>
            </a:r>
          </a:p>
          <a:p>
            <a:pPr marL="0" marR="0" lvl="0" indent="0" algn="ctr" defTabSz="914400" rtl="0" eaLnBrk="1" fontAlgn="auto" latinLnBrk="0" hangingPunct="1">
              <a:lnSpc>
                <a:spcPct val="70000"/>
              </a:lnSpc>
              <a:spcBef>
                <a:spcPts val="0"/>
              </a:spcBef>
              <a:spcAft>
                <a:spcPts val="0"/>
              </a:spcAft>
              <a:buClr>
                <a:srgbClr val="015873"/>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NFATC2</a:t>
            </a:r>
          </a:p>
          <a:p>
            <a:pPr marL="0" marR="0" lvl="0" indent="0" algn="ctr" defTabSz="914400" rtl="0" eaLnBrk="1" fontAlgn="auto" latinLnBrk="0" hangingPunct="1">
              <a:lnSpc>
                <a:spcPct val="70000"/>
              </a:lnSpc>
              <a:spcBef>
                <a:spcPts val="0"/>
              </a:spcBef>
              <a:spcAft>
                <a:spcPts val="0"/>
              </a:spcAft>
              <a:buClr>
                <a:srgbClr val="015873"/>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PATZ1</a:t>
            </a:r>
          </a:p>
          <a:p>
            <a:pPr marL="0" marR="0" lvl="0" indent="0" algn="ctr" defTabSz="914400" rtl="0" eaLnBrk="1" fontAlgn="auto" latinLnBrk="0" hangingPunct="1">
              <a:lnSpc>
                <a:spcPct val="70000"/>
              </a:lnSpc>
              <a:spcBef>
                <a:spcPts val="0"/>
              </a:spcBef>
              <a:spcAft>
                <a:spcPts val="0"/>
              </a:spcAft>
              <a:buClr>
                <a:srgbClr val="015873"/>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SP3</a:t>
            </a:r>
          </a:p>
          <a:p>
            <a:pPr marL="0" marR="0" lvl="0" indent="0" algn="ctr" defTabSz="914400" rtl="0" eaLnBrk="1" fontAlgn="auto" latinLnBrk="0" hangingPunct="1">
              <a:lnSpc>
                <a:spcPct val="70000"/>
              </a:lnSpc>
              <a:spcBef>
                <a:spcPts val="0"/>
              </a:spcBef>
              <a:spcAft>
                <a:spcPts val="0"/>
              </a:spcAft>
              <a:buClr>
                <a:srgbClr val="015873"/>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ZSG</a:t>
            </a:r>
          </a:p>
        </p:txBody>
      </p:sp>
      <p:sp>
        <p:nvSpPr>
          <p:cNvPr id="52" name="Rectangle 51">
            <a:extLst>
              <a:ext uri="{FF2B5EF4-FFF2-40B4-BE49-F238E27FC236}">
                <a16:creationId xmlns:a16="http://schemas.microsoft.com/office/drawing/2014/main" id="{0FC7C0EB-3670-8415-1CD9-6A622F635493}"/>
              </a:ext>
            </a:extLst>
          </p:cNvPr>
          <p:cNvSpPr/>
          <p:nvPr/>
        </p:nvSpPr>
        <p:spPr bwMode="auto">
          <a:xfrm>
            <a:off x="9285734" y="3364648"/>
            <a:ext cx="700759" cy="276712"/>
          </a:xfrm>
          <a:prstGeom prst="rect">
            <a:avLst/>
          </a:prstGeom>
          <a:solidFill>
            <a:schemeClr val="accent6"/>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FEV</a:t>
            </a:r>
          </a:p>
        </p:txBody>
      </p:sp>
      <p:sp>
        <p:nvSpPr>
          <p:cNvPr id="53" name="Rectangle 52">
            <a:extLst>
              <a:ext uri="{FF2B5EF4-FFF2-40B4-BE49-F238E27FC236}">
                <a16:creationId xmlns:a16="http://schemas.microsoft.com/office/drawing/2014/main" id="{E0FA1659-1FA1-145E-B152-E3504C30C9F6}"/>
              </a:ext>
            </a:extLst>
          </p:cNvPr>
          <p:cNvSpPr/>
          <p:nvPr/>
        </p:nvSpPr>
        <p:spPr bwMode="auto">
          <a:xfrm>
            <a:off x="9283979" y="3641360"/>
            <a:ext cx="700759" cy="276712"/>
          </a:xfrm>
          <a:prstGeom prst="rect">
            <a:avLst/>
          </a:prstGeom>
          <a:solidFill>
            <a:schemeClr val="accent2"/>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ERG</a:t>
            </a:r>
          </a:p>
        </p:txBody>
      </p:sp>
      <p:sp>
        <p:nvSpPr>
          <p:cNvPr id="54" name="Rectangle 53">
            <a:extLst>
              <a:ext uri="{FF2B5EF4-FFF2-40B4-BE49-F238E27FC236}">
                <a16:creationId xmlns:a16="http://schemas.microsoft.com/office/drawing/2014/main" id="{EDF93B18-4B79-D5AA-826B-C332445CC67C}"/>
              </a:ext>
            </a:extLst>
          </p:cNvPr>
          <p:cNvSpPr/>
          <p:nvPr/>
        </p:nvSpPr>
        <p:spPr bwMode="auto">
          <a:xfrm>
            <a:off x="9283102" y="3993292"/>
            <a:ext cx="740367" cy="276712"/>
          </a:xfrm>
          <a:prstGeom prst="rect">
            <a:avLst/>
          </a:prstGeom>
          <a:solidFill>
            <a:schemeClr val="accent6"/>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CREB3L1</a:t>
            </a:r>
          </a:p>
        </p:txBody>
      </p:sp>
      <p:sp>
        <p:nvSpPr>
          <p:cNvPr id="55" name="Rectangle 54">
            <a:extLst>
              <a:ext uri="{FF2B5EF4-FFF2-40B4-BE49-F238E27FC236}">
                <a16:creationId xmlns:a16="http://schemas.microsoft.com/office/drawing/2014/main" id="{83AD4010-20E9-690C-4300-ECDD888427CE}"/>
              </a:ext>
            </a:extLst>
          </p:cNvPr>
          <p:cNvSpPr/>
          <p:nvPr/>
        </p:nvSpPr>
        <p:spPr bwMode="auto">
          <a:xfrm>
            <a:off x="9283102" y="4270004"/>
            <a:ext cx="740367" cy="276712"/>
          </a:xfrm>
          <a:prstGeom prst="rect">
            <a:avLst/>
          </a:prstGeom>
          <a:solidFill>
            <a:schemeClr val="accent2"/>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CREB3L2</a:t>
            </a:r>
          </a:p>
        </p:txBody>
      </p:sp>
      <p:sp>
        <p:nvSpPr>
          <p:cNvPr id="30" name="Rectangle 29">
            <a:extLst>
              <a:ext uri="{FF2B5EF4-FFF2-40B4-BE49-F238E27FC236}">
                <a16:creationId xmlns:a16="http://schemas.microsoft.com/office/drawing/2014/main" id="{45BC2394-8DD3-CA45-2B15-20D4B3CFAE28}"/>
              </a:ext>
            </a:extLst>
          </p:cNvPr>
          <p:cNvSpPr/>
          <p:nvPr/>
        </p:nvSpPr>
        <p:spPr bwMode="auto">
          <a:xfrm>
            <a:off x="8318833" y="2119462"/>
            <a:ext cx="700759" cy="1142793"/>
          </a:xfrm>
          <a:prstGeom prst="rect">
            <a:avLst/>
          </a:prstGeom>
          <a:solidFill>
            <a:schemeClr val="accent1"/>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EWSR1</a:t>
            </a:r>
          </a:p>
        </p:txBody>
      </p:sp>
      <p:sp>
        <p:nvSpPr>
          <p:cNvPr id="44" name="Rectangle 43">
            <a:extLst>
              <a:ext uri="{FF2B5EF4-FFF2-40B4-BE49-F238E27FC236}">
                <a16:creationId xmlns:a16="http://schemas.microsoft.com/office/drawing/2014/main" id="{2ABAC952-7244-4529-2D8E-EB2054D2D075}"/>
              </a:ext>
            </a:extLst>
          </p:cNvPr>
          <p:cNvSpPr/>
          <p:nvPr/>
        </p:nvSpPr>
        <p:spPr bwMode="auto">
          <a:xfrm>
            <a:off x="8318832" y="3262256"/>
            <a:ext cx="700759" cy="653538"/>
          </a:xfrm>
          <a:prstGeom prst="rect">
            <a:avLst/>
          </a:prstGeom>
          <a:solidFill>
            <a:schemeClr val="accent2"/>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FUS</a:t>
            </a:r>
          </a:p>
        </p:txBody>
      </p:sp>
      <p:sp>
        <p:nvSpPr>
          <p:cNvPr id="45" name="Rectangle 44">
            <a:extLst>
              <a:ext uri="{FF2B5EF4-FFF2-40B4-BE49-F238E27FC236}">
                <a16:creationId xmlns:a16="http://schemas.microsoft.com/office/drawing/2014/main" id="{45F5AACA-C1DE-5536-66FB-FE348DCBC6EB}"/>
              </a:ext>
            </a:extLst>
          </p:cNvPr>
          <p:cNvSpPr/>
          <p:nvPr/>
        </p:nvSpPr>
        <p:spPr bwMode="auto">
          <a:xfrm>
            <a:off x="7354669" y="2144949"/>
            <a:ext cx="700759" cy="276712"/>
          </a:xfrm>
          <a:prstGeom prst="rect">
            <a:avLst/>
          </a:prstGeom>
          <a:solidFill>
            <a:schemeClr val="accent2">
              <a:lumMod val="40000"/>
              <a:lumOff val="60000"/>
            </a:schemeClr>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NR4A3</a:t>
            </a:r>
          </a:p>
        </p:txBody>
      </p:sp>
      <p:sp>
        <p:nvSpPr>
          <p:cNvPr id="47" name="Rectangle 46">
            <a:extLst>
              <a:ext uri="{FF2B5EF4-FFF2-40B4-BE49-F238E27FC236}">
                <a16:creationId xmlns:a16="http://schemas.microsoft.com/office/drawing/2014/main" id="{1F62CFEC-63A0-A887-834B-FDE3B74F09CB}"/>
              </a:ext>
            </a:extLst>
          </p:cNvPr>
          <p:cNvSpPr/>
          <p:nvPr/>
        </p:nvSpPr>
        <p:spPr bwMode="auto">
          <a:xfrm>
            <a:off x="7354667" y="3278923"/>
            <a:ext cx="700759" cy="276712"/>
          </a:xfrm>
          <a:prstGeom prst="rect">
            <a:avLst/>
          </a:prstGeom>
          <a:solidFill>
            <a:schemeClr val="accent4"/>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CREB1</a:t>
            </a:r>
          </a:p>
        </p:txBody>
      </p:sp>
      <p:sp>
        <p:nvSpPr>
          <p:cNvPr id="48" name="Rectangle 47">
            <a:extLst>
              <a:ext uri="{FF2B5EF4-FFF2-40B4-BE49-F238E27FC236}">
                <a16:creationId xmlns:a16="http://schemas.microsoft.com/office/drawing/2014/main" id="{13137BE0-51ED-931D-F444-125F8743CB21}"/>
              </a:ext>
            </a:extLst>
          </p:cNvPr>
          <p:cNvSpPr/>
          <p:nvPr/>
        </p:nvSpPr>
        <p:spPr bwMode="auto">
          <a:xfrm>
            <a:off x="7354667" y="3554794"/>
            <a:ext cx="700759" cy="276712"/>
          </a:xfrm>
          <a:prstGeom prst="rect">
            <a:avLst/>
          </a:prstGeom>
          <a:solidFill>
            <a:schemeClr val="accent2"/>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ATF1</a:t>
            </a:r>
          </a:p>
        </p:txBody>
      </p:sp>
      <p:sp>
        <p:nvSpPr>
          <p:cNvPr id="49" name="Rectangle 48">
            <a:extLst>
              <a:ext uri="{FF2B5EF4-FFF2-40B4-BE49-F238E27FC236}">
                <a16:creationId xmlns:a16="http://schemas.microsoft.com/office/drawing/2014/main" id="{EA494A73-0225-2C0D-3438-A54AED6CA373}"/>
              </a:ext>
            </a:extLst>
          </p:cNvPr>
          <p:cNvSpPr/>
          <p:nvPr/>
        </p:nvSpPr>
        <p:spPr bwMode="auto">
          <a:xfrm>
            <a:off x="7329902" y="4372537"/>
            <a:ext cx="700759" cy="276712"/>
          </a:xfrm>
          <a:prstGeom prst="rect">
            <a:avLst/>
          </a:prstGeom>
          <a:solidFill>
            <a:schemeClr val="accent3"/>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DDIT3</a:t>
            </a:r>
          </a:p>
        </p:txBody>
      </p:sp>
      <p:sp>
        <p:nvSpPr>
          <p:cNvPr id="108" name="TextBox 107">
            <a:extLst>
              <a:ext uri="{FF2B5EF4-FFF2-40B4-BE49-F238E27FC236}">
                <a16:creationId xmlns:a16="http://schemas.microsoft.com/office/drawing/2014/main" id="{7948A244-5405-9583-BD6F-E7EBDC2E4C78}"/>
              </a:ext>
            </a:extLst>
          </p:cNvPr>
          <p:cNvSpPr txBox="1"/>
          <p:nvPr/>
        </p:nvSpPr>
        <p:spPr bwMode="auto">
          <a:xfrm>
            <a:off x="5245728" y="2081238"/>
            <a:ext cx="1813156"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8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Extraskeletal myoxid chondrosarcoma</a:t>
            </a:r>
          </a:p>
        </p:txBody>
      </p:sp>
      <p:sp>
        <p:nvSpPr>
          <p:cNvPr id="109" name="TextBox 108">
            <a:extLst>
              <a:ext uri="{FF2B5EF4-FFF2-40B4-BE49-F238E27FC236}">
                <a16:creationId xmlns:a16="http://schemas.microsoft.com/office/drawing/2014/main" id="{B0E0A3B6-6FD3-4C14-36CA-4C9A87409DB3}"/>
              </a:ext>
            </a:extLst>
          </p:cNvPr>
          <p:cNvSpPr txBox="1"/>
          <p:nvPr/>
        </p:nvSpPr>
        <p:spPr bwMode="auto">
          <a:xfrm>
            <a:off x="5245728" y="2507689"/>
            <a:ext cx="1813156"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8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Myoepithelial tumor of soft tissue and bone</a:t>
            </a:r>
          </a:p>
        </p:txBody>
      </p:sp>
      <p:sp>
        <p:nvSpPr>
          <p:cNvPr id="110" name="TextBox 109">
            <a:extLst>
              <a:ext uri="{FF2B5EF4-FFF2-40B4-BE49-F238E27FC236}">
                <a16:creationId xmlns:a16="http://schemas.microsoft.com/office/drawing/2014/main" id="{76D90B24-9858-AAB3-AF4C-531CC5BC30BC}"/>
              </a:ext>
            </a:extLst>
          </p:cNvPr>
          <p:cNvSpPr txBox="1"/>
          <p:nvPr/>
        </p:nvSpPr>
        <p:spPr bwMode="auto">
          <a:xfrm>
            <a:off x="5245728" y="2935439"/>
            <a:ext cx="1813156"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8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Pulmonary myoxid sarcoma</a:t>
            </a:r>
          </a:p>
        </p:txBody>
      </p:sp>
      <p:sp>
        <p:nvSpPr>
          <p:cNvPr id="111" name="TextBox 110">
            <a:extLst>
              <a:ext uri="{FF2B5EF4-FFF2-40B4-BE49-F238E27FC236}">
                <a16:creationId xmlns:a16="http://schemas.microsoft.com/office/drawing/2014/main" id="{5BD37C44-36A8-45E7-86E8-6F69BF91A167}"/>
              </a:ext>
            </a:extLst>
          </p:cNvPr>
          <p:cNvSpPr txBox="1"/>
          <p:nvPr/>
        </p:nvSpPr>
        <p:spPr bwMode="auto">
          <a:xfrm>
            <a:off x="5221607" y="3271936"/>
            <a:ext cx="1813156" cy="24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8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Clear cell sarcoma</a:t>
            </a:r>
          </a:p>
        </p:txBody>
      </p:sp>
      <p:sp>
        <p:nvSpPr>
          <p:cNvPr id="112" name="TextBox 111">
            <a:extLst>
              <a:ext uri="{FF2B5EF4-FFF2-40B4-BE49-F238E27FC236}">
                <a16:creationId xmlns:a16="http://schemas.microsoft.com/office/drawing/2014/main" id="{D981CC1D-8C19-D4EF-59A3-4A4EEA9F78FE}"/>
              </a:ext>
            </a:extLst>
          </p:cNvPr>
          <p:cNvSpPr txBox="1"/>
          <p:nvPr/>
        </p:nvSpPr>
        <p:spPr bwMode="auto">
          <a:xfrm>
            <a:off x="5245728" y="3442780"/>
            <a:ext cx="1813156"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8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Malignant gastrointestinal neuroectodermal tumor</a:t>
            </a:r>
          </a:p>
        </p:txBody>
      </p:sp>
      <p:sp>
        <p:nvSpPr>
          <p:cNvPr id="113" name="TextBox 112">
            <a:extLst>
              <a:ext uri="{FF2B5EF4-FFF2-40B4-BE49-F238E27FC236}">
                <a16:creationId xmlns:a16="http://schemas.microsoft.com/office/drawing/2014/main" id="{A6A46740-ADF3-2E70-43DE-7E5332D13193}"/>
              </a:ext>
            </a:extLst>
          </p:cNvPr>
          <p:cNvSpPr txBox="1"/>
          <p:nvPr/>
        </p:nvSpPr>
        <p:spPr bwMode="auto">
          <a:xfrm>
            <a:off x="5245728" y="3810511"/>
            <a:ext cx="1813156"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8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Angiomatoid fibrous histiocytoma</a:t>
            </a:r>
          </a:p>
        </p:txBody>
      </p:sp>
      <p:sp>
        <p:nvSpPr>
          <p:cNvPr id="114" name="TextBox 113">
            <a:extLst>
              <a:ext uri="{FF2B5EF4-FFF2-40B4-BE49-F238E27FC236}">
                <a16:creationId xmlns:a16="http://schemas.microsoft.com/office/drawing/2014/main" id="{F8779846-F161-9AAD-2AD3-152F2BBBF8E6}"/>
              </a:ext>
            </a:extLst>
          </p:cNvPr>
          <p:cNvSpPr txBox="1"/>
          <p:nvPr/>
        </p:nvSpPr>
        <p:spPr bwMode="auto">
          <a:xfrm>
            <a:off x="5245728" y="4239296"/>
            <a:ext cx="1813156" cy="53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8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Hyalinizing clear cell carcinoma of the salivary gland</a:t>
            </a:r>
          </a:p>
        </p:txBody>
      </p:sp>
      <p:sp>
        <p:nvSpPr>
          <p:cNvPr id="115" name="TextBox 114">
            <a:extLst>
              <a:ext uri="{FF2B5EF4-FFF2-40B4-BE49-F238E27FC236}">
                <a16:creationId xmlns:a16="http://schemas.microsoft.com/office/drawing/2014/main" id="{541DADB9-697E-45BA-816D-C996369B9F0D}"/>
              </a:ext>
            </a:extLst>
          </p:cNvPr>
          <p:cNvSpPr txBox="1"/>
          <p:nvPr/>
        </p:nvSpPr>
        <p:spPr bwMode="auto">
          <a:xfrm>
            <a:off x="5245728" y="4797142"/>
            <a:ext cx="1813156" cy="24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8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Myxoid liposarcoma</a:t>
            </a:r>
          </a:p>
        </p:txBody>
      </p:sp>
      <p:sp>
        <p:nvSpPr>
          <p:cNvPr id="117" name="TextBox 116">
            <a:extLst>
              <a:ext uri="{FF2B5EF4-FFF2-40B4-BE49-F238E27FC236}">
                <a16:creationId xmlns:a16="http://schemas.microsoft.com/office/drawing/2014/main" id="{B41EDB97-E222-CC23-0BCD-E340BCD48A1F}"/>
              </a:ext>
            </a:extLst>
          </p:cNvPr>
          <p:cNvSpPr txBox="1"/>
          <p:nvPr/>
        </p:nvSpPr>
        <p:spPr bwMode="auto">
          <a:xfrm>
            <a:off x="10288421" y="2084181"/>
            <a:ext cx="1724369"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8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Desmoplastic small round cell tumor</a:t>
            </a:r>
          </a:p>
        </p:txBody>
      </p:sp>
      <p:sp>
        <p:nvSpPr>
          <p:cNvPr id="118" name="TextBox 117">
            <a:extLst>
              <a:ext uri="{FF2B5EF4-FFF2-40B4-BE49-F238E27FC236}">
                <a16:creationId xmlns:a16="http://schemas.microsoft.com/office/drawing/2014/main" id="{BF8BF8A0-9231-8912-0455-FE2BB33238D9}"/>
              </a:ext>
            </a:extLst>
          </p:cNvPr>
          <p:cNvSpPr txBox="1"/>
          <p:nvPr/>
        </p:nvSpPr>
        <p:spPr bwMode="auto">
          <a:xfrm>
            <a:off x="10288421" y="2655739"/>
            <a:ext cx="1572277" cy="68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8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Ewing sarcoma/</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Primitive neuroectodermal tumor</a:t>
            </a:r>
          </a:p>
        </p:txBody>
      </p:sp>
      <p:sp>
        <p:nvSpPr>
          <p:cNvPr id="119" name="TextBox 118">
            <a:extLst>
              <a:ext uri="{FF2B5EF4-FFF2-40B4-BE49-F238E27FC236}">
                <a16:creationId xmlns:a16="http://schemas.microsoft.com/office/drawing/2014/main" id="{68A80D1E-A613-B9B0-151D-CF599222E615}"/>
              </a:ext>
            </a:extLst>
          </p:cNvPr>
          <p:cNvSpPr txBox="1"/>
          <p:nvPr/>
        </p:nvSpPr>
        <p:spPr bwMode="auto">
          <a:xfrm>
            <a:off x="10288421" y="3546062"/>
            <a:ext cx="157227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8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Acute myeloid leukemia</a:t>
            </a:r>
          </a:p>
        </p:txBody>
      </p:sp>
      <p:sp>
        <p:nvSpPr>
          <p:cNvPr id="120" name="TextBox 119">
            <a:extLst>
              <a:ext uri="{FF2B5EF4-FFF2-40B4-BE49-F238E27FC236}">
                <a16:creationId xmlns:a16="http://schemas.microsoft.com/office/drawing/2014/main" id="{70BCE5DD-165D-215D-71F8-E7147500955A}"/>
              </a:ext>
            </a:extLst>
          </p:cNvPr>
          <p:cNvSpPr txBox="1"/>
          <p:nvPr/>
        </p:nvSpPr>
        <p:spPr bwMode="auto">
          <a:xfrm>
            <a:off x="10288421" y="3914286"/>
            <a:ext cx="157227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8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Low grade fibromyxoid sarcoma</a:t>
            </a:r>
          </a:p>
        </p:txBody>
      </p:sp>
      <p:sp>
        <p:nvSpPr>
          <p:cNvPr id="121" name="TextBox 120">
            <a:extLst>
              <a:ext uri="{FF2B5EF4-FFF2-40B4-BE49-F238E27FC236}">
                <a16:creationId xmlns:a16="http://schemas.microsoft.com/office/drawing/2014/main" id="{AADDB60C-02E0-6741-DC72-9C05D39A67BF}"/>
              </a:ext>
            </a:extLst>
          </p:cNvPr>
          <p:cNvSpPr txBox="1"/>
          <p:nvPr/>
        </p:nvSpPr>
        <p:spPr bwMode="auto">
          <a:xfrm>
            <a:off x="10288421" y="4372897"/>
            <a:ext cx="1572277" cy="53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8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Subset of sclerosing epithelioid fibrosarcoma</a:t>
            </a:r>
          </a:p>
        </p:txBody>
      </p:sp>
    </p:spTree>
    <p:extLst>
      <p:ext uri="{BB962C8B-B14F-4D97-AF65-F5344CB8AC3E}">
        <p14:creationId xmlns:p14="http://schemas.microsoft.com/office/powerpoint/2010/main" val="2741287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FBE4A8B-721E-0077-7422-C5A2C5AD3F49}"/>
              </a:ext>
            </a:extLst>
          </p:cNvPr>
          <p:cNvCxnSpPr/>
          <p:nvPr/>
        </p:nvCxnSpPr>
        <p:spPr bwMode="auto">
          <a:xfrm flipV="1">
            <a:off x="3071709" y="2119256"/>
            <a:ext cx="0" cy="781838"/>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31559F17-3196-C853-8AB5-77316B28658A}"/>
              </a:ext>
            </a:extLst>
          </p:cNvPr>
          <p:cNvCxnSpPr>
            <a:cxnSpLocks/>
          </p:cNvCxnSpPr>
          <p:nvPr/>
        </p:nvCxnSpPr>
        <p:spPr bwMode="auto">
          <a:xfrm flipH="1">
            <a:off x="1104405" y="3781697"/>
            <a:ext cx="763980"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5537D3E6-4684-1487-F8AD-24F228335C24}"/>
              </a:ext>
            </a:extLst>
          </p:cNvPr>
          <p:cNvCxnSpPr>
            <a:cxnSpLocks/>
            <a:endCxn id="20" idx="0"/>
          </p:cNvCxnSpPr>
          <p:nvPr/>
        </p:nvCxnSpPr>
        <p:spPr bwMode="auto">
          <a:xfrm flipH="1">
            <a:off x="1953693" y="4993991"/>
            <a:ext cx="697662" cy="529792"/>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80A9D3ED-F871-453D-E6B1-DE3E984C3306}"/>
              </a:ext>
            </a:extLst>
          </p:cNvPr>
          <p:cNvCxnSpPr>
            <a:cxnSpLocks/>
          </p:cNvCxnSpPr>
          <p:nvPr/>
        </p:nvCxnSpPr>
        <p:spPr bwMode="auto">
          <a:xfrm flipH="1" flipV="1">
            <a:off x="4943365" y="4426862"/>
            <a:ext cx="587308" cy="342140"/>
          </a:xfrm>
          <a:prstGeom prst="line">
            <a:avLst/>
          </a:prstGeom>
          <a:noFill/>
          <a:ln w="28575" cap="flat" cmpd="sng" algn="ctr">
            <a:solidFill>
              <a:schemeClr val="bg1"/>
            </a:solidFill>
            <a:prstDash val="solid"/>
            <a:round/>
            <a:headEnd type="none" w="med" len="med"/>
            <a:tailEnd type="none" w="med" len="med"/>
          </a:ln>
          <a:effectLst/>
        </p:spPr>
      </p:cxnSp>
      <p:sp>
        <p:nvSpPr>
          <p:cNvPr id="5" name="Title 1">
            <a:extLst>
              <a:ext uri="{FF2B5EF4-FFF2-40B4-BE49-F238E27FC236}">
                <a16:creationId xmlns:a16="http://schemas.microsoft.com/office/drawing/2014/main" id="{15661072-7AD9-6A88-3EB5-E078CF9BFFD6}"/>
              </a:ext>
            </a:extLst>
          </p:cNvPr>
          <p:cNvSpPr>
            <a:spLocks noGrp="1"/>
          </p:cNvSpPr>
          <p:nvPr>
            <p:ph type="title"/>
          </p:nvPr>
        </p:nvSpPr>
        <p:spPr/>
        <p:txBody>
          <a:bodyPr/>
          <a:lstStyle/>
          <a:p>
            <a:r>
              <a:rPr lang="en-US" dirty="0"/>
              <a:t>Analyzing PD-L1 Expression Levels With IHC</a:t>
            </a:r>
          </a:p>
        </p:txBody>
      </p:sp>
      <p:graphicFrame>
        <p:nvGraphicFramePr>
          <p:cNvPr id="115" name="Table 114">
            <a:extLst>
              <a:ext uri="{FF2B5EF4-FFF2-40B4-BE49-F238E27FC236}">
                <a16:creationId xmlns:a16="http://schemas.microsoft.com/office/drawing/2014/main" id="{F35E59C9-9729-B8DE-B327-C68D85B05658}"/>
              </a:ext>
            </a:extLst>
          </p:cNvPr>
          <p:cNvGraphicFramePr>
            <a:graphicFrameLocks noGrp="1"/>
          </p:cNvGraphicFramePr>
          <p:nvPr>
            <p:extLst>
              <p:ext uri="{D42A27DB-BD31-4B8C-83A1-F6EECF244321}">
                <p14:modId xmlns:p14="http://schemas.microsoft.com/office/powerpoint/2010/main" val="2128857536"/>
              </p:ext>
            </p:extLst>
          </p:nvPr>
        </p:nvGraphicFramePr>
        <p:xfrm>
          <a:off x="6757059" y="4863761"/>
          <a:ext cx="4295331" cy="1188720"/>
        </p:xfrm>
        <a:graphic>
          <a:graphicData uri="http://schemas.openxmlformats.org/drawingml/2006/table">
            <a:tbl>
              <a:tblPr firstRow="1" bandRow="1">
                <a:tableStyleId>{2D5ABB26-0587-4C30-8999-92F81FD0307C}</a:tableStyleId>
              </a:tblPr>
              <a:tblGrid>
                <a:gridCol w="2621322">
                  <a:extLst>
                    <a:ext uri="{9D8B030D-6E8A-4147-A177-3AD203B41FA5}">
                      <a16:colId xmlns:a16="http://schemas.microsoft.com/office/drawing/2014/main" val="761343928"/>
                    </a:ext>
                  </a:extLst>
                </a:gridCol>
                <a:gridCol w="1674009">
                  <a:extLst>
                    <a:ext uri="{9D8B030D-6E8A-4147-A177-3AD203B41FA5}">
                      <a16:colId xmlns:a16="http://schemas.microsoft.com/office/drawing/2014/main" val="96897971"/>
                    </a:ext>
                  </a:extLst>
                </a:gridCol>
              </a:tblGrid>
              <a:tr h="1135037">
                <a:tc>
                  <a:txBody>
                    <a:bodyPr/>
                    <a:lstStyle/>
                    <a:p>
                      <a:pPr marL="0" indent="0" algn="l"/>
                      <a:r>
                        <a:rPr lang="en-US" sz="1800" b="1" dirty="0">
                          <a:solidFill>
                            <a:schemeClr val="tx1"/>
                          </a:solidFill>
                        </a:rPr>
                        <a:t>PD-L1 expression level</a:t>
                      </a:r>
                    </a:p>
                    <a:p>
                      <a:pPr marL="0" indent="0" algn="l"/>
                      <a:r>
                        <a:rPr lang="en-US" sz="1800" b="0" dirty="0">
                          <a:solidFill>
                            <a:schemeClr val="tx1"/>
                          </a:solidFill>
                        </a:rPr>
                        <a:t>Negative for PD-L1</a:t>
                      </a:r>
                    </a:p>
                    <a:p>
                      <a:pPr marL="0" indent="0" algn="l"/>
                      <a:r>
                        <a:rPr lang="en-US" sz="1800" b="0" baseline="0" dirty="0">
                          <a:solidFill>
                            <a:schemeClr val="tx1"/>
                          </a:solidFill>
                        </a:rPr>
                        <a:t>Low positive for PD-L1</a:t>
                      </a:r>
                    </a:p>
                    <a:p>
                      <a:pPr marL="0" indent="0" algn="l"/>
                      <a:r>
                        <a:rPr lang="en-US" sz="1800" b="0" baseline="0" dirty="0">
                          <a:solidFill>
                            <a:schemeClr val="tx1"/>
                          </a:solidFill>
                        </a:rPr>
                        <a:t>High positive for PD-L1</a:t>
                      </a:r>
                      <a:endParaRPr lang="en-US" sz="1800" b="0" i="1" dirty="0">
                        <a:solidFill>
                          <a:schemeClr val="tx1"/>
                        </a:solidFill>
                      </a:endParaRPr>
                    </a:p>
                  </a:txBody>
                  <a:tcPr anchor="ctr">
                    <a:solidFill>
                      <a:srgbClr val="015873"/>
                    </a:solidFill>
                  </a:tcPr>
                </a:tc>
                <a:tc>
                  <a:txBody>
                    <a:bodyPr/>
                    <a:lstStyle/>
                    <a:p>
                      <a:pPr marL="0" indent="168275" algn="l"/>
                      <a:r>
                        <a:rPr lang="en-US" sz="1800" b="1" dirty="0">
                          <a:solidFill>
                            <a:schemeClr val="tx1"/>
                          </a:solidFill>
                        </a:rPr>
                        <a:t>TPS</a:t>
                      </a:r>
                    </a:p>
                    <a:p>
                      <a:pPr marL="0" indent="168275" algn="l"/>
                      <a:r>
                        <a:rPr lang="en-US" sz="1800" b="0" dirty="0">
                          <a:solidFill>
                            <a:schemeClr val="tx1"/>
                          </a:solidFill>
                        </a:rPr>
                        <a:t>&lt;1%</a:t>
                      </a:r>
                    </a:p>
                    <a:p>
                      <a:pPr marL="0" indent="168275" algn="l"/>
                      <a:r>
                        <a:rPr lang="en-US" sz="1800" b="0" dirty="0">
                          <a:solidFill>
                            <a:schemeClr val="tx1"/>
                          </a:solidFill>
                        </a:rPr>
                        <a:t>1%</a:t>
                      </a:r>
                      <a:r>
                        <a:rPr lang="en-US" sz="1800" b="0" baseline="0" dirty="0">
                          <a:solidFill>
                            <a:schemeClr val="tx1"/>
                          </a:solidFill>
                        </a:rPr>
                        <a:t> to 49%</a:t>
                      </a:r>
                    </a:p>
                    <a:p>
                      <a:pPr marL="0" indent="168275" algn="l"/>
                      <a:r>
                        <a:rPr lang="en-US" sz="1800" b="0" baseline="0" dirty="0">
                          <a:solidFill>
                            <a:schemeClr val="tx1"/>
                          </a:solidFill>
                        </a:rPr>
                        <a:t>&gt;50%</a:t>
                      </a:r>
                      <a:endParaRPr lang="en-US" sz="1800" b="0" i="1" dirty="0">
                        <a:solidFill>
                          <a:schemeClr val="tx1"/>
                        </a:solidFill>
                      </a:endParaRPr>
                    </a:p>
                  </a:txBody>
                  <a:tcPr anchor="ctr">
                    <a:solidFill>
                      <a:srgbClr val="015873"/>
                    </a:solidFill>
                  </a:tcPr>
                </a:tc>
                <a:extLst>
                  <a:ext uri="{0D108BD9-81ED-4DB2-BD59-A6C34878D82A}">
                    <a16:rowId xmlns:a16="http://schemas.microsoft.com/office/drawing/2014/main" val="4210510683"/>
                  </a:ext>
                </a:extLst>
              </a:tr>
            </a:tbl>
          </a:graphicData>
        </a:graphic>
      </p:graphicFrame>
      <p:pic>
        <p:nvPicPr>
          <p:cNvPr id="116" name="Picture 115">
            <a:extLst>
              <a:ext uri="{FF2B5EF4-FFF2-40B4-BE49-F238E27FC236}">
                <a16:creationId xmlns:a16="http://schemas.microsoft.com/office/drawing/2014/main" id="{43F086F2-0F76-7AF0-5DE5-9355767A7E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 t="-558" r="-272" b="558"/>
          <a:stretch/>
        </p:blipFill>
        <p:spPr>
          <a:xfrm>
            <a:off x="6757060" y="1603552"/>
            <a:ext cx="4295331" cy="3220326"/>
          </a:xfrm>
          <a:prstGeom prst="rect">
            <a:avLst/>
          </a:prstGeom>
          <a:ln>
            <a:noFill/>
          </a:ln>
        </p:spPr>
      </p:pic>
      <p:sp>
        <p:nvSpPr>
          <p:cNvPr id="117" name="Text Box 11">
            <a:extLst>
              <a:ext uri="{FF2B5EF4-FFF2-40B4-BE49-F238E27FC236}">
                <a16:creationId xmlns:a16="http://schemas.microsoft.com/office/drawing/2014/main" id="{7CD1F140-AD05-AAC4-F584-01238D632D5C}"/>
              </a:ext>
            </a:extLst>
          </p:cNvPr>
          <p:cNvSpPr txBox="1">
            <a:spLocks noChangeArrowheads="1"/>
          </p:cNvSpPr>
          <p:nvPr/>
        </p:nvSpPr>
        <p:spPr bwMode="auto">
          <a:xfrm>
            <a:off x="402341" y="6384360"/>
            <a:ext cx="78345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Courtesy of Dr. Alexander MacKinnon.</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2B504CC8-0664-5B9B-D921-223867ADFE26}"/>
              </a:ext>
            </a:extLst>
          </p:cNvPr>
          <p:cNvSpPr txBox="1"/>
          <p:nvPr/>
        </p:nvSpPr>
        <p:spPr bwMode="auto">
          <a:xfrm>
            <a:off x="2446318" y="1710214"/>
            <a:ext cx="1270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PD-L1</a:t>
            </a:r>
          </a:p>
        </p:txBody>
      </p:sp>
      <p:sp>
        <p:nvSpPr>
          <p:cNvPr id="16" name="TextBox 15">
            <a:extLst>
              <a:ext uri="{FF2B5EF4-FFF2-40B4-BE49-F238E27FC236}">
                <a16:creationId xmlns:a16="http://schemas.microsoft.com/office/drawing/2014/main" id="{9D7EBDB5-7F28-21F6-A1C9-734149585A6C}"/>
              </a:ext>
            </a:extLst>
          </p:cNvPr>
          <p:cNvSpPr txBox="1"/>
          <p:nvPr/>
        </p:nvSpPr>
        <p:spPr bwMode="auto">
          <a:xfrm rot="18563003">
            <a:off x="5464384" y="4661324"/>
            <a:ext cx="595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DB338"/>
                </a:solidFill>
                <a:effectLst/>
                <a:uLnTx/>
                <a:uFillTx/>
                <a:latin typeface="Calibri" panose="020F0502020204030204" pitchFamily="34" charset="0"/>
                <a:ea typeface="+mn-ea"/>
                <a:cs typeface="+mn-cs"/>
              </a:rPr>
              <a:t>Y</a:t>
            </a:r>
          </a:p>
        </p:txBody>
      </p:sp>
      <p:sp>
        <p:nvSpPr>
          <p:cNvPr id="20" name="TextBox 19">
            <a:extLst>
              <a:ext uri="{FF2B5EF4-FFF2-40B4-BE49-F238E27FC236}">
                <a16:creationId xmlns:a16="http://schemas.microsoft.com/office/drawing/2014/main" id="{70A2D585-653E-22F5-20B8-BD80690213E5}"/>
              </a:ext>
            </a:extLst>
          </p:cNvPr>
          <p:cNvSpPr txBox="1"/>
          <p:nvPr/>
        </p:nvSpPr>
        <p:spPr bwMode="auto">
          <a:xfrm rot="7550114">
            <a:off x="1443733" y="5109011"/>
            <a:ext cx="595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DB338"/>
                </a:solidFill>
                <a:effectLst/>
                <a:uLnTx/>
                <a:uFillTx/>
                <a:latin typeface="Calibri" panose="020F0502020204030204" pitchFamily="34" charset="0"/>
                <a:ea typeface="+mn-ea"/>
                <a:cs typeface="+mn-cs"/>
              </a:rPr>
              <a:t>Y</a:t>
            </a:r>
          </a:p>
        </p:txBody>
      </p:sp>
      <p:sp>
        <p:nvSpPr>
          <p:cNvPr id="21" name="TextBox 20">
            <a:extLst>
              <a:ext uri="{FF2B5EF4-FFF2-40B4-BE49-F238E27FC236}">
                <a16:creationId xmlns:a16="http://schemas.microsoft.com/office/drawing/2014/main" id="{18B3C953-DEF7-258A-269D-B587EC1E204F}"/>
              </a:ext>
            </a:extLst>
          </p:cNvPr>
          <p:cNvSpPr txBox="1"/>
          <p:nvPr/>
        </p:nvSpPr>
        <p:spPr bwMode="auto">
          <a:xfrm rot="8121162">
            <a:off x="673414" y="3270480"/>
            <a:ext cx="595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DB338"/>
                </a:solidFill>
                <a:effectLst/>
                <a:uLnTx/>
                <a:uFillTx/>
                <a:latin typeface="Calibri" panose="020F0502020204030204" pitchFamily="34" charset="0"/>
                <a:ea typeface="+mn-ea"/>
                <a:cs typeface="+mn-cs"/>
              </a:rPr>
              <a:t>Y</a:t>
            </a:r>
          </a:p>
        </p:txBody>
      </p:sp>
      <p:grpSp>
        <p:nvGrpSpPr>
          <p:cNvPr id="31" name="Group 30">
            <a:extLst>
              <a:ext uri="{FF2B5EF4-FFF2-40B4-BE49-F238E27FC236}">
                <a16:creationId xmlns:a16="http://schemas.microsoft.com/office/drawing/2014/main" id="{0C925C59-94C5-2E96-1553-3DE33C6D4BB0}"/>
              </a:ext>
            </a:extLst>
          </p:cNvPr>
          <p:cNvGrpSpPr/>
          <p:nvPr/>
        </p:nvGrpSpPr>
        <p:grpSpPr>
          <a:xfrm>
            <a:off x="3001687" y="2091994"/>
            <a:ext cx="140043" cy="681659"/>
            <a:chOff x="2997208" y="2161985"/>
            <a:chExt cx="140043" cy="681659"/>
          </a:xfrm>
          <a:solidFill>
            <a:schemeClr val="accent1"/>
          </a:solidFill>
        </p:grpSpPr>
        <p:sp>
          <p:nvSpPr>
            <p:cNvPr id="29" name="Oval 28">
              <a:extLst>
                <a:ext uri="{FF2B5EF4-FFF2-40B4-BE49-F238E27FC236}">
                  <a16:creationId xmlns:a16="http://schemas.microsoft.com/office/drawing/2014/main" id="{39387A88-8D76-2CC0-6E35-16AB03D88123}"/>
                </a:ext>
              </a:extLst>
            </p:cNvPr>
            <p:cNvSpPr/>
            <p:nvPr/>
          </p:nvSpPr>
          <p:spPr bwMode="auto">
            <a:xfrm>
              <a:off x="2997208" y="2161985"/>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4" name="Oval 33">
              <a:extLst>
                <a:ext uri="{FF2B5EF4-FFF2-40B4-BE49-F238E27FC236}">
                  <a16:creationId xmlns:a16="http://schemas.microsoft.com/office/drawing/2014/main" id="{77AB85C8-64C2-316C-0CDD-C1891698BF0A}"/>
                </a:ext>
              </a:extLst>
            </p:cNvPr>
            <p:cNvSpPr/>
            <p:nvPr/>
          </p:nvSpPr>
          <p:spPr bwMode="auto">
            <a:xfrm>
              <a:off x="2997208" y="2342524"/>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5" name="Oval 34">
              <a:extLst>
                <a:ext uri="{FF2B5EF4-FFF2-40B4-BE49-F238E27FC236}">
                  <a16:creationId xmlns:a16="http://schemas.microsoft.com/office/drawing/2014/main" id="{BB76BBEB-3074-8CCC-6731-D5B01FD9F4A3}"/>
                </a:ext>
              </a:extLst>
            </p:cNvPr>
            <p:cNvSpPr/>
            <p:nvPr/>
          </p:nvSpPr>
          <p:spPr bwMode="auto">
            <a:xfrm>
              <a:off x="2997208" y="2523063"/>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6" name="Oval 35">
              <a:extLst>
                <a:ext uri="{FF2B5EF4-FFF2-40B4-BE49-F238E27FC236}">
                  <a16:creationId xmlns:a16="http://schemas.microsoft.com/office/drawing/2014/main" id="{C132A2FC-C39E-B0AE-B18D-22372F0AC4A8}"/>
                </a:ext>
              </a:extLst>
            </p:cNvPr>
            <p:cNvSpPr/>
            <p:nvPr/>
          </p:nvSpPr>
          <p:spPr bwMode="auto">
            <a:xfrm>
              <a:off x="2997208" y="2703601"/>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grpSp>
        <p:nvGrpSpPr>
          <p:cNvPr id="38" name="Group 37">
            <a:extLst>
              <a:ext uri="{FF2B5EF4-FFF2-40B4-BE49-F238E27FC236}">
                <a16:creationId xmlns:a16="http://schemas.microsoft.com/office/drawing/2014/main" id="{D048337B-3121-028D-5928-50DE4E83FEC6}"/>
              </a:ext>
            </a:extLst>
          </p:cNvPr>
          <p:cNvGrpSpPr/>
          <p:nvPr/>
        </p:nvGrpSpPr>
        <p:grpSpPr>
          <a:xfrm rot="16200000">
            <a:off x="1334167" y="3440867"/>
            <a:ext cx="140043" cy="681659"/>
            <a:chOff x="2997208" y="2161985"/>
            <a:chExt cx="140043" cy="681659"/>
          </a:xfrm>
          <a:solidFill>
            <a:schemeClr val="accent1"/>
          </a:solidFill>
        </p:grpSpPr>
        <p:sp>
          <p:nvSpPr>
            <p:cNvPr id="39" name="Oval 38">
              <a:extLst>
                <a:ext uri="{FF2B5EF4-FFF2-40B4-BE49-F238E27FC236}">
                  <a16:creationId xmlns:a16="http://schemas.microsoft.com/office/drawing/2014/main" id="{61D2D3EE-60DB-1800-77C1-93A67CA9E9B1}"/>
                </a:ext>
              </a:extLst>
            </p:cNvPr>
            <p:cNvSpPr/>
            <p:nvPr/>
          </p:nvSpPr>
          <p:spPr bwMode="auto">
            <a:xfrm>
              <a:off x="2997208" y="2161985"/>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0" name="Oval 39">
              <a:extLst>
                <a:ext uri="{FF2B5EF4-FFF2-40B4-BE49-F238E27FC236}">
                  <a16:creationId xmlns:a16="http://schemas.microsoft.com/office/drawing/2014/main" id="{C9490C3C-0122-8FDB-6DE1-7F810DD58569}"/>
                </a:ext>
              </a:extLst>
            </p:cNvPr>
            <p:cNvSpPr/>
            <p:nvPr/>
          </p:nvSpPr>
          <p:spPr bwMode="auto">
            <a:xfrm>
              <a:off x="2997208" y="2342524"/>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1" name="Oval 40">
              <a:extLst>
                <a:ext uri="{FF2B5EF4-FFF2-40B4-BE49-F238E27FC236}">
                  <a16:creationId xmlns:a16="http://schemas.microsoft.com/office/drawing/2014/main" id="{3AE1E07E-46A7-AAB3-27BC-2397C4F817E5}"/>
                </a:ext>
              </a:extLst>
            </p:cNvPr>
            <p:cNvSpPr/>
            <p:nvPr/>
          </p:nvSpPr>
          <p:spPr bwMode="auto">
            <a:xfrm>
              <a:off x="2997208" y="2523063"/>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2" name="Oval 41">
              <a:extLst>
                <a:ext uri="{FF2B5EF4-FFF2-40B4-BE49-F238E27FC236}">
                  <a16:creationId xmlns:a16="http://schemas.microsoft.com/office/drawing/2014/main" id="{83D8269F-C620-ED6E-7BB9-BC80CF8125D0}"/>
                </a:ext>
              </a:extLst>
            </p:cNvPr>
            <p:cNvSpPr/>
            <p:nvPr/>
          </p:nvSpPr>
          <p:spPr bwMode="auto">
            <a:xfrm>
              <a:off x="2997208" y="2703601"/>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grpSp>
        <p:nvGrpSpPr>
          <p:cNvPr id="43" name="Group 42">
            <a:extLst>
              <a:ext uri="{FF2B5EF4-FFF2-40B4-BE49-F238E27FC236}">
                <a16:creationId xmlns:a16="http://schemas.microsoft.com/office/drawing/2014/main" id="{6A0C5074-C253-4750-00E3-042DA78A2B27}"/>
              </a:ext>
            </a:extLst>
          </p:cNvPr>
          <p:cNvGrpSpPr/>
          <p:nvPr/>
        </p:nvGrpSpPr>
        <p:grpSpPr>
          <a:xfrm rot="14147450">
            <a:off x="2102417" y="5015005"/>
            <a:ext cx="140043" cy="681659"/>
            <a:chOff x="2997208" y="2161985"/>
            <a:chExt cx="140043" cy="681659"/>
          </a:xfrm>
          <a:solidFill>
            <a:schemeClr val="accent1"/>
          </a:solidFill>
        </p:grpSpPr>
        <p:sp>
          <p:nvSpPr>
            <p:cNvPr id="44" name="Oval 43">
              <a:extLst>
                <a:ext uri="{FF2B5EF4-FFF2-40B4-BE49-F238E27FC236}">
                  <a16:creationId xmlns:a16="http://schemas.microsoft.com/office/drawing/2014/main" id="{339BF0CA-D201-00EB-B502-F76971A3B288}"/>
                </a:ext>
              </a:extLst>
            </p:cNvPr>
            <p:cNvSpPr/>
            <p:nvPr/>
          </p:nvSpPr>
          <p:spPr bwMode="auto">
            <a:xfrm>
              <a:off x="2997208" y="2161985"/>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5" name="Oval 44">
              <a:extLst>
                <a:ext uri="{FF2B5EF4-FFF2-40B4-BE49-F238E27FC236}">
                  <a16:creationId xmlns:a16="http://schemas.microsoft.com/office/drawing/2014/main" id="{7772BF7F-894D-C18F-81AF-A7721AE44A8E}"/>
                </a:ext>
              </a:extLst>
            </p:cNvPr>
            <p:cNvSpPr/>
            <p:nvPr/>
          </p:nvSpPr>
          <p:spPr bwMode="auto">
            <a:xfrm>
              <a:off x="2997208" y="2342524"/>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6" name="Oval 45">
              <a:extLst>
                <a:ext uri="{FF2B5EF4-FFF2-40B4-BE49-F238E27FC236}">
                  <a16:creationId xmlns:a16="http://schemas.microsoft.com/office/drawing/2014/main" id="{C697C95B-23C7-AA45-6C4E-963CF41FEB91}"/>
                </a:ext>
              </a:extLst>
            </p:cNvPr>
            <p:cNvSpPr/>
            <p:nvPr/>
          </p:nvSpPr>
          <p:spPr bwMode="auto">
            <a:xfrm>
              <a:off x="2997208" y="2523063"/>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7" name="Oval 46">
              <a:extLst>
                <a:ext uri="{FF2B5EF4-FFF2-40B4-BE49-F238E27FC236}">
                  <a16:creationId xmlns:a16="http://schemas.microsoft.com/office/drawing/2014/main" id="{91904D93-54FB-C445-B7A2-497B4CE14A0C}"/>
                </a:ext>
              </a:extLst>
            </p:cNvPr>
            <p:cNvSpPr/>
            <p:nvPr/>
          </p:nvSpPr>
          <p:spPr bwMode="auto">
            <a:xfrm>
              <a:off x="2997208" y="2703601"/>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grpSp>
        <p:nvGrpSpPr>
          <p:cNvPr id="48" name="Group 47">
            <a:extLst>
              <a:ext uri="{FF2B5EF4-FFF2-40B4-BE49-F238E27FC236}">
                <a16:creationId xmlns:a16="http://schemas.microsoft.com/office/drawing/2014/main" id="{4492E1CF-89C9-A35A-B240-33E18A6B735A}"/>
              </a:ext>
            </a:extLst>
          </p:cNvPr>
          <p:cNvGrpSpPr/>
          <p:nvPr/>
        </p:nvGrpSpPr>
        <p:grpSpPr>
          <a:xfrm rot="7087188">
            <a:off x="5237281" y="4300536"/>
            <a:ext cx="140043" cy="681659"/>
            <a:chOff x="2997208" y="2161985"/>
            <a:chExt cx="140043" cy="681659"/>
          </a:xfrm>
          <a:solidFill>
            <a:schemeClr val="accent1"/>
          </a:solidFill>
        </p:grpSpPr>
        <p:sp>
          <p:nvSpPr>
            <p:cNvPr id="49" name="Oval 48">
              <a:extLst>
                <a:ext uri="{FF2B5EF4-FFF2-40B4-BE49-F238E27FC236}">
                  <a16:creationId xmlns:a16="http://schemas.microsoft.com/office/drawing/2014/main" id="{AF1D98FC-3510-9078-A9CF-36C47FA5B69B}"/>
                </a:ext>
              </a:extLst>
            </p:cNvPr>
            <p:cNvSpPr/>
            <p:nvPr/>
          </p:nvSpPr>
          <p:spPr bwMode="auto">
            <a:xfrm>
              <a:off x="2997208" y="2161985"/>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0" name="Oval 49">
              <a:extLst>
                <a:ext uri="{FF2B5EF4-FFF2-40B4-BE49-F238E27FC236}">
                  <a16:creationId xmlns:a16="http://schemas.microsoft.com/office/drawing/2014/main" id="{AA4FB43A-0BAF-CA42-F7AE-6D25AC0EF950}"/>
                </a:ext>
              </a:extLst>
            </p:cNvPr>
            <p:cNvSpPr/>
            <p:nvPr/>
          </p:nvSpPr>
          <p:spPr bwMode="auto">
            <a:xfrm>
              <a:off x="2997208" y="2342524"/>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1" name="Oval 50">
              <a:extLst>
                <a:ext uri="{FF2B5EF4-FFF2-40B4-BE49-F238E27FC236}">
                  <a16:creationId xmlns:a16="http://schemas.microsoft.com/office/drawing/2014/main" id="{87DF1F9A-0CFC-3C87-B87F-CE232FB99B45}"/>
                </a:ext>
              </a:extLst>
            </p:cNvPr>
            <p:cNvSpPr/>
            <p:nvPr/>
          </p:nvSpPr>
          <p:spPr bwMode="auto">
            <a:xfrm>
              <a:off x="2997208" y="2523063"/>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2" name="Oval 51">
              <a:extLst>
                <a:ext uri="{FF2B5EF4-FFF2-40B4-BE49-F238E27FC236}">
                  <a16:creationId xmlns:a16="http://schemas.microsoft.com/office/drawing/2014/main" id="{8CAFDBB9-78C6-9907-B889-B08247643293}"/>
                </a:ext>
              </a:extLst>
            </p:cNvPr>
            <p:cNvSpPr/>
            <p:nvPr/>
          </p:nvSpPr>
          <p:spPr bwMode="auto">
            <a:xfrm>
              <a:off x="2997208" y="2703601"/>
              <a:ext cx="140043" cy="140043"/>
            </a:xfrm>
            <a:prstGeom prst="ellipse">
              <a:avLst/>
            </a:prstGeom>
            <a:grp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sp>
        <p:nvSpPr>
          <p:cNvPr id="13" name="Freeform 12">
            <a:extLst>
              <a:ext uri="{FF2B5EF4-FFF2-40B4-BE49-F238E27FC236}">
                <a16:creationId xmlns:a16="http://schemas.microsoft.com/office/drawing/2014/main" id="{528AEFF6-6DB5-C1C3-2E51-13EC6599E4DE}"/>
              </a:ext>
            </a:extLst>
          </p:cNvPr>
          <p:cNvSpPr/>
          <p:nvPr/>
        </p:nvSpPr>
        <p:spPr bwMode="auto">
          <a:xfrm>
            <a:off x="1840675" y="2541319"/>
            <a:ext cx="3123211" cy="3099460"/>
          </a:xfrm>
          <a:custGeom>
            <a:avLst/>
            <a:gdLst>
              <a:gd name="connsiteX0" fmla="*/ 0 w 3123211"/>
              <a:gd name="connsiteY0" fmla="*/ 2101933 h 3099460"/>
              <a:gd name="connsiteX1" fmla="*/ 534390 w 3123211"/>
              <a:gd name="connsiteY1" fmla="*/ 1698172 h 3099460"/>
              <a:gd name="connsiteX2" fmla="*/ 0 w 3123211"/>
              <a:gd name="connsiteY2" fmla="*/ 1235034 h 3099460"/>
              <a:gd name="connsiteX3" fmla="*/ 653143 w 3123211"/>
              <a:gd name="connsiteY3" fmla="*/ 1080655 h 3099460"/>
              <a:gd name="connsiteX4" fmla="*/ 47502 w 3123211"/>
              <a:gd name="connsiteY4" fmla="*/ 296884 h 3099460"/>
              <a:gd name="connsiteX5" fmla="*/ 1056904 w 3123211"/>
              <a:gd name="connsiteY5" fmla="*/ 890650 h 3099460"/>
              <a:gd name="connsiteX6" fmla="*/ 1223159 w 3123211"/>
              <a:gd name="connsiteY6" fmla="*/ 332510 h 3099460"/>
              <a:gd name="connsiteX7" fmla="*/ 1567543 w 3123211"/>
              <a:gd name="connsiteY7" fmla="*/ 819398 h 3099460"/>
              <a:gd name="connsiteX8" fmla="*/ 2125683 w 3123211"/>
              <a:gd name="connsiteY8" fmla="*/ 0 h 3099460"/>
              <a:gd name="connsiteX9" fmla="*/ 2054431 w 3123211"/>
              <a:gd name="connsiteY9" fmla="*/ 760021 h 3099460"/>
              <a:gd name="connsiteX10" fmla="*/ 2683824 w 3123211"/>
              <a:gd name="connsiteY10" fmla="*/ 641268 h 3099460"/>
              <a:gd name="connsiteX11" fmla="*/ 2446317 w 3123211"/>
              <a:gd name="connsiteY11" fmla="*/ 1033154 h 3099460"/>
              <a:gd name="connsiteX12" fmla="*/ 3087585 w 3123211"/>
              <a:gd name="connsiteY12" fmla="*/ 1151907 h 3099460"/>
              <a:gd name="connsiteX13" fmla="*/ 2588821 w 3123211"/>
              <a:gd name="connsiteY13" fmla="*/ 1484416 h 3099460"/>
              <a:gd name="connsiteX14" fmla="*/ 3123211 w 3123211"/>
              <a:gd name="connsiteY14" fmla="*/ 1900052 h 3099460"/>
              <a:gd name="connsiteX15" fmla="*/ 2470068 w 3123211"/>
              <a:gd name="connsiteY15" fmla="*/ 1864426 h 3099460"/>
              <a:gd name="connsiteX16" fmla="*/ 2648198 w 3123211"/>
              <a:gd name="connsiteY16" fmla="*/ 2624447 h 3099460"/>
              <a:gd name="connsiteX17" fmla="*/ 2042556 w 3123211"/>
              <a:gd name="connsiteY17" fmla="*/ 2090058 h 3099460"/>
              <a:gd name="connsiteX18" fmla="*/ 1935678 w 3123211"/>
              <a:gd name="connsiteY18" fmla="*/ 2850078 h 3099460"/>
              <a:gd name="connsiteX19" fmla="*/ 1567543 w 3123211"/>
              <a:gd name="connsiteY19" fmla="*/ 2161310 h 3099460"/>
              <a:gd name="connsiteX20" fmla="*/ 1246909 w 3123211"/>
              <a:gd name="connsiteY20" fmla="*/ 3099460 h 3099460"/>
              <a:gd name="connsiteX21" fmla="*/ 1128156 w 3123211"/>
              <a:gd name="connsiteY21" fmla="*/ 2268187 h 3099460"/>
              <a:gd name="connsiteX22" fmla="*/ 700644 w 3123211"/>
              <a:gd name="connsiteY22" fmla="*/ 2529445 h 3099460"/>
              <a:gd name="connsiteX23" fmla="*/ 843148 w 3123211"/>
              <a:gd name="connsiteY23" fmla="*/ 1995055 h 3099460"/>
              <a:gd name="connsiteX24" fmla="*/ 0 w 3123211"/>
              <a:gd name="connsiteY24" fmla="*/ 2101933 h 309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23211" h="3099460">
                <a:moveTo>
                  <a:pt x="0" y="2101933"/>
                </a:moveTo>
                <a:lnTo>
                  <a:pt x="534390" y="1698172"/>
                </a:lnTo>
                <a:lnTo>
                  <a:pt x="0" y="1235034"/>
                </a:lnTo>
                <a:lnTo>
                  <a:pt x="653143" y="1080655"/>
                </a:lnTo>
                <a:lnTo>
                  <a:pt x="47502" y="296884"/>
                </a:lnTo>
                <a:lnTo>
                  <a:pt x="1056904" y="890650"/>
                </a:lnTo>
                <a:lnTo>
                  <a:pt x="1223159" y="332510"/>
                </a:lnTo>
                <a:lnTo>
                  <a:pt x="1567543" y="819398"/>
                </a:lnTo>
                <a:lnTo>
                  <a:pt x="2125683" y="0"/>
                </a:lnTo>
                <a:lnTo>
                  <a:pt x="2054431" y="760021"/>
                </a:lnTo>
                <a:lnTo>
                  <a:pt x="2683824" y="641268"/>
                </a:lnTo>
                <a:lnTo>
                  <a:pt x="2446317" y="1033154"/>
                </a:lnTo>
                <a:lnTo>
                  <a:pt x="3087585" y="1151907"/>
                </a:lnTo>
                <a:lnTo>
                  <a:pt x="2588821" y="1484416"/>
                </a:lnTo>
                <a:lnTo>
                  <a:pt x="3123211" y="1900052"/>
                </a:lnTo>
                <a:lnTo>
                  <a:pt x="2470068" y="1864426"/>
                </a:lnTo>
                <a:lnTo>
                  <a:pt x="2648198" y="2624447"/>
                </a:lnTo>
                <a:lnTo>
                  <a:pt x="2042556" y="2090058"/>
                </a:lnTo>
                <a:lnTo>
                  <a:pt x="1935678" y="2850078"/>
                </a:lnTo>
                <a:lnTo>
                  <a:pt x="1567543" y="2161310"/>
                </a:lnTo>
                <a:lnTo>
                  <a:pt x="1246909" y="3099460"/>
                </a:lnTo>
                <a:lnTo>
                  <a:pt x="1128156" y="2268187"/>
                </a:lnTo>
                <a:lnTo>
                  <a:pt x="700644" y="2529445"/>
                </a:lnTo>
                <a:lnTo>
                  <a:pt x="843148" y="1995055"/>
                </a:lnTo>
                <a:lnTo>
                  <a:pt x="0" y="2101933"/>
                </a:lnTo>
                <a:close/>
              </a:path>
            </a:pathLst>
          </a:custGeom>
          <a:solidFill>
            <a:schemeClr val="accent3"/>
          </a:solidFill>
          <a:ln w="1905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 name="TextBox 21">
            <a:extLst>
              <a:ext uri="{FF2B5EF4-FFF2-40B4-BE49-F238E27FC236}">
                <a16:creationId xmlns:a16="http://schemas.microsoft.com/office/drawing/2014/main" id="{8D5F3706-8C61-BDA9-0F75-AE0FF788083C}"/>
              </a:ext>
            </a:extLst>
          </p:cNvPr>
          <p:cNvSpPr txBox="1"/>
          <p:nvPr/>
        </p:nvSpPr>
        <p:spPr bwMode="auto">
          <a:xfrm>
            <a:off x="2719122" y="3817322"/>
            <a:ext cx="1270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Tumor</a:t>
            </a:r>
          </a:p>
        </p:txBody>
      </p:sp>
    </p:spTree>
    <p:extLst>
      <p:ext uri="{BB962C8B-B14F-4D97-AF65-F5344CB8AC3E}">
        <p14:creationId xmlns:p14="http://schemas.microsoft.com/office/powerpoint/2010/main" val="2558286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1A3369A-BB05-4B8A-B649-09705E6F73CF}"/>
              </a:ext>
            </a:extLst>
          </p:cNvPr>
          <p:cNvSpPr>
            <a:spLocks noGrp="1"/>
          </p:cNvSpPr>
          <p:nvPr>
            <p:ph sz="half" idx="2"/>
          </p:nvPr>
        </p:nvSpPr>
        <p:spPr>
          <a:xfrm>
            <a:off x="6252634" y="1510730"/>
            <a:ext cx="5653818" cy="4665746"/>
          </a:xfrm>
        </p:spPr>
        <p:txBody>
          <a:bodyPr/>
          <a:lstStyle/>
          <a:p>
            <a:pPr>
              <a:spcBef>
                <a:spcPts val="700"/>
              </a:spcBef>
            </a:pPr>
            <a:r>
              <a:rPr lang="en-US" sz="2000" b="1" dirty="0"/>
              <a:t>When do we use liquid biopsy?</a:t>
            </a:r>
          </a:p>
          <a:p>
            <a:pPr lvl="1">
              <a:spcBef>
                <a:spcPts val="700"/>
              </a:spcBef>
            </a:pPr>
            <a:r>
              <a:rPr lang="en-US" sz="1800" b="1" dirty="0">
                <a:solidFill>
                  <a:schemeClr val="accent3"/>
                </a:solidFill>
              </a:rPr>
              <a:t>Plasma-first approach</a:t>
            </a:r>
            <a:r>
              <a:rPr lang="en-US" sz="1800" dirty="0"/>
              <a:t>: for inadequate or no tissue biopsy—if negative, rebiopsy for tumor tissue</a:t>
            </a:r>
          </a:p>
          <a:p>
            <a:pPr lvl="1">
              <a:spcBef>
                <a:spcPts val="700"/>
              </a:spcBef>
            </a:pPr>
            <a:r>
              <a:rPr lang="en-US" sz="1800" b="1" dirty="0">
                <a:solidFill>
                  <a:schemeClr val="accent3"/>
                </a:solidFill>
              </a:rPr>
              <a:t>Sequential approach</a:t>
            </a:r>
            <a:r>
              <a:rPr lang="en-US" sz="1800" dirty="0"/>
              <a:t>: tumor tissue adequate for genotyping—follow with cfDNA testing only when results from tissue incomplete</a:t>
            </a:r>
          </a:p>
          <a:p>
            <a:pPr lvl="1">
              <a:spcBef>
                <a:spcPts val="700"/>
              </a:spcBef>
            </a:pPr>
            <a:r>
              <a:rPr lang="en-US" sz="1800" b="1" dirty="0">
                <a:solidFill>
                  <a:schemeClr val="accent3"/>
                </a:solidFill>
              </a:rPr>
              <a:t>Complementary approach</a:t>
            </a:r>
            <a:r>
              <a:rPr lang="en-US" sz="1800" dirty="0"/>
              <a:t>: increases rate of biomarker detection</a:t>
            </a:r>
          </a:p>
          <a:p>
            <a:pPr lvl="1">
              <a:spcBef>
                <a:spcPts val="700"/>
              </a:spcBef>
            </a:pPr>
            <a:r>
              <a:rPr lang="en-US" sz="1800" dirty="0"/>
              <a:t>Resistance to TKIs</a:t>
            </a:r>
          </a:p>
          <a:p>
            <a:pPr>
              <a:spcBef>
                <a:spcPts val="700"/>
              </a:spcBef>
            </a:pPr>
            <a:r>
              <a:rPr lang="en-US" sz="2000" b="1" dirty="0"/>
              <a:t>Advantages: </a:t>
            </a:r>
            <a:r>
              <a:rPr lang="en-US" sz="2000" dirty="0"/>
              <a:t>minimally invasive, may overcome </a:t>
            </a:r>
            <a:br>
              <a:rPr lang="en-US" sz="2000" dirty="0"/>
            </a:br>
            <a:r>
              <a:rPr lang="en-US" sz="2000" dirty="0"/>
              <a:t>tumor heterogeneity</a:t>
            </a:r>
          </a:p>
          <a:p>
            <a:pPr>
              <a:spcBef>
                <a:spcPts val="700"/>
              </a:spcBef>
            </a:pPr>
            <a:r>
              <a:rPr lang="en-US" sz="2000" b="1" dirty="0"/>
              <a:t>Limitations: s</a:t>
            </a:r>
            <a:r>
              <a:rPr lang="en-US" sz="2000" dirty="0"/>
              <a:t>ensitivity (70%-80%), specificity </a:t>
            </a:r>
            <a:br>
              <a:rPr lang="en-US" sz="2000" dirty="0"/>
            </a:br>
            <a:r>
              <a:rPr lang="en-US" sz="2000" dirty="0"/>
              <a:t>near 100%; negative result is noninformative; cannot assess histology or PD-L1</a:t>
            </a:r>
          </a:p>
        </p:txBody>
      </p:sp>
      <p:sp>
        <p:nvSpPr>
          <p:cNvPr id="2" name="Title 1">
            <a:extLst>
              <a:ext uri="{FF2B5EF4-FFF2-40B4-BE49-F238E27FC236}">
                <a16:creationId xmlns:a16="http://schemas.microsoft.com/office/drawing/2014/main" id="{F3BE54BB-58D0-4C85-98DA-DE1B73DCB6A8}"/>
              </a:ext>
            </a:extLst>
          </p:cNvPr>
          <p:cNvSpPr>
            <a:spLocks noGrp="1"/>
          </p:cNvSpPr>
          <p:nvPr>
            <p:ph type="title"/>
          </p:nvPr>
        </p:nvSpPr>
        <p:spPr/>
        <p:txBody>
          <a:bodyPr/>
          <a:lstStyle/>
          <a:p>
            <a:r>
              <a:rPr lang="en-US" altLang="en-US" dirty="0"/>
              <a:t>Evolving Role of Liquid Biopsy for Biomarker Detection in Advanced NSCLC</a:t>
            </a:r>
            <a:endParaRPr lang="en-US" dirty="0"/>
          </a:p>
        </p:txBody>
      </p:sp>
      <p:sp>
        <p:nvSpPr>
          <p:cNvPr id="7" name="Content Placeholder 6">
            <a:extLst>
              <a:ext uri="{FF2B5EF4-FFF2-40B4-BE49-F238E27FC236}">
                <a16:creationId xmlns:a16="http://schemas.microsoft.com/office/drawing/2014/main" id="{796BBFC2-19CC-458B-8D45-C33BFADEFFBB}"/>
              </a:ext>
            </a:extLst>
          </p:cNvPr>
          <p:cNvSpPr>
            <a:spLocks noGrp="1"/>
          </p:cNvSpPr>
          <p:nvPr>
            <p:ph sz="half" idx="1"/>
          </p:nvPr>
        </p:nvSpPr>
        <p:spPr/>
        <p:txBody>
          <a:bodyPr/>
          <a:lstStyle/>
          <a:p>
            <a:r>
              <a:rPr lang="en-US" sz="2000" dirty="0"/>
              <a:t>Blood sample containing cell-free DNA from multiple sources, including DNA shed from tumor</a:t>
            </a:r>
          </a:p>
        </p:txBody>
      </p:sp>
      <p:sp>
        <p:nvSpPr>
          <p:cNvPr id="3" name="Text Box 11">
            <a:extLst>
              <a:ext uri="{FF2B5EF4-FFF2-40B4-BE49-F238E27FC236}">
                <a16:creationId xmlns:a16="http://schemas.microsoft.com/office/drawing/2014/main" id="{AB94DE64-4833-4EA8-B4F7-C8182D6BCB4A}"/>
              </a:ext>
            </a:extLst>
          </p:cNvPr>
          <p:cNvSpPr txBox="1">
            <a:spLocks noChangeArrowheads="1"/>
          </p:cNvSpPr>
          <p:nvPr/>
        </p:nvSpPr>
        <p:spPr bwMode="auto">
          <a:xfrm>
            <a:off x="414340" y="5812794"/>
            <a:ext cx="565381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281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rPr>
              <a:t>Leighl. Clin Cancer Res. 2019;25:4691. Rothwell. Nat Med. 2019;25:738. </a:t>
            </a:r>
            <a:r>
              <a:rPr kumimoji="0" lang="da-DK" altLang="en-US" sz="1200" b="0" i="0" u="none" strike="noStrike" kern="1200" cap="none" spc="0" normalizeH="0" baseline="0" noProof="0" dirty="0">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rPr>
              <a:t>Bauml. Clin Cancer Res. 2018;24:4352.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Figure 1 of Lowes. Int J Mol Sci. 2016:17:E1505 is used in its original form under the terms and conditions of the Creative Commons Attribution 4.0 International license (CC BY 4.0: https://creativecommons.org/licenses/by/4.0/).</a:t>
            </a:r>
            <a:endParaRPr kumimoji="0" lang="pt-BR" altLang="en-US" sz="1200" b="0" i="0" u="none" strike="noStrike" kern="1200" cap="none" spc="0" normalizeH="0" baseline="0" noProof="0" dirty="0">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pic>
        <p:nvPicPr>
          <p:cNvPr id="11" name="Picture 10">
            <a:extLst>
              <a:ext uri="{FF2B5EF4-FFF2-40B4-BE49-F238E27FC236}">
                <a16:creationId xmlns:a16="http://schemas.microsoft.com/office/drawing/2014/main" id="{62F15FD7-D647-4F1E-BDF6-6F14A62FC5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253" y="2485144"/>
            <a:ext cx="5770091" cy="3001256"/>
          </a:xfrm>
          <a:prstGeom prst="rect">
            <a:avLst/>
          </a:prstGeom>
        </p:spPr>
      </p:pic>
    </p:spTree>
    <p:extLst>
      <p:ext uri="{BB962C8B-B14F-4D97-AF65-F5344CB8AC3E}">
        <p14:creationId xmlns:p14="http://schemas.microsoft.com/office/powerpoint/2010/main" val="2731018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10">
            <a:extLst>
              <a:ext uri="{FF2B5EF4-FFF2-40B4-BE49-F238E27FC236}">
                <a16:creationId xmlns:a16="http://schemas.microsoft.com/office/drawing/2014/main" id="{285A5094-ED29-4796-B20E-3FBFE4F25619}"/>
              </a:ext>
            </a:extLst>
          </p:cNvPr>
          <p:cNvSpPr>
            <a:spLocks noGrp="1" noChangeArrowheads="1"/>
          </p:cNvSpPr>
          <p:nvPr>
            <p:ph type="title"/>
          </p:nvPr>
        </p:nvSpPr>
        <p:spPr bwMode="gray"/>
        <p:txBody>
          <a:bodyPr/>
          <a:lstStyle/>
          <a:p>
            <a:pPr eaLnBrk="1" hangingPunct="1"/>
            <a:r>
              <a:rPr lang="en-US" altLang="en-US" sz="4000" dirty="0"/>
              <a:t>Go Online for More CCO </a:t>
            </a:r>
            <a:br>
              <a:rPr lang="en-US" altLang="en-US" sz="4000" dirty="0"/>
            </a:br>
            <a:r>
              <a:rPr lang="en-US" altLang="en-US" sz="4000" dirty="0"/>
              <a:t>Coverage of NSCLC Biomarkers!</a:t>
            </a:r>
          </a:p>
        </p:txBody>
      </p:sp>
      <p:sp>
        <p:nvSpPr>
          <p:cNvPr id="39940" name="Rectangle 2">
            <a:extLst>
              <a:ext uri="{FF2B5EF4-FFF2-40B4-BE49-F238E27FC236}">
                <a16:creationId xmlns:a16="http://schemas.microsoft.com/office/drawing/2014/main" id="{8082EA74-AD3C-40A0-A143-D2201E93795E}"/>
              </a:ext>
            </a:extLst>
          </p:cNvPr>
          <p:cNvSpPr>
            <a:spLocks noGrp="1" noChangeArrowheads="1"/>
          </p:cNvSpPr>
          <p:nvPr>
            <p:ph sz="quarter" idx="10"/>
          </p:nvPr>
        </p:nvSpPr>
        <p:spPr>
          <a:xfrm>
            <a:off x="609759" y="2001326"/>
            <a:ext cx="10872444" cy="2499868"/>
          </a:xfrm>
        </p:spPr>
        <p:txBody>
          <a:bodyPr rtlCol="0">
            <a:normAutofit fontScale="92500" lnSpcReduction="20000"/>
          </a:bodyPr>
          <a:lstStyle/>
          <a:p>
            <a:pPr>
              <a:buClr>
                <a:schemeClr val="accent6"/>
              </a:buClr>
              <a:defRPr/>
            </a:pPr>
            <a:r>
              <a:rPr lang="en-US" sz="2400" dirty="0">
                <a:solidFill>
                  <a:srgbClr val="E1471D"/>
                </a:solidFill>
                <a:effectLst/>
                <a:ea typeface="Times New Roman" panose="02020603050405020304" pitchFamily="18" charset="0"/>
                <a:cs typeface="Calibri" panose="020F0502020204030204" pitchFamily="34" charset="0"/>
              </a:rPr>
              <a:t>CME/ABIM MOC–certified and ABPath-certified t</a:t>
            </a:r>
            <a:r>
              <a:rPr lang="en-US" sz="2400" dirty="0">
                <a:solidFill>
                  <a:srgbClr val="E1471D"/>
                </a:solidFill>
                <a:cs typeface="Calibri" panose="020F0502020204030204" pitchFamily="34" charset="0"/>
              </a:rPr>
              <a:t>ext module </a:t>
            </a:r>
            <a:r>
              <a:rPr lang="en-US" sz="2400" b="0" dirty="0">
                <a:cs typeface="Calibri" panose="020F0502020204030204" pitchFamily="34" charset="0"/>
              </a:rPr>
              <a:t>associated with this downloadable slideset</a:t>
            </a:r>
          </a:p>
          <a:p>
            <a:pPr marL="0" marR="0" lvl="0" indent="0" algn="l" defTabSz="914400" rtl="0" eaLnBrk="1" fontAlgn="base" latinLnBrk="0" hangingPunct="1">
              <a:lnSpc>
                <a:spcPct val="90000"/>
              </a:lnSpc>
              <a:spcBef>
                <a:spcPts val="1000"/>
              </a:spcBef>
              <a:spcAft>
                <a:spcPts val="700"/>
              </a:spcAft>
              <a:buClr>
                <a:srgbClr val="682E74"/>
              </a:buClr>
              <a:buSzTx/>
              <a:buFontTx/>
              <a:buNone/>
              <a:tabLst/>
              <a:defRPr/>
            </a:pPr>
            <a:r>
              <a:rPr lang="en-US" sz="2400" dirty="0">
                <a:solidFill>
                  <a:srgbClr val="E1471D"/>
                </a:solidFill>
                <a:effectLst/>
                <a:ea typeface="Times New Roman" panose="02020603050405020304" pitchFamily="18" charset="0"/>
                <a:cs typeface="Calibri" panose="020F0502020204030204" pitchFamily="34" charset="0"/>
              </a:rPr>
              <a:t>CME/ABIM MOC–certified and ABPath-certified</a:t>
            </a:r>
            <a:r>
              <a:rPr kumimoji="0" lang="en-US" sz="2400" b="1" i="0" u="none" strike="noStrike" kern="0" cap="none" spc="0" normalizeH="0" baseline="0" noProof="0" dirty="0">
                <a:ln>
                  <a:noFill/>
                </a:ln>
                <a:solidFill>
                  <a:srgbClr val="E1471D"/>
                </a:solidFill>
                <a:effectLst/>
                <a:uLnTx/>
                <a:uFillTx/>
                <a:latin typeface="Calibri" panose="020F0502020204030204" pitchFamily="34" charset="0"/>
                <a:ea typeface="+mn-ea"/>
                <a:cs typeface="+mn-cs"/>
              </a:rPr>
              <a:t> webinar </a:t>
            </a:r>
            <a:r>
              <a:rPr kumimoji="0" lang="en-US" sz="2400" b="0" i="0" u="none" strike="noStrike" kern="0" cap="none" spc="0" normalizeH="0" baseline="0" noProof="0" dirty="0">
                <a:ln>
                  <a:noFill/>
                </a:ln>
                <a:solidFill>
                  <a:srgbClr val="455560"/>
                </a:solidFill>
                <a:effectLst/>
                <a:uLnTx/>
                <a:uFillTx/>
                <a:latin typeface="Calibri" panose="020F0502020204030204" pitchFamily="34" charset="0"/>
                <a:ea typeface="+mn-ea"/>
                <a:cs typeface="+mn-cs"/>
              </a:rPr>
              <a:t>featuring interactive presentations and discussions with expert pathologist and medical oncologist (</a:t>
            </a:r>
            <a:r>
              <a:rPr kumimoji="0" lang="en-US" sz="2400" b="0" i="1" u="none" strike="noStrike" kern="0" cap="none" spc="0" normalizeH="0" baseline="0" noProof="0" dirty="0">
                <a:ln>
                  <a:noFill/>
                </a:ln>
                <a:solidFill>
                  <a:srgbClr val="455560"/>
                </a:solidFill>
                <a:effectLst/>
                <a:uLnTx/>
                <a:uFillTx/>
                <a:latin typeface="Calibri" panose="020F0502020204030204" pitchFamily="34" charset="0"/>
                <a:ea typeface="+mn-ea"/>
                <a:cs typeface="+mn-cs"/>
              </a:rPr>
              <a:t>coming soon</a:t>
            </a:r>
            <a:r>
              <a:rPr kumimoji="0" lang="en-US" sz="2400" b="0" i="0" u="none" strike="noStrike" kern="0" cap="none" spc="0" normalizeH="0" baseline="0" noProof="0" dirty="0">
                <a:ln>
                  <a:noFill/>
                </a:ln>
                <a:solidFill>
                  <a:srgbClr val="455560"/>
                </a:solidFill>
                <a:effectLst/>
                <a:uLnTx/>
                <a:uFillTx/>
                <a:latin typeface="Calibri" panose="020F0502020204030204" pitchFamily="34" charset="0"/>
                <a:ea typeface="+mn-ea"/>
                <a:cs typeface="+mn-cs"/>
              </a:rPr>
              <a:t>)</a:t>
            </a:r>
          </a:p>
          <a:p>
            <a:pPr marL="0" marR="0" lvl="0" indent="0" algn="l" defTabSz="914400" rtl="0" eaLnBrk="1" fontAlgn="base" latinLnBrk="0" hangingPunct="1">
              <a:lnSpc>
                <a:spcPct val="90000"/>
              </a:lnSpc>
              <a:spcBef>
                <a:spcPts val="1000"/>
              </a:spcBef>
              <a:spcAft>
                <a:spcPts val="700"/>
              </a:spcAft>
              <a:buClr>
                <a:srgbClr val="CDCDCF">
                  <a:lumMod val="20000"/>
                  <a:lumOff val="80000"/>
                </a:srgbClr>
              </a:buClr>
              <a:buSzTx/>
              <a:buFontTx/>
              <a:buNone/>
              <a:tabLst/>
              <a:defRPr/>
            </a:pPr>
            <a:r>
              <a:rPr kumimoji="0" lang="en-US" sz="2400" b="1" i="0" u="none" strike="noStrike" kern="0" cap="none" spc="0" normalizeH="0" baseline="0" noProof="0" dirty="0">
                <a:ln>
                  <a:noFill/>
                </a:ln>
                <a:solidFill>
                  <a:srgbClr val="E1471D"/>
                </a:solidFill>
                <a:effectLst/>
                <a:uLnTx/>
                <a:uFillTx/>
                <a:latin typeface="Calibri" panose="020F0502020204030204" pitchFamily="34" charset="0"/>
                <a:ea typeface="+mn-ea"/>
                <a:cs typeface="+mn-cs"/>
              </a:rPr>
              <a:t>Expert commentaries </a:t>
            </a:r>
            <a:r>
              <a:rPr kumimoji="0" lang="en-US" sz="2400" b="0" i="0" u="none" strike="noStrike" kern="0" cap="none" spc="0" normalizeH="0" baseline="0" noProof="0" dirty="0">
                <a:ln>
                  <a:noFill/>
                </a:ln>
                <a:solidFill>
                  <a:srgbClr val="455560"/>
                </a:solidFill>
                <a:effectLst/>
                <a:uLnTx/>
                <a:uFillTx/>
                <a:latin typeface="Calibri" panose="020F0502020204030204" pitchFamily="34" charset="0"/>
                <a:ea typeface="+mn-ea"/>
                <a:cs typeface="+mn-cs"/>
              </a:rPr>
              <a:t>on NSCLC biomarkers (</a:t>
            </a:r>
            <a:r>
              <a:rPr kumimoji="0" lang="en-US" sz="2400" b="0" i="1" u="none" strike="noStrike" kern="0" cap="none" spc="0" normalizeH="0" baseline="0" noProof="0" dirty="0">
                <a:ln>
                  <a:noFill/>
                </a:ln>
                <a:solidFill>
                  <a:srgbClr val="455560"/>
                </a:solidFill>
                <a:effectLst/>
                <a:uLnTx/>
                <a:uFillTx/>
                <a:latin typeface="Calibri" panose="020F0502020204030204" pitchFamily="34" charset="0"/>
                <a:ea typeface="+mn-ea"/>
                <a:cs typeface="+mn-cs"/>
              </a:rPr>
              <a:t>coming soon</a:t>
            </a:r>
            <a:r>
              <a:rPr kumimoji="0" lang="en-US" sz="2400" b="0" i="0" u="none" strike="noStrike" kern="0" cap="none" spc="0" normalizeH="0" baseline="0" noProof="0" dirty="0">
                <a:ln>
                  <a:noFill/>
                </a:ln>
                <a:solidFill>
                  <a:srgbClr val="455560"/>
                </a:solidFill>
                <a:effectLst/>
                <a:uLnTx/>
                <a:uFillTx/>
                <a:latin typeface="Calibri" panose="020F0502020204030204" pitchFamily="34" charset="0"/>
                <a:ea typeface="+mn-ea"/>
                <a:cs typeface="+mn-cs"/>
              </a:rPr>
              <a:t>)</a:t>
            </a:r>
          </a:p>
          <a:p>
            <a:pPr marL="0" marR="0" lvl="0" indent="0" algn="l" defTabSz="914400" rtl="0" eaLnBrk="1" fontAlgn="base" latinLnBrk="0" hangingPunct="1">
              <a:lnSpc>
                <a:spcPct val="90000"/>
              </a:lnSpc>
              <a:spcBef>
                <a:spcPts val="1000"/>
              </a:spcBef>
              <a:spcAft>
                <a:spcPts val="700"/>
              </a:spcAft>
              <a:buClr>
                <a:srgbClr val="CDCDCF">
                  <a:lumMod val="20000"/>
                  <a:lumOff val="80000"/>
                </a:srgbClr>
              </a:buClr>
              <a:buSzTx/>
              <a:buFontTx/>
              <a:buNone/>
              <a:tabLst/>
              <a:defRPr/>
            </a:pPr>
            <a:r>
              <a:rPr lang="en-US" sz="2400" dirty="0">
                <a:solidFill>
                  <a:srgbClr val="E1471D"/>
                </a:solidFill>
              </a:rPr>
              <a:t>Conference Coverage of ASCO 2022 </a:t>
            </a:r>
            <a:r>
              <a:rPr kumimoji="0" lang="en-US" sz="2400" b="0" i="0" u="none" strike="noStrike" kern="0" cap="none" spc="0" normalizeH="0" baseline="0" noProof="0" dirty="0">
                <a:ln>
                  <a:noFill/>
                </a:ln>
                <a:solidFill>
                  <a:srgbClr val="455560"/>
                </a:solidFill>
                <a:effectLst/>
                <a:uLnTx/>
                <a:uFillTx/>
                <a:latin typeface="Calibri" panose="020F0502020204030204" pitchFamily="34" charset="0"/>
                <a:ea typeface="+mn-ea"/>
                <a:cs typeface="+mn-cs"/>
              </a:rPr>
              <a:t>on NSCLC biomarkers with downloadable slides and CME-certified expert analyses of clinical implications</a:t>
            </a:r>
          </a:p>
        </p:txBody>
      </p:sp>
      <p:sp>
        <p:nvSpPr>
          <p:cNvPr id="5" name="Content Placeholder 4">
            <a:extLst>
              <a:ext uri="{FF2B5EF4-FFF2-40B4-BE49-F238E27FC236}">
                <a16:creationId xmlns:a16="http://schemas.microsoft.com/office/drawing/2014/main" id="{6DA93788-E77D-4CCE-84A4-6D74E9ED9D9E}"/>
              </a:ext>
            </a:extLst>
          </p:cNvPr>
          <p:cNvSpPr>
            <a:spLocks noGrp="1"/>
          </p:cNvSpPr>
          <p:nvPr>
            <p:ph sz="quarter" idx="11"/>
          </p:nvPr>
        </p:nvSpPr>
        <p:spPr/>
        <p:txBody>
          <a:bodyPr/>
          <a:lstStyle/>
          <a:p>
            <a:pPr marL="0" indent="0">
              <a:buNone/>
            </a:pPr>
            <a:r>
              <a:rPr lang="en-US" sz="2000" b="1" dirty="0">
                <a:solidFill>
                  <a:srgbClr val="E1471D"/>
                </a:solidFill>
                <a:hlinkClick r:id="rId3"/>
              </a:rPr>
              <a:t>clinicaloptions.com/oncology</a:t>
            </a:r>
            <a:endParaRPr lang="en-US" sz="2000" b="1" dirty="0">
              <a:solidFill>
                <a:srgbClr val="E1471D"/>
              </a:solidFill>
            </a:endParaRPr>
          </a:p>
        </p:txBody>
      </p:sp>
      <p:sp>
        <p:nvSpPr>
          <p:cNvPr id="62469" name="Rectangle 3">
            <a:extLst>
              <a:ext uri="{FF2B5EF4-FFF2-40B4-BE49-F238E27FC236}">
                <a16:creationId xmlns:a16="http://schemas.microsoft.com/office/drawing/2014/main" id="{F01699E0-D838-46BF-8D24-733C506774A8}"/>
              </a:ext>
            </a:extLst>
          </p:cNvPr>
          <p:cNvSpPr>
            <a:spLocks noChangeArrowheads="1"/>
          </p:cNvSpPr>
          <p:nvPr/>
        </p:nvSpPr>
        <p:spPr bwMode="auto">
          <a:xfrm>
            <a:off x="7091363" y="6346826"/>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srgbClr val="FFFFFF"/>
              </a:solidFill>
              <a:effectLst/>
              <a:uLnTx/>
              <a:uFillTx/>
              <a:latin typeface="Times"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45297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6">
            <a:extLst>
              <a:ext uri="{FF2B5EF4-FFF2-40B4-BE49-F238E27FC236}">
                <a16:creationId xmlns:a16="http://schemas.microsoft.com/office/drawing/2014/main" id="{1F69A5E3-A507-5F8D-0DEE-C30141B9DAA7}"/>
              </a:ext>
            </a:extLst>
          </p:cNvPr>
          <p:cNvSpPr>
            <a:spLocks noGrp="1"/>
          </p:cNvSpPr>
          <p:nvPr>
            <p:ph type="title"/>
          </p:nvPr>
        </p:nvSpPr>
        <p:spPr/>
        <p:txBody>
          <a:bodyPr/>
          <a:lstStyle/>
          <a:p>
            <a:r>
              <a:rPr lang="en-US" dirty="0"/>
              <a:t>Evolution of Therapy in Lung Cancer</a:t>
            </a:r>
          </a:p>
        </p:txBody>
      </p:sp>
      <p:sp>
        <p:nvSpPr>
          <p:cNvPr id="4" name="Content Placeholder 3">
            <a:extLst>
              <a:ext uri="{FF2B5EF4-FFF2-40B4-BE49-F238E27FC236}">
                <a16:creationId xmlns:a16="http://schemas.microsoft.com/office/drawing/2014/main" id="{DF39527C-1B94-847A-9FF0-41AC6541AA81}"/>
              </a:ext>
            </a:extLst>
          </p:cNvPr>
          <p:cNvSpPr>
            <a:spLocks noGrp="1"/>
          </p:cNvSpPr>
          <p:nvPr>
            <p:ph idx="1"/>
          </p:nvPr>
        </p:nvSpPr>
        <p:spPr/>
        <p:txBody>
          <a:bodyPr/>
          <a:lstStyle/>
          <a:p>
            <a:r>
              <a:rPr lang="en-US" dirty="0"/>
              <a:t>Not 1 disease, but many</a:t>
            </a:r>
          </a:p>
        </p:txBody>
      </p:sp>
      <p:sp>
        <p:nvSpPr>
          <p:cNvPr id="23" name="Freeform 5">
            <a:extLst>
              <a:ext uri="{FF2B5EF4-FFF2-40B4-BE49-F238E27FC236}">
                <a16:creationId xmlns:a16="http://schemas.microsoft.com/office/drawing/2014/main" id="{C382115E-12FF-0B14-628D-E68360537114}"/>
              </a:ext>
            </a:extLst>
          </p:cNvPr>
          <p:cNvSpPr>
            <a:spLocks/>
          </p:cNvSpPr>
          <p:nvPr/>
        </p:nvSpPr>
        <p:spPr bwMode="auto">
          <a:xfrm rot="21160415">
            <a:off x="774701" y="3372007"/>
            <a:ext cx="9825988" cy="2189929"/>
          </a:xfrm>
          <a:custGeom>
            <a:avLst/>
            <a:gdLst>
              <a:gd name="T0" fmla="*/ 0 w 5151"/>
              <a:gd name="T1" fmla="*/ 0 h 1883"/>
              <a:gd name="T2" fmla="*/ 4195 w 5151"/>
              <a:gd name="T3" fmla="*/ 1630 h 1883"/>
              <a:gd name="T4" fmla="*/ 3897 w 5151"/>
              <a:gd name="T5" fmla="*/ 1883 h 1883"/>
              <a:gd name="T6" fmla="*/ 5151 w 5151"/>
              <a:gd name="T7" fmla="*/ 1662 h 1883"/>
              <a:gd name="T8" fmla="*/ 4876 w 5151"/>
              <a:gd name="T9" fmla="*/ 975 h 1883"/>
              <a:gd name="T10" fmla="*/ 4623 w 5151"/>
              <a:gd name="T11" fmla="*/ 1183 h 1883"/>
              <a:gd name="T12" fmla="*/ 0 w 5151"/>
              <a:gd name="T13" fmla="*/ 0 h 1883"/>
            </a:gdLst>
            <a:ahLst/>
            <a:cxnLst>
              <a:cxn ang="0">
                <a:pos x="T0" y="T1"/>
              </a:cxn>
              <a:cxn ang="0">
                <a:pos x="T2" y="T3"/>
              </a:cxn>
              <a:cxn ang="0">
                <a:pos x="T4" y="T5"/>
              </a:cxn>
              <a:cxn ang="0">
                <a:pos x="T6" y="T7"/>
              </a:cxn>
              <a:cxn ang="0">
                <a:pos x="T8" y="T9"/>
              </a:cxn>
              <a:cxn ang="0">
                <a:pos x="T10" y="T11"/>
              </a:cxn>
              <a:cxn ang="0">
                <a:pos x="T12" y="T13"/>
              </a:cxn>
            </a:cxnLst>
            <a:rect l="0" t="0" r="r" b="b"/>
            <a:pathLst>
              <a:path w="5151" h="1883">
                <a:moveTo>
                  <a:pt x="0" y="0"/>
                </a:moveTo>
                <a:lnTo>
                  <a:pt x="4195" y="1630"/>
                </a:lnTo>
                <a:lnTo>
                  <a:pt x="3897" y="1883"/>
                </a:lnTo>
                <a:lnTo>
                  <a:pt x="5151" y="1662"/>
                </a:lnTo>
                <a:lnTo>
                  <a:pt x="4876" y="975"/>
                </a:lnTo>
                <a:lnTo>
                  <a:pt x="4623" y="1183"/>
                </a:lnTo>
                <a:lnTo>
                  <a:pt x="0" y="0"/>
                </a:lnTo>
                <a:close/>
              </a:path>
            </a:pathLst>
          </a:cu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0" tIns="45720" rIns="91440" bIns="45720"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Arial"/>
            </a:endParaRPr>
          </a:p>
        </p:txBody>
      </p:sp>
      <p:sp>
        <p:nvSpPr>
          <p:cNvPr id="24" name="Freeform 6">
            <a:extLst>
              <a:ext uri="{FF2B5EF4-FFF2-40B4-BE49-F238E27FC236}">
                <a16:creationId xmlns:a16="http://schemas.microsoft.com/office/drawing/2014/main" id="{0F272322-B6FA-045B-687E-3722A5CB92EF}"/>
              </a:ext>
            </a:extLst>
          </p:cNvPr>
          <p:cNvSpPr>
            <a:spLocks/>
          </p:cNvSpPr>
          <p:nvPr/>
        </p:nvSpPr>
        <p:spPr bwMode="auto">
          <a:xfrm rot="21161005">
            <a:off x="809726" y="3493678"/>
            <a:ext cx="8011708" cy="1986157"/>
          </a:xfrm>
          <a:custGeom>
            <a:avLst/>
            <a:gdLst>
              <a:gd name="T0" fmla="*/ 0 w 4195"/>
              <a:gd name="T1" fmla="*/ 0 h 1739"/>
              <a:gd name="T2" fmla="*/ 52 w 4195"/>
              <a:gd name="T3" fmla="*/ 149 h 1739"/>
              <a:gd name="T4" fmla="*/ 4066 w 4195"/>
              <a:gd name="T5" fmla="*/ 1739 h 1739"/>
              <a:gd name="T6" fmla="*/ 4195 w 4195"/>
              <a:gd name="T7" fmla="*/ 1630 h 1739"/>
              <a:gd name="T8" fmla="*/ 0 w 4195"/>
              <a:gd name="T9" fmla="*/ 0 h 1739"/>
            </a:gdLst>
            <a:ahLst/>
            <a:cxnLst>
              <a:cxn ang="0">
                <a:pos x="T0" y="T1"/>
              </a:cxn>
              <a:cxn ang="0">
                <a:pos x="T2" y="T3"/>
              </a:cxn>
              <a:cxn ang="0">
                <a:pos x="T4" y="T5"/>
              </a:cxn>
              <a:cxn ang="0">
                <a:pos x="T6" y="T7"/>
              </a:cxn>
              <a:cxn ang="0">
                <a:pos x="T8" y="T9"/>
              </a:cxn>
            </a:cxnLst>
            <a:rect l="0" t="0" r="r" b="b"/>
            <a:pathLst>
              <a:path w="4195" h="1739">
                <a:moveTo>
                  <a:pt x="0" y="0"/>
                </a:moveTo>
                <a:lnTo>
                  <a:pt x="52" y="149"/>
                </a:lnTo>
                <a:lnTo>
                  <a:pt x="4066" y="1739"/>
                </a:lnTo>
                <a:lnTo>
                  <a:pt x="4195" y="1630"/>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0" tIns="45720" rIns="91440" bIns="45720"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Arial"/>
            </a:endParaRPr>
          </a:p>
        </p:txBody>
      </p:sp>
      <p:sp>
        <p:nvSpPr>
          <p:cNvPr id="25" name="Freeform 7">
            <a:extLst>
              <a:ext uri="{FF2B5EF4-FFF2-40B4-BE49-F238E27FC236}">
                <a16:creationId xmlns:a16="http://schemas.microsoft.com/office/drawing/2014/main" id="{D9E9222B-61B2-3E0C-7C73-8A8F758F9AA3}"/>
              </a:ext>
            </a:extLst>
          </p:cNvPr>
          <p:cNvSpPr>
            <a:spLocks/>
          </p:cNvSpPr>
          <p:nvPr/>
        </p:nvSpPr>
        <p:spPr bwMode="auto">
          <a:xfrm rot="21080486">
            <a:off x="8246988" y="4823225"/>
            <a:ext cx="2449543" cy="352327"/>
          </a:xfrm>
          <a:custGeom>
            <a:avLst/>
            <a:gdLst>
              <a:gd name="T0" fmla="*/ 39 w 1293"/>
              <a:gd name="T1" fmla="*/ 221 h 342"/>
              <a:gd name="T2" fmla="*/ 0 w 1293"/>
              <a:gd name="T3" fmla="*/ 342 h 342"/>
              <a:gd name="T4" fmla="*/ 1233 w 1293"/>
              <a:gd name="T5" fmla="*/ 144 h 342"/>
              <a:gd name="T6" fmla="*/ 1293 w 1293"/>
              <a:gd name="T7" fmla="*/ 0 h 342"/>
              <a:gd name="T8" fmla="*/ 39 w 1293"/>
              <a:gd name="T9" fmla="*/ 221 h 342"/>
            </a:gdLst>
            <a:ahLst/>
            <a:cxnLst>
              <a:cxn ang="0">
                <a:pos x="T0" y="T1"/>
              </a:cxn>
              <a:cxn ang="0">
                <a:pos x="T2" y="T3"/>
              </a:cxn>
              <a:cxn ang="0">
                <a:pos x="T4" y="T5"/>
              </a:cxn>
              <a:cxn ang="0">
                <a:pos x="T6" y="T7"/>
              </a:cxn>
              <a:cxn ang="0">
                <a:pos x="T8" y="T9"/>
              </a:cxn>
            </a:cxnLst>
            <a:rect l="0" t="0" r="r" b="b"/>
            <a:pathLst>
              <a:path w="1293" h="342">
                <a:moveTo>
                  <a:pt x="39" y="221"/>
                </a:moveTo>
                <a:lnTo>
                  <a:pt x="0" y="342"/>
                </a:lnTo>
                <a:lnTo>
                  <a:pt x="1233" y="144"/>
                </a:lnTo>
                <a:lnTo>
                  <a:pt x="1293" y="0"/>
                </a:lnTo>
                <a:lnTo>
                  <a:pt x="39" y="221"/>
                </a:lnTo>
                <a:close/>
              </a:path>
            </a:pathLst>
          </a:custGeom>
          <a:gradFill flip="none" rotWithShape="1">
            <a:gsLst>
              <a:gs pos="100000">
                <a:schemeClr val="accent1">
                  <a:lumMod val="67000"/>
                </a:schemeClr>
              </a:gs>
              <a:gs pos="48000">
                <a:schemeClr val="accent1">
                  <a:lumMod val="97000"/>
                  <a:lumOff val="3000"/>
                </a:schemeClr>
              </a:gs>
              <a:gs pos="0">
                <a:schemeClr val="accent1">
                  <a:lumMod val="60000"/>
                  <a:lumOff val="40000"/>
                </a:schemeClr>
              </a:gs>
            </a:gsLst>
            <a:lin ang="16200000" scaled="1"/>
            <a:tileRec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0" tIns="45720" rIns="91440" bIns="45720"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 name="Oval 25">
            <a:extLst>
              <a:ext uri="{FF2B5EF4-FFF2-40B4-BE49-F238E27FC236}">
                <a16:creationId xmlns:a16="http://schemas.microsoft.com/office/drawing/2014/main" id="{6AD92C50-C949-BA57-04EB-5F740A5D1533}"/>
              </a:ext>
            </a:extLst>
          </p:cNvPr>
          <p:cNvSpPr/>
          <p:nvPr/>
        </p:nvSpPr>
        <p:spPr>
          <a:xfrm>
            <a:off x="4639432" y="4127208"/>
            <a:ext cx="1033935" cy="241527"/>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Oval 26">
            <a:extLst>
              <a:ext uri="{FF2B5EF4-FFF2-40B4-BE49-F238E27FC236}">
                <a16:creationId xmlns:a16="http://schemas.microsoft.com/office/drawing/2014/main" id="{97342458-8401-F388-6690-F7CF12682FC2}"/>
              </a:ext>
            </a:extLst>
          </p:cNvPr>
          <p:cNvSpPr/>
          <p:nvPr/>
        </p:nvSpPr>
        <p:spPr>
          <a:xfrm>
            <a:off x="2997718" y="4066514"/>
            <a:ext cx="543364" cy="140248"/>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0" name="Oval 29">
            <a:extLst>
              <a:ext uri="{FF2B5EF4-FFF2-40B4-BE49-F238E27FC236}">
                <a16:creationId xmlns:a16="http://schemas.microsoft.com/office/drawing/2014/main" id="{B1F6B9AB-0897-BC46-BC41-664A1358B75C}"/>
              </a:ext>
            </a:extLst>
          </p:cNvPr>
          <p:cNvSpPr/>
          <p:nvPr/>
        </p:nvSpPr>
        <p:spPr>
          <a:xfrm>
            <a:off x="1547025" y="4017617"/>
            <a:ext cx="258484" cy="58674"/>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1" name="Oval 30">
            <a:extLst>
              <a:ext uri="{FF2B5EF4-FFF2-40B4-BE49-F238E27FC236}">
                <a16:creationId xmlns:a16="http://schemas.microsoft.com/office/drawing/2014/main" id="{0DE37671-D234-EA8F-284C-42B048AA9723}"/>
              </a:ext>
            </a:extLst>
          </p:cNvPr>
          <p:cNvSpPr/>
          <p:nvPr/>
        </p:nvSpPr>
        <p:spPr>
          <a:xfrm>
            <a:off x="6355545" y="4210733"/>
            <a:ext cx="1379963" cy="322360"/>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3" name="Oval 32">
            <a:extLst>
              <a:ext uri="{FF2B5EF4-FFF2-40B4-BE49-F238E27FC236}">
                <a16:creationId xmlns:a16="http://schemas.microsoft.com/office/drawing/2014/main" id="{45CBAB97-09E4-25C4-F1F9-A1C7E0372229}"/>
              </a:ext>
            </a:extLst>
          </p:cNvPr>
          <p:cNvSpPr/>
          <p:nvPr/>
        </p:nvSpPr>
        <p:spPr>
          <a:xfrm>
            <a:off x="8434347" y="4359322"/>
            <a:ext cx="1657190" cy="387119"/>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34" name="Chart 33">
            <a:extLst>
              <a:ext uri="{FF2B5EF4-FFF2-40B4-BE49-F238E27FC236}">
                <a16:creationId xmlns:a16="http://schemas.microsoft.com/office/drawing/2014/main" id="{E0225A92-C943-E650-B78E-9116CE695BBD}"/>
              </a:ext>
            </a:extLst>
          </p:cNvPr>
          <p:cNvGraphicFramePr/>
          <p:nvPr/>
        </p:nvGraphicFramePr>
        <p:xfrm>
          <a:off x="2347276" y="2791742"/>
          <a:ext cx="1821440" cy="1462746"/>
        </p:xfrm>
        <a:graphic>
          <a:graphicData uri="http://schemas.openxmlformats.org/drawingml/2006/chart">
            <c:chart xmlns:c="http://schemas.openxmlformats.org/drawingml/2006/chart" xmlns:r="http://schemas.openxmlformats.org/officeDocument/2006/relationships" r:id="rId3"/>
          </a:graphicData>
        </a:graphic>
      </p:graphicFrame>
      <p:pic>
        <p:nvPicPr>
          <p:cNvPr id="35" name="Picture 34">
            <a:extLst>
              <a:ext uri="{FF2B5EF4-FFF2-40B4-BE49-F238E27FC236}">
                <a16:creationId xmlns:a16="http://schemas.microsoft.com/office/drawing/2014/main" id="{6EBBFDE5-F8B4-1566-843B-EDD227DB24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4409" y="2876956"/>
            <a:ext cx="2046647" cy="1208332"/>
          </a:xfrm>
          <a:prstGeom prst="rect">
            <a:avLst/>
          </a:prstGeom>
          <a:effectLst/>
        </p:spPr>
      </p:pic>
      <p:sp>
        <p:nvSpPr>
          <p:cNvPr id="36" name="TextBox 35">
            <a:extLst>
              <a:ext uri="{FF2B5EF4-FFF2-40B4-BE49-F238E27FC236}">
                <a16:creationId xmlns:a16="http://schemas.microsoft.com/office/drawing/2014/main" id="{B0164D3C-9EC6-AB25-7217-759B6096112D}"/>
              </a:ext>
            </a:extLst>
          </p:cNvPr>
          <p:cNvSpPr txBox="1"/>
          <p:nvPr/>
        </p:nvSpPr>
        <p:spPr>
          <a:xfrm>
            <a:off x="594110" y="4415166"/>
            <a:ext cx="1810683" cy="344708"/>
          </a:xfrm>
          <a:prstGeom prst="rect">
            <a:avLst/>
          </a:prstGeom>
          <a:noFill/>
          <a:ln w="3175">
            <a:noFill/>
          </a:ln>
        </p:spPr>
        <p:txBody>
          <a:bodyPr wrap="square" lIns="18287" tIns="18287" rIns="18287" bIns="18287" rtlCol="0" anchor="ctr" anchorCtr="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Traditional View</a:t>
            </a:r>
            <a:endParaRPr kumimoji="0" lang="en-US" sz="2000" b="1" i="1"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endParaRPr>
          </a:p>
        </p:txBody>
      </p:sp>
      <p:sp>
        <p:nvSpPr>
          <p:cNvPr id="37" name="TextBox 36">
            <a:extLst>
              <a:ext uri="{FF2B5EF4-FFF2-40B4-BE49-F238E27FC236}">
                <a16:creationId xmlns:a16="http://schemas.microsoft.com/office/drawing/2014/main" id="{879F8522-EFF8-CF04-D40D-28C7E8515851}"/>
              </a:ext>
            </a:extLst>
          </p:cNvPr>
          <p:cNvSpPr txBox="1"/>
          <p:nvPr/>
        </p:nvSpPr>
        <p:spPr>
          <a:xfrm>
            <a:off x="9879629" y="5013221"/>
            <a:ext cx="1456601" cy="344708"/>
          </a:xfrm>
          <a:prstGeom prst="rect">
            <a:avLst/>
          </a:prstGeom>
          <a:noFill/>
          <a:ln w="3175">
            <a:noFill/>
          </a:ln>
        </p:spPr>
        <p:txBody>
          <a:bodyPr wrap="square" lIns="18287" tIns="18287" rIns="18287" bIns="18287" rtlCol="0" anchor="ctr" anchorCtr="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Present View</a:t>
            </a:r>
            <a:endParaRPr kumimoji="0" lang="en-US" sz="2000" b="1" i="1"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B7264F72-3B86-DA8E-F654-463413A25D89}"/>
              </a:ext>
            </a:extLst>
          </p:cNvPr>
          <p:cNvGrpSpPr/>
          <p:nvPr/>
        </p:nvGrpSpPr>
        <p:grpSpPr>
          <a:xfrm>
            <a:off x="2870609" y="2705393"/>
            <a:ext cx="1313965" cy="944034"/>
            <a:chOff x="1269141" y="1996272"/>
            <a:chExt cx="1735626" cy="993766"/>
          </a:xfrm>
        </p:grpSpPr>
        <p:sp>
          <p:nvSpPr>
            <p:cNvPr id="39" name="TextBox 38">
              <a:extLst>
                <a:ext uri="{FF2B5EF4-FFF2-40B4-BE49-F238E27FC236}">
                  <a16:creationId xmlns:a16="http://schemas.microsoft.com/office/drawing/2014/main" id="{1DF9149D-26E5-CC4F-B65E-8966B4F1370B}"/>
                </a:ext>
              </a:extLst>
            </p:cNvPr>
            <p:cNvSpPr txBox="1"/>
            <p:nvPr/>
          </p:nvSpPr>
          <p:spPr>
            <a:xfrm>
              <a:off x="1269141" y="2730846"/>
              <a:ext cx="706033" cy="259192"/>
            </a:xfrm>
            <a:prstGeom prst="rect">
              <a:avLst/>
            </a:prstGeom>
            <a:noFill/>
          </p:spPr>
          <p:txBody>
            <a:bodyPr wrap="none" lIns="0" tIns="0" rIns="0" bIns="0"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NSCLC</a:t>
              </a:r>
            </a:p>
          </p:txBody>
        </p:sp>
        <p:sp>
          <p:nvSpPr>
            <p:cNvPr id="40" name="Rectangle 39">
              <a:extLst>
                <a:ext uri="{FF2B5EF4-FFF2-40B4-BE49-F238E27FC236}">
                  <a16:creationId xmlns:a16="http://schemas.microsoft.com/office/drawing/2014/main" id="{E2F25213-93E5-3B9D-41E5-A3E6833619EF}"/>
                </a:ext>
              </a:extLst>
            </p:cNvPr>
            <p:cNvSpPr/>
            <p:nvPr/>
          </p:nvSpPr>
          <p:spPr>
            <a:xfrm>
              <a:off x="2091740" y="1996272"/>
              <a:ext cx="913027" cy="259192"/>
            </a:xfrm>
            <a:prstGeom prst="rect">
              <a:avLst/>
            </a:prstGeom>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SCLC</a:t>
              </a:r>
            </a:p>
          </p:txBody>
        </p:sp>
      </p:grpSp>
      <p:sp>
        <p:nvSpPr>
          <p:cNvPr id="41" name="TextBox 40">
            <a:extLst>
              <a:ext uri="{FF2B5EF4-FFF2-40B4-BE49-F238E27FC236}">
                <a16:creationId xmlns:a16="http://schemas.microsoft.com/office/drawing/2014/main" id="{7B8108FE-96D5-CA33-3955-CB7133821862}"/>
              </a:ext>
            </a:extLst>
          </p:cNvPr>
          <p:cNvSpPr txBox="1"/>
          <p:nvPr/>
        </p:nvSpPr>
        <p:spPr>
          <a:xfrm>
            <a:off x="4198246" y="2209283"/>
            <a:ext cx="2073934" cy="612932"/>
          </a:xfrm>
          <a:prstGeom prst="rect">
            <a:avLst/>
          </a:prstGeom>
          <a:noFill/>
        </p:spPr>
        <p:txBody>
          <a:bodyPr wrap="square" lIns="0" tIns="0" rIns="0" bIns="0" rtlCol="0">
            <a:no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Calibri" panose="020F0502020204030204" pitchFamily="34" charset="0"/>
              </a:rPr>
              <a:t>Histologic Breakdown</a:t>
            </a:r>
          </a:p>
          <a:p>
            <a:pPr marL="0" marR="0" lvl="0" indent="0" algn="l" defTabSz="914377" rtl="0" eaLnBrk="1" fontAlgn="base" latinLnBrk="0" hangingPunct="1">
              <a:lnSpc>
                <a:spcPct val="100000"/>
              </a:lnSpc>
              <a:spcBef>
                <a:spcPct val="0"/>
              </a:spcBef>
              <a:spcAft>
                <a:spcPct val="0"/>
              </a:spcAft>
              <a:buClr>
                <a:srgbClr val="FCA201"/>
              </a:buClr>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 SQ, NSQ</a:t>
            </a:r>
            <a:r>
              <a:rPr lang="en-US" sz="1600" dirty="0">
                <a:solidFill>
                  <a:prstClr val="black"/>
                </a:solidFill>
                <a:latin typeface="Calibri" panose="020F0502020204030204" pitchFamily="34" charset="0"/>
                <a:cs typeface="Calibri" panose="020F0502020204030204" pitchFamily="34" charset="0"/>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large cell, adenocarcinoma)</a:t>
            </a:r>
          </a:p>
        </p:txBody>
      </p:sp>
      <p:sp>
        <p:nvSpPr>
          <p:cNvPr id="42" name="TextBox 41">
            <a:extLst>
              <a:ext uri="{FF2B5EF4-FFF2-40B4-BE49-F238E27FC236}">
                <a16:creationId xmlns:a16="http://schemas.microsoft.com/office/drawing/2014/main" id="{EFBAE664-7875-C424-B27C-2CCA91D2FB6B}"/>
              </a:ext>
            </a:extLst>
          </p:cNvPr>
          <p:cNvSpPr txBox="1"/>
          <p:nvPr/>
        </p:nvSpPr>
        <p:spPr>
          <a:xfrm>
            <a:off x="6378621" y="2391328"/>
            <a:ext cx="2113188" cy="492443"/>
          </a:xfrm>
          <a:prstGeom prst="rect">
            <a:avLst/>
          </a:prstGeom>
          <a:noFill/>
        </p:spPr>
        <p:txBody>
          <a:bodyPr wrap="square" lIns="0" tIns="0" rIns="0" bIns="0"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Calibri" panose="020F0502020204030204" pitchFamily="34" charset="0"/>
              </a:rPr>
              <a:t>Molecular Pathology</a:t>
            </a:r>
          </a:p>
          <a:p>
            <a:pPr marL="0" marR="0" lvl="0" indent="0" algn="l" defTabSz="914377" rtl="0" eaLnBrk="1" fontAlgn="base" latinLnBrk="0" hangingPunct="1">
              <a:lnSpc>
                <a:spcPct val="100000"/>
              </a:lnSpc>
              <a:spcBef>
                <a:spcPct val="0"/>
              </a:spcBef>
              <a:spcAft>
                <a:spcPct val="0"/>
              </a:spcAft>
              <a:buClr>
                <a:srgbClr val="FCA201"/>
              </a:buClr>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EGFR, ALK, ROS1</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cxnSp>
        <p:nvCxnSpPr>
          <p:cNvPr id="43" name="Straight Connector 42">
            <a:extLst>
              <a:ext uri="{FF2B5EF4-FFF2-40B4-BE49-F238E27FC236}">
                <a16:creationId xmlns:a16="http://schemas.microsoft.com/office/drawing/2014/main" id="{99E3E5DE-2655-C552-37AA-F8EF0F157945}"/>
              </a:ext>
            </a:extLst>
          </p:cNvPr>
          <p:cNvCxnSpPr/>
          <p:nvPr/>
        </p:nvCxnSpPr>
        <p:spPr>
          <a:xfrm flipV="1">
            <a:off x="3604138" y="2933728"/>
            <a:ext cx="137534" cy="153199"/>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F2CB8BD3-69EF-07C7-918B-89751BA12764}"/>
              </a:ext>
            </a:extLst>
          </p:cNvPr>
          <p:cNvSpPr txBox="1"/>
          <p:nvPr/>
        </p:nvSpPr>
        <p:spPr>
          <a:xfrm>
            <a:off x="8080146" y="2639013"/>
            <a:ext cx="2480382" cy="246221"/>
          </a:xfrm>
          <a:prstGeom prst="rect">
            <a:avLst/>
          </a:prstGeom>
          <a:noFill/>
        </p:spPr>
        <p:txBody>
          <a:bodyPr wrap="square" lIns="0" tIns="0" rIns="0" bIns="0"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Calibri" panose="020F0502020204030204" pitchFamily="34" charset="0"/>
              </a:rPr>
              <a:t>PD-L1 Expression Level</a:t>
            </a:r>
          </a:p>
        </p:txBody>
      </p:sp>
      <p:graphicFrame>
        <p:nvGraphicFramePr>
          <p:cNvPr id="45" name="Chart 44">
            <a:extLst>
              <a:ext uri="{FF2B5EF4-FFF2-40B4-BE49-F238E27FC236}">
                <a16:creationId xmlns:a16="http://schemas.microsoft.com/office/drawing/2014/main" id="{63C52DC2-408F-F48F-CCE7-B4E03A65389F}"/>
              </a:ext>
            </a:extLst>
          </p:cNvPr>
          <p:cNvGraphicFramePr/>
          <p:nvPr/>
        </p:nvGraphicFramePr>
        <p:xfrm>
          <a:off x="8108255" y="2776642"/>
          <a:ext cx="2424164" cy="14094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Chart 45">
            <a:extLst>
              <a:ext uri="{FF2B5EF4-FFF2-40B4-BE49-F238E27FC236}">
                <a16:creationId xmlns:a16="http://schemas.microsoft.com/office/drawing/2014/main" id="{32A9BE77-1372-4652-B013-F8670769203D}"/>
              </a:ext>
            </a:extLst>
          </p:cNvPr>
          <p:cNvGraphicFramePr/>
          <p:nvPr/>
        </p:nvGraphicFramePr>
        <p:xfrm>
          <a:off x="4188128" y="2792490"/>
          <a:ext cx="2053031" cy="13686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Chart 46">
            <a:extLst>
              <a:ext uri="{FF2B5EF4-FFF2-40B4-BE49-F238E27FC236}">
                <a16:creationId xmlns:a16="http://schemas.microsoft.com/office/drawing/2014/main" id="{B6798FC0-4C71-CB9E-C306-46E8D5BD17D2}"/>
              </a:ext>
            </a:extLst>
          </p:cNvPr>
          <p:cNvGraphicFramePr/>
          <p:nvPr/>
        </p:nvGraphicFramePr>
        <p:xfrm>
          <a:off x="839193" y="3018354"/>
          <a:ext cx="1553484" cy="1009942"/>
        </p:xfrm>
        <a:graphic>
          <a:graphicData uri="http://schemas.openxmlformats.org/drawingml/2006/chart">
            <c:chart xmlns:c="http://schemas.openxmlformats.org/drawingml/2006/chart" xmlns:r="http://schemas.openxmlformats.org/officeDocument/2006/relationships" r:id="rId7"/>
          </a:graphicData>
        </a:graphic>
      </p:graphicFrame>
      <p:sp>
        <p:nvSpPr>
          <p:cNvPr id="48" name="TextBox 47">
            <a:extLst>
              <a:ext uri="{FF2B5EF4-FFF2-40B4-BE49-F238E27FC236}">
                <a16:creationId xmlns:a16="http://schemas.microsoft.com/office/drawing/2014/main" id="{FCB60BAC-933F-2C81-409C-F901D93D156D}"/>
              </a:ext>
            </a:extLst>
          </p:cNvPr>
          <p:cNvSpPr txBox="1"/>
          <p:nvPr/>
        </p:nvSpPr>
        <p:spPr>
          <a:xfrm>
            <a:off x="1141628" y="3206345"/>
            <a:ext cx="924761" cy="492443"/>
          </a:xfrm>
          <a:prstGeom prst="rect">
            <a:avLst/>
          </a:prstGeom>
          <a:noFill/>
        </p:spPr>
        <p:txBody>
          <a:bodyPr wrap="square" lIns="0" tIns="0" rIns="0" bIns="0"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Lung Cancer</a:t>
            </a:r>
          </a:p>
        </p:txBody>
      </p:sp>
      <p:sp>
        <p:nvSpPr>
          <p:cNvPr id="49" name="Rectangle 48">
            <a:extLst>
              <a:ext uri="{FF2B5EF4-FFF2-40B4-BE49-F238E27FC236}">
                <a16:creationId xmlns:a16="http://schemas.microsoft.com/office/drawing/2014/main" id="{C329A690-7EC4-737A-0FF0-591BBD7470A3}"/>
              </a:ext>
            </a:extLst>
          </p:cNvPr>
          <p:cNvSpPr/>
          <p:nvPr/>
        </p:nvSpPr>
        <p:spPr>
          <a:xfrm>
            <a:off x="9246833" y="3402655"/>
            <a:ext cx="691211" cy="246221"/>
          </a:xfrm>
          <a:prstGeom prst="rect">
            <a:avLst/>
          </a:prstGeom>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≥50%</a:t>
            </a:r>
          </a:p>
        </p:txBody>
      </p:sp>
      <p:sp>
        <p:nvSpPr>
          <p:cNvPr id="50" name="Rectangle 49">
            <a:extLst>
              <a:ext uri="{FF2B5EF4-FFF2-40B4-BE49-F238E27FC236}">
                <a16:creationId xmlns:a16="http://schemas.microsoft.com/office/drawing/2014/main" id="{1F05009E-4755-B024-7F7E-7EFA7E71C609}"/>
              </a:ext>
            </a:extLst>
          </p:cNvPr>
          <p:cNvSpPr/>
          <p:nvPr/>
        </p:nvSpPr>
        <p:spPr>
          <a:xfrm>
            <a:off x="8389091" y="3185611"/>
            <a:ext cx="891858" cy="246221"/>
          </a:xfrm>
          <a:prstGeom prst="rect">
            <a:avLst/>
          </a:prstGeom>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≥1%-49%</a:t>
            </a:r>
          </a:p>
        </p:txBody>
      </p:sp>
      <p:sp>
        <p:nvSpPr>
          <p:cNvPr id="51" name="Rectangle 50">
            <a:extLst>
              <a:ext uri="{FF2B5EF4-FFF2-40B4-BE49-F238E27FC236}">
                <a16:creationId xmlns:a16="http://schemas.microsoft.com/office/drawing/2014/main" id="{BFF01BAD-574F-595F-7EDB-FAEB0EF5C236}"/>
              </a:ext>
            </a:extLst>
          </p:cNvPr>
          <p:cNvSpPr/>
          <p:nvPr/>
        </p:nvSpPr>
        <p:spPr>
          <a:xfrm>
            <a:off x="9281758" y="3013989"/>
            <a:ext cx="691211" cy="246221"/>
          </a:xfrm>
          <a:prstGeom prst="rect">
            <a:avLst/>
          </a:prstGeom>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&lt;1%</a:t>
            </a:r>
          </a:p>
        </p:txBody>
      </p:sp>
      <p:sp>
        <p:nvSpPr>
          <p:cNvPr id="52" name="Text Box 11">
            <a:extLst>
              <a:ext uri="{FF2B5EF4-FFF2-40B4-BE49-F238E27FC236}">
                <a16:creationId xmlns:a16="http://schemas.microsoft.com/office/drawing/2014/main" id="{2073F9E1-3B1C-DB8D-B683-B465080E317B}"/>
              </a:ext>
            </a:extLst>
          </p:cNvPr>
          <p:cNvSpPr txBox="1">
            <a:spLocks noChangeArrowheads="1"/>
          </p:cNvSpPr>
          <p:nvPr/>
        </p:nvSpPr>
        <p:spPr bwMode="auto">
          <a:xfrm>
            <a:off x="411481" y="6174179"/>
            <a:ext cx="7782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Cooper. Pathology. 2011;43:103. Langer. JCO. 2010;28:5311. Galon. Immunity. 2013;39:11. </a:t>
            </a:r>
            <a:b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Pao. Lancet Oncol. 2011;12:175. Krigsfeld. AACR 2017. Abstr CT143.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FE1BD36-C5DA-D41B-4000-C7FE4E64015C}"/>
              </a:ext>
            </a:extLst>
          </p:cNvPr>
          <p:cNvSpPr/>
          <p:nvPr/>
        </p:nvSpPr>
        <p:spPr bwMode="auto">
          <a:xfrm rot="16200000">
            <a:off x="6429613" y="2531767"/>
            <a:ext cx="548640" cy="45719"/>
          </a:xfrm>
          <a:custGeom>
            <a:avLst/>
            <a:gdLst>
              <a:gd name="connsiteX0" fmla="*/ 0 w 398834"/>
              <a:gd name="connsiteY0" fmla="*/ 0 h 0"/>
              <a:gd name="connsiteX1" fmla="*/ 398834 w 398834"/>
              <a:gd name="connsiteY1" fmla="*/ 0 h 0"/>
            </a:gdLst>
            <a:ahLst/>
            <a:cxnLst>
              <a:cxn ang="0">
                <a:pos x="connsiteX0" y="connsiteY0"/>
              </a:cxn>
              <a:cxn ang="0">
                <a:pos x="connsiteX1" y="connsiteY1"/>
              </a:cxn>
            </a:cxnLst>
            <a:rect l="l" t="t" r="r" b="b"/>
            <a:pathLst>
              <a:path w="398834">
                <a:moveTo>
                  <a:pt x="0" y="0"/>
                </a:moveTo>
                <a:lnTo>
                  <a:pt x="398834"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reeform: Shape 5">
            <a:extLst>
              <a:ext uri="{FF2B5EF4-FFF2-40B4-BE49-F238E27FC236}">
                <a16:creationId xmlns:a16="http://schemas.microsoft.com/office/drawing/2014/main" id="{90F5235F-9E9F-2E11-9610-643D8133F2D7}"/>
              </a:ext>
            </a:extLst>
          </p:cNvPr>
          <p:cNvSpPr/>
          <p:nvPr/>
        </p:nvSpPr>
        <p:spPr bwMode="auto">
          <a:xfrm rot="16200000">
            <a:off x="2346777" y="4119382"/>
            <a:ext cx="365760" cy="2377440"/>
          </a:xfrm>
          <a:custGeom>
            <a:avLst/>
            <a:gdLst>
              <a:gd name="connsiteX0" fmla="*/ 0 w 252920"/>
              <a:gd name="connsiteY0" fmla="*/ 0 h 437744"/>
              <a:gd name="connsiteX1" fmla="*/ 107005 w 252920"/>
              <a:gd name="connsiteY1" fmla="*/ 428017 h 437744"/>
              <a:gd name="connsiteX2" fmla="*/ 252920 w 252920"/>
              <a:gd name="connsiteY2" fmla="*/ 437744 h 437744"/>
            </a:gdLst>
            <a:ahLst/>
            <a:cxnLst>
              <a:cxn ang="0">
                <a:pos x="connsiteX0" y="connsiteY0"/>
              </a:cxn>
              <a:cxn ang="0">
                <a:pos x="connsiteX1" y="connsiteY1"/>
              </a:cxn>
              <a:cxn ang="0">
                <a:pos x="connsiteX2" y="connsiteY2"/>
              </a:cxn>
            </a:cxnLst>
            <a:rect l="l" t="t" r="r" b="b"/>
            <a:pathLst>
              <a:path w="252920" h="437744">
                <a:moveTo>
                  <a:pt x="0" y="0"/>
                </a:moveTo>
                <a:lnTo>
                  <a:pt x="107005" y="428017"/>
                </a:lnTo>
                <a:lnTo>
                  <a:pt x="252920" y="437744"/>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B24599E9-9137-5A1B-3E5E-918BB4155688}"/>
              </a:ext>
            </a:extLst>
          </p:cNvPr>
          <p:cNvSpPr txBox="1"/>
          <p:nvPr/>
        </p:nvSpPr>
        <p:spPr bwMode="auto">
          <a:xfrm>
            <a:off x="7751273" y="3426115"/>
            <a:ext cx="1728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ROS1</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2%</a:t>
            </a:r>
          </a:p>
        </p:txBody>
      </p:sp>
      <p:sp>
        <p:nvSpPr>
          <p:cNvPr id="8" name="TextBox 7">
            <a:extLst>
              <a:ext uri="{FF2B5EF4-FFF2-40B4-BE49-F238E27FC236}">
                <a16:creationId xmlns:a16="http://schemas.microsoft.com/office/drawing/2014/main" id="{63D5DC12-437B-1AC2-42E9-1521BE06F2F6}"/>
              </a:ext>
            </a:extLst>
          </p:cNvPr>
          <p:cNvSpPr txBox="1"/>
          <p:nvPr/>
        </p:nvSpPr>
        <p:spPr bwMode="auto">
          <a:xfrm>
            <a:off x="7722622" y="3698473"/>
            <a:ext cx="1728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BRAF</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2%</a:t>
            </a:r>
          </a:p>
        </p:txBody>
      </p:sp>
      <p:sp>
        <p:nvSpPr>
          <p:cNvPr id="9" name="Rectangle 2">
            <a:extLst>
              <a:ext uri="{FF2B5EF4-FFF2-40B4-BE49-F238E27FC236}">
                <a16:creationId xmlns:a16="http://schemas.microsoft.com/office/drawing/2014/main" id="{55EA9D9A-FE37-D476-2693-CB719204D6CC}"/>
              </a:ext>
            </a:extLst>
          </p:cNvPr>
          <p:cNvSpPr>
            <a:spLocks noGrp="1" noChangeArrowheads="1"/>
          </p:cNvSpPr>
          <p:nvPr>
            <p:ph type="title"/>
          </p:nvPr>
        </p:nvSpPr>
        <p:spPr>
          <a:noFill/>
        </p:spPr>
        <p:txBody>
          <a:bodyPr>
            <a:noAutofit/>
          </a:bodyPr>
          <a:lstStyle/>
          <a:p>
            <a:r>
              <a:rPr lang="en-US" dirty="0"/>
              <a:t>Targetable Driver Mutations in Advanced Nonsquamous NSCLC</a:t>
            </a:r>
            <a:endParaRPr lang="en-US" dirty="0">
              <a:solidFill>
                <a:srgbClr val="FF0000"/>
              </a:solidFill>
            </a:endParaRPr>
          </a:p>
        </p:txBody>
      </p:sp>
      <p:sp>
        <p:nvSpPr>
          <p:cNvPr id="10" name="Text Box 11">
            <a:extLst>
              <a:ext uri="{FF2B5EF4-FFF2-40B4-BE49-F238E27FC236}">
                <a16:creationId xmlns:a16="http://schemas.microsoft.com/office/drawing/2014/main" id="{16F5FAC0-0B83-1FD7-1363-F032A1E02B09}"/>
              </a:ext>
            </a:extLst>
          </p:cNvPr>
          <p:cNvSpPr txBox="1">
            <a:spLocks noChangeArrowheads="1"/>
          </p:cNvSpPr>
          <p:nvPr/>
        </p:nvSpPr>
        <p:spPr bwMode="auto">
          <a:xfrm>
            <a:off x="405678" y="5999412"/>
            <a:ext cx="36623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Li. JCO. 2013;31:1039. Tsao. JTO. 2016;11:613. Burnett.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PLoS One. 2021;16:e0247620. Nassar. NEJM. 2021;384:185. </a:t>
            </a:r>
          </a:p>
        </p:txBody>
      </p:sp>
      <p:sp>
        <p:nvSpPr>
          <p:cNvPr id="11" name="TextBox 10">
            <a:extLst>
              <a:ext uri="{FF2B5EF4-FFF2-40B4-BE49-F238E27FC236}">
                <a16:creationId xmlns:a16="http://schemas.microsoft.com/office/drawing/2014/main" id="{823B54F4-BB38-E69F-9E42-92CEA7307C4E}"/>
              </a:ext>
            </a:extLst>
          </p:cNvPr>
          <p:cNvSpPr txBox="1"/>
          <p:nvPr/>
        </p:nvSpPr>
        <p:spPr bwMode="auto">
          <a:xfrm>
            <a:off x="5629270" y="2360737"/>
            <a:ext cx="7323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ALK</a:t>
            </a:r>
            <a:b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7%</a:t>
            </a:r>
          </a:p>
        </p:txBody>
      </p:sp>
      <p:sp>
        <p:nvSpPr>
          <p:cNvPr id="12" name="TextBox 11">
            <a:extLst>
              <a:ext uri="{FF2B5EF4-FFF2-40B4-BE49-F238E27FC236}">
                <a16:creationId xmlns:a16="http://schemas.microsoft.com/office/drawing/2014/main" id="{69FC1753-78BB-1451-955E-E6E1D10D8CC5}"/>
              </a:ext>
            </a:extLst>
          </p:cNvPr>
          <p:cNvSpPr txBox="1"/>
          <p:nvPr/>
        </p:nvSpPr>
        <p:spPr bwMode="auto">
          <a:xfrm>
            <a:off x="5878852" y="1246538"/>
            <a:ext cx="15270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EGFR</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Other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EGFR</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ex20ins</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0.1%-4%)</a:t>
            </a:r>
          </a:p>
        </p:txBody>
      </p:sp>
      <p:sp>
        <p:nvSpPr>
          <p:cNvPr id="13" name="TextBox 12">
            <a:extLst>
              <a:ext uri="{FF2B5EF4-FFF2-40B4-BE49-F238E27FC236}">
                <a16:creationId xmlns:a16="http://schemas.microsoft.com/office/drawing/2014/main" id="{439869A7-4A44-4BF7-A281-7CFF869412C3}"/>
              </a:ext>
            </a:extLst>
          </p:cNvPr>
          <p:cNvSpPr txBox="1"/>
          <p:nvPr/>
        </p:nvSpPr>
        <p:spPr bwMode="auto">
          <a:xfrm>
            <a:off x="7314877" y="2354322"/>
            <a:ext cx="1007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MET</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3%</a:t>
            </a:r>
          </a:p>
        </p:txBody>
      </p:sp>
      <p:sp>
        <p:nvSpPr>
          <p:cNvPr id="14" name="TextBox 13">
            <a:extLst>
              <a:ext uri="{FF2B5EF4-FFF2-40B4-BE49-F238E27FC236}">
                <a16:creationId xmlns:a16="http://schemas.microsoft.com/office/drawing/2014/main" id="{E4682972-EFAA-DA0C-E7D7-5E49CB69214E}"/>
              </a:ext>
            </a:extLst>
          </p:cNvPr>
          <p:cNvSpPr txBox="1"/>
          <p:nvPr/>
        </p:nvSpPr>
        <p:spPr bwMode="auto">
          <a:xfrm>
            <a:off x="7563934" y="2745281"/>
            <a:ext cx="1728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&gt;1 Mutation 3%</a:t>
            </a:r>
          </a:p>
        </p:txBody>
      </p:sp>
      <p:sp>
        <p:nvSpPr>
          <p:cNvPr id="15" name="TextBox 14">
            <a:extLst>
              <a:ext uri="{FF2B5EF4-FFF2-40B4-BE49-F238E27FC236}">
                <a16:creationId xmlns:a16="http://schemas.microsoft.com/office/drawing/2014/main" id="{0BF4D24C-9038-BF74-3B11-47F596671FB0}"/>
              </a:ext>
            </a:extLst>
          </p:cNvPr>
          <p:cNvSpPr txBox="1"/>
          <p:nvPr/>
        </p:nvSpPr>
        <p:spPr bwMode="auto">
          <a:xfrm>
            <a:off x="7669178" y="3062938"/>
            <a:ext cx="1728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HER2</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2%</a:t>
            </a:r>
          </a:p>
        </p:txBody>
      </p:sp>
      <p:sp>
        <p:nvSpPr>
          <p:cNvPr id="16" name="TextBox 15">
            <a:extLst>
              <a:ext uri="{FF2B5EF4-FFF2-40B4-BE49-F238E27FC236}">
                <a16:creationId xmlns:a16="http://schemas.microsoft.com/office/drawing/2014/main" id="{F1C9060F-156D-15C9-5171-C89468CBF9F0}"/>
              </a:ext>
            </a:extLst>
          </p:cNvPr>
          <p:cNvSpPr txBox="1"/>
          <p:nvPr/>
        </p:nvSpPr>
        <p:spPr bwMode="auto">
          <a:xfrm>
            <a:off x="7708261" y="4000242"/>
            <a:ext cx="1728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RET</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2%</a:t>
            </a:r>
          </a:p>
        </p:txBody>
      </p:sp>
      <p:sp>
        <p:nvSpPr>
          <p:cNvPr id="20" name="TextBox 19">
            <a:extLst>
              <a:ext uri="{FF2B5EF4-FFF2-40B4-BE49-F238E27FC236}">
                <a16:creationId xmlns:a16="http://schemas.microsoft.com/office/drawing/2014/main" id="{72685E1C-0067-F7C0-1860-EB7FD779360B}"/>
              </a:ext>
            </a:extLst>
          </p:cNvPr>
          <p:cNvSpPr txBox="1"/>
          <p:nvPr/>
        </p:nvSpPr>
        <p:spPr bwMode="auto">
          <a:xfrm>
            <a:off x="7730311" y="4268619"/>
            <a:ext cx="1860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NTRK1</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a:t>
            </a:r>
          </a:p>
        </p:txBody>
      </p:sp>
      <p:sp>
        <p:nvSpPr>
          <p:cNvPr id="21" name="TextBox 20">
            <a:extLst>
              <a:ext uri="{FF2B5EF4-FFF2-40B4-BE49-F238E27FC236}">
                <a16:creationId xmlns:a16="http://schemas.microsoft.com/office/drawing/2014/main" id="{48C5EC64-B65F-9D12-5AF8-4FC2D70F5163}"/>
              </a:ext>
            </a:extLst>
          </p:cNvPr>
          <p:cNvSpPr txBox="1"/>
          <p:nvPr/>
        </p:nvSpPr>
        <p:spPr bwMode="auto">
          <a:xfrm>
            <a:off x="7760372" y="4535447"/>
            <a:ext cx="1728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PIK3CA</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a:t>
            </a:r>
          </a:p>
        </p:txBody>
      </p:sp>
      <p:sp>
        <p:nvSpPr>
          <p:cNvPr id="22" name="TextBox 21">
            <a:extLst>
              <a:ext uri="{FF2B5EF4-FFF2-40B4-BE49-F238E27FC236}">
                <a16:creationId xmlns:a16="http://schemas.microsoft.com/office/drawing/2014/main" id="{B74FD806-7F2F-CDDD-9BD1-9014FAED1566}"/>
              </a:ext>
            </a:extLst>
          </p:cNvPr>
          <p:cNvSpPr txBox="1"/>
          <p:nvPr/>
        </p:nvSpPr>
        <p:spPr bwMode="auto">
          <a:xfrm>
            <a:off x="7719375" y="4937979"/>
            <a:ext cx="11310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MEK1</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&lt;1%</a:t>
            </a:r>
          </a:p>
        </p:txBody>
      </p:sp>
      <p:sp>
        <p:nvSpPr>
          <p:cNvPr id="23" name="Freeform: Shape 22">
            <a:extLst>
              <a:ext uri="{FF2B5EF4-FFF2-40B4-BE49-F238E27FC236}">
                <a16:creationId xmlns:a16="http://schemas.microsoft.com/office/drawing/2014/main" id="{5A63F4EF-B1FD-A60D-06CF-2673A47863DC}"/>
              </a:ext>
            </a:extLst>
          </p:cNvPr>
          <p:cNvSpPr/>
          <p:nvPr/>
        </p:nvSpPr>
        <p:spPr bwMode="auto">
          <a:xfrm>
            <a:off x="7109838" y="2539637"/>
            <a:ext cx="240838" cy="335079"/>
          </a:xfrm>
          <a:custGeom>
            <a:avLst/>
            <a:gdLst>
              <a:gd name="connsiteX0" fmla="*/ 0 w 223736"/>
              <a:gd name="connsiteY0" fmla="*/ 311285 h 311285"/>
              <a:gd name="connsiteX1" fmla="*/ 87549 w 223736"/>
              <a:gd name="connsiteY1" fmla="*/ 9728 h 311285"/>
              <a:gd name="connsiteX2" fmla="*/ 223736 w 223736"/>
              <a:gd name="connsiteY2" fmla="*/ 0 h 311285"/>
            </a:gdLst>
            <a:ahLst/>
            <a:cxnLst>
              <a:cxn ang="0">
                <a:pos x="connsiteX0" y="connsiteY0"/>
              </a:cxn>
              <a:cxn ang="0">
                <a:pos x="connsiteX1" y="connsiteY1"/>
              </a:cxn>
              <a:cxn ang="0">
                <a:pos x="connsiteX2" y="connsiteY2"/>
              </a:cxn>
            </a:cxnLst>
            <a:rect l="l" t="t" r="r" b="b"/>
            <a:pathLst>
              <a:path w="223736" h="311285">
                <a:moveTo>
                  <a:pt x="0" y="311285"/>
                </a:moveTo>
                <a:lnTo>
                  <a:pt x="87549" y="9728"/>
                </a:lnTo>
                <a:lnTo>
                  <a:pt x="223736"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Freeform: Shape 23">
            <a:extLst>
              <a:ext uri="{FF2B5EF4-FFF2-40B4-BE49-F238E27FC236}">
                <a16:creationId xmlns:a16="http://schemas.microsoft.com/office/drawing/2014/main" id="{CE4280D3-2854-0D24-1979-121243864F21}"/>
              </a:ext>
            </a:extLst>
          </p:cNvPr>
          <p:cNvSpPr/>
          <p:nvPr/>
        </p:nvSpPr>
        <p:spPr bwMode="auto">
          <a:xfrm>
            <a:off x="7262765" y="2924217"/>
            <a:ext cx="324607" cy="251309"/>
          </a:xfrm>
          <a:custGeom>
            <a:avLst/>
            <a:gdLst>
              <a:gd name="connsiteX0" fmla="*/ 0 w 301557"/>
              <a:gd name="connsiteY0" fmla="*/ 233464 h 233464"/>
              <a:gd name="connsiteX1" fmla="*/ 136187 w 301557"/>
              <a:gd name="connsiteY1" fmla="*/ 0 h 233464"/>
              <a:gd name="connsiteX2" fmla="*/ 301557 w 301557"/>
              <a:gd name="connsiteY2" fmla="*/ 0 h 233464"/>
            </a:gdLst>
            <a:ahLst/>
            <a:cxnLst>
              <a:cxn ang="0">
                <a:pos x="connsiteX0" y="connsiteY0"/>
              </a:cxn>
              <a:cxn ang="0">
                <a:pos x="connsiteX1" y="connsiteY1"/>
              </a:cxn>
              <a:cxn ang="0">
                <a:pos x="connsiteX2" y="connsiteY2"/>
              </a:cxn>
            </a:cxnLst>
            <a:rect l="l" t="t" r="r" b="b"/>
            <a:pathLst>
              <a:path w="301557" h="233464">
                <a:moveTo>
                  <a:pt x="0" y="233464"/>
                </a:moveTo>
                <a:lnTo>
                  <a:pt x="136187" y="0"/>
                </a:lnTo>
                <a:lnTo>
                  <a:pt x="301557"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Freeform: Shape 24">
            <a:extLst>
              <a:ext uri="{FF2B5EF4-FFF2-40B4-BE49-F238E27FC236}">
                <a16:creationId xmlns:a16="http://schemas.microsoft.com/office/drawing/2014/main" id="{C6CE4B90-C230-DCF2-95CD-74541269E63E}"/>
              </a:ext>
            </a:extLst>
          </p:cNvPr>
          <p:cNvSpPr/>
          <p:nvPr/>
        </p:nvSpPr>
        <p:spPr bwMode="auto">
          <a:xfrm>
            <a:off x="7385603" y="3225774"/>
            <a:ext cx="324607" cy="293194"/>
          </a:xfrm>
          <a:custGeom>
            <a:avLst/>
            <a:gdLst>
              <a:gd name="connsiteX0" fmla="*/ 0 w 301557"/>
              <a:gd name="connsiteY0" fmla="*/ 272375 h 272375"/>
              <a:gd name="connsiteX1" fmla="*/ 175098 w 301557"/>
              <a:gd name="connsiteY1" fmla="*/ 0 h 272375"/>
              <a:gd name="connsiteX2" fmla="*/ 301557 w 301557"/>
              <a:gd name="connsiteY2" fmla="*/ 0 h 272375"/>
            </a:gdLst>
            <a:ahLst/>
            <a:cxnLst>
              <a:cxn ang="0">
                <a:pos x="connsiteX0" y="connsiteY0"/>
              </a:cxn>
              <a:cxn ang="0">
                <a:pos x="connsiteX1" y="connsiteY1"/>
              </a:cxn>
              <a:cxn ang="0">
                <a:pos x="connsiteX2" y="connsiteY2"/>
              </a:cxn>
            </a:cxnLst>
            <a:rect l="l" t="t" r="r" b="b"/>
            <a:pathLst>
              <a:path w="301557" h="272375">
                <a:moveTo>
                  <a:pt x="0" y="272375"/>
                </a:moveTo>
                <a:lnTo>
                  <a:pt x="175098" y="0"/>
                </a:lnTo>
                <a:lnTo>
                  <a:pt x="301557"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Freeform: Shape 25">
            <a:extLst>
              <a:ext uri="{FF2B5EF4-FFF2-40B4-BE49-F238E27FC236}">
                <a16:creationId xmlns:a16="http://schemas.microsoft.com/office/drawing/2014/main" id="{3B96C592-1E21-77C3-85C7-3D15BEDAF545}"/>
              </a:ext>
            </a:extLst>
          </p:cNvPr>
          <p:cNvSpPr/>
          <p:nvPr/>
        </p:nvSpPr>
        <p:spPr bwMode="auto">
          <a:xfrm>
            <a:off x="7498945" y="3609679"/>
            <a:ext cx="314136" cy="167539"/>
          </a:xfrm>
          <a:custGeom>
            <a:avLst/>
            <a:gdLst>
              <a:gd name="connsiteX0" fmla="*/ 0 w 291829"/>
              <a:gd name="connsiteY0" fmla="*/ 155642 h 155642"/>
              <a:gd name="connsiteX1" fmla="*/ 126459 w 291829"/>
              <a:gd name="connsiteY1" fmla="*/ 9727 h 155642"/>
              <a:gd name="connsiteX2" fmla="*/ 291829 w 291829"/>
              <a:gd name="connsiteY2" fmla="*/ 0 h 155642"/>
            </a:gdLst>
            <a:ahLst/>
            <a:cxnLst>
              <a:cxn ang="0">
                <a:pos x="connsiteX0" y="connsiteY0"/>
              </a:cxn>
              <a:cxn ang="0">
                <a:pos x="connsiteX1" y="connsiteY1"/>
              </a:cxn>
              <a:cxn ang="0">
                <a:pos x="connsiteX2" y="connsiteY2"/>
              </a:cxn>
            </a:cxnLst>
            <a:rect l="l" t="t" r="r" b="b"/>
            <a:pathLst>
              <a:path w="291829" h="155642">
                <a:moveTo>
                  <a:pt x="0" y="155642"/>
                </a:moveTo>
                <a:lnTo>
                  <a:pt x="126459" y="9727"/>
                </a:lnTo>
                <a:lnTo>
                  <a:pt x="291829"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Freeform: Shape 26">
            <a:extLst>
              <a:ext uri="{FF2B5EF4-FFF2-40B4-BE49-F238E27FC236}">
                <a16:creationId xmlns:a16="http://schemas.microsoft.com/office/drawing/2014/main" id="{FF2F4B14-00FF-2D70-2A78-3F4E228C8A2D}"/>
              </a:ext>
            </a:extLst>
          </p:cNvPr>
          <p:cNvSpPr/>
          <p:nvPr/>
        </p:nvSpPr>
        <p:spPr bwMode="auto">
          <a:xfrm>
            <a:off x="7484691" y="3871421"/>
            <a:ext cx="230367" cy="136126"/>
          </a:xfrm>
          <a:custGeom>
            <a:avLst/>
            <a:gdLst>
              <a:gd name="connsiteX0" fmla="*/ 0 w 214009"/>
              <a:gd name="connsiteY0" fmla="*/ 126460 h 126460"/>
              <a:gd name="connsiteX1" fmla="*/ 97277 w 214009"/>
              <a:gd name="connsiteY1" fmla="*/ 9728 h 126460"/>
              <a:gd name="connsiteX2" fmla="*/ 214009 w 214009"/>
              <a:gd name="connsiteY2" fmla="*/ 0 h 126460"/>
            </a:gdLst>
            <a:ahLst/>
            <a:cxnLst>
              <a:cxn ang="0">
                <a:pos x="connsiteX0" y="connsiteY0"/>
              </a:cxn>
              <a:cxn ang="0">
                <a:pos x="connsiteX1" y="connsiteY1"/>
              </a:cxn>
              <a:cxn ang="0">
                <a:pos x="connsiteX2" y="connsiteY2"/>
              </a:cxn>
            </a:cxnLst>
            <a:rect l="l" t="t" r="r" b="b"/>
            <a:pathLst>
              <a:path w="214009" h="126460">
                <a:moveTo>
                  <a:pt x="0" y="126460"/>
                </a:moveTo>
                <a:lnTo>
                  <a:pt x="97277" y="9728"/>
                </a:lnTo>
                <a:lnTo>
                  <a:pt x="214009"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Freeform: Shape 27">
            <a:extLst>
              <a:ext uri="{FF2B5EF4-FFF2-40B4-BE49-F238E27FC236}">
                <a16:creationId xmlns:a16="http://schemas.microsoft.com/office/drawing/2014/main" id="{90051A5E-05AB-6F6C-F839-A5478D1D4F0E}"/>
              </a:ext>
            </a:extLst>
          </p:cNvPr>
          <p:cNvSpPr/>
          <p:nvPr/>
        </p:nvSpPr>
        <p:spPr bwMode="auto">
          <a:xfrm>
            <a:off x="7474058" y="4172073"/>
            <a:ext cx="262647" cy="107004"/>
          </a:xfrm>
          <a:custGeom>
            <a:avLst/>
            <a:gdLst>
              <a:gd name="connsiteX0" fmla="*/ 0 w 262647"/>
              <a:gd name="connsiteY0" fmla="*/ 107004 h 107004"/>
              <a:gd name="connsiteX1" fmla="*/ 155643 w 262647"/>
              <a:gd name="connsiteY1" fmla="*/ 0 h 107004"/>
              <a:gd name="connsiteX2" fmla="*/ 262647 w 262647"/>
              <a:gd name="connsiteY2" fmla="*/ 0 h 107004"/>
            </a:gdLst>
            <a:ahLst/>
            <a:cxnLst>
              <a:cxn ang="0">
                <a:pos x="connsiteX0" y="connsiteY0"/>
              </a:cxn>
              <a:cxn ang="0">
                <a:pos x="connsiteX1" y="connsiteY1"/>
              </a:cxn>
              <a:cxn ang="0">
                <a:pos x="connsiteX2" y="connsiteY2"/>
              </a:cxn>
            </a:cxnLst>
            <a:rect l="l" t="t" r="r" b="b"/>
            <a:pathLst>
              <a:path w="262647" h="107004">
                <a:moveTo>
                  <a:pt x="0" y="107004"/>
                </a:moveTo>
                <a:lnTo>
                  <a:pt x="155643" y="0"/>
                </a:lnTo>
                <a:lnTo>
                  <a:pt x="262647"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Freeform: Shape 28">
            <a:extLst>
              <a:ext uri="{FF2B5EF4-FFF2-40B4-BE49-F238E27FC236}">
                <a16:creationId xmlns:a16="http://schemas.microsoft.com/office/drawing/2014/main" id="{FD881CDC-0EE6-6198-C2C9-E1A8A98756ED}"/>
              </a:ext>
            </a:extLst>
          </p:cNvPr>
          <p:cNvSpPr/>
          <p:nvPr/>
        </p:nvSpPr>
        <p:spPr bwMode="auto">
          <a:xfrm>
            <a:off x="7495323" y="4414359"/>
            <a:ext cx="233464" cy="38911"/>
          </a:xfrm>
          <a:custGeom>
            <a:avLst/>
            <a:gdLst>
              <a:gd name="connsiteX0" fmla="*/ 0 w 233464"/>
              <a:gd name="connsiteY0" fmla="*/ 0 h 38911"/>
              <a:gd name="connsiteX1" fmla="*/ 233464 w 233464"/>
              <a:gd name="connsiteY1" fmla="*/ 38911 h 38911"/>
            </a:gdLst>
            <a:ahLst/>
            <a:cxnLst>
              <a:cxn ang="0">
                <a:pos x="connsiteX0" y="connsiteY0"/>
              </a:cxn>
              <a:cxn ang="0">
                <a:pos x="connsiteX1" y="connsiteY1"/>
              </a:cxn>
            </a:cxnLst>
            <a:rect l="l" t="t" r="r" b="b"/>
            <a:pathLst>
              <a:path w="233464" h="38911">
                <a:moveTo>
                  <a:pt x="0" y="0"/>
                </a:moveTo>
                <a:lnTo>
                  <a:pt x="233464" y="38911"/>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Freeform: Shape 29">
            <a:extLst>
              <a:ext uri="{FF2B5EF4-FFF2-40B4-BE49-F238E27FC236}">
                <a16:creationId xmlns:a16="http://schemas.microsoft.com/office/drawing/2014/main" id="{A6ED7B62-B26B-87FA-DE76-8E1BB95F283F}"/>
              </a:ext>
            </a:extLst>
          </p:cNvPr>
          <p:cNvSpPr/>
          <p:nvPr/>
        </p:nvSpPr>
        <p:spPr bwMode="auto">
          <a:xfrm>
            <a:off x="7477679" y="4549641"/>
            <a:ext cx="301557" cy="155643"/>
          </a:xfrm>
          <a:custGeom>
            <a:avLst/>
            <a:gdLst>
              <a:gd name="connsiteX0" fmla="*/ 0 w 301557"/>
              <a:gd name="connsiteY0" fmla="*/ 0 h 155643"/>
              <a:gd name="connsiteX1" fmla="*/ 194553 w 301557"/>
              <a:gd name="connsiteY1" fmla="*/ 155643 h 155643"/>
              <a:gd name="connsiteX2" fmla="*/ 301557 w 301557"/>
              <a:gd name="connsiteY2" fmla="*/ 155643 h 155643"/>
            </a:gdLst>
            <a:ahLst/>
            <a:cxnLst>
              <a:cxn ang="0">
                <a:pos x="connsiteX0" y="connsiteY0"/>
              </a:cxn>
              <a:cxn ang="0">
                <a:pos x="connsiteX1" y="connsiteY1"/>
              </a:cxn>
              <a:cxn ang="0">
                <a:pos x="connsiteX2" y="connsiteY2"/>
              </a:cxn>
            </a:cxnLst>
            <a:rect l="l" t="t" r="r" b="b"/>
            <a:pathLst>
              <a:path w="301557" h="155643">
                <a:moveTo>
                  <a:pt x="0" y="0"/>
                </a:moveTo>
                <a:lnTo>
                  <a:pt x="194553" y="155643"/>
                </a:lnTo>
                <a:lnTo>
                  <a:pt x="301557" y="155643"/>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Freeform: Shape 30">
            <a:extLst>
              <a:ext uri="{FF2B5EF4-FFF2-40B4-BE49-F238E27FC236}">
                <a16:creationId xmlns:a16="http://schemas.microsoft.com/office/drawing/2014/main" id="{E07EB9F9-A4E7-62B0-7A90-63A687B26F51}"/>
              </a:ext>
            </a:extLst>
          </p:cNvPr>
          <p:cNvSpPr/>
          <p:nvPr/>
        </p:nvSpPr>
        <p:spPr bwMode="auto">
          <a:xfrm>
            <a:off x="7458223" y="4636285"/>
            <a:ext cx="252920" cy="437744"/>
          </a:xfrm>
          <a:custGeom>
            <a:avLst/>
            <a:gdLst>
              <a:gd name="connsiteX0" fmla="*/ 0 w 252920"/>
              <a:gd name="connsiteY0" fmla="*/ 0 h 437744"/>
              <a:gd name="connsiteX1" fmla="*/ 107005 w 252920"/>
              <a:gd name="connsiteY1" fmla="*/ 428017 h 437744"/>
              <a:gd name="connsiteX2" fmla="*/ 252920 w 252920"/>
              <a:gd name="connsiteY2" fmla="*/ 437744 h 437744"/>
            </a:gdLst>
            <a:ahLst/>
            <a:cxnLst>
              <a:cxn ang="0">
                <a:pos x="connsiteX0" y="connsiteY0"/>
              </a:cxn>
              <a:cxn ang="0">
                <a:pos x="connsiteX1" y="connsiteY1"/>
              </a:cxn>
              <a:cxn ang="0">
                <a:pos x="connsiteX2" y="connsiteY2"/>
              </a:cxn>
            </a:cxnLst>
            <a:rect l="l" t="t" r="r" b="b"/>
            <a:pathLst>
              <a:path w="252920" h="437744">
                <a:moveTo>
                  <a:pt x="0" y="0"/>
                </a:moveTo>
                <a:lnTo>
                  <a:pt x="107005" y="428017"/>
                </a:lnTo>
                <a:lnTo>
                  <a:pt x="252920" y="437744"/>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Freeform: Shape 31">
            <a:extLst>
              <a:ext uri="{FF2B5EF4-FFF2-40B4-BE49-F238E27FC236}">
                <a16:creationId xmlns:a16="http://schemas.microsoft.com/office/drawing/2014/main" id="{13A1CAEE-4E86-13A8-3C98-179AEAFB1AAB}"/>
              </a:ext>
            </a:extLst>
          </p:cNvPr>
          <p:cNvSpPr/>
          <p:nvPr/>
        </p:nvSpPr>
        <p:spPr bwMode="auto">
          <a:xfrm>
            <a:off x="2681203" y="2885847"/>
            <a:ext cx="1433509" cy="782594"/>
          </a:xfrm>
          <a:custGeom>
            <a:avLst/>
            <a:gdLst>
              <a:gd name="connsiteX0" fmla="*/ 1381327 w 1381327"/>
              <a:gd name="connsiteY0" fmla="*/ 0 h 1254868"/>
              <a:gd name="connsiteX1" fmla="*/ 0 w 1381327"/>
              <a:gd name="connsiteY1" fmla="*/ 0 h 1254868"/>
              <a:gd name="connsiteX2" fmla="*/ 0 w 1381327"/>
              <a:gd name="connsiteY2" fmla="*/ 1254868 h 1254868"/>
            </a:gdLst>
            <a:ahLst/>
            <a:cxnLst>
              <a:cxn ang="0">
                <a:pos x="connsiteX0" y="connsiteY0"/>
              </a:cxn>
              <a:cxn ang="0">
                <a:pos x="connsiteX1" y="connsiteY1"/>
              </a:cxn>
              <a:cxn ang="0">
                <a:pos x="connsiteX2" y="connsiteY2"/>
              </a:cxn>
            </a:cxnLst>
            <a:rect l="l" t="t" r="r" b="b"/>
            <a:pathLst>
              <a:path w="1381327" h="1254868">
                <a:moveTo>
                  <a:pt x="1381327" y="0"/>
                </a:moveTo>
                <a:lnTo>
                  <a:pt x="0" y="0"/>
                </a:lnTo>
                <a:lnTo>
                  <a:pt x="0" y="1254868"/>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Freeform: Shape 32">
            <a:extLst>
              <a:ext uri="{FF2B5EF4-FFF2-40B4-BE49-F238E27FC236}">
                <a16:creationId xmlns:a16="http://schemas.microsoft.com/office/drawing/2014/main" id="{073C6B22-D11F-5EB3-3D76-AE4EF9BDCA30}"/>
              </a:ext>
            </a:extLst>
          </p:cNvPr>
          <p:cNvSpPr/>
          <p:nvPr/>
        </p:nvSpPr>
        <p:spPr bwMode="auto">
          <a:xfrm>
            <a:off x="8656535" y="3901508"/>
            <a:ext cx="548640" cy="45719"/>
          </a:xfrm>
          <a:custGeom>
            <a:avLst/>
            <a:gdLst>
              <a:gd name="connsiteX0" fmla="*/ 0 w 398834"/>
              <a:gd name="connsiteY0" fmla="*/ 0 h 0"/>
              <a:gd name="connsiteX1" fmla="*/ 398834 w 398834"/>
              <a:gd name="connsiteY1" fmla="*/ 0 h 0"/>
            </a:gdLst>
            <a:ahLst/>
            <a:cxnLst>
              <a:cxn ang="0">
                <a:pos x="connsiteX0" y="connsiteY0"/>
              </a:cxn>
              <a:cxn ang="0">
                <a:pos x="connsiteX1" y="connsiteY1"/>
              </a:cxn>
            </a:cxnLst>
            <a:rect l="l" t="t" r="r" b="b"/>
            <a:pathLst>
              <a:path w="398834">
                <a:moveTo>
                  <a:pt x="0" y="0"/>
                </a:moveTo>
                <a:lnTo>
                  <a:pt x="398834"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 name="Freeform: Shape 33">
            <a:extLst>
              <a:ext uri="{FF2B5EF4-FFF2-40B4-BE49-F238E27FC236}">
                <a16:creationId xmlns:a16="http://schemas.microsoft.com/office/drawing/2014/main" id="{74362253-4732-3DCE-5229-C7E4B2578234}"/>
              </a:ext>
            </a:extLst>
          </p:cNvPr>
          <p:cNvSpPr/>
          <p:nvPr/>
        </p:nvSpPr>
        <p:spPr bwMode="auto">
          <a:xfrm>
            <a:off x="1901405" y="2026987"/>
            <a:ext cx="3931920" cy="184825"/>
          </a:xfrm>
          <a:custGeom>
            <a:avLst/>
            <a:gdLst>
              <a:gd name="connsiteX0" fmla="*/ 3385225 w 3385225"/>
              <a:gd name="connsiteY0" fmla="*/ 184825 h 184825"/>
              <a:gd name="connsiteX1" fmla="*/ 3317132 w 3385225"/>
              <a:gd name="connsiteY1" fmla="*/ 0 h 184825"/>
              <a:gd name="connsiteX2" fmla="*/ 0 w 3385225"/>
              <a:gd name="connsiteY2" fmla="*/ 19455 h 184825"/>
            </a:gdLst>
            <a:ahLst/>
            <a:cxnLst>
              <a:cxn ang="0">
                <a:pos x="connsiteX0" y="connsiteY0"/>
              </a:cxn>
              <a:cxn ang="0">
                <a:pos x="connsiteX1" y="connsiteY1"/>
              </a:cxn>
              <a:cxn ang="0">
                <a:pos x="connsiteX2" y="connsiteY2"/>
              </a:cxn>
            </a:cxnLst>
            <a:rect l="l" t="t" r="r" b="b"/>
            <a:pathLst>
              <a:path w="3385225" h="184825">
                <a:moveTo>
                  <a:pt x="3385225" y="184825"/>
                </a:moveTo>
                <a:lnTo>
                  <a:pt x="3317132" y="0"/>
                </a:lnTo>
                <a:lnTo>
                  <a:pt x="0" y="19455"/>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5" name="Group 34">
            <a:extLst>
              <a:ext uri="{FF2B5EF4-FFF2-40B4-BE49-F238E27FC236}">
                <a16:creationId xmlns:a16="http://schemas.microsoft.com/office/drawing/2014/main" id="{EAA5A71E-B984-5E29-C935-740F1BDDE0F7}"/>
              </a:ext>
            </a:extLst>
          </p:cNvPr>
          <p:cNvGrpSpPr/>
          <p:nvPr/>
        </p:nvGrpSpPr>
        <p:grpSpPr>
          <a:xfrm rot="6300000">
            <a:off x="3413567" y="2077367"/>
            <a:ext cx="4102022" cy="4102022"/>
            <a:chOff x="915988" y="1244601"/>
            <a:chExt cx="4432300" cy="4432300"/>
          </a:xfrm>
        </p:grpSpPr>
        <p:sp>
          <p:nvSpPr>
            <p:cNvPr id="36" name="Freeform 5">
              <a:extLst>
                <a:ext uri="{FF2B5EF4-FFF2-40B4-BE49-F238E27FC236}">
                  <a16:creationId xmlns:a16="http://schemas.microsoft.com/office/drawing/2014/main" id="{79DACB10-A794-A32E-42D5-8944AF0FC3EC}"/>
                </a:ext>
              </a:extLst>
            </p:cNvPr>
            <p:cNvSpPr>
              <a:spLocks/>
            </p:cNvSpPr>
            <p:nvPr/>
          </p:nvSpPr>
          <p:spPr bwMode="auto">
            <a:xfrm>
              <a:off x="3133725" y="1244601"/>
              <a:ext cx="2214563" cy="3013075"/>
            </a:xfrm>
            <a:custGeom>
              <a:avLst/>
              <a:gdLst>
                <a:gd name="T0" fmla="*/ 0 w 1395"/>
                <a:gd name="T1" fmla="*/ 0 h 1898"/>
                <a:gd name="T2" fmla="*/ 72 w 1395"/>
                <a:gd name="T3" fmla="*/ 1 h 1898"/>
                <a:gd name="T4" fmla="*/ 142 w 1395"/>
                <a:gd name="T5" fmla="*/ 8 h 1898"/>
                <a:gd name="T6" fmla="*/ 212 w 1395"/>
                <a:gd name="T7" fmla="*/ 16 h 1898"/>
                <a:gd name="T8" fmla="*/ 281 w 1395"/>
                <a:gd name="T9" fmla="*/ 28 h 1898"/>
                <a:gd name="T10" fmla="*/ 348 w 1395"/>
                <a:gd name="T11" fmla="*/ 43 h 1898"/>
                <a:gd name="T12" fmla="*/ 414 w 1395"/>
                <a:gd name="T13" fmla="*/ 62 h 1898"/>
                <a:gd name="T14" fmla="*/ 480 w 1395"/>
                <a:gd name="T15" fmla="*/ 84 h 1898"/>
                <a:gd name="T16" fmla="*/ 542 w 1395"/>
                <a:gd name="T17" fmla="*/ 110 h 1898"/>
                <a:gd name="T18" fmla="*/ 604 w 1395"/>
                <a:gd name="T19" fmla="*/ 137 h 1898"/>
                <a:gd name="T20" fmla="*/ 665 w 1395"/>
                <a:gd name="T21" fmla="*/ 168 h 1898"/>
                <a:gd name="T22" fmla="*/ 723 w 1395"/>
                <a:gd name="T23" fmla="*/ 201 h 1898"/>
                <a:gd name="T24" fmla="*/ 780 w 1395"/>
                <a:gd name="T25" fmla="*/ 238 h 1898"/>
                <a:gd name="T26" fmla="*/ 835 w 1395"/>
                <a:gd name="T27" fmla="*/ 276 h 1898"/>
                <a:gd name="T28" fmla="*/ 888 w 1395"/>
                <a:gd name="T29" fmla="*/ 318 h 1898"/>
                <a:gd name="T30" fmla="*/ 937 w 1395"/>
                <a:gd name="T31" fmla="*/ 363 h 1898"/>
                <a:gd name="T32" fmla="*/ 987 w 1395"/>
                <a:gd name="T33" fmla="*/ 409 h 1898"/>
                <a:gd name="T34" fmla="*/ 1033 w 1395"/>
                <a:gd name="T35" fmla="*/ 457 h 1898"/>
                <a:gd name="T36" fmla="*/ 1076 w 1395"/>
                <a:gd name="T37" fmla="*/ 508 h 1898"/>
                <a:gd name="T38" fmla="*/ 1118 w 1395"/>
                <a:gd name="T39" fmla="*/ 560 h 1898"/>
                <a:gd name="T40" fmla="*/ 1156 w 1395"/>
                <a:gd name="T41" fmla="*/ 616 h 1898"/>
                <a:gd name="T42" fmla="*/ 1193 w 1395"/>
                <a:gd name="T43" fmla="*/ 672 h 1898"/>
                <a:gd name="T44" fmla="*/ 1227 w 1395"/>
                <a:gd name="T45" fmla="*/ 731 h 1898"/>
                <a:gd name="T46" fmla="*/ 1257 w 1395"/>
                <a:gd name="T47" fmla="*/ 790 h 1898"/>
                <a:gd name="T48" fmla="*/ 1286 w 1395"/>
                <a:gd name="T49" fmla="*/ 853 h 1898"/>
                <a:gd name="T50" fmla="*/ 1310 w 1395"/>
                <a:gd name="T51" fmla="*/ 917 h 1898"/>
                <a:gd name="T52" fmla="*/ 1332 w 1395"/>
                <a:gd name="T53" fmla="*/ 981 h 1898"/>
                <a:gd name="T54" fmla="*/ 1352 w 1395"/>
                <a:gd name="T55" fmla="*/ 1046 h 1898"/>
                <a:gd name="T56" fmla="*/ 1368 w 1395"/>
                <a:gd name="T57" fmla="*/ 1115 h 1898"/>
                <a:gd name="T58" fmla="*/ 1379 w 1395"/>
                <a:gd name="T59" fmla="*/ 1184 h 1898"/>
                <a:gd name="T60" fmla="*/ 1388 w 1395"/>
                <a:gd name="T61" fmla="*/ 1253 h 1898"/>
                <a:gd name="T62" fmla="*/ 1393 w 1395"/>
                <a:gd name="T63" fmla="*/ 1325 h 1898"/>
                <a:gd name="T64" fmla="*/ 1395 w 1395"/>
                <a:gd name="T65" fmla="*/ 1397 h 1898"/>
                <a:gd name="T66" fmla="*/ 1395 w 1395"/>
                <a:gd name="T67" fmla="*/ 1429 h 1898"/>
                <a:gd name="T68" fmla="*/ 1393 w 1395"/>
                <a:gd name="T69" fmla="*/ 1461 h 1898"/>
                <a:gd name="T70" fmla="*/ 1392 w 1395"/>
                <a:gd name="T71" fmla="*/ 1493 h 1898"/>
                <a:gd name="T72" fmla="*/ 1390 w 1395"/>
                <a:gd name="T73" fmla="*/ 1525 h 1898"/>
                <a:gd name="T74" fmla="*/ 1387 w 1395"/>
                <a:gd name="T75" fmla="*/ 1557 h 1898"/>
                <a:gd name="T76" fmla="*/ 1382 w 1395"/>
                <a:gd name="T77" fmla="*/ 1587 h 1898"/>
                <a:gd name="T78" fmla="*/ 1377 w 1395"/>
                <a:gd name="T79" fmla="*/ 1619 h 1898"/>
                <a:gd name="T80" fmla="*/ 1372 w 1395"/>
                <a:gd name="T81" fmla="*/ 1651 h 1898"/>
                <a:gd name="T82" fmla="*/ 1366 w 1395"/>
                <a:gd name="T83" fmla="*/ 1683 h 1898"/>
                <a:gd name="T84" fmla="*/ 1358 w 1395"/>
                <a:gd name="T85" fmla="*/ 1714 h 1898"/>
                <a:gd name="T86" fmla="*/ 1352 w 1395"/>
                <a:gd name="T87" fmla="*/ 1744 h 1898"/>
                <a:gd name="T88" fmla="*/ 1342 w 1395"/>
                <a:gd name="T89" fmla="*/ 1776 h 1898"/>
                <a:gd name="T90" fmla="*/ 1334 w 1395"/>
                <a:gd name="T91" fmla="*/ 1807 h 1898"/>
                <a:gd name="T92" fmla="*/ 1324 w 1395"/>
                <a:gd name="T93" fmla="*/ 1837 h 1898"/>
                <a:gd name="T94" fmla="*/ 1313 w 1395"/>
                <a:gd name="T95" fmla="*/ 1867 h 1898"/>
                <a:gd name="T96" fmla="*/ 1302 w 1395"/>
                <a:gd name="T97" fmla="*/ 1898 h 1898"/>
                <a:gd name="T98" fmla="*/ 0 w 1395"/>
                <a:gd name="T99" fmla="*/ 1397 h 1898"/>
                <a:gd name="T100" fmla="*/ 0 w 1395"/>
                <a:gd name="T101" fmla="*/ 0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5" h="1898">
                  <a:moveTo>
                    <a:pt x="0" y="0"/>
                  </a:moveTo>
                  <a:lnTo>
                    <a:pt x="72" y="1"/>
                  </a:lnTo>
                  <a:lnTo>
                    <a:pt x="142" y="8"/>
                  </a:lnTo>
                  <a:lnTo>
                    <a:pt x="212" y="16"/>
                  </a:lnTo>
                  <a:lnTo>
                    <a:pt x="281" y="28"/>
                  </a:lnTo>
                  <a:lnTo>
                    <a:pt x="348" y="43"/>
                  </a:lnTo>
                  <a:lnTo>
                    <a:pt x="414" y="62"/>
                  </a:lnTo>
                  <a:lnTo>
                    <a:pt x="480" y="84"/>
                  </a:lnTo>
                  <a:lnTo>
                    <a:pt x="542" y="110"/>
                  </a:lnTo>
                  <a:lnTo>
                    <a:pt x="604" y="137"/>
                  </a:lnTo>
                  <a:lnTo>
                    <a:pt x="665" y="168"/>
                  </a:lnTo>
                  <a:lnTo>
                    <a:pt x="723" y="201"/>
                  </a:lnTo>
                  <a:lnTo>
                    <a:pt x="780" y="238"/>
                  </a:lnTo>
                  <a:lnTo>
                    <a:pt x="835" y="276"/>
                  </a:lnTo>
                  <a:lnTo>
                    <a:pt x="888" y="318"/>
                  </a:lnTo>
                  <a:lnTo>
                    <a:pt x="937" y="363"/>
                  </a:lnTo>
                  <a:lnTo>
                    <a:pt x="987" y="409"/>
                  </a:lnTo>
                  <a:lnTo>
                    <a:pt x="1033" y="457"/>
                  </a:lnTo>
                  <a:lnTo>
                    <a:pt x="1076" y="508"/>
                  </a:lnTo>
                  <a:lnTo>
                    <a:pt x="1118" y="560"/>
                  </a:lnTo>
                  <a:lnTo>
                    <a:pt x="1156" y="616"/>
                  </a:lnTo>
                  <a:lnTo>
                    <a:pt x="1193" y="672"/>
                  </a:lnTo>
                  <a:lnTo>
                    <a:pt x="1227" y="731"/>
                  </a:lnTo>
                  <a:lnTo>
                    <a:pt x="1257" y="790"/>
                  </a:lnTo>
                  <a:lnTo>
                    <a:pt x="1286" y="853"/>
                  </a:lnTo>
                  <a:lnTo>
                    <a:pt x="1310" y="917"/>
                  </a:lnTo>
                  <a:lnTo>
                    <a:pt x="1332" y="981"/>
                  </a:lnTo>
                  <a:lnTo>
                    <a:pt x="1352" y="1046"/>
                  </a:lnTo>
                  <a:lnTo>
                    <a:pt x="1368" y="1115"/>
                  </a:lnTo>
                  <a:lnTo>
                    <a:pt x="1379" y="1184"/>
                  </a:lnTo>
                  <a:lnTo>
                    <a:pt x="1388" y="1253"/>
                  </a:lnTo>
                  <a:lnTo>
                    <a:pt x="1393" y="1325"/>
                  </a:lnTo>
                  <a:lnTo>
                    <a:pt x="1395" y="1397"/>
                  </a:lnTo>
                  <a:lnTo>
                    <a:pt x="1395" y="1429"/>
                  </a:lnTo>
                  <a:lnTo>
                    <a:pt x="1393" y="1461"/>
                  </a:lnTo>
                  <a:lnTo>
                    <a:pt x="1392" y="1493"/>
                  </a:lnTo>
                  <a:lnTo>
                    <a:pt x="1390" y="1525"/>
                  </a:lnTo>
                  <a:lnTo>
                    <a:pt x="1387" y="1557"/>
                  </a:lnTo>
                  <a:lnTo>
                    <a:pt x="1382" y="1587"/>
                  </a:lnTo>
                  <a:lnTo>
                    <a:pt x="1377" y="1619"/>
                  </a:lnTo>
                  <a:lnTo>
                    <a:pt x="1372" y="1651"/>
                  </a:lnTo>
                  <a:lnTo>
                    <a:pt x="1366" y="1683"/>
                  </a:lnTo>
                  <a:lnTo>
                    <a:pt x="1358" y="1714"/>
                  </a:lnTo>
                  <a:lnTo>
                    <a:pt x="1352" y="1744"/>
                  </a:lnTo>
                  <a:lnTo>
                    <a:pt x="1342" y="1776"/>
                  </a:lnTo>
                  <a:lnTo>
                    <a:pt x="1334" y="1807"/>
                  </a:lnTo>
                  <a:lnTo>
                    <a:pt x="1324" y="1837"/>
                  </a:lnTo>
                  <a:lnTo>
                    <a:pt x="1313" y="1867"/>
                  </a:lnTo>
                  <a:lnTo>
                    <a:pt x="1302" y="1898"/>
                  </a:lnTo>
                  <a:lnTo>
                    <a:pt x="0" y="1397"/>
                  </a:lnTo>
                  <a:lnTo>
                    <a:pt x="0" y="0"/>
                  </a:lnTo>
                  <a:close/>
                </a:path>
              </a:pathLst>
            </a:custGeom>
            <a:solidFill>
              <a:srgbClr val="01587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 name="Freeform 6">
              <a:extLst>
                <a:ext uri="{FF2B5EF4-FFF2-40B4-BE49-F238E27FC236}">
                  <a16:creationId xmlns:a16="http://schemas.microsoft.com/office/drawing/2014/main" id="{074853BF-5268-49EB-5643-C84AED868554}"/>
                </a:ext>
              </a:extLst>
            </p:cNvPr>
            <p:cNvSpPr>
              <a:spLocks/>
            </p:cNvSpPr>
            <p:nvPr/>
          </p:nvSpPr>
          <p:spPr bwMode="auto">
            <a:xfrm>
              <a:off x="3133725" y="1244601"/>
              <a:ext cx="2214563" cy="3013075"/>
            </a:xfrm>
            <a:custGeom>
              <a:avLst/>
              <a:gdLst>
                <a:gd name="T0" fmla="*/ 0 w 1395"/>
                <a:gd name="T1" fmla="*/ 0 h 1898"/>
                <a:gd name="T2" fmla="*/ 72 w 1395"/>
                <a:gd name="T3" fmla="*/ 1 h 1898"/>
                <a:gd name="T4" fmla="*/ 142 w 1395"/>
                <a:gd name="T5" fmla="*/ 8 h 1898"/>
                <a:gd name="T6" fmla="*/ 212 w 1395"/>
                <a:gd name="T7" fmla="*/ 16 h 1898"/>
                <a:gd name="T8" fmla="*/ 281 w 1395"/>
                <a:gd name="T9" fmla="*/ 28 h 1898"/>
                <a:gd name="T10" fmla="*/ 348 w 1395"/>
                <a:gd name="T11" fmla="*/ 43 h 1898"/>
                <a:gd name="T12" fmla="*/ 414 w 1395"/>
                <a:gd name="T13" fmla="*/ 62 h 1898"/>
                <a:gd name="T14" fmla="*/ 480 w 1395"/>
                <a:gd name="T15" fmla="*/ 84 h 1898"/>
                <a:gd name="T16" fmla="*/ 542 w 1395"/>
                <a:gd name="T17" fmla="*/ 110 h 1898"/>
                <a:gd name="T18" fmla="*/ 604 w 1395"/>
                <a:gd name="T19" fmla="*/ 137 h 1898"/>
                <a:gd name="T20" fmla="*/ 665 w 1395"/>
                <a:gd name="T21" fmla="*/ 168 h 1898"/>
                <a:gd name="T22" fmla="*/ 723 w 1395"/>
                <a:gd name="T23" fmla="*/ 201 h 1898"/>
                <a:gd name="T24" fmla="*/ 780 w 1395"/>
                <a:gd name="T25" fmla="*/ 238 h 1898"/>
                <a:gd name="T26" fmla="*/ 835 w 1395"/>
                <a:gd name="T27" fmla="*/ 276 h 1898"/>
                <a:gd name="T28" fmla="*/ 888 w 1395"/>
                <a:gd name="T29" fmla="*/ 318 h 1898"/>
                <a:gd name="T30" fmla="*/ 937 w 1395"/>
                <a:gd name="T31" fmla="*/ 363 h 1898"/>
                <a:gd name="T32" fmla="*/ 987 w 1395"/>
                <a:gd name="T33" fmla="*/ 409 h 1898"/>
                <a:gd name="T34" fmla="*/ 1033 w 1395"/>
                <a:gd name="T35" fmla="*/ 457 h 1898"/>
                <a:gd name="T36" fmla="*/ 1076 w 1395"/>
                <a:gd name="T37" fmla="*/ 508 h 1898"/>
                <a:gd name="T38" fmla="*/ 1118 w 1395"/>
                <a:gd name="T39" fmla="*/ 560 h 1898"/>
                <a:gd name="T40" fmla="*/ 1156 w 1395"/>
                <a:gd name="T41" fmla="*/ 616 h 1898"/>
                <a:gd name="T42" fmla="*/ 1193 w 1395"/>
                <a:gd name="T43" fmla="*/ 672 h 1898"/>
                <a:gd name="T44" fmla="*/ 1227 w 1395"/>
                <a:gd name="T45" fmla="*/ 731 h 1898"/>
                <a:gd name="T46" fmla="*/ 1257 w 1395"/>
                <a:gd name="T47" fmla="*/ 790 h 1898"/>
                <a:gd name="T48" fmla="*/ 1286 w 1395"/>
                <a:gd name="T49" fmla="*/ 853 h 1898"/>
                <a:gd name="T50" fmla="*/ 1310 w 1395"/>
                <a:gd name="T51" fmla="*/ 917 h 1898"/>
                <a:gd name="T52" fmla="*/ 1332 w 1395"/>
                <a:gd name="T53" fmla="*/ 981 h 1898"/>
                <a:gd name="T54" fmla="*/ 1352 w 1395"/>
                <a:gd name="T55" fmla="*/ 1046 h 1898"/>
                <a:gd name="T56" fmla="*/ 1368 w 1395"/>
                <a:gd name="T57" fmla="*/ 1115 h 1898"/>
                <a:gd name="T58" fmla="*/ 1379 w 1395"/>
                <a:gd name="T59" fmla="*/ 1184 h 1898"/>
                <a:gd name="T60" fmla="*/ 1388 w 1395"/>
                <a:gd name="T61" fmla="*/ 1253 h 1898"/>
                <a:gd name="T62" fmla="*/ 1393 w 1395"/>
                <a:gd name="T63" fmla="*/ 1325 h 1898"/>
                <a:gd name="T64" fmla="*/ 1395 w 1395"/>
                <a:gd name="T65" fmla="*/ 1397 h 1898"/>
                <a:gd name="T66" fmla="*/ 1395 w 1395"/>
                <a:gd name="T67" fmla="*/ 1429 h 1898"/>
                <a:gd name="T68" fmla="*/ 1393 w 1395"/>
                <a:gd name="T69" fmla="*/ 1461 h 1898"/>
                <a:gd name="T70" fmla="*/ 1392 w 1395"/>
                <a:gd name="T71" fmla="*/ 1493 h 1898"/>
                <a:gd name="T72" fmla="*/ 1390 w 1395"/>
                <a:gd name="T73" fmla="*/ 1525 h 1898"/>
                <a:gd name="T74" fmla="*/ 1387 w 1395"/>
                <a:gd name="T75" fmla="*/ 1557 h 1898"/>
                <a:gd name="T76" fmla="*/ 1382 w 1395"/>
                <a:gd name="T77" fmla="*/ 1587 h 1898"/>
                <a:gd name="T78" fmla="*/ 1377 w 1395"/>
                <a:gd name="T79" fmla="*/ 1619 h 1898"/>
                <a:gd name="T80" fmla="*/ 1372 w 1395"/>
                <a:gd name="T81" fmla="*/ 1651 h 1898"/>
                <a:gd name="T82" fmla="*/ 1366 w 1395"/>
                <a:gd name="T83" fmla="*/ 1683 h 1898"/>
                <a:gd name="T84" fmla="*/ 1358 w 1395"/>
                <a:gd name="T85" fmla="*/ 1714 h 1898"/>
                <a:gd name="T86" fmla="*/ 1352 w 1395"/>
                <a:gd name="T87" fmla="*/ 1744 h 1898"/>
                <a:gd name="T88" fmla="*/ 1342 w 1395"/>
                <a:gd name="T89" fmla="*/ 1776 h 1898"/>
                <a:gd name="T90" fmla="*/ 1334 w 1395"/>
                <a:gd name="T91" fmla="*/ 1807 h 1898"/>
                <a:gd name="T92" fmla="*/ 1324 w 1395"/>
                <a:gd name="T93" fmla="*/ 1837 h 1898"/>
                <a:gd name="T94" fmla="*/ 1313 w 1395"/>
                <a:gd name="T95" fmla="*/ 1867 h 1898"/>
                <a:gd name="T96" fmla="*/ 1302 w 1395"/>
                <a:gd name="T97" fmla="*/ 1898 h 1898"/>
                <a:gd name="T98" fmla="*/ 0 w 1395"/>
                <a:gd name="T99" fmla="*/ 1397 h 1898"/>
                <a:gd name="T100" fmla="*/ 0 w 1395"/>
                <a:gd name="T101" fmla="*/ 0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5" h="1898">
                  <a:moveTo>
                    <a:pt x="0" y="0"/>
                  </a:moveTo>
                  <a:lnTo>
                    <a:pt x="72" y="1"/>
                  </a:lnTo>
                  <a:lnTo>
                    <a:pt x="142" y="8"/>
                  </a:lnTo>
                  <a:lnTo>
                    <a:pt x="212" y="16"/>
                  </a:lnTo>
                  <a:lnTo>
                    <a:pt x="281" y="28"/>
                  </a:lnTo>
                  <a:lnTo>
                    <a:pt x="348" y="43"/>
                  </a:lnTo>
                  <a:lnTo>
                    <a:pt x="414" y="62"/>
                  </a:lnTo>
                  <a:lnTo>
                    <a:pt x="480" y="84"/>
                  </a:lnTo>
                  <a:lnTo>
                    <a:pt x="542" y="110"/>
                  </a:lnTo>
                  <a:lnTo>
                    <a:pt x="604" y="137"/>
                  </a:lnTo>
                  <a:lnTo>
                    <a:pt x="665" y="168"/>
                  </a:lnTo>
                  <a:lnTo>
                    <a:pt x="723" y="201"/>
                  </a:lnTo>
                  <a:lnTo>
                    <a:pt x="780" y="238"/>
                  </a:lnTo>
                  <a:lnTo>
                    <a:pt x="835" y="276"/>
                  </a:lnTo>
                  <a:lnTo>
                    <a:pt x="888" y="318"/>
                  </a:lnTo>
                  <a:lnTo>
                    <a:pt x="937" y="363"/>
                  </a:lnTo>
                  <a:lnTo>
                    <a:pt x="987" y="409"/>
                  </a:lnTo>
                  <a:lnTo>
                    <a:pt x="1033" y="457"/>
                  </a:lnTo>
                  <a:lnTo>
                    <a:pt x="1076" y="508"/>
                  </a:lnTo>
                  <a:lnTo>
                    <a:pt x="1118" y="560"/>
                  </a:lnTo>
                  <a:lnTo>
                    <a:pt x="1156" y="616"/>
                  </a:lnTo>
                  <a:lnTo>
                    <a:pt x="1193" y="672"/>
                  </a:lnTo>
                  <a:lnTo>
                    <a:pt x="1227" y="731"/>
                  </a:lnTo>
                  <a:lnTo>
                    <a:pt x="1257" y="790"/>
                  </a:lnTo>
                  <a:lnTo>
                    <a:pt x="1286" y="853"/>
                  </a:lnTo>
                  <a:lnTo>
                    <a:pt x="1310" y="917"/>
                  </a:lnTo>
                  <a:lnTo>
                    <a:pt x="1332" y="981"/>
                  </a:lnTo>
                  <a:lnTo>
                    <a:pt x="1352" y="1046"/>
                  </a:lnTo>
                  <a:lnTo>
                    <a:pt x="1368" y="1115"/>
                  </a:lnTo>
                  <a:lnTo>
                    <a:pt x="1379" y="1184"/>
                  </a:lnTo>
                  <a:lnTo>
                    <a:pt x="1388" y="1253"/>
                  </a:lnTo>
                  <a:lnTo>
                    <a:pt x="1393" y="1325"/>
                  </a:lnTo>
                  <a:lnTo>
                    <a:pt x="1395" y="1397"/>
                  </a:lnTo>
                  <a:lnTo>
                    <a:pt x="1395" y="1429"/>
                  </a:lnTo>
                  <a:lnTo>
                    <a:pt x="1393" y="1461"/>
                  </a:lnTo>
                  <a:lnTo>
                    <a:pt x="1392" y="1493"/>
                  </a:lnTo>
                  <a:lnTo>
                    <a:pt x="1390" y="1525"/>
                  </a:lnTo>
                  <a:lnTo>
                    <a:pt x="1387" y="1557"/>
                  </a:lnTo>
                  <a:lnTo>
                    <a:pt x="1382" y="1587"/>
                  </a:lnTo>
                  <a:lnTo>
                    <a:pt x="1377" y="1619"/>
                  </a:lnTo>
                  <a:lnTo>
                    <a:pt x="1372" y="1651"/>
                  </a:lnTo>
                  <a:lnTo>
                    <a:pt x="1366" y="1683"/>
                  </a:lnTo>
                  <a:lnTo>
                    <a:pt x="1358" y="1714"/>
                  </a:lnTo>
                  <a:lnTo>
                    <a:pt x="1352" y="1744"/>
                  </a:lnTo>
                  <a:lnTo>
                    <a:pt x="1342" y="1776"/>
                  </a:lnTo>
                  <a:lnTo>
                    <a:pt x="1334" y="1807"/>
                  </a:lnTo>
                  <a:lnTo>
                    <a:pt x="1324" y="1837"/>
                  </a:lnTo>
                  <a:lnTo>
                    <a:pt x="1313" y="1867"/>
                  </a:lnTo>
                  <a:lnTo>
                    <a:pt x="1302" y="1898"/>
                  </a:lnTo>
                  <a:lnTo>
                    <a:pt x="0" y="1397"/>
                  </a:lnTo>
                  <a:lnTo>
                    <a:pt x="0" y="0"/>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 name="Freeform 7">
              <a:extLst>
                <a:ext uri="{FF2B5EF4-FFF2-40B4-BE49-F238E27FC236}">
                  <a16:creationId xmlns:a16="http://schemas.microsoft.com/office/drawing/2014/main" id="{5F61DBEE-C1A5-01D2-5520-B1BDEE909BDF}"/>
                </a:ext>
              </a:extLst>
            </p:cNvPr>
            <p:cNvSpPr>
              <a:spLocks/>
            </p:cNvSpPr>
            <p:nvPr/>
          </p:nvSpPr>
          <p:spPr bwMode="auto">
            <a:xfrm>
              <a:off x="2352675" y="3462338"/>
              <a:ext cx="2847975" cy="2214563"/>
            </a:xfrm>
            <a:custGeom>
              <a:avLst/>
              <a:gdLst>
                <a:gd name="T0" fmla="*/ 1794 w 1794"/>
                <a:gd name="T1" fmla="*/ 501 h 1395"/>
                <a:gd name="T2" fmla="*/ 1767 w 1794"/>
                <a:gd name="T3" fmla="*/ 566 h 1395"/>
                <a:gd name="T4" fmla="*/ 1736 w 1794"/>
                <a:gd name="T5" fmla="*/ 630 h 1395"/>
                <a:gd name="T6" fmla="*/ 1703 w 1794"/>
                <a:gd name="T7" fmla="*/ 693 h 1395"/>
                <a:gd name="T8" fmla="*/ 1668 w 1794"/>
                <a:gd name="T9" fmla="*/ 752 h 1395"/>
                <a:gd name="T10" fmla="*/ 1629 w 1794"/>
                <a:gd name="T11" fmla="*/ 810 h 1395"/>
                <a:gd name="T12" fmla="*/ 1588 w 1794"/>
                <a:gd name="T13" fmla="*/ 864 h 1395"/>
                <a:gd name="T14" fmla="*/ 1544 w 1794"/>
                <a:gd name="T15" fmla="*/ 917 h 1395"/>
                <a:gd name="T16" fmla="*/ 1498 w 1794"/>
                <a:gd name="T17" fmla="*/ 967 h 1395"/>
                <a:gd name="T18" fmla="*/ 1450 w 1794"/>
                <a:gd name="T19" fmla="*/ 1015 h 1395"/>
                <a:gd name="T20" fmla="*/ 1400 w 1794"/>
                <a:gd name="T21" fmla="*/ 1059 h 1395"/>
                <a:gd name="T22" fmla="*/ 1349 w 1794"/>
                <a:gd name="T23" fmla="*/ 1101 h 1395"/>
                <a:gd name="T24" fmla="*/ 1295 w 1794"/>
                <a:gd name="T25" fmla="*/ 1141 h 1395"/>
                <a:gd name="T26" fmla="*/ 1239 w 1794"/>
                <a:gd name="T27" fmla="*/ 1178 h 1395"/>
                <a:gd name="T28" fmla="*/ 1181 w 1794"/>
                <a:gd name="T29" fmla="*/ 1213 h 1395"/>
                <a:gd name="T30" fmla="*/ 1124 w 1794"/>
                <a:gd name="T31" fmla="*/ 1245 h 1395"/>
                <a:gd name="T32" fmla="*/ 1063 w 1794"/>
                <a:gd name="T33" fmla="*/ 1274 h 1395"/>
                <a:gd name="T34" fmla="*/ 1002 w 1794"/>
                <a:gd name="T35" fmla="*/ 1299 h 1395"/>
                <a:gd name="T36" fmla="*/ 940 w 1794"/>
                <a:gd name="T37" fmla="*/ 1322 h 1395"/>
                <a:gd name="T38" fmla="*/ 876 w 1794"/>
                <a:gd name="T39" fmla="*/ 1341 h 1395"/>
                <a:gd name="T40" fmla="*/ 810 w 1794"/>
                <a:gd name="T41" fmla="*/ 1359 h 1395"/>
                <a:gd name="T42" fmla="*/ 744 w 1794"/>
                <a:gd name="T43" fmla="*/ 1373 h 1395"/>
                <a:gd name="T44" fmla="*/ 679 w 1794"/>
                <a:gd name="T45" fmla="*/ 1383 h 1395"/>
                <a:gd name="T46" fmla="*/ 612 w 1794"/>
                <a:gd name="T47" fmla="*/ 1391 h 1395"/>
                <a:gd name="T48" fmla="*/ 544 w 1794"/>
                <a:gd name="T49" fmla="*/ 1395 h 1395"/>
                <a:gd name="T50" fmla="*/ 477 w 1794"/>
                <a:gd name="T51" fmla="*/ 1395 h 1395"/>
                <a:gd name="T52" fmla="*/ 408 w 1794"/>
                <a:gd name="T53" fmla="*/ 1394 h 1395"/>
                <a:gd name="T54" fmla="*/ 340 w 1794"/>
                <a:gd name="T55" fmla="*/ 1387 h 1395"/>
                <a:gd name="T56" fmla="*/ 272 w 1794"/>
                <a:gd name="T57" fmla="*/ 1378 h 1395"/>
                <a:gd name="T58" fmla="*/ 204 w 1794"/>
                <a:gd name="T59" fmla="*/ 1365 h 1395"/>
                <a:gd name="T60" fmla="*/ 135 w 1794"/>
                <a:gd name="T61" fmla="*/ 1349 h 1395"/>
                <a:gd name="T62" fmla="*/ 68 w 1794"/>
                <a:gd name="T63" fmla="*/ 1330 h 1395"/>
                <a:gd name="T64" fmla="*/ 0 w 1794"/>
                <a:gd name="T65" fmla="*/ 1306 h 1395"/>
                <a:gd name="T66" fmla="*/ 492 w 1794"/>
                <a:gd name="T67" fmla="*/ 0 h 1395"/>
                <a:gd name="T68" fmla="*/ 1794 w 1794"/>
                <a:gd name="T69" fmla="*/ 501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4" h="1395">
                  <a:moveTo>
                    <a:pt x="1794" y="501"/>
                  </a:moveTo>
                  <a:lnTo>
                    <a:pt x="1767" y="566"/>
                  </a:lnTo>
                  <a:lnTo>
                    <a:pt x="1736" y="630"/>
                  </a:lnTo>
                  <a:lnTo>
                    <a:pt x="1703" y="693"/>
                  </a:lnTo>
                  <a:lnTo>
                    <a:pt x="1668" y="752"/>
                  </a:lnTo>
                  <a:lnTo>
                    <a:pt x="1629" y="810"/>
                  </a:lnTo>
                  <a:lnTo>
                    <a:pt x="1588" y="864"/>
                  </a:lnTo>
                  <a:lnTo>
                    <a:pt x="1544" y="917"/>
                  </a:lnTo>
                  <a:lnTo>
                    <a:pt x="1498" y="967"/>
                  </a:lnTo>
                  <a:lnTo>
                    <a:pt x="1450" y="1015"/>
                  </a:lnTo>
                  <a:lnTo>
                    <a:pt x="1400" y="1059"/>
                  </a:lnTo>
                  <a:lnTo>
                    <a:pt x="1349" y="1101"/>
                  </a:lnTo>
                  <a:lnTo>
                    <a:pt x="1295" y="1141"/>
                  </a:lnTo>
                  <a:lnTo>
                    <a:pt x="1239" y="1178"/>
                  </a:lnTo>
                  <a:lnTo>
                    <a:pt x="1181" y="1213"/>
                  </a:lnTo>
                  <a:lnTo>
                    <a:pt x="1124" y="1245"/>
                  </a:lnTo>
                  <a:lnTo>
                    <a:pt x="1063" y="1274"/>
                  </a:lnTo>
                  <a:lnTo>
                    <a:pt x="1002" y="1299"/>
                  </a:lnTo>
                  <a:lnTo>
                    <a:pt x="940" y="1322"/>
                  </a:lnTo>
                  <a:lnTo>
                    <a:pt x="876" y="1341"/>
                  </a:lnTo>
                  <a:lnTo>
                    <a:pt x="810" y="1359"/>
                  </a:lnTo>
                  <a:lnTo>
                    <a:pt x="744" y="1373"/>
                  </a:lnTo>
                  <a:lnTo>
                    <a:pt x="679" y="1383"/>
                  </a:lnTo>
                  <a:lnTo>
                    <a:pt x="612" y="1391"/>
                  </a:lnTo>
                  <a:lnTo>
                    <a:pt x="544" y="1395"/>
                  </a:lnTo>
                  <a:lnTo>
                    <a:pt x="477" y="1395"/>
                  </a:lnTo>
                  <a:lnTo>
                    <a:pt x="408" y="1394"/>
                  </a:lnTo>
                  <a:lnTo>
                    <a:pt x="340" y="1387"/>
                  </a:lnTo>
                  <a:lnTo>
                    <a:pt x="272" y="1378"/>
                  </a:lnTo>
                  <a:lnTo>
                    <a:pt x="204" y="1365"/>
                  </a:lnTo>
                  <a:lnTo>
                    <a:pt x="135" y="1349"/>
                  </a:lnTo>
                  <a:lnTo>
                    <a:pt x="68" y="1330"/>
                  </a:lnTo>
                  <a:lnTo>
                    <a:pt x="0" y="1306"/>
                  </a:lnTo>
                  <a:lnTo>
                    <a:pt x="492" y="0"/>
                  </a:lnTo>
                  <a:lnTo>
                    <a:pt x="1794" y="501"/>
                  </a:lnTo>
                  <a:close/>
                </a:path>
              </a:pathLst>
            </a:custGeom>
            <a:solidFill>
              <a:schemeClr val="accent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 name="Freeform 8">
              <a:extLst>
                <a:ext uri="{FF2B5EF4-FFF2-40B4-BE49-F238E27FC236}">
                  <a16:creationId xmlns:a16="http://schemas.microsoft.com/office/drawing/2014/main" id="{CB5D26C4-5B8A-A829-53FA-6BC6B7504B38}"/>
                </a:ext>
              </a:extLst>
            </p:cNvPr>
            <p:cNvSpPr>
              <a:spLocks/>
            </p:cNvSpPr>
            <p:nvPr/>
          </p:nvSpPr>
          <p:spPr bwMode="auto">
            <a:xfrm>
              <a:off x="2352675" y="3462338"/>
              <a:ext cx="2847975" cy="2214563"/>
            </a:xfrm>
            <a:custGeom>
              <a:avLst/>
              <a:gdLst>
                <a:gd name="T0" fmla="*/ 1794 w 1794"/>
                <a:gd name="T1" fmla="*/ 501 h 1395"/>
                <a:gd name="T2" fmla="*/ 1767 w 1794"/>
                <a:gd name="T3" fmla="*/ 566 h 1395"/>
                <a:gd name="T4" fmla="*/ 1736 w 1794"/>
                <a:gd name="T5" fmla="*/ 630 h 1395"/>
                <a:gd name="T6" fmla="*/ 1703 w 1794"/>
                <a:gd name="T7" fmla="*/ 693 h 1395"/>
                <a:gd name="T8" fmla="*/ 1668 w 1794"/>
                <a:gd name="T9" fmla="*/ 752 h 1395"/>
                <a:gd name="T10" fmla="*/ 1629 w 1794"/>
                <a:gd name="T11" fmla="*/ 810 h 1395"/>
                <a:gd name="T12" fmla="*/ 1588 w 1794"/>
                <a:gd name="T13" fmla="*/ 864 h 1395"/>
                <a:gd name="T14" fmla="*/ 1544 w 1794"/>
                <a:gd name="T15" fmla="*/ 917 h 1395"/>
                <a:gd name="T16" fmla="*/ 1498 w 1794"/>
                <a:gd name="T17" fmla="*/ 967 h 1395"/>
                <a:gd name="T18" fmla="*/ 1450 w 1794"/>
                <a:gd name="T19" fmla="*/ 1015 h 1395"/>
                <a:gd name="T20" fmla="*/ 1400 w 1794"/>
                <a:gd name="T21" fmla="*/ 1059 h 1395"/>
                <a:gd name="T22" fmla="*/ 1349 w 1794"/>
                <a:gd name="T23" fmla="*/ 1101 h 1395"/>
                <a:gd name="T24" fmla="*/ 1295 w 1794"/>
                <a:gd name="T25" fmla="*/ 1141 h 1395"/>
                <a:gd name="T26" fmla="*/ 1239 w 1794"/>
                <a:gd name="T27" fmla="*/ 1178 h 1395"/>
                <a:gd name="T28" fmla="*/ 1181 w 1794"/>
                <a:gd name="T29" fmla="*/ 1213 h 1395"/>
                <a:gd name="T30" fmla="*/ 1124 w 1794"/>
                <a:gd name="T31" fmla="*/ 1245 h 1395"/>
                <a:gd name="T32" fmla="*/ 1063 w 1794"/>
                <a:gd name="T33" fmla="*/ 1274 h 1395"/>
                <a:gd name="T34" fmla="*/ 1002 w 1794"/>
                <a:gd name="T35" fmla="*/ 1299 h 1395"/>
                <a:gd name="T36" fmla="*/ 940 w 1794"/>
                <a:gd name="T37" fmla="*/ 1322 h 1395"/>
                <a:gd name="T38" fmla="*/ 876 w 1794"/>
                <a:gd name="T39" fmla="*/ 1341 h 1395"/>
                <a:gd name="T40" fmla="*/ 810 w 1794"/>
                <a:gd name="T41" fmla="*/ 1359 h 1395"/>
                <a:gd name="T42" fmla="*/ 744 w 1794"/>
                <a:gd name="T43" fmla="*/ 1373 h 1395"/>
                <a:gd name="T44" fmla="*/ 679 w 1794"/>
                <a:gd name="T45" fmla="*/ 1383 h 1395"/>
                <a:gd name="T46" fmla="*/ 612 w 1794"/>
                <a:gd name="T47" fmla="*/ 1391 h 1395"/>
                <a:gd name="T48" fmla="*/ 544 w 1794"/>
                <a:gd name="T49" fmla="*/ 1395 h 1395"/>
                <a:gd name="T50" fmla="*/ 477 w 1794"/>
                <a:gd name="T51" fmla="*/ 1395 h 1395"/>
                <a:gd name="T52" fmla="*/ 408 w 1794"/>
                <a:gd name="T53" fmla="*/ 1394 h 1395"/>
                <a:gd name="T54" fmla="*/ 340 w 1794"/>
                <a:gd name="T55" fmla="*/ 1387 h 1395"/>
                <a:gd name="T56" fmla="*/ 272 w 1794"/>
                <a:gd name="T57" fmla="*/ 1378 h 1395"/>
                <a:gd name="T58" fmla="*/ 204 w 1794"/>
                <a:gd name="T59" fmla="*/ 1365 h 1395"/>
                <a:gd name="T60" fmla="*/ 135 w 1794"/>
                <a:gd name="T61" fmla="*/ 1349 h 1395"/>
                <a:gd name="T62" fmla="*/ 68 w 1794"/>
                <a:gd name="T63" fmla="*/ 1330 h 1395"/>
                <a:gd name="T64" fmla="*/ 0 w 1794"/>
                <a:gd name="T65" fmla="*/ 1306 h 1395"/>
                <a:gd name="T66" fmla="*/ 492 w 1794"/>
                <a:gd name="T67" fmla="*/ 0 h 1395"/>
                <a:gd name="T68" fmla="*/ 1794 w 1794"/>
                <a:gd name="T69" fmla="*/ 501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4" h="1395">
                  <a:moveTo>
                    <a:pt x="1794" y="501"/>
                  </a:moveTo>
                  <a:lnTo>
                    <a:pt x="1767" y="566"/>
                  </a:lnTo>
                  <a:lnTo>
                    <a:pt x="1736" y="630"/>
                  </a:lnTo>
                  <a:lnTo>
                    <a:pt x="1703" y="693"/>
                  </a:lnTo>
                  <a:lnTo>
                    <a:pt x="1668" y="752"/>
                  </a:lnTo>
                  <a:lnTo>
                    <a:pt x="1629" y="810"/>
                  </a:lnTo>
                  <a:lnTo>
                    <a:pt x="1588" y="864"/>
                  </a:lnTo>
                  <a:lnTo>
                    <a:pt x="1544" y="917"/>
                  </a:lnTo>
                  <a:lnTo>
                    <a:pt x="1498" y="967"/>
                  </a:lnTo>
                  <a:lnTo>
                    <a:pt x="1450" y="1015"/>
                  </a:lnTo>
                  <a:lnTo>
                    <a:pt x="1400" y="1059"/>
                  </a:lnTo>
                  <a:lnTo>
                    <a:pt x="1349" y="1101"/>
                  </a:lnTo>
                  <a:lnTo>
                    <a:pt x="1295" y="1141"/>
                  </a:lnTo>
                  <a:lnTo>
                    <a:pt x="1239" y="1178"/>
                  </a:lnTo>
                  <a:lnTo>
                    <a:pt x="1181" y="1213"/>
                  </a:lnTo>
                  <a:lnTo>
                    <a:pt x="1124" y="1245"/>
                  </a:lnTo>
                  <a:lnTo>
                    <a:pt x="1063" y="1274"/>
                  </a:lnTo>
                  <a:lnTo>
                    <a:pt x="1002" y="1299"/>
                  </a:lnTo>
                  <a:lnTo>
                    <a:pt x="940" y="1322"/>
                  </a:lnTo>
                  <a:lnTo>
                    <a:pt x="876" y="1341"/>
                  </a:lnTo>
                  <a:lnTo>
                    <a:pt x="810" y="1359"/>
                  </a:lnTo>
                  <a:lnTo>
                    <a:pt x="744" y="1373"/>
                  </a:lnTo>
                  <a:lnTo>
                    <a:pt x="679" y="1383"/>
                  </a:lnTo>
                  <a:lnTo>
                    <a:pt x="612" y="1391"/>
                  </a:lnTo>
                  <a:lnTo>
                    <a:pt x="544" y="1395"/>
                  </a:lnTo>
                  <a:lnTo>
                    <a:pt x="477" y="1395"/>
                  </a:lnTo>
                  <a:lnTo>
                    <a:pt x="408" y="1394"/>
                  </a:lnTo>
                  <a:lnTo>
                    <a:pt x="340" y="1387"/>
                  </a:lnTo>
                  <a:lnTo>
                    <a:pt x="272" y="1378"/>
                  </a:lnTo>
                  <a:lnTo>
                    <a:pt x="204" y="1365"/>
                  </a:lnTo>
                  <a:lnTo>
                    <a:pt x="135" y="1349"/>
                  </a:lnTo>
                  <a:lnTo>
                    <a:pt x="68" y="1330"/>
                  </a:lnTo>
                  <a:lnTo>
                    <a:pt x="0" y="1306"/>
                  </a:lnTo>
                  <a:lnTo>
                    <a:pt x="492" y="0"/>
                  </a:lnTo>
                  <a:lnTo>
                    <a:pt x="1794" y="501"/>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 name="Freeform 9">
              <a:extLst>
                <a:ext uri="{FF2B5EF4-FFF2-40B4-BE49-F238E27FC236}">
                  <a16:creationId xmlns:a16="http://schemas.microsoft.com/office/drawing/2014/main" id="{EE2D09A9-656E-4CB9-75F6-C709D6AD3F43}"/>
                </a:ext>
              </a:extLst>
            </p:cNvPr>
            <p:cNvSpPr>
              <a:spLocks/>
            </p:cNvSpPr>
            <p:nvPr/>
          </p:nvSpPr>
          <p:spPr bwMode="auto">
            <a:xfrm>
              <a:off x="941388" y="3462338"/>
              <a:ext cx="2192338" cy="2073275"/>
            </a:xfrm>
            <a:custGeom>
              <a:avLst/>
              <a:gdLst>
                <a:gd name="T0" fmla="*/ 889 w 1381"/>
                <a:gd name="T1" fmla="*/ 1306 h 1306"/>
                <a:gd name="T2" fmla="*/ 845 w 1381"/>
                <a:gd name="T3" fmla="*/ 1288 h 1306"/>
                <a:gd name="T4" fmla="*/ 801 w 1381"/>
                <a:gd name="T5" fmla="*/ 1271 h 1306"/>
                <a:gd name="T6" fmla="*/ 760 w 1381"/>
                <a:gd name="T7" fmla="*/ 1250 h 1306"/>
                <a:gd name="T8" fmla="*/ 718 w 1381"/>
                <a:gd name="T9" fmla="*/ 1229 h 1306"/>
                <a:gd name="T10" fmla="*/ 677 w 1381"/>
                <a:gd name="T11" fmla="*/ 1205 h 1306"/>
                <a:gd name="T12" fmla="*/ 637 w 1381"/>
                <a:gd name="T13" fmla="*/ 1181 h 1306"/>
                <a:gd name="T14" fmla="*/ 598 w 1381"/>
                <a:gd name="T15" fmla="*/ 1155 h 1306"/>
                <a:gd name="T16" fmla="*/ 560 w 1381"/>
                <a:gd name="T17" fmla="*/ 1130 h 1306"/>
                <a:gd name="T18" fmla="*/ 523 w 1381"/>
                <a:gd name="T19" fmla="*/ 1103 h 1306"/>
                <a:gd name="T20" fmla="*/ 488 w 1381"/>
                <a:gd name="T21" fmla="*/ 1074 h 1306"/>
                <a:gd name="T22" fmla="*/ 453 w 1381"/>
                <a:gd name="T23" fmla="*/ 1043 h 1306"/>
                <a:gd name="T24" fmla="*/ 419 w 1381"/>
                <a:gd name="T25" fmla="*/ 1011 h 1306"/>
                <a:gd name="T26" fmla="*/ 385 w 1381"/>
                <a:gd name="T27" fmla="*/ 979 h 1306"/>
                <a:gd name="T28" fmla="*/ 355 w 1381"/>
                <a:gd name="T29" fmla="*/ 946 h 1306"/>
                <a:gd name="T30" fmla="*/ 325 w 1381"/>
                <a:gd name="T31" fmla="*/ 912 h 1306"/>
                <a:gd name="T32" fmla="*/ 294 w 1381"/>
                <a:gd name="T33" fmla="*/ 877 h 1306"/>
                <a:gd name="T34" fmla="*/ 267 w 1381"/>
                <a:gd name="T35" fmla="*/ 842 h 1306"/>
                <a:gd name="T36" fmla="*/ 240 w 1381"/>
                <a:gd name="T37" fmla="*/ 803 h 1306"/>
                <a:gd name="T38" fmla="*/ 214 w 1381"/>
                <a:gd name="T39" fmla="*/ 766 h 1306"/>
                <a:gd name="T40" fmla="*/ 189 w 1381"/>
                <a:gd name="T41" fmla="*/ 726 h 1306"/>
                <a:gd name="T42" fmla="*/ 166 w 1381"/>
                <a:gd name="T43" fmla="*/ 688 h 1306"/>
                <a:gd name="T44" fmla="*/ 144 w 1381"/>
                <a:gd name="T45" fmla="*/ 646 h 1306"/>
                <a:gd name="T46" fmla="*/ 123 w 1381"/>
                <a:gd name="T47" fmla="*/ 606 h 1306"/>
                <a:gd name="T48" fmla="*/ 104 w 1381"/>
                <a:gd name="T49" fmla="*/ 565 h 1306"/>
                <a:gd name="T50" fmla="*/ 85 w 1381"/>
                <a:gd name="T51" fmla="*/ 522 h 1306"/>
                <a:gd name="T52" fmla="*/ 69 w 1381"/>
                <a:gd name="T53" fmla="*/ 478 h 1306"/>
                <a:gd name="T54" fmla="*/ 54 w 1381"/>
                <a:gd name="T55" fmla="*/ 434 h 1306"/>
                <a:gd name="T56" fmla="*/ 40 w 1381"/>
                <a:gd name="T57" fmla="*/ 390 h 1306"/>
                <a:gd name="T58" fmla="*/ 27 w 1381"/>
                <a:gd name="T59" fmla="*/ 344 h 1306"/>
                <a:gd name="T60" fmla="*/ 16 w 1381"/>
                <a:gd name="T61" fmla="*/ 299 h 1306"/>
                <a:gd name="T62" fmla="*/ 8 w 1381"/>
                <a:gd name="T63" fmla="*/ 253 h 1306"/>
                <a:gd name="T64" fmla="*/ 0 w 1381"/>
                <a:gd name="T65" fmla="*/ 206 h 1306"/>
                <a:gd name="T66" fmla="*/ 1381 w 1381"/>
                <a:gd name="T67" fmla="*/ 0 h 1306"/>
                <a:gd name="T68" fmla="*/ 889 w 1381"/>
                <a:gd name="T69" fmla="*/ 1306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1" h="1306">
                  <a:moveTo>
                    <a:pt x="889" y="1306"/>
                  </a:moveTo>
                  <a:lnTo>
                    <a:pt x="845" y="1288"/>
                  </a:lnTo>
                  <a:lnTo>
                    <a:pt x="801" y="1271"/>
                  </a:lnTo>
                  <a:lnTo>
                    <a:pt x="760" y="1250"/>
                  </a:lnTo>
                  <a:lnTo>
                    <a:pt x="718" y="1229"/>
                  </a:lnTo>
                  <a:lnTo>
                    <a:pt x="677" y="1205"/>
                  </a:lnTo>
                  <a:lnTo>
                    <a:pt x="637" y="1181"/>
                  </a:lnTo>
                  <a:lnTo>
                    <a:pt x="598" y="1155"/>
                  </a:lnTo>
                  <a:lnTo>
                    <a:pt x="560" y="1130"/>
                  </a:lnTo>
                  <a:lnTo>
                    <a:pt x="523" y="1103"/>
                  </a:lnTo>
                  <a:lnTo>
                    <a:pt x="488" y="1074"/>
                  </a:lnTo>
                  <a:lnTo>
                    <a:pt x="453" y="1043"/>
                  </a:lnTo>
                  <a:lnTo>
                    <a:pt x="419" y="1011"/>
                  </a:lnTo>
                  <a:lnTo>
                    <a:pt x="385" y="979"/>
                  </a:lnTo>
                  <a:lnTo>
                    <a:pt x="355" y="946"/>
                  </a:lnTo>
                  <a:lnTo>
                    <a:pt x="325" y="912"/>
                  </a:lnTo>
                  <a:lnTo>
                    <a:pt x="294" y="877"/>
                  </a:lnTo>
                  <a:lnTo>
                    <a:pt x="267" y="842"/>
                  </a:lnTo>
                  <a:lnTo>
                    <a:pt x="240" y="803"/>
                  </a:lnTo>
                  <a:lnTo>
                    <a:pt x="214" y="766"/>
                  </a:lnTo>
                  <a:lnTo>
                    <a:pt x="189" y="726"/>
                  </a:lnTo>
                  <a:lnTo>
                    <a:pt x="166" y="688"/>
                  </a:lnTo>
                  <a:lnTo>
                    <a:pt x="144" y="646"/>
                  </a:lnTo>
                  <a:lnTo>
                    <a:pt x="123" y="606"/>
                  </a:lnTo>
                  <a:lnTo>
                    <a:pt x="104" y="565"/>
                  </a:lnTo>
                  <a:lnTo>
                    <a:pt x="85" y="522"/>
                  </a:lnTo>
                  <a:lnTo>
                    <a:pt x="69" y="478"/>
                  </a:lnTo>
                  <a:lnTo>
                    <a:pt x="54" y="434"/>
                  </a:lnTo>
                  <a:lnTo>
                    <a:pt x="40" y="390"/>
                  </a:lnTo>
                  <a:lnTo>
                    <a:pt x="27" y="344"/>
                  </a:lnTo>
                  <a:lnTo>
                    <a:pt x="16" y="299"/>
                  </a:lnTo>
                  <a:lnTo>
                    <a:pt x="8" y="253"/>
                  </a:lnTo>
                  <a:lnTo>
                    <a:pt x="0" y="206"/>
                  </a:lnTo>
                  <a:lnTo>
                    <a:pt x="1381" y="0"/>
                  </a:lnTo>
                  <a:lnTo>
                    <a:pt x="889" y="1306"/>
                  </a:ln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 name="Freeform 10">
              <a:extLst>
                <a:ext uri="{FF2B5EF4-FFF2-40B4-BE49-F238E27FC236}">
                  <a16:creationId xmlns:a16="http://schemas.microsoft.com/office/drawing/2014/main" id="{947E1392-4FFE-F57F-B255-9D4C867EF6BF}"/>
                </a:ext>
              </a:extLst>
            </p:cNvPr>
            <p:cNvSpPr>
              <a:spLocks/>
            </p:cNvSpPr>
            <p:nvPr/>
          </p:nvSpPr>
          <p:spPr bwMode="auto">
            <a:xfrm>
              <a:off x="941388" y="3462338"/>
              <a:ext cx="2192338" cy="2073275"/>
            </a:xfrm>
            <a:custGeom>
              <a:avLst/>
              <a:gdLst>
                <a:gd name="T0" fmla="*/ 889 w 1381"/>
                <a:gd name="T1" fmla="*/ 1306 h 1306"/>
                <a:gd name="T2" fmla="*/ 845 w 1381"/>
                <a:gd name="T3" fmla="*/ 1288 h 1306"/>
                <a:gd name="T4" fmla="*/ 801 w 1381"/>
                <a:gd name="T5" fmla="*/ 1271 h 1306"/>
                <a:gd name="T6" fmla="*/ 760 w 1381"/>
                <a:gd name="T7" fmla="*/ 1250 h 1306"/>
                <a:gd name="T8" fmla="*/ 718 w 1381"/>
                <a:gd name="T9" fmla="*/ 1229 h 1306"/>
                <a:gd name="T10" fmla="*/ 677 w 1381"/>
                <a:gd name="T11" fmla="*/ 1205 h 1306"/>
                <a:gd name="T12" fmla="*/ 637 w 1381"/>
                <a:gd name="T13" fmla="*/ 1181 h 1306"/>
                <a:gd name="T14" fmla="*/ 598 w 1381"/>
                <a:gd name="T15" fmla="*/ 1155 h 1306"/>
                <a:gd name="T16" fmla="*/ 560 w 1381"/>
                <a:gd name="T17" fmla="*/ 1130 h 1306"/>
                <a:gd name="T18" fmla="*/ 523 w 1381"/>
                <a:gd name="T19" fmla="*/ 1103 h 1306"/>
                <a:gd name="T20" fmla="*/ 488 w 1381"/>
                <a:gd name="T21" fmla="*/ 1074 h 1306"/>
                <a:gd name="T22" fmla="*/ 453 w 1381"/>
                <a:gd name="T23" fmla="*/ 1043 h 1306"/>
                <a:gd name="T24" fmla="*/ 419 w 1381"/>
                <a:gd name="T25" fmla="*/ 1011 h 1306"/>
                <a:gd name="T26" fmla="*/ 385 w 1381"/>
                <a:gd name="T27" fmla="*/ 979 h 1306"/>
                <a:gd name="T28" fmla="*/ 355 w 1381"/>
                <a:gd name="T29" fmla="*/ 946 h 1306"/>
                <a:gd name="T30" fmla="*/ 325 w 1381"/>
                <a:gd name="T31" fmla="*/ 912 h 1306"/>
                <a:gd name="T32" fmla="*/ 294 w 1381"/>
                <a:gd name="T33" fmla="*/ 877 h 1306"/>
                <a:gd name="T34" fmla="*/ 267 w 1381"/>
                <a:gd name="T35" fmla="*/ 842 h 1306"/>
                <a:gd name="T36" fmla="*/ 240 w 1381"/>
                <a:gd name="T37" fmla="*/ 803 h 1306"/>
                <a:gd name="T38" fmla="*/ 214 w 1381"/>
                <a:gd name="T39" fmla="*/ 766 h 1306"/>
                <a:gd name="T40" fmla="*/ 189 w 1381"/>
                <a:gd name="T41" fmla="*/ 726 h 1306"/>
                <a:gd name="T42" fmla="*/ 166 w 1381"/>
                <a:gd name="T43" fmla="*/ 688 h 1306"/>
                <a:gd name="T44" fmla="*/ 144 w 1381"/>
                <a:gd name="T45" fmla="*/ 646 h 1306"/>
                <a:gd name="T46" fmla="*/ 123 w 1381"/>
                <a:gd name="T47" fmla="*/ 606 h 1306"/>
                <a:gd name="T48" fmla="*/ 104 w 1381"/>
                <a:gd name="T49" fmla="*/ 565 h 1306"/>
                <a:gd name="T50" fmla="*/ 85 w 1381"/>
                <a:gd name="T51" fmla="*/ 522 h 1306"/>
                <a:gd name="T52" fmla="*/ 69 w 1381"/>
                <a:gd name="T53" fmla="*/ 478 h 1306"/>
                <a:gd name="T54" fmla="*/ 54 w 1381"/>
                <a:gd name="T55" fmla="*/ 434 h 1306"/>
                <a:gd name="T56" fmla="*/ 40 w 1381"/>
                <a:gd name="T57" fmla="*/ 390 h 1306"/>
                <a:gd name="T58" fmla="*/ 27 w 1381"/>
                <a:gd name="T59" fmla="*/ 344 h 1306"/>
                <a:gd name="T60" fmla="*/ 16 w 1381"/>
                <a:gd name="T61" fmla="*/ 299 h 1306"/>
                <a:gd name="T62" fmla="*/ 8 w 1381"/>
                <a:gd name="T63" fmla="*/ 253 h 1306"/>
                <a:gd name="T64" fmla="*/ 0 w 1381"/>
                <a:gd name="T65" fmla="*/ 206 h 1306"/>
                <a:gd name="T66" fmla="*/ 1381 w 1381"/>
                <a:gd name="T67" fmla="*/ 0 h 1306"/>
                <a:gd name="T68" fmla="*/ 889 w 1381"/>
                <a:gd name="T69" fmla="*/ 1306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1" h="1306">
                  <a:moveTo>
                    <a:pt x="889" y="1306"/>
                  </a:moveTo>
                  <a:lnTo>
                    <a:pt x="845" y="1288"/>
                  </a:lnTo>
                  <a:lnTo>
                    <a:pt x="801" y="1271"/>
                  </a:lnTo>
                  <a:lnTo>
                    <a:pt x="760" y="1250"/>
                  </a:lnTo>
                  <a:lnTo>
                    <a:pt x="718" y="1229"/>
                  </a:lnTo>
                  <a:lnTo>
                    <a:pt x="677" y="1205"/>
                  </a:lnTo>
                  <a:lnTo>
                    <a:pt x="637" y="1181"/>
                  </a:lnTo>
                  <a:lnTo>
                    <a:pt x="598" y="1155"/>
                  </a:lnTo>
                  <a:lnTo>
                    <a:pt x="560" y="1130"/>
                  </a:lnTo>
                  <a:lnTo>
                    <a:pt x="523" y="1103"/>
                  </a:lnTo>
                  <a:lnTo>
                    <a:pt x="488" y="1074"/>
                  </a:lnTo>
                  <a:lnTo>
                    <a:pt x="453" y="1043"/>
                  </a:lnTo>
                  <a:lnTo>
                    <a:pt x="419" y="1011"/>
                  </a:lnTo>
                  <a:lnTo>
                    <a:pt x="385" y="979"/>
                  </a:lnTo>
                  <a:lnTo>
                    <a:pt x="355" y="946"/>
                  </a:lnTo>
                  <a:lnTo>
                    <a:pt x="325" y="912"/>
                  </a:lnTo>
                  <a:lnTo>
                    <a:pt x="294" y="877"/>
                  </a:lnTo>
                  <a:lnTo>
                    <a:pt x="267" y="842"/>
                  </a:lnTo>
                  <a:lnTo>
                    <a:pt x="240" y="803"/>
                  </a:lnTo>
                  <a:lnTo>
                    <a:pt x="214" y="766"/>
                  </a:lnTo>
                  <a:lnTo>
                    <a:pt x="189" y="726"/>
                  </a:lnTo>
                  <a:lnTo>
                    <a:pt x="166" y="688"/>
                  </a:lnTo>
                  <a:lnTo>
                    <a:pt x="144" y="646"/>
                  </a:lnTo>
                  <a:lnTo>
                    <a:pt x="123" y="606"/>
                  </a:lnTo>
                  <a:lnTo>
                    <a:pt x="104" y="565"/>
                  </a:lnTo>
                  <a:lnTo>
                    <a:pt x="85" y="522"/>
                  </a:lnTo>
                  <a:lnTo>
                    <a:pt x="69" y="478"/>
                  </a:lnTo>
                  <a:lnTo>
                    <a:pt x="54" y="434"/>
                  </a:lnTo>
                  <a:lnTo>
                    <a:pt x="40" y="390"/>
                  </a:lnTo>
                  <a:lnTo>
                    <a:pt x="27" y="344"/>
                  </a:lnTo>
                  <a:lnTo>
                    <a:pt x="16" y="299"/>
                  </a:lnTo>
                  <a:lnTo>
                    <a:pt x="8" y="253"/>
                  </a:lnTo>
                  <a:lnTo>
                    <a:pt x="0" y="206"/>
                  </a:lnTo>
                  <a:lnTo>
                    <a:pt x="1381" y="0"/>
                  </a:lnTo>
                  <a:lnTo>
                    <a:pt x="889" y="1306"/>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Freeform 11">
              <a:extLst>
                <a:ext uri="{FF2B5EF4-FFF2-40B4-BE49-F238E27FC236}">
                  <a16:creationId xmlns:a16="http://schemas.microsoft.com/office/drawing/2014/main" id="{3688A65A-EA59-37D7-FBF2-FE83667D922A}"/>
                </a:ext>
              </a:extLst>
            </p:cNvPr>
            <p:cNvSpPr>
              <a:spLocks/>
            </p:cNvSpPr>
            <p:nvPr/>
          </p:nvSpPr>
          <p:spPr bwMode="auto">
            <a:xfrm>
              <a:off x="915988" y="2828926"/>
              <a:ext cx="2217738" cy="960438"/>
            </a:xfrm>
            <a:custGeom>
              <a:avLst/>
              <a:gdLst>
                <a:gd name="T0" fmla="*/ 16 w 1397"/>
                <a:gd name="T1" fmla="*/ 605 h 605"/>
                <a:gd name="T2" fmla="*/ 11 w 1397"/>
                <a:gd name="T3" fmla="*/ 567 h 605"/>
                <a:gd name="T4" fmla="*/ 6 w 1397"/>
                <a:gd name="T5" fmla="*/ 528 h 605"/>
                <a:gd name="T6" fmla="*/ 3 w 1397"/>
                <a:gd name="T7" fmla="*/ 490 h 605"/>
                <a:gd name="T8" fmla="*/ 1 w 1397"/>
                <a:gd name="T9" fmla="*/ 452 h 605"/>
                <a:gd name="T10" fmla="*/ 0 w 1397"/>
                <a:gd name="T11" fmla="*/ 415 h 605"/>
                <a:gd name="T12" fmla="*/ 0 w 1397"/>
                <a:gd name="T13" fmla="*/ 376 h 605"/>
                <a:gd name="T14" fmla="*/ 1 w 1397"/>
                <a:gd name="T15" fmla="*/ 338 h 605"/>
                <a:gd name="T16" fmla="*/ 3 w 1397"/>
                <a:gd name="T17" fmla="*/ 300 h 605"/>
                <a:gd name="T18" fmla="*/ 6 w 1397"/>
                <a:gd name="T19" fmla="*/ 261 h 605"/>
                <a:gd name="T20" fmla="*/ 11 w 1397"/>
                <a:gd name="T21" fmla="*/ 224 h 605"/>
                <a:gd name="T22" fmla="*/ 16 w 1397"/>
                <a:gd name="T23" fmla="*/ 186 h 605"/>
                <a:gd name="T24" fmla="*/ 22 w 1397"/>
                <a:gd name="T25" fmla="*/ 149 h 605"/>
                <a:gd name="T26" fmla="*/ 30 w 1397"/>
                <a:gd name="T27" fmla="*/ 111 h 605"/>
                <a:gd name="T28" fmla="*/ 38 w 1397"/>
                <a:gd name="T29" fmla="*/ 74 h 605"/>
                <a:gd name="T30" fmla="*/ 48 w 1397"/>
                <a:gd name="T31" fmla="*/ 37 h 605"/>
                <a:gd name="T32" fmla="*/ 57 w 1397"/>
                <a:gd name="T33" fmla="*/ 0 h 605"/>
                <a:gd name="T34" fmla="*/ 1397 w 1397"/>
                <a:gd name="T35" fmla="*/ 397 h 605"/>
                <a:gd name="T36" fmla="*/ 16 w 1397"/>
                <a:gd name="T3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7" h="605">
                  <a:moveTo>
                    <a:pt x="16" y="605"/>
                  </a:moveTo>
                  <a:lnTo>
                    <a:pt x="11" y="567"/>
                  </a:lnTo>
                  <a:lnTo>
                    <a:pt x="6" y="528"/>
                  </a:lnTo>
                  <a:lnTo>
                    <a:pt x="3" y="490"/>
                  </a:lnTo>
                  <a:lnTo>
                    <a:pt x="1" y="452"/>
                  </a:lnTo>
                  <a:lnTo>
                    <a:pt x="0" y="415"/>
                  </a:lnTo>
                  <a:lnTo>
                    <a:pt x="0" y="376"/>
                  </a:lnTo>
                  <a:lnTo>
                    <a:pt x="1" y="338"/>
                  </a:lnTo>
                  <a:lnTo>
                    <a:pt x="3" y="300"/>
                  </a:lnTo>
                  <a:lnTo>
                    <a:pt x="6" y="261"/>
                  </a:lnTo>
                  <a:lnTo>
                    <a:pt x="11" y="224"/>
                  </a:lnTo>
                  <a:lnTo>
                    <a:pt x="16" y="186"/>
                  </a:lnTo>
                  <a:lnTo>
                    <a:pt x="22" y="149"/>
                  </a:lnTo>
                  <a:lnTo>
                    <a:pt x="30" y="111"/>
                  </a:lnTo>
                  <a:lnTo>
                    <a:pt x="38" y="74"/>
                  </a:lnTo>
                  <a:lnTo>
                    <a:pt x="48" y="37"/>
                  </a:lnTo>
                  <a:lnTo>
                    <a:pt x="57" y="0"/>
                  </a:lnTo>
                  <a:lnTo>
                    <a:pt x="1397" y="397"/>
                  </a:lnTo>
                  <a:lnTo>
                    <a:pt x="16" y="605"/>
                  </a:lnTo>
                  <a:close/>
                </a:path>
              </a:pathLst>
            </a:custGeom>
            <a:solidFill>
              <a:schemeClr val="accent5"/>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Freeform 12">
              <a:extLst>
                <a:ext uri="{FF2B5EF4-FFF2-40B4-BE49-F238E27FC236}">
                  <a16:creationId xmlns:a16="http://schemas.microsoft.com/office/drawing/2014/main" id="{6F761309-CC15-36D3-E680-F9B155997932}"/>
                </a:ext>
              </a:extLst>
            </p:cNvPr>
            <p:cNvSpPr>
              <a:spLocks/>
            </p:cNvSpPr>
            <p:nvPr/>
          </p:nvSpPr>
          <p:spPr bwMode="auto">
            <a:xfrm>
              <a:off x="915988" y="2828926"/>
              <a:ext cx="2217738" cy="960438"/>
            </a:xfrm>
            <a:custGeom>
              <a:avLst/>
              <a:gdLst>
                <a:gd name="T0" fmla="*/ 16 w 1397"/>
                <a:gd name="T1" fmla="*/ 605 h 605"/>
                <a:gd name="T2" fmla="*/ 11 w 1397"/>
                <a:gd name="T3" fmla="*/ 567 h 605"/>
                <a:gd name="T4" fmla="*/ 6 w 1397"/>
                <a:gd name="T5" fmla="*/ 528 h 605"/>
                <a:gd name="T6" fmla="*/ 3 w 1397"/>
                <a:gd name="T7" fmla="*/ 490 h 605"/>
                <a:gd name="T8" fmla="*/ 1 w 1397"/>
                <a:gd name="T9" fmla="*/ 452 h 605"/>
                <a:gd name="T10" fmla="*/ 0 w 1397"/>
                <a:gd name="T11" fmla="*/ 415 h 605"/>
                <a:gd name="T12" fmla="*/ 0 w 1397"/>
                <a:gd name="T13" fmla="*/ 376 h 605"/>
                <a:gd name="T14" fmla="*/ 1 w 1397"/>
                <a:gd name="T15" fmla="*/ 338 h 605"/>
                <a:gd name="T16" fmla="*/ 3 w 1397"/>
                <a:gd name="T17" fmla="*/ 300 h 605"/>
                <a:gd name="T18" fmla="*/ 6 w 1397"/>
                <a:gd name="T19" fmla="*/ 261 h 605"/>
                <a:gd name="T20" fmla="*/ 11 w 1397"/>
                <a:gd name="T21" fmla="*/ 224 h 605"/>
                <a:gd name="T22" fmla="*/ 16 w 1397"/>
                <a:gd name="T23" fmla="*/ 186 h 605"/>
                <a:gd name="T24" fmla="*/ 22 w 1397"/>
                <a:gd name="T25" fmla="*/ 149 h 605"/>
                <a:gd name="T26" fmla="*/ 30 w 1397"/>
                <a:gd name="T27" fmla="*/ 111 h 605"/>
                <a:gd name="T28" fmla="*/ 38 w 1397"/>
                <a:gd name="T29" fmla="*/ 74 h 605"/>
                <a:gd name="T30" fmla="*/ 48 w 1397"/>
                <a:gd name="T31" fmla="*/ 37 h 605"/>
                <a:gd name="T32" fmla="*/ 57 w 1397"/>
                <a:gd name="T33" fmla="*/ 0 h 605"/>
                <a:gd name="T34" fmla="*/ 1397 w 1397"/>
                <a:gd name="T35" fmla="*/ 397 h 605"/>
                <a:gd name="T36" fmla="*/ 16 w 1397"/>
                <a:gd name="T3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7" h="605">
                  <a:moveTo>
                    <a:pt x="16" y="605"/>
                  </a:moveTo>
                  <a:lnTo>
                    <a:pt x="11" y="567"/>
                  </a:lnTo>
                  <a:lnTo>
                    <a:pt x="6" y="528"/>
                  </a:lnTo>
                  <a:lnTo>
                    <a:pt x="3" y="490"/>
                  </a:lnTo>
                  <a:lnTo>
                    <a:pt x="1" y="452"/>
                  </a:lnTo>
                  <a:lnTo>
                    <a:pt x="0" y="415"/>
                  </a:lnTo>
                  <a:lnTo>
                    <a:pt x="0" y="376"/>
                  </a:lnTo>
                  <a:lnTo>
                    <a:pt x="1" y="338"/>
                  </a:lnTo>
                  <a:lnTo>
                    <a:pt x="3" y="300"/>
                  </a:lnTo>
                  <a:lnTo>
                    <a:pt x="6" y="261"/>
                  </a:lnTo>
                  <a:lnTo>
                    <a:pt x="11" y="224"/>
                  </a:lnTo>
                  <a:lnTo>
                    <a:pt x="16" y="186"/>
                  </a:lnTo>
                  <a:lnTo>
                    <a:pt x="22" y="149"/>
                  </a:lnTo>
                  <a:lnTo>
                    <a:pt x="30" y="111"/>
                  </a:lnTo>
                  <a:lnTo>
                    <a:pt x="38" y="74"/>
                  </a:lnTo>
                  <a:lnTo>
                    <a:pt x="48" y="37"/>
                  </a:lnTo>
                  <a:lnTo>
                    <a:pt x="57" y="0"/>
                  </a:lnTo>
                  <a:lnTo>
                    <a:pt x="1397" y="397"/>
                  </a:lnTo>
                  <a:lnTo>
                    <a:pt x="16" y="605"/>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4" name="Freeform 13">
              <a:extLst>
                <a:ext uri="{FF2B5EF4-FFF2-40B4-BE49-F238E27FC236}">
                  <a16:creationId xmlns:a16="http://schemas.microsoft.com/office/drawing/2014/main" id="{DA10F1A1-A86E-D7A9-663B-05FB41CF90DC}"/>
                </a:ext>
              </a:extLst>
            </p:cNvPr>
            <p:cNvSpPr>
              <a:spLocks/>
            </p:cNvSpPr>
            <p:nvPr/>
          </p:nvSpPr>
          <p:spPr bwMode="auto">
            <a:xfrm>
              <a:off x="1006475" y="2320926"/>
              <a:ext cx="2127250" cy="1138238"/>
            </a:xfrm>
            <a:custGeom>
              <a:avLst/>
              <a:gdLst>
                <a:gd name="T0" fmla="*/ 0 w 1340"/>
                <a:gd name="T1" fmla="*/ 320 h 717"/>
                <a:gd name="T2" fmla="*/ 15 w 1340"/>
                <a:gd name="T3" fmla="*/ 279 h 717"/>
                <a:gd name="T4" fmla="*/ 29 w 1340"/>
                <a:gd name="T5" fmla="*/ 237 h 717"/>
                <a:gd name="T6" fmla="*/ 44 w 1340"/>
                <a:gd name="T7" fmla="*/ 195 h 717"/>
                <a:gd name="T8" fmla="*/ 61 w 1340"/>
                <a:gd name="T9" fmla="*/ 155 h 717"/>
                <a:gd name="T10" fmla="*/ 79 w 1340"/>
                <a:gd name="T11" fmla="*/ 117 h 717"/>
                <a:gd name="T12" fmla="*/ 98 w 1340"/>
                <a:gd name="T13" fmla="*/ 77 h 717"/>
                <a:gd name="T14" fmla="*/ 119 w 1340"/>
                <a:gd name="T15" fmla="*/ 39 h 717"/>
                <a:gd name="T16" fmla="*/ 141 w 1340"/>
                <a:gd name="T17" fmla="*/ 0 h 717"/>
                <a:gd name="T18" fmla="*/ 1340 w 1340"/>
                <a:gd name="T19" fmla="*/ 717 h 717"/>
                <a:gd name="T20" fmla="*/ 0 w 1340"/>
                <a:gd name="T21" fmla="*/ 32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717">
                  <a:moveTo>
                    <a:pt x="0" y="320"/>
                  </a:moveTo>
                  <a:lnTo>
                    <a:pt x="15" y="279"/>
                  </a:lnTo>
                  <a:lnTo>
                    <a:pt x="29" y="237"/>
                  </a:lnTo>
                  <a:lnTo>
                    <a:pt x="44" y="195"/>
                  </a:lnTo>
                  <a:lnTo>
                    <a:pt x="61" y="155"/>
                  </a:lnTo>
                  <a:lnTo>
                    <a:pt x="79" y="117"/>
                  </a:lnTo>
                  <a:lnTo>
                    <a:pt x="98" y="77"/>
                  </a:lnTo>
                  <a:lnTo>
                    <a:pt x="119" y="39"/>
                  </a:lnTo>
                  <a:lnTo>
                    <a:pt x="141" y="0"/>
                  </a:lnTo>
                  <a:lnTo>
                    <a:pt x="1340" y="717"/>
                  </a:lnTo>
                  <a:lnTo>
                    <a:pt x="0" y="320"/>
                  </a:lnTo>
                  <a:close/>
                </a:path>
              </a:pathLst>
            </a:custGeom>
            <a:solidFill>
              <a:schemeClr val="accent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 name="Freeform 14">
              <a:extLst>
                <a:ext uri="{FF2B5EF4-FFF2-40B4-BE49-F238E27FC236}">
                  <a16:creationId xmlns:a16="http://schemas.microsoft.com/office/drawing/2014/main" id="{F914D6C8-144D-7B3B-939A-3A177C301F6C}"/>
                </a:ext>
              </a:extLst>
            </p:cNvPr>
            <p:cNvSpPr>
              <a:spLocks/>
            </p:cNvSpPr>
            <p:nvPr/>
          </p:nvSpPr>
          <p:spPr bwMode="auto">
            <a:xfrm>
              <a:off x="1006475" y="2320926"/>
              <a:ext cx="2127250" cy="1138238"/>
            </a:xfrm>
            <a:custGeom>
              <a:avLst/>
              <a:gdLst>
                <a:gd name="T0" fmla="*/ 0 w 1340"/>
                <a:gd name="T1" fmla="*/ 320 h 717"/>
                <a:gd name="T2" fmla="*/ 15 w 1340"/>
                <a:gd name="T3" fmla="*/ 279 h 717"/>
                <a:gd name="T4" fmla="*/ 29 w 1340"/>
                <a:gd name="T5" fmla="*/ 237 h 717"/>
                <a:gd name="T6" fmla="*/ 44 w 1340"/>
                <a:gd name="T7" fmla="*/ 195 h 717"/>
                <a:gd name="T8" fmla="*/ 61 w 1340"/>
                <a:gd name="T9" fmla="*/ 155 h 717"/>
                <a:gd name="T10" fmla="*/ 79 w 1340"/>
                <a:gd name="T11" fmla="*/ 117 h 717"/>
                <a:gd name="T12" fmla="*/ 98 w 1340"/>
                <a:gd name="T13" fmla="*/ 77 h 717"/>
                <a:gd name="T14" fmla="*/ 119 w 1340"/>
                <a:gd name="T15" fmla="*/ 39 h 717"/>
                <a:gd name="T16" fmla="*/ 141 w 1340"/>
                <a:gd name="T17" fmla="*/ 0 h 717"/>
                <a:gd name="T18" fmla="*/ 1340 w 1340"/>
                <a:gd name="T19" fmla="*/ 717 h 717"/>
                <a:gd name="T20" fmla="*/ 0 w 1340"/>
                <a:gd name="T21" fmla="*/ 32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717">
                  <a:moveTo>
                    <a:pt x="0" y="320"/>
                  </a:moveTo>
                  <a:lnTo>
                    <a:pt x="15" y="279"/>
                  </a:lnTo>
                  <a:lnTo>
                    <a:pt x="29" y="237"/>
                  </a:lnTo>
                  <a:lnTo>
                    <a:pt x="44" y="195"/>
                  </a:lnTo>
                  <a:lnTo>
                    <a:pt x="61" y="155"/>
                  </a:lnTo>
                  <a:lnTo>
                    <a:pt x="79" y="117"/>
                  </a:lnTo>
                  <a:lnTo>
                    <a:pt x="98" y="77"/>
                  </a:lnTo>
                  <a:lnTo>
                    <a:pt x="119" y="39"/>
                  </a:lnTo>
                  <a:lnTo>
                    <a:pt x="141" y="0"/>
                  </a:lnTo>
                  <a:lnTo>
                    <a:pt x="1340" y="717"/>
                  </a:lnTo>
                  <a:lnTo>
                    <a:pt x="0" y="320"/>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6" name="Freeform 15">
              <a:extLst>
                <a:ext uri="{FF2B5EF4-FFF2-40B4-BE49-F238E27FC236}">
                  <a16:creationId xmlns:a16="http://schemas.microsoft.com/office/drawing/2014/main" id="{693D9545-A93F-681A-0BB1-0112D7EA90B5}"/>
                </a:ext>
              </a:extLst>
            </p:cNvPr>
            <p:cNvSpPr>
              <a:spLocks/>
            </p:cNvSpPr>
            <p:nvPr/>
          </p:nvSpPr>
          <p:spPr bwMode="auto">
            <a:xfrm>
              <a:off x="1230313" y="1987551"/>
              <a:ext cx="1903413" cy="1471613"/>
            </a:xfrm>
            <a:custGeom>
              <a:avLst/>
              <a:gdLst>
                <a:gd name="T0" fmla="*/ 0 w 1199"/>
                <a:gd name="T1" fmla="*/ 210 h 927"/>
                <a:gd name="T2" fmla="*/ 18 w 1199"/>
                <a:gd name="T3" fmla="*/ 183 h 927"/>
                <a:gd name="T4" fmla="*/ 35 w 1199"/>
                <a:gd name="T5" fmla="*/ 156 h 927"/>
                <a:gd name="T6" fmla="*/ 53 w 1199"/>
                <a:gd name="T7" fmla="*/ 129 h 927"/>
                <a:gd name="T8" fmla="*/ 72 w 1199"/>
                <a:gd name="T9" fmla="*/ 101 h 927"/>
                <a:gd name="T10" fmla="*/ 91 w 1199"/>
                <a:gd name="T11" fmla="*/ 76 h 927"/>
                <a:gd name="T12" fmla="*/ 112 w 1199"/>
                <a:gd name="T13" fmla="*/ 50 h 927"/>
                <a:gd name="T14" fmla="*/ 133 w 1199"/>
                <a:gd name="T15" fmla="*/ 24 h 927"/>
                <a:gd name="T16" fmla="*/ 155 w 1199"/>
                <a:gd name="T17" fmla="*/ 0 h 927"/>
                <a:gd name="T18" fmla="*/ 1199 w 1199"/>
                <a:gd name="T19" fmla="*/ 927 h 927"/>
                <a:gd name="T20" fmla="*/ 0 w 1199"/>
                <a:gd name="T21" fmla="*/ 21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9" h="927">
                  <a:moveTo>
                    <a:pt x="0" y="210"/>
                  </a:moveTo>
                  <a:lnTo>
                    <a:pt x="18" y="183"/>
                  </a:lnTo>
                  <a:lnTo>
                    <a:pt x="35" y="156"/>
                  </a:lnTo>
                  <a:lnTo>
                    <a:pt x="53" y="129"/>
                  </a:lnTo>
                  <a:lnTo>
                    <a:pt x="72" y="101"/>
                  </a:lnTo>
                  <a:lnTo>
                    <a:pt x="91" y="76"/>
                  </a:lnTo>
                  <a:lnTo>
                    <a:pt x="112" y="50"/>
                  </a:lnTo>
                  <a:lnTo>
                    <a:pt x="133" y="24"/>
                  </a:lnTo>
                  <a:lnTo>
                    <a:pt x="155" y="0"/>
                  </a:lnTo>
                  <a:lnTo>
                    <a:pt x="1199" y="927"/>
                  </a:lnTo>
                  <a:lnTo>
                    <a:pt x="0" y="210"/>
                  </a:lnTo>
                  <a:close/>
                </a:path>
              </a:pathLst>
            </a:custGeom>
            <a:solidFill>
              <a:schemeClr val="bg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 name="Freeform 16">
              <a:extLst>
                <a:ext uri="{FF2B5EF4-FFF2-40B4-BE49-F238E27FC236}">
                  <a16:creationId xmlns:a16="http://schemas.microsoft.com/office/drawing/2014/main" id="{46C4AAA8-75B2-FD12-555A-AD0059C72AD3}"/>
                </a:ext>
              </a:extLst>
            </p:cNvPr>
            <p:cNvSpPr>
              <a:spLocks/>
            </p:cNvSpPr>
            <p:nvPr/>
          </p:nvSpPr>
          <p:spPr bwMode="auto">
            <a:xfrm>
              <a:off x="1230313" y="1987551"/>
              <a:ext cx="1903413" cy="1471613"/>
            </a:xfrm>
            <a:custGeom>
              <a:avLst/>
              <a:gdLst>
                <a:gd name="T0" fmla="*/ 0 w 1199"/>
                <a:gd name="T1" fmla="*/ 210 h 927"/>
                <a:gd name="T2" fmla="*/ 18 w 1199"/>
                <a:gd name="T3" fmla="*/ 183 h 927"/>
                <a:gd name="T4" fmla="*/ 35 w 1199"/>
                <a:gd name="T5" fmla="*/ 156 h 927"/>
                <a:gd name="T6" fmla="*/ 53 w 1199"/>
                <a:gd name="T7" fmla="*/ 129 h 927"/>
                <a:gd name="T8" fmla="*/ 72 w 1199"/>
                <a:gd name="T9" fmla="*/ 101 h 927"/>
                <a:gd name="T10" fmla="*/ 91 w 1199"/>
                <a:gd name="T11" fmla="*/ 76 h 927"/>
                <a:gd name="T12" fmla="*/ 112 w 1199"/>
                <a:gd name="T13" fmla="*/ 50 h 927"/>
                <a:gd name="T14" fmla="*/ 133 w 1199"/>
                <a:gd name="T15" fmla="*/ 24 h 927"/>
                <a:gd name="T16" fmla="*/ 155 w 1199"/>
                <a:gd name="T17" fmla="*/ 0 h 927"/>
                <a:gd name="T18" fmla="*/ 1199 w 1199"/>
                <a:gd name="T19" fmla="*/ 927 h 927"/>
                <a:gd name="T20" fmla="*/ 0 w 1199"/>
                <a:gd name="T21" fmla="*/ 21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9" h="927">
                  <a:moveTo>
                    <a:pt x="0" y="210"/>
                  </a:moveTo>
                  <a:lnTo>
                    <a:pt x="18" y="183"/>
                  </a:lnTo>
                  <a:lnTo>
                    <a:pt x="35" y="156"/>
                  </a:lnTo>
                  <a:lnTo>
                    <a:pt x="53" y="129"/>
                  </a:lnTo>
                  <a:lnTo>
                    <a:pt x="72" y="101"/>
                  </a:lnTo>
                  <a:lnTo>
                    <a:pt x="91" y="76"/>
                  </a:lnTo>
                  <a:lnTo>
                    <a:pt x="112" y="50"/>
                  </a:lnTo>
                  <a:lnTo>
                    <a:pt x="133" y="24"/>
                  </a:lnTo>
                  <a:lnTo>
                    <a:pt x="155" y="0"/>
                  </a:lnTo>
                  <a:lnTo>
                    <a:pt x="1199" y="927"/>
                  </a:lnTo>
                  <a:lnTo>
                    <a:pt x="0" y="210"/>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8" name="Freeform 17">
              <a:extLst>
                <a:ext uri="{FF2B5EF4-FFF2-40B4-BE49-F238E27FC236}">
                  <a16:creationId xmlns:a16="http://schemas.microsoft.com/office/drawing/2014/main" id="{1474AB7D-7107-D546-C58A-3513B06F28FE}"/>
                </a:ext>
              </a:extLst>
            </p:cNvPr>
            <p:cNvSpPr>
              <a:spLocks/>
            </p:cNvSpPr>
            <p:nvPr/>
          </p:nvSpPr>
          <p:spPr bwMode="auto">
            <a:xfrm>
              <a:off x="1476375" y="1703388"/>
              <a:ext cx="1657350" cy="1755775"/>
            </a:xfrm>
            <a:custGeom>
              <a:avLst/>
              <a:gdLst>
                <a:gd name="T0" fmla="*/ 0 w 1044"/>
                <a:gd name="T1" fmla="*/ 179 h 1106"/>
                <a:gd name="T2" fmla="*/ 21 w 1044"/>
                <a:gd name="T3" fmla="*/ 155 h 1106"/>
                <a:gd name="T4" fmla="*/ 45 w 1044"/>
                <a:gd name="T5" fmla="*/ 131 h 1106"/>
                <a:gd name="T6" fmla="*/ 68 w 1044"/>
                <a:gd name="T7" fmla="*/ 107 h 1106"/>
                <a:gd name="T8" fmla="*/ 92 w 1044"/>
                <a:gd name="T9" fmla="*/ 85 h 1106"/>
                <a:gd name="T10" fmla="*/ 116 w 1044"/>
                <a:gd name="T11" fmla="*/ 63 h 1106"/>
                <a:gd name="T12" fmla="*/ 140 w 1044"/>
                <a:gd name="T13" fmla="*/ 42 h 1106"/>
                <a:gd name="T14" fmla="*/ 165 w 1044"/>
                <a:gd name="T15" fmla="*/ 21 h 1106"/>
                <a:gd name="T16" fmla="*/ 191 w 1044"/>
                <a:gd name="T17" fmla="*/ 0 h 1106"/>
                <a:gd name="T18" fmla="*/ 1044 w 1044"/>
                <a:gd name="T19" fmla="*/ 1106 h 1106"/>
                <a:gd name="T20" fmla="*/ 0 w 1044"/>
                <a:gd name="T21" fmla="*/ 179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4" h="1106">
                  <a:moveTo>
                    <a:pt x="0" y="179"/>
                  </a:moveTo>
                  <a:lnTo>
                    <a:pt x="21" y="155"/>
                  </a:lnTo>
                  <a:lnTo>
                    <a:pt x="45" y="131"/>
                  </a:lnTo>
                  <a:lnTo>
                    <a:pt x="68" y="107"/>
                  </a:lnTo>
                  <a:lnTo>
                    <a:pt x="92" y="85"/>
                  </a:lnTo>
                  <a:lnTo>
                    <a:pt x="116" y="63"/>
                  </a:lnTo>
                  <a:lnTo>
                    <a:pt x="140" y="42"/>
                  </a:lnTo>
                  <a:lnTo>
                    <a:pt x="165" y="21"/>
                  </a:lnTo>
                  <a:lnTo>
                    <a:pt x="191" y="0"/>
                  </a:lnTo>
                  <a:lnTo>
                    <a:pt x="1044" y="1106"/>
                  </a:lnTo>
                  <a:lnTo>
                    <a:pt x="0" y="179"/>
                  </a:lnTo>
                  <a:close/>
                </a:path>
              </a:pathLst>
            </a:custGeom>
            <a:solidFill>
              <a:schemeClr val="tx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9" name="Freeform 18">
              <a:extLst>
                <a:ext uri="{FF2B5EF4-FFF2-40B4-BE49-F238E27FC236}">
                  <a16:creationId xmlns:a16="http://schemas.microsoft.com/office/drawing/2014/main" id="{D5BA34FA-C2E1-ECF6-CA04-A196B716D270}"/>
                </a:ext>
              </a:extLst>
            </p:cNvPr>
            <p:cNvSpPr>
              <a:spLocks/>
            </p:cNvSpPr>
            <p:nvPr/>
          </p:nvSpPr>
          <p:spPr bwMode="auto">
            <a:xfrm>
              <a:off x="1476375" y="1703388"/>
              <a:ext cx="1657350" cy="1755775"/>
            </a:xfrm>
            <a:custGeom>
              <a:avLst/>
              <a:gdLst>
                <a:gd name="T0" fmla="*/ 0 w 1044"/>
                <a:gd name="T1" fmla="*/ 179 h 1106"/>
                <a:gd name="T2" fmla="*/ 21 w 1044"/>
                <a:gd name="T3" fmla="*/ 155 h 1106"/>
                <a:gd name="T4" fmla="*/ 45 w 1044"/>
                <a:gd name="T5" fmla="*/ 131 h 1106"/>
                <a:gd name="T6" fmla="*/ 68 w 1044"/>
                <a:gd name="T7" fmla="*/ 107 h 1106"/>
                <a:gd name="T8" fmla="*/ 92 w 1044"/>
                <a:gd name="T9" fmla="*/ 85 h 1106"/>
                <a:gd name="T10" fmla="*/ 116 w 1044"/>
                <a:gd name="T11" fmla="*/ 63 h 1106"/>
                <a:gd name="T12" fmla="*/ 140 w 1044"/>
                <a:gd name="T13" fmla="*/ 42 h 1106"/>
                <a:gd name="T14" fmla="*/ 165 w 1044"/>
                <a:gd name="T15" fmla="*/ 21 h 1106"/>
                <a:gd name="T16" fmla="*/ 191 w 1044"/>
                <a:gd name="T17" fmla="*/ 0 h 1106"/>
                <a:gd name="T18" fmla="*/ 1044 w 1044"/>
                <a:gd name="T19" fmla="*/ 1106 h 1106"/>
                <a:gd name="T20" fmla="*/ 0 w 1044"/>
                <a:gd name="T21" fmla="*/ 179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4" h="1106">
                  <a:moveTo>
                    <a:pt x="0" y="179"/>
                  </a:moveTo>
                  <a:lnTo>
                    <a:pt x="21" y="155"/>
                  </a:lnTo>
                  <a:lnTo>
                    <a:pt x="45" y="131"/>
                  </a:lnTo>
                  <a:lnTo>
                    <a:pt x="68" y="107"/>
                  </a:lnTo>
                  <a:lnTo>
                    <a:pt x="92" y="85"/>
                  </a:lnTo>
                  <a:lnTo>
                    <a:pt x="116" y="63"/>
                  </a:lnTo>
                  <a:lnTo>
                    <a:pt x="140" y="42"/>
                  </a:lnTo>
                  <a:lnTo>
                    <a:pt x="165" y="21"/>
                  </a:lnTo>
                  <a:lnTo>
                    <a:pt x="191" y="0"/>
                  </a:lnTo>
                  <a:lnTo>
                    <a:pt x="1044" y="1106"/>
                  </a:lnTo>
                  <a:lnTo>
                    <a:pt x="0" y="179"/>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0" name="Freeform 19">
              <a:extLst>
                <a:ext uri="{FF2B5EF4-FFF2-40B4-BE49-F238E27FC236}">
                  <a16:creationId xmlns:a16="http://schemas.microsoft.com/office/drawing/2014/main" id="{0D43A433-5F6E-CB7C-572A-05A0A506C3E7}"/>
                </a:ext>
              </a:extLst>
            </p:cNvPr>
            <p:cNvSpPr>
              <a:spLocks/>
            </p:cNvSpPr>
            <p:nvPr/>
          </p:nvSpPr>
          <p:spPr bwMode="auto">
            <a:xfrm>
              <a:off x="1779588" y="1549401"/>
              <a:ext cx="1354138" cy="1909763"/>
            </a:xfrm>
            <a:custGeom>
              <a:avLst/>
              <a:gdLst>
                <a:gd name="T0" fmla="*/ 0 w 853"/>
                <a:gd name="T1" fmla="*/ 97 h 1203"/>
                <a:gd name="T2" fmla="*/ 35 w 853"/>
                <a:gd name="T3" fmla="*/ 72 h 1203"/>
                <a:gd name="T4" fmla="*/ 70 w 853"/>
                <a:gd name="T5" fmla="*/ 46 h 1203"/>
                <a:gd name="T6" fmla="*/ 107 w 853"/>
                <a:gd name="T7" fmla="*/ 22 h 1203"/>
                <a:gd name="T8" fmla="*/ 145 w 853"/>
                <a:gd name="T9" fmla="*/ 0 h 1203"/>
                <a:gd name="T10" fmla="*/ 853 w 853"/>
                <a:gd name="T11" fmla="*/ 1203 h 1203"/>
                <a:gd name="T12" fmla="*/ 0 w 853"/>
                <a:gd name="T13" fmla="*/ 97 h 1203"/>
              </a:gdLst>
              <a:ahLst/>
              <a:cxnLst>
                <a:cxn ang="0">
                  <a:pos x="T0" y="T1"/>
                </a:cxn>
                <a:cxn ang="0">
                  <a:pos x="T2" y="T3"/>
                </a:cxn>
                <a:cxn ang="0">
                  <a:pos x="T4" y="T5"/>
                </a:cxn>
                <a:cxn ang="0">
                  <a:pos x="T6" y="T7"/>
                </a:cxn>
                <a:cxn ang="0">
                  <a:pos x="T8" y="T9"/>
                </a:cxn>
                <a:cxn ang="0">
                  <a:pos x="T10" y="T11"/>
                </a:cxn>
                <a:cxn ang="0">
                  <a:pos x="T12" y="T13"/>
                </a:cxn>
              </a:cxnLst>
              <a:rect l="0" t="0" r="r" b="b"/>
              <a:pathLst>
                <a:path w="853" h="1203">
                  <a:moveTo>
                    <a:pt x="0" y="97"/>
                  </a:moveTo>
                  <a:lnTo>
                    <a:pt x="35" y="72"/>
                  </a:lnTo>
                  <a:lnTo>
                    <a:pt x="70" y="46"/>
                  </a:lnTo>
                  <a:lnTo>
                    <a:pt x="107" y="22"/>
                  </a:lnTo>
                  <a:lnTo>
                    <a:pt x="145" y="0"/>
                  </a:lnTo>
                  <a:lnTo>
                    <a:pt x="853" y="1203"/>
                  </a:lnTo>
                  <a:lnTo>
                    <a:pt x="0" y="97"/>
                  </a:lnTo>
                  <a:close/>
                </a:path>
              </a:pathLst>
            </a:custGeom>
            <a:solidFill>
              <a:schemeClr val="accent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 name="Freeform 20">
              <a:extLst>
                <a:ext uri="{FF2B5EF4-FFF2-40B4-BE49-F238E27FC236}">
                  <a16:creationId xmlns:a16="http://schemas.microsoft.com/office/drawing/2014/main" id="{A32176D5-0ED9-3534-1E28-BB33563F8F06}"/>
                </a:ext>
              </a:extLst>
            </p:cNvPr>
            <p:cNvSpPr>
              <a:spLocks/>
            </p:cNvSpPr>
            <p:nvPr/>
          </p:nvSpPr>
          <p:spPr bwMode="auto">
            <a:xfrm>
              <a:off x="1779588" y="1549401"/>
              <a:ext cx="1354138" cy="1909763"/>
            </a:xfrm>
            <a:custGeom>
              <a:avLst/>
              <a:gdLst>
                <a:gd name="T0" fmla="*/ 0 w 853"/>
                <a:gd name="T1" fmla="*/ 97 h 1203"/>
                <a:gd name="T2" fmla="*/ 35 w 853"/>
                <a:gd name="T3" fmla="*/ 72 h 1203"/>
                <a:gd name="T4" fmla="*/ 70 w 853"/>
                <a:gd name="T5" fmla="*/ 46 h 1203"/>
                <a:gd name="T6" fmla="*/ 107 w 853"/>
                <a:gd name="T7" fmla="*/ 22 h 1203"/>
                <a:gd name="T8" fmla="*/ 145 w 853"/>
                <a:gd name="T9" fmla="*/ 0 h 1203"/>
                <a:gd name="T10" fmla="*/ 853 w 853"/>
                <a:gd name="T11" fmla="*/ 1203 h 1203"/>
                <a:gd name="T12" fmla="*/ 0 w 853"/>
                <a:gd name="T13" fmla="*/ 97 h 1203"/>
              </a:gdLst>
              <a:ahLst/>
              <a:cxnLst>
                <a:cxn ang="0">
                  <a:pos x="T0" y="T1"/>
                </a:cxn>
                <a:cxn ang="0">
                  <a:pos x="T2" y="T3"/>
                </a:cxn>
                <a:cxn ang="0">
                  <a:pos x="T4" y="T5"/>
                </a:cxn>
                <a:cxn ang="0">
                  <a:pos x="T6" y="T7"/>
                </a:cxn>
                <a:cxn ang="0">
                  <a:pos x="T8" y="T9"/>
                </a:cxn>
                <a:cxn ang="0">
                  <a:pos x="T10" y="T11"/>
                </a:cxn>
                <a:cxn ang="0">
                  <a:pos x="T12" y="T13"/>
                </a:cxn>
              </a:cxnLst>
              <a:rect l="0" t="0" r="r" b="b"/>
              <a:pathLst>
                <a:path w="853" h="1203">
                  <a:moveTo>
                    <a:pt x="0" y="97"/>
                  </a:moveTo>
                  <a:lnTo>
                    <a:pt x="35" y="72"/>
                  </a:lnTo>
                  <a:lnTo>
                    <a:pt x="70" y="46"/>
                  </a:lnTo>
                  <a:lnTo>
                    <a:pt x="107" y="22"/>
                  </a:lnTo>
                  <a:lnTo>
                    <a:pt x="145" y="0"/>
                  </a:lnTo>
                  <a:lnTo>
                    <a:pt x="853" y="1203"/>
                  </a:lnTo>
                  <a:lnTo>
                    <a:pt x="0" y="97"/>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2" name="Freeform 21">
              <a:extLst>
                <a:ext uri="{FF2B5EF4-FFF2-40B4-BE49-F238E27FC236}">
                  <a16:creationId xmlns:a16="http://schemas.microsoft.com/office/drawing/2014/main" id="{57529AEF-99A8-86E5-8D80-43F5D25C46D8}"/>
                </a:ext>
              </a:extLst>
            </p:cNvPr>
            <p:cNvSpPr>
              <a:spLocks/>
            </p:cNvSpPr>
            <p:nvPr/>
          </p:nvSpPr>
          <p:spPr bwMode="auto">
            <a:xfrm>
              <a:off x="2009775" y="1423988"/>
              <a:ext cx="1123950" cy="2035175"/>
            </a:xfrm>
            <a:custGeom>
              <a:avLst/>
              <a:gdLst>
                <a:gd name="T0" fmla="*/ 0 w 708"/>
                <a:gd name="T1" fmla="*/ 79 h 1282"/>
                <a:gd name="T2" fmla="*/ 37 w 708"/>
                <a:gd name="T3" fmla="*/ 58 h 1282"/>
                <a:gd name="T4" fmla="*/ 76 w 708"/>
                <a:gd name="T5" fmla="*/ 37 h 1282"/>
                <a:gd name="T6" fmla="*/ 116 w 708"/>
                <a:gd name="T7" fmla="*/ 18 h 1282"/>
                <a:gd name="T8" fmla="*/ 156 w 708"/>
                <a:gd name="T9" fmla="*/ 0 h 1282"/>
                <a:gd name="T10" fmla="*/ 708 w 708"/>
                <a:gd name="T11" fmla="*/ 1282 h 1282"/>
                <a:gd name="T12" fmla="*/ 0 w 708"/>
                <a:gd name="T13" fmla="*/ 79 h 1282"/>
              </a:gdLst>
              <a:ahLst/>
              <a:cxnLst>
                <a:cxn ang="0">
                  <a:pos x="T0" y="T1"/>
                </a:cxn>
                <a:cxn ang="0">
                  <a:pos x="T2" y="T3"/>
                </a:cxn>
                <a:cxn ang="0">
                  <a:pos x="T4" y="T5"/>
                </a:cxn>
                <a:cxn ang="0">
                  <a:pos x="T6" y="T7"/>
                </a:cxn>
                <a:cxn ang="0">
                  <a:pos x="T8" y="T9"/>
                </a:cxn>
                <a:cxn ang="0">
                  <a:pos x="T10" y="T11"/>
                </a:cxn>
                <a:cxn ang="0">
                  <a:pos x="T12" y="T13"/>
                </a:cxn>
              </a:cxnLst>
              <a:rect l="0" t="0" r="r" b="b"/>
              <a:pathLst>
                <a:path w="708" h="1282">
                  <a:moveTo>
                    <a:pt x="0" y="79"/>
                  </a:moveTo>
                  <a:lnTo>
                    <a:pt x="37" y="58"/>
                  </a:lnTo>
                  <a:lnTo>
                    <a:pt x="76" y="37"/>
                  </a:lnTo>
                  <a:lnTo>
                    <a:pt x="116" y="18"/>
                  </a:lnTo>
                  <a:lnTo>
                    <a:pt x="156" y="0"/>
                  </a:lnTo>
                  <a:lnTo>
                    <a:pt x="708" y="1282"/>
                  </a:lnTo>
                  <a:lnTo>
                    <a:pt x="0" y="79"/>
                  </a:lnTo>
                  <a:close/>
                </a:path>
              </a:pathLst>
            </a:custGeom>
            <a:solidFill>
              <a:schemeClr val="accent3">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3" name="Freeform 22">
              <a:extLst>
                <a:ext uri="{FF2B5EF4-FFF2-40B4-BE49-F238E27FC236}">
                  <a16:creationId xmlns:a16="http://schemas.microsoft.com/office/drawing/2014/main" id="{C1C51C9B-1A04-5EA5-1C4A-E6503E21F884}"/>
                </a:ext>
              </a:extLst>
            </p:cNvPr>
            <p:cNvSpPr>
              <a:spLocks/>
            </p:cNvSpPr>
            <p:nvPr/>
          </p:nvSpPr>
          <p:spPr bwMode="auto">
            <a:xfrm>
              <a:off x="2009775" y="1423988"/>
              <a:ext cx="1123950" cy="2035175"/>
            </a:xfrm>
            <a:custGeom>
              <a:avLst/>
              <a:gdLst>
                <a:gd name="T0" fmla="*/ 0 w 708"/>
                <a:gd name="T1" fmla="*/ 79 h 1282"/>
                <a:gd name="T2" fmla="*/ 37 w 708"/>
                <a:gd name="T3" fmla="*/ 58 h 1282"/>
                <a:gd name="T4" fmla="*/ 76 w 708"/>
                <a:gd name="T5" fmla="*/ 37 h 1282"/>
                <a:gd name="T6" fmla="*/ 116 w 708"/>
                <a:gd name="T7" fmla="*/ 18 h 1282"/>
                <a:gd name="T8" fmla="*/ 156 w 708"/>
                <a:gd name="T9" fmla="*/ 0 h 1282"/>
                <a:gd name="T10" fmla="*/ 708 w 708"/>
                <a:gd name="T11" fmla="*/ 1282 h 1282"/>
                <a:gd name="T12" fmla="*/ 0 w 708"/>
                <a:gd name="T13" fmla="*/ 79 h 1282"/>
              </a:gdLst>
              <a:ahLst/>
              <a:cxnLst>
                <a:cxn ang="0">
                  <a:pos x="T0" y="T1"/>
                </a:cxn>
                <a:cxn ang="0">
                  <a:pos x="T2" y="T3"/>
                </a:cxn>
                <a:cxn ang="0">
                  <a:pos x="T4" y="T5"/>
                </a:cxn>
                <a:cxn ang="0">
                  <a:pos x="T6" y="T7"/>
                </a:cxn>
                <a:cxn ang="0">
                  <a:pos x="T8" y="T9"/>
                </a:cxn>
                <a:cxn ang="0">
                  <a:pos x="T10" y="T11"/>
                </a:cxn>
                <a:cxn ang="0">
                  <a:pos x="T12" y="T13"/>
                </a:cxn>
              </a:cxnLst>
              <a:rect l="0" t="0" r="r" b="b"/>
              <a:pathLst>
                <a:path w="708" h="1282">
                  <a:moveTo>
                    <a:pt x="0" y="79"/>
                  </a:moveTo>
                  <a:lnTo>
                    <a:pt x="37" y="58"/>
                  </a:lnTo>
                  <a:lnTo>
                    <a:pt x="76" y="37"/>
                  </a:lnTo>
                  <a:lnTo>
                    <a:pt x="116" y="18"/>
                  </a:lnTo>
                  <a:lnTo>
                    <a:pt x="156" y="0"/>
                  </a:lnTo>
                  <a:lnTo>
                    <a:pt x="708" y="1282"/>
                  </a:lnTo>
                  <a:lnTo>
                    <a:pt x="0" y="79"/>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4" name="Freeform 23">
              <a:extLst>
                <a:ext uri="{FF2B5EF4-FFF2-40B4-BE49-F238E27FC236}">
                  <a16:creationId xmlns:a16="http://schemas.microsoft.com/office/drawing/2014/main" id="{8CF53098-8436-7EAF-F25C-5D6624DFE55A}"/>
                </a:ext>
              </a:extLst>
            </p:cNvPr>
            <p:cNvSpPr>
              <a:spLocks/>
            </p:cNvSpPr>
            <p:nvPr/>
          </p:nvSpPr>
          <p:spPr bwMode="auto">
            <a:xfrm>
              <a:off x="2257425" y="1330326"/>
              <a:ext cx="876300" cy="2128838"/>
            </a:xfrm>
            <a:custGeom>
              <a:avLst/>
              <a:gdLst>
                <a:gd name="T0" fmla="*/ 0 w 552"/>
                <a:gd name="T1" fmla="*/ 59 h 1341"/>
                <a:gd name="T2" fmla="*/ 40 w 552"/>
                <a:gd name="T3" fmla="*/ 43 h 1341"/>
                <a:gd name="T4" fmla="*/ 81 w 552"/>
                <a:gd name="T5" fmla="*/ 27 h 1341"/>
                <a:gd name="T6" fmla="*/ 121 w 552"/>
                <a:gd name="T7" fmla="*/ 13 h 1341"/>
                <a:gd name="T8" fmla="*/ 163 w 552"/>
                <a:gd name="T9" fmla="*/ 0 h 1341"/>
                <a:gd name="T10" fmla="*/ 552 w 552"/>
                <a:gd name="T11" fmla="*/ 1341 h 1341"/>
                <a:gd name="T12" fmla="*/ 0 w 552"/>
                <a:gd name="T13" fmla="*/ 59 h 1341"/>
              </a:gdLst>
              <a:ahLst/>
              <a:cxnLst>
                <a:cxn ang="0">
                  <a:pos x="T0" y="T1"/>
                </a:cxn>
                <a:cxn ang="0">
                  <a:pos x="T2" y="T3"/>
                </a:cxn>
                <a:cxn ang="0">
                  <a:pos x="T4" y="T5"/>
                </a:cxn>
                <a:cxn ang="0">
                  <a:pos x="T6" y="T7"/>
                </a:cxn>
                <a:cxn ang="0">
                  <a:pos x="T8" y="T9"/>
                </a:cxn>
                <a:cxn ang="0">
                  <a:pos x="T10" y="T11"/>
                </a:cxn>
                <a:cxn ang="0">
                  <a:pos x="T12" y="T13"/>
                </a:cxn>
              </a:cxnLst>
              <a:rect l="0" t="0" r="r" b="b"/>
              <a:pathLst>
                <a:path w="552" h="1341">
                  <a:moveTo>
                    <a:pt x="0" y="59"/>
                  </a:moveTo>
                  <a:lnTo>
                    <a:pt x="40" y="43"/>
                  </a:lnTo>
                  <a:lnTo>
                    <a:pt x="81" y="27"/>
                  </a:lnTo>
                  <a:lnTo>
                    <a:pt x="121" y="13"/>
                  </a:lnTo>
                  <a:lnTo>
                    <a:pt x="163" y="0"/>
                  </a:lnTo>
                  <a:lnTo>
                    <a:pt x="552" y="1341"/>
                  </a:lnTo>
                  <a:lnTo>
                    <a:pt x="0" y="59"/>
                  </a:lnTo>
                  <a:close/>
                </a:path>
              </a:pathLst>
            </a:cu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 name="Freeform 24">
              <a:extLst>
                <a:ext uri="{FF2B5EF4-FFF2-40B4-BE49-F238E27FC236}">
                  <a16:creationId xmlns:a16="http://schemas.microsoft.com/office/drawing/2014/main" id="{35DF78B0-8D80-505D-FFA1-1CBA2EBA80FD}"/>
                </a:ext>
              </a:extLst>
            </p:cNvPr>
            <p:cNvSpPr>
              <a:spLocks/>
            </p:cNvSpPr>
            <p:nvPr/>
          </p:nvSpPr>
          <p:spPr bwMode="auto">
            <a:xfrm>
              <a:off x="2257425" y="1330326"/>
              <a:ext cx="876300" cy="2128838"/>
            </a:xfrm>
            <a:custGeom>
              <a:avLst/>
              <a:gdLst>
                <a:gd name="T0" fmla="*/ 0 w 552"/>
                <a:gd name="T1" fmla="*/ 59 h 1341"/>
                <a:gd name="T2" fmla="*/ 40 w 552"/>
                <a:gd name="T3" fmla="*/ 43 h 1341"/>
                <a:gd name="T4" fmla="*/ 81 w 552"/>
                <a:gd name="T5" fmla="*/ 27 h 1341"/>
                <a:gd name="T6" fmla="*/ 121 w 552"/>
                <a:gd name="T7" fmla="*/ 13 h 1341"/>
                <a:gd name="T8" fmla="*/ 163 w 552"/>
                <a:gd name="T9" fmla="*/ 0 h 1341"/>
                <a:gd name="T10" fmla="*/ 552 w 552"/>
                <a:gd name="T11" fmla="*/ 1341 h 1341"/>
                <a:gd name="T12" fmla="*/ 0 w 552"/>
                <a:gd name="T13" fmla="*/ 59 h 1341"/>
              </a:gdLst>
              <a:ahLst/>
              <a:cxnLst>
                <a:cxn ang="0">
                  <a:pos x="T0" y="T1"/>
                </a:cxn>
                <a:cxn ang="0">
                  <a:pos x="T2" y="T3"/>
                </a:cxn>
                <a:cxn ang="0">
                  <a:pos x="T4" y="T5"/>
                </a:cxn>
                <a:cxn ang="0">
                  <a:pos x="T6" y="T7"/>
                </a:cxn>
                <a:cxn ang="0">
                  <a:pos x="T8" y="T9"/>
                </a:cxn>
                <a:cxn ang="0">
                  <a:pos x="T10" y="T11"/>
                </a:cxn>
                <a:cxn ang="0">
                  <a:pos x="T12" y="T13"/>
                </a:cxn>
              </a:cxnLst>
              <a:rect l="0" t="0" r="r" b="b"/>
              <a:pathLst>
                <a:path w="552" h="1341">
                  <a:moveTo>
                    <a:pt x="0" y="59"/>
                  </a:moveTo>
                  <a:lnTo>
                    <a:pt x="40" y="43"/>
                  </a:lnTo>
                  <a:lnTo>
                    <a:pt x="81" y="27"/>
                  </a:lnTo>
                  <a:lnTo>
                    <a:pt x="121" y="13"/>
                  </a:lnTo>
                  <a:lnTo>
                    <a:pt x="163" y="0"/>
                  </a:lnTo>
                  <a:lnTo>
                    <a:pt x="552" y="1341"/>
                  </a:lnTo>
                  <a:lnTo>
                    <a:pt x="0" y="59"/>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6" name="Freeform 25">
              <a:extLst>
                <a:ext uri="{FF2B5EF4-FFF2-40B4-BE49-F238E27FC236}">
                  <a16:creationId xmlns:a16="http://schemas.microsoft.com/office/drawing/2014/main" id="{E4FA0FDC-FFE2-60CA-AB91-4324EEB3C51F}"/>
                </a:ext>
              </a:extLst>
            </p:cNvPr>
            <p:cNvSpPr>
              <a:spLocks/>
            </p:cNvSpPr>
            <p:nvPr/>
          </p:nvSpPr>
          <p:spPr bwMode="auto">
            <a:xfrm>
              <a:off x="2516188" y="1271588"/>
              <a:ext cx="617538" cy="2187575"/>
            </a:xfrm>
            <a:custGeom>
              <a:avLst/>
              <a:gdLst>
                <a:gd name="T0" fmla="*/ 0 w 389"/>
                <a:gd name="T1" fmla="*/ 37 h 1378"/>
                <a:gd name="T2" fmla="*/ 43 w 389"/>
                <a:gd name="T3" fmla="*/ 26 h 1378"/>
                <a:gd name="T4" fmla="*/ 85 w 389"/>
                <a:gd name="T5" fmla="*/ 16 h 1378"/>
                <a:gd name="T6" fmla="*/ 128 w 389"/>
                <a:gd name="T7" fmla="*/ 7 h 1378"/>
                <a:gd name="T8" fmla="*/ 171 w 389"/>
                <a:gd name="T9" fmla="*/ 0 h 1378"/>
                <a:gd name="T10" fmla="*/ 389 w 389"/>
                <a:gd name="T11" fmla="*/ 1378 h 1378"/>
                <a:gd name="T12" fmla="*/ 0 w 389"/>
                <a:gd name="T13" fmla="*/ 37 h 1378"/>
              </a:gdLst>
              <a:ahLst/>
              <a:cxnLst>
                <a:cxn ang="0">
                  <a:pos x="T0" y="T1"/>
                </a:cxn>
                <a:cxn ang="0">
                  <a:pos x="T2" y="T3"/>
                </a:cxn>
                <a:cxn ang="0">
                  <a:pos x="T4" y="T5"/>
                </a:cxn>
                <a:cxn ang="0">
                  <a:pos x="T6" y="T7"/>
                </a:cxn>
                <a:cxn ang="0">
                  <a:pos x="T8" y="T9"/>
                </a:cxn>
                <a:cxn ang="0">
                  <a:pos x="T10" y="T11"/>
                </a:cxn>
                <a:cxn ang="0">
                  <a:pos x="T12" y="T13"/>
                </a:cxn>
              </a:cxnLst>
              <a:rect l="0" t="0" r="r" b="b"/>
              <a:pathLst>
                <a:path w="389" h="1378">
                  <a:moveTo>
                    <a:pt x="0" y="37"/>
                  </a:moveTo>
                  <a:lnTo>
                    <a:pt x="43" y="26"/>
                  </a:lnTo>
                  <a:lnTo>
                    <a:pt x="85" y="16"/>
                  </a:lnTo>
                  <a:lnTo>
                    <a:pt x="128" y="7"/>
                  </a:lnTo>
                  <a:lnTo>
                    <a:pt x="171" y="0"/>
                  </a:lnTo>
                  <a:lnTo>
                    <a:pt x="389" y="1378"/>
                  </a:lnTo>
                  <a:lnTo>
                    <a:pt x="0" y="37"/>
                  </a:lnTo>
                  <a:close/>
                </a:path>
              </a:pathLst>
            </a:custGeom>
            <a:solidFill>
              <a:schemeClr val="accent3">
                <a:lumMod val="5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7" name="Freeform 26">
              <a:extLst>
                <a:ext uri="{FF2B5EF4-FFF2-40B4-BE49-F238E27FC236}">
                  <a16:creationId xmlns:a16="http://schemas.microsoft.com/office/drawing/2014/main" id="{E3DC0B3C-989F-9F0E-1F61-5C6D8A71E3B6}"/>
                </a:ext>
              </a:extLst>
            </p:cNvPr>
            <p:cNvSpPr>
              <a:spLocks/>
            </p:cNvSpPr>
            <p:nvPr/>
          </p:nvSpPr>
          <p:spPr bwMode="auto">
            <a:xfrm>
              <a:off x="2516188" y="1271588"/>
              <a:ext cx="617538" cy="2187575"/>
            </a:xfrm>
            <a:custGeom>
              <a:avLst/>
              <a:gdLst>
                <a:gd name="T0" fmla="*/ 0 w 389"/>
                <a:gd name="T1" fmla="*/ 37 h 1378"/>
                <a:gd name="T2" fmla="*/ 43 w 389"/>
                <a:gd name="T3" fmla="*/ 26 h 1378"/>
                <a:gd name="T4" fmla="*/ 85 w 389"/>
                <a:gd name="T5" fmla="*/ 16 h 1378"/>
                <a:gd name="T6" fmla="*/ 128 w 389"/>
                <a:gd name="T7" fmla="*/ 7 h 1378"/>
                <a:gd name="T8" fmla="*/ 171 w 389"/>
                <a:gd name="T9" fmla="*/ 0 h 1378"/>
                <a:gd name="T10" fmla="*/ 389 w 389"/>
                <a:gd name="T11" fmla="*/ 1378 h 1378"/>
                <a:gd name="T12" fmla="*/ 0 w 389"/>
                <a:gd name="T13" fmla="*/ 37 h 1378"/>
              </a:gdLst>
              <a:ahLst/>
              <a:cxnLst>
                <a:cxn ang="0">
                  <a:pos x="T0" y="T1"/>
                </a:cxn>
                <a:cxn ang="0">
                  <a:pos x="T2" y="T3"/>
                </a:cxn>
                <a:cxn ang="0">
                  <a:pos x="T4" y="T5"/>
                </a:cxn>
                <a:cxn ang="0">
                  <a:pos x="T6" y="T7"/>
                </a:cxn>
                <a:cxn ang="0">
                  <a:pos x="T8" y="T9"/>
                </a:cxn>
                <a:cxn ang="0">
                  <a:pos x="T10" y="T11"/>
                </a:cxn>
                <a:cxn ang="0">
                  <a:pos x="T12" y="T13"/>
                </a:cxn>
              </a:cxnLst>
              <a:rect l="0" t="0" r="r" b="b"/>
              <a:pathLst>
                <a:path w="389" h="1378">
                  <a:moveTo>
                    <a:pt x="0" y="37"/>
                  </a:moveTo>
                  <a:lnTo>
                    <a:pt x="43" y="26"/>
                  </a:lnTo>
                  <a:lnTo>
                    <a:pt x="85" y="16"/>
                  </a:lnTo>
                  <a:lnTo>
                    <a:pt x="128" y="7"/>
                  </a:lnTo>
                  <a:lnTo>
                    <a:pt x="171" y="0"/>
                  </a:lnTo>
                  <a:lnTo>
                    <a:pt x="389" y="1378"/>
                  </a:lnTo>
                  <a:lnTo>
                    <a:pt x="0" y="37"/>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8" name="Freeform 27">
              <a:extLst>
                <a:ext uri="{FF2B5EF4-FFF2-40B4-BE49-F238E27FC236}">
                  <a16:creationId xmlns:a16="http://schemas.microsoft.com/office/drawing/2014/main" id="{958ECF5A-8718-DA46-95FC-53F5256FB7AF}"/>
                </a:ext>
              </a:extLst>
            </p:cNvPr>
            <p:cNvSpPr>
              <a:spLocks/>
            </p:cNvSpPr>
            <p:nvPr/>
          </p:nvSpPr>
          <p:spPr bwMode="auto">
            <a:xfrm>
              <a:off x="2787650" y="1254126"/>
              <a:ext cx="346075" cy="2205038"/>
            </a:xfrm>
            <a:custGeom>
              <a:avLst/>
              <a:gdLst>
                <a:gd name="T0" fmla="*/ 0 w 218"/>
                <a:gd name="T1" fmla="*/ 11 h 1389"/>
                <a:gd name="T2" fmla="*/ 43 w 218"/>
                <a:gd name="T3" fmla="*/ 5 h 1389"/>
                <a:gd name="T4" fmla="*/ 86 w 218"/>
                <a:gd name="T5" fmla="*/ 0 h 1389"/>
                <a:gd name="T6" fmla="*/ 218 w 218"/>
                <a:gd name="T7" fmla="*/ 1389 h 1389"/>
                <a:gd name="T8" fmla="*/ 0 w 218"/>
                <a:gd name="T9" fmla="*/ 11 h 1389"/>
              </a:gdLst>
              <a:ahLst/>
              <a:cxnLst>
                <a:cxn ang="0">
                  <a:pos x="T0" y="T1"/>
                </a:cxn>
                <a:cxn ang="0">
                  <a:pos x="T2" y="T3"/>
                </a:cxn>
                <a:cxn ang="0">
                  <a:pos x="T4" y="T5"/>
                </a:cxn>
                <a:cxn ang="0">
                  <a:pos x="T6" y="T7"/>
                </a:cxn>
                <a:cxn ang="0">
                  <a:pos x="T8" y="T9"/>
                </a:cxn>
              </a:cxnLst>
              <a:rect l="0" t="0" r="r" b="b"/>
              <a:pathLst>
                <a:path w="218" h="1389">
                  <a:moveTo>
                    <a:pt x="0" y="11"/>
                  </a:moveTo>
                  <a:lnTo>
                    <a:pt x="43" y="5"/>
                  </a:lnTo>
                  <a:lnTo>
                    <a:pt x="86" y="0"/>
                  </a:lnTo>
                  <a:lnTo>
                    <a:pt x="218" y="1389"/>
                  </a:lnTo>
                  <a:lnTo>
                    <a:pt x="0" y="11"/>
                  </a:lnTo>
                  <a:close/>
                </a:path>
              </a:pathLst>
            </a:custGeom>
            <a:solidFill>
              <a:schemeClr val="accent6">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9" name="Freeform 28">
              <a:extLst>
                <a:ext uri="{FF2B5EF4-FFF2-40B4-BE49-F238E27FC236}">
                  <a16:creationId xmlns:a16="http://schemas.microsoft.com/office/drawing/2014/main" id="{CCCA01F5-99B2-BCDD-1A19-0BC131CD19E8}"/>
                </a:ext>
              </a:extLst>
            </p:cNvPr>
            <p:cNvSpPr>
              <a:spLocks/>
            </p:cNvSpPr>
            <p:nvPr/>
          </p:nvSpPr>
          <p:spPr bwMode="auto">
            <a:xfrm>
              <a:off x="2787650" y="1254126"/>
              <a:ext cx="346075" cy="2205038"/>
            </a:xfrm>
            <a:custGeom>
              <a:avLst/>
              <a:gdLst>
                <a:gd name="T0" fmla="*/ 0 w 218"/>
                <a:gd name="T1" fmla="*/ 11 h 1389"/>
                <a:gd name="T2" fmla="*/ 43 w 218"/>
                <a:gd name="T3" fmla="*/ 5 h 1389"/>
                <a:gd name="T4" fmla="*/ 86 w 218"/>
                <a:gd name="T5" fmla="*/ 0 h 1389"/>
                <a:gd name="T6" fmla="*/ 218 w 218"/>
                <a:gd name="T7" fmla="*/ 1389 h 1389"/>
                <a:gd name="T8" fmla="*/ 0 w 218"/>
                <a:gd name="T9" fmla="*/ 11 h 1389"/>
              </a:gdLst>
              <a:ahLst/>
              <a:cxnLst>
                <a:cxn ang="0">
                  <a:pos x="T0" y="T1"/>
                </a:cxn>
                <a:cxn ang="0">
                  <a:pos x="T2" y="T3"/>
                </a:cxn>
                <a:cxn ang="0">
                  <a:pos x="T4" y="T5"/>
                </a:cxn>
                <a:cxn ang="0">
                  <a:pos x="T6" y="T7"/>
                </a:cxn>
                <a:cxn ang="0">
                  <a:pos x="T8" y="T9"/>
                </a:cxn>
              </a:cxnLst>
              <a:rect l="0" t="0" r="r" b="b"/>
              <a:pathLst>
                <a:path w="218" h="1389">
                  <a:moveTo>
                    <a:pt x="0" y="11"/>
                  </a:moveTo>
                  <a:lnTo>
                    <a:pt x="43" y="5"/>
                  </a:lnTo>
                  <a:lnTo>
                    <a:pt x="86" y="0"/>
                  </a:lnTo>
                  <a:lnTo>
                    <a:pt x="218" y="1389"/>
                  </a:lnTo>
                  <a:lnTo>
                    <a:pt x="0" y="11"/>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0" name="Freeform 29">
              <a:extLst>
                <a:ext uri="{FF2B5EF4-FFF2-40B4-BE49-F238E27FC236}">
                  <a16:creationId xmlns:a16="http://schemas.microsoft.com/office/drawing/2014/main" id="{235A89EC-102F-8F14-EF45-AC1AFA7D1A85}"/>
                </a:ext>
              </a:extLst>
            </p:cNvPr>
            <p:cNvSpPr>
              <a:spLocks/>
            </p:cNvSpPr>
            <p:nvPr/>
          </p:nvSpPr>
          <p:spPr bwMode="auto">
            <a:xfrm>
              <a:off x="2924175" y="1244601"/>
              <a:ext cx="209550" cy="2214563"/>
            </a:xfrm>
            <a:custGeom>
              <a:avLst/>
              <a:gdLst>
                <a:gd name="T0" fmla="*/ 0 w 132"/>
                <a:gd name="T1" fmla="*/ 6 h 1395"/>
                <a:gd name="T2" fmla="*/ 44 w 132"/>
                <a:gd name="T3" fmla="*/ 3 h 1395"/>
                <a:gd name="T4" fmla="*/ 87 w 132"/>
                <a:gd name="T5" fmla="*/ 0 h 1395"/>
                <a:gd name="T6" fmla="*/ 132 w 132"/>
                <a:gd name="T7" fmla="*/ 1395 h 1395"/>
                <a:gd name="T8" fmla="*/ 0 w 132"/>
                <a:gd name="T9" fmla="*/ 6 h 1395"/>
              </a:gdLst>
              <a:ahLst/>
              <a:cxnLst>
                <a:cxn ang="0">
                  <a:pos x="T0" y="T1"/>
                </a:cxn>
                <a:cxn ang="0">
                  <a:pos x="T2" y="T3"/>
                </a:cxn>
                <a:cxn ang="0">
                  <a:pos x="T4" y="T5"/>
                </a:cxn>
                <a:cxn ang="0">
                  <a:pos x="T6" y="T7"/>
                </a:cxn>
                <a:cxn ang="0">
                  <a:pos x="T8" y="T9"/>
                </a:cxn>
              </a:cxnLst>
              <a:rect l="0" t="0" r="r" b="b"/>
              <a:pathLst>
                <a:path w="132" h="1395">
                  <a:moveTo>
                    <a:pt x="0" y="6"/>
                  </a:moveTo>
                  <a:lnTo>
                    <a:pt x="44" y="3"/>
                  </a:lnTo>
                  <a:lnTo>
                    <a:pt x="87" y="0"/>
                  </a:lnTo>
                  <a:lnTo>
                    <a:pt x="132" y="1395"/>
                  </a:lnTo>
                  <a:lnTo>
                    <a:pt x="0" y="6"/>
                  </a:ln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1" name="Freeform 30">
              <a:extLst>
                <a:ext uri="{FF2B5EF4-FFF2-40B4-BE49-F238E27FC236}">
                  <a16:creationId xmlns:a16="http://schemas.microsoft.com/office/drawing/2014/main" id="{E8B1BE6C-4ECF-59DE-093B-FDE77A96680F}"/>
                </a:ext>
              </a:extLst>
            </p:cNvPr>
            <p:cNvSpPr>
              <a:spLocks/>
            </p:cNvSpPr>
            <p:nvPr/>
          </p:nvSpPr>
          <p:spPr bwMode="auto">
            <a:xfrm>
              <a:off x="2924175" y="1244601"/>
              <a:ext cx="209550" cy="2214563"/>
            </a:xfrm>
            <a:custGeom>
              <a:avLst/>
              <a:gdLst>
                <a:gd name="T0" fmla="*/ 0 w 132"/>
                <a:gd name="T1" fmla="*/ 6 h 1395"/>
                <a:gd name="T2" fmla="*/ 44 w 132"/>
                <a:gd name="T3" fmla="*/ 3 h 1395"/>
                <a:gd name="T4" fmla="*/ 87 w 132"/>
                <a:gd name="T5" fmla="*/ 0 h 1395"/>
                <a:gd name="T6" fmla="*/ 132 w 132"/>
                <a:gd name="T7" fmla="*/ 1395 h 1395"/>
                <a:gd name="T8" fmla="*/ 0 w 132"/>
                <a:gd name="T9" fmla="*/ 6 h 1395"/>
              </a:gdLst>
              <a:ahLst/>
              <a:cxnLst>
                <a:cxn ang="0">
                  <a:pos x="T0" y="T1"/>
                </a:cxn>
                <a:cxn ang="0">
                  <a:pos x="T2" y="T3"/>
                </a:cxn>
                <a:cxn ang="0">
                  <a:pos x="T4" y="T5"/>
                </a:cxn>
                <a:cxn ang="0">
                  <a:pos x="T6" y="T7"/>
                </a:cxn>
                <a:cxn ang="0">
                  <a:pos x="T8" y="T9"/>
                </a:cxn>
              </a:cxnLst>
              <a:rect l="0" t="0" r="r" b="b"/>
              <a:pathLst>
                <a:path w="132" h="1395">
                  <a:moveTo>
                    <a:pt x="0" y="6"/>
                  </a:moveTo>
                  <a:lnTo>
                    <a:pt x="44" y="3"/>
                  </a:lnTo>
                  <a:lnTo>
                    <a:pt x="87" y="0"/>
                  </a:lnTo>
                  <a:lnTo>
                    <a:pt x="132" y="1395"/>
                  </a:lnTo>
                  <a:lnTo>
                    <a:pt x="0" y="6"/>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2" name="Freeform 31">
              <a:extLst>
                <a:ext uri="{FF2B5EF4-FFF2-40B4-BE49-F238E27FC236}">
                  <a16:creationId xmlns:a16="http://schemas.microsoft.com/office/drawing/2014/main" id="{F312AB87-6FE1-20F8-1D60-A39C56EA23C9}"/>
                </a:ext>
              </a:extLst>
            </p:cNvPr>
            <p:cNvSpPr>
              <a:spLocks/>
            </p:cNvSpPr>
            <p:nvPr/>
          </p:nvSpPr>
          <p:spPr bwMode="auto">
            <a:xfrm>
              <a:off x="3062288" y="1244601"/>
              <a:ext cx="71438" cy="2214563"/>
            </a:xfrm>
            <a:custGeom>
              <a:avLst/>
              <a:gdLst>
                <a:gd name="T0" fmla="*/ 0 w 45"/>
                <a:gd name="T1" fmla="*/ 0 h 1395"/>
                <a:gd name="T2" fmla="*/ 45 w 45"/>
                <a:gd name="T3" fmla="*/ 0 h 1395"/>
                <a:gd name="T4" fmla="*/ 45 w 45"/>
                <a:gd name="T5" fmla="*/ 1395 h 1395"/>
                <a:gd name="T6" fmla="*/ 0 w 45"/>
                <a:gd name="T7" fmla="*/ 0 h 1395"/>
              </a:gdLst>
              <a:ahLst/>
              <a:cxnLst>
                <a:cxn ang="0">
                  <a:pos x="T0" y="T1"/>
                </a:cxn>
                <a:cxn ang="0">
                  <a:pos x="T2" y="T3"/>
                </a:cxn>
                <a:cxn ang="0">
                  <a:pos x="T4" y="T5"/>
                </a:cxn>
                <a:cxn ang="0">
                  <a:pos x="T6" y="T7"/>
                </a:cxn>
              </a:cxnLst>
              <a:rect l="0" t="0" r="r" b="b"/>
              <a:pathLst>
                <a:path w="45" h="1395">
                  <a:moveTo>
                    <a:pt x="0" y="0"/>
                  </a:moveTo>
                  <a:lnTo>
                    <a:pt x="45" y="0"/>
                  </a:lnTo>
                  <a:lnTo>
                    <a:pt x="45" y="1395"/>
                  </a:lnTo>
                  <a:lnTo>
                    <a:pt x="0" y="0"/>
                  </a:lnTo>
                  <a:close/>
                </a:path>
              </a:pathLst>
            </a:custGeom>
            <a:solidFill>
              <a:srgbClr val="71B4C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3" name="Freeform 32">
              <a:extLst>
                <a:ext uri="{FF2B5EF4-FFF2-40B4-BE49-F238E27FC236}">
                  <a16:creationId xmlns:a16="http://schemas.microsoft.com/office/drawing/2014/main" id="{0A52F24F-CBF2-2457-0AA6-707452FB8A0F}"/>
                </a:ext>
              </a:extLst>
            </p:cNvPr>
            <p:cNvSpPr>
              <a:spLocks/>
            </p:cNvSpPr>
            <p:nvPr/>
          </p:nvSpPr>
          <p:spPr bwMode="auto">
            <a:xfrm>
              <a:off x="3043370" y="1266831"/>
              <a:ext cx="90356" cy="2192333"/>
            </a:xfrm>
            <a:custGeom>
              <a:avLst/>
              <a:gdLst>
                <a:gd name="T0" fmla="*/ 0 w 45"/>
                <a:gd name="T1" fmla="*/ 0 h 1395"/>
                <a:gd name="T2" fmla="*/ 45 w 45"/>
                <a:gd name="T3" fmla="*/ 0 h 1395"/>
                <a:gd name="T4" fmla="*/ 45 w 45"/>
                <a:gd name="T5" fmla="*/ 1395 h 1395"/>
                <a:gd name="T6" fmla="*/ 0 w 45"/>
                <a:gd name="T7" fmla="*/ 0 h 1395"/>
              </a:gdLst>
              <a:ahLst/>
              <a:cxnLst>
                <a:cxn ang="0">
                  <a:pos x="T0" y="T1"/>
                </a:cxn>
                <a:cxn ang="0">
                  <a:pos x="T2" y="T3"/>
                </a:cxn>
                <a:cxn ang="0">
                  <a:pos x="T4" y="T5"/>
                </a:cxn>
                <a:cxn ang="0">
                  <a:pos x="T6" y="T7"/>
                </a:cxn>
              </a:cxnLst>
              <a:rect l="0" t="0" r="r" b="b"/>
              <a:pathLst>
                <a:path w="45" h="1395">
                  <a:moveTo>
                    <a:pt x="0" y="0"/>
                  </a:moveTo>
                  <a:lnTo>
                    <a:pt x="45" y="0"/>
                  </a:lnTo>
                  <a:lnTo>
                    <a:pt x="45" y="1395"/>
                  </a:lnTo>
                  <a:lnTo>
                    <a:pt x="0" y="0"/>
                  </a:lnTo>
                </a:path>
              </a:pathLst>
            </a:custGeom>
            <a:solidFill>
              <a:srgbClr val="FF0000"/>
            </a:solid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64" name="TextBox 63">
            <a:extLst>
              <a:ext uri="{FF2B5EF4-FFF2-40B4-BE49-F238E27FC236}">
                <a16:creationId xmlns:a16="http://schemas.microsoft.com/office/drawing/2014/main" id="{A8CF0D5B-DFEA-8B5E-89B6-5206C4C0736E}"/>
              </a:ext>
            </a:extLst>
          </p:cNvPr>
          <p:cNvSpPr txBox="1"/>
          <p:nvPr/>
        </p:nvSpPr>
        <p:spPr bwMode="auto">
          <a:xfrm>
            <a:off x="4944358" y="4757562"/>
            <a:ext cx="18567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Unknown Oncogenic Driver Detected 31%</a:t>
            </a:r>
          </a:p>
        </p:txBody>
      </p:sp>
      <p:sp>
        <p:nvSpPr>
          <p:cNvPr id="65" name="TextBox 64">
            <a:extLst>
              <a:ext uri="{FF2B5EF4-FFF2-40B4-BE49-F238E27FC236}">
                <a16:creationId xmlns:a16="http://schemas.microsoft.com/office/drawing/2014/main" id="{811C3C26-1664-B1BF-D7F2-1DDEF8A0FED0}"/>
              </a:ext>
            </a:extLst>
          </p:cNvPr>
          <p:cNvSpPr txBox="1"/>
          <p:nvPr/>
        </p:nvSpPr>
        <p:spPr bwMode="auto">
          <a:xfrm>
            <a:off x="3479926" y="3729840"/>
            <a:ext cx="13605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KRAS</a:t>
            </a:r>
            <a:b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25%</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a:t>
            </a:r>
            <a:r>
              <a:rPr kumimoji="0" lang="en-US" sz="1600" b="1" i="1"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KRAS</a:t>
            </a:r>
            <a:r>
              <a:rPr kumimoji="0" lang="en-US" sz="16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rPr>
              <a:t>G12C</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14%)</a:t>
            </a:r>
          </a:p>
        </p:txBody>
      </p:sp>
      <p:sp>
        <p:nvSpPr>
          <p:cNvPr id="66" name="TextBox 65">
            <a:extLst>
              <a:ext uri="{FF2B5EF4-FFF2-40B4-BE49-F238E27FC236}">
                <a16:creationId xmlns:a16="http://schemas.microsoft.com/office/drawing/2014/main" id="{8CC1B937-01B4-B812-1708-3D6194474321}"/>
              </a:ext>
            </a:extLst>
          </p:cNvPr>
          <p:cNvSpPr txBox="1"/>
          <p:nvPr/>
        </p:nvSpPr>
        <p:spPr bwMode="auto">
          <a:xfrm>
            <a:off x="4095687" y="2451642"/>
            <a:ext cx="15270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EGFR</a:t>
            </a: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Sensitizing</a:t>
            </a:r>
            <a:b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17%</a:t>
            </a:r>
          </a:p>
        </p:txBody>
      </p:sp>
      <p:sp>
        <p:nvSpPr>
          <p:cNvPr id="67" name="Freeform: Shape 66">
            <a:extLst>
              <a:ext uri="{FF2B5EF4-FFF2-40B4-BE49-F238E27FC236}">
                <a16:creationId xmlns:a16="http://schemas.microsoft.com/office/drawing/2014/main" id="{488188A6-B983-5649-2FFB-A05DD2D18F82}"/>
              </a:ext>
            </a:extLst>
          </p:cNvPr>
          <p:cNvSpPr/>
          <p:nvPr/>
        </p:nvSpPr>
        <p:spPr bwMode="auto">
          <a:xfrm>
            <a:off x="8773268" y="4475441"/>
            <a:ext cx="359923" cy="1188720"/>
          </a:xfrm>
          <a:custGeom>
            <a:avLst/>
            <a:gdLst>
              <a:gd name="connsiteX0" fmla="*/ 359923 w 359923"/>
              <a:gd name="connsiteY0" fmla="*/ 564205 h 564205"/>
              <a:gd name="connsiteX1" fmla="*/ 243192 w 359923"/>
              <a:gd name="connsiteY1" fmla="*/ 564205 h 564205"/>
              <a:gd name="connsiteX2" fmla="*/ 145915 w 359923"/>
              <a:gd name="connsiteY2" fmla="*/ 0 h 564205"/>
              <a:gd name="connsiteX3" fmla="*/ 0 w 359923"/>
              <a:gd name="connsiteY3" fmla="*/ 0 h 564205"/>
            </a:gdLst>
            <a:ahLst/>
            <a:cxnLst>
              <a:cxn ang="0">
                <a:pos x="connsiteX0" y="connsiteY0"/>
              </a:cxn>
              <a:cxn ang="0">
                <a:pos x="connsiteX1" y="connsiteY1"/>
              </a:cxn>
              <a:cxn ang="0">
                <a:pos x="connsiteX2" y="connsiteY2"/>
              </a:cxn>
              <a:cxn ang="0">
                <a:pos x="connsiteX3" y="connsiteY3"/>
              </a:cxn>
            </a:cxnLst>
            <a:rect l="l" t="t" r="r" b="b"/>
            <a:pathLst>
              <a:path w="359923" h="564205">
                <a:moveTo>
                  <a:pt x="359923" y="564205"/>
                </a:moveTo>
                <a:lnTo>
                  <a:pt x="243192" y="564205"/>
                </a:lnTo>
                <a:lnTo>
                  <a:pt x="145915" y="0"/>
                </a:lnTo>
                <a:lnTo>
                  <a:pt x="0"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id="{794AD0AB-4007-1CD2-7DFE-A6E80840D00C}"/>
              </a:ext>
            </a:extLst>
          </p:cNvPr>
          <p:cNvSpPr txBox="1"/>
          <p:nvPr/>
        </p:nvSpPr>
        <p:spPr bwMode="auto">
          <a:xfrm>
            <a:off x="5588323" y="2386328"/>
            <a:ext cx="7635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ALK</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a:t>
            </a:r>
          </a:p>
        </p:txBody>
      </p:sp>
      <p:sp>
        <p:nvSpPr>
          <p:cNvPr id="69" name="TextBox 68">
            <a:extLst>
              <a:ext uri="{FF2B5EF4-FFF2-40B4-BE49-F238E27FC236}">
                <a16:creationId xmlns:a16="http://schemas.microsoft.com/office/drawing/2014/main" id="{94A67553-8F1C-506C-BEE8-373DC8AEF42E}"/>
              </a:ext>
            </a:extLst>
          </p:cNvPr>
          <p:cNvSpPr txBox="1"/>
          <p:nvPr/>
        </p:nvSpPr>
        <p:spPr bwMode="auto">
          <a:xfrm>
            <a:off x="4002475" y="6216459"/>
            <a:ext cx="5926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*Approved after PD on platinum-based CT.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Approved after ≥1 prior systemic therapy.</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Approved in combination with trametinib (MEK inhibitor) for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BRAF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V600E mutation. </a:t>
            </a:r>
          </a:p>
        </p:txBody>
      </p:sp>
      <p:sp>
        <p:nvSpPr>
          <p:cNvPr id="70" name="Freeform: Shape 69">
            <a:extLst>
              <a:ext uri="{FF2B5EF4-FFF2-40B4-BE49-F238E27FC236}">
                <a16:creationId xmlns:a16="http://schemas.microsoft.com/office/drawing/2014/main" id="{37678E40-96DC-91E3-8C34-D5A5E65FBAAF}"/>
              </a:ext>
            </a:extLst>
          </p:cNvPr>
          <p:cNvSpPr/>
          <p:nvPr/>
        </p:nvSpPr>
        <p:spPr bwMode="auto">
          <a:xfrm>
            <a:off x="8166884" y="2122211"/>
            <a:ext cx="1673422" cy="410688"/>
          </a:xfrm>
          <a:custGeom>
            <a:avLst/>
            <a:gdLst>
              <a:gd name="connsiteX0" fmla="*/ 0 w 525293"/>
              <a:gd name="connsiteY0" fmla="*/ 301558 h 301558"/>
              <a:gd name="connsiteX1" fmla="*/ 418289 w 525293"/>
              <a:gd name="connsiteY1" fmla="*/ 301558 h 301558"/>
              <a:gd name="connsiteX2" fmla="*/ 525293 w 525293"/>
              <a:gd name="connsiteY2" fmla="*/ 0 h 301558"/>
            </a:gdLst>
            <a:ahLst/>
            <a:cxnLst>
              <a:cxn ang="0">
                <a:pos x="connsiteX0" y="connsiteY0"/>
              </a:cxn>
              <a:cxn ang="0">
                <a:pos x="connsiteX1" y="connsiteY1"/>
              </a:cxn>
              <a:cxn ang="0">
                <a:pos x="connsiteX2" y="connsiteY2"/>
              </a:cxn>
            </a:cxnLst>
            <a:rect l="l" t="t" r="r" b="b"/>
            <a:pathLst>
              <a:path w="525293" h="301558">
                <a:moveTo>
                  <a:pt x="0" y="301558"/>
                </a:moveTo>
                <a:lnTo>
                  <a:pt x="418289" y="301558"/>
                </a:lnTo>
                <a:lnTo>
                  <a:pt x="525293"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1" name="Freeform: Shape 70">
            <a:extLst>
              <a:ext uri="{FF2B5EF4-FFF2-40B4-BE49-F238E27FC236}">
                <a16:creationId xmlns:a16="http://schemas.microsoft.com/office/drawing/2014/main" id="{706161BC-57FF-8A6B-C229-0524D781A222}"/>
              </a:ext>
            </a:extLst>
          </p:cNvPr>
          <p:cNvSpPr/>
          <p:nvPr/>
        </p:nvSpPr>
        <p:spPr bwMode="auto">
          <a:xfrm>
            <a:off x="8488171" y="4172452"/>
            <a:ext cx="788594" cy="634606"/>
          </a:xfrm>
          <a:custGeom>
            <a:avLst/>
            <a:gdLst>
              <a:gd name="connsiteX0" fmla="*/ 359923 w 359923"/>
              <a:gd name="connsiteY0" fmla="*/ 564205 h 564205"/>
              <a:gd name="connsiteX1" fmla="*/ 243192 w 359923"/>
              <a:gd name="connsiteY1" fmla="*/ 564205 h 564205"/>
              <a:gd name="connsiteX2" fmla="*/ 145915 w 359923"/>
              <a:gd name="connsiteY2" fmla="*/ 0 h 564205"/>
              <a:gd name="connsiteX3" fmla="*/ 0 w 359923"/>
              <a:gd name="connsiteY3" fmla="*/ 0 h 564205"/>
              <a:gd name="connsiteX0" fmla="*/ 359923 w 359923"/>
              <a:gd name="connsiteY0" fmla="*/ 564205 h 564205"/>
              <a:gd name="connsiteX1" fmla="*/ 243192 w 359923"/>
              <a:gd name="connsiteY1" fmla="*/ 564205 h 564205"/>
              <a:gd name="connsiteX2" fmla="*/ 225176 w 359923"/>
              <a:gd name="connsiteY2" fmla="*/ 0 h 564205"/>
              <a:gd name="connsiteX3" fmla="*/ 0 w 359923"/>
              <a:gd name="connsiteY3" fmla="*/ 0 h 564205"/>
              <a:gd name="connsiteX0" fmla="*/ 359923 w 359923"/>
              <a:gd name="connsiteY0" fmla="*/ 564205 h 564205"/>
              <a:gd name="connsiteX1" fmla="*/ 322453 w 359923"/>
              <a:gd name="connsiteY1" fmla="*/ 538121 h 564205"/>
              <a:gd name="connsiteX2" fmla="*/ 225176 w 359923"/>
              <a:gd name="connsiteY2" fmla="*/ 0 h 564205"/>
              <a:gd name="connsiteX3" fmla="*/ 0 w 359923"/>
              <a:gd name="connsiteY3" fmla="*/ 0 h 564205"/>
              <a:gd name="connsiteX0" fmla="*/ 463572 w 463572"/>
              <a:gd name="connsiteY0" fmla="*/ 529426 h 538121"/>
              <a:gd name="connsiteX1" fmla="*/ 322453 w 463572"/>
              <a:gd name="connsiteY1" fmla="*/ 538121 h 538121"/>
              <a:gd name="connsiteX2" fmla="*/ 225176 w 463572"/>
              <a:gd name="connsiteY2" fmla="*/ 0 h 538121"/>
              <a:gd name="connsiteX3" fmla="*/ 0 w 463572"/>
              <a:gd name="connsiteY3" fmla="*/ 0 h 538121"/>
              <a:gd name="connsiteX0" fmla="*/ 463572 w 463572"/>
              <a:gd name="connsiteY0" fmla="*/ 529426 h 529426"/>
              <a:gd name="connsiteX1" fmla="*/ 285871 w 463572"/>
              <a:gd name="connsiteY1" fmla="*/ 512037 h 529426"/>
              <a:gd name="connsiteX2" fmla="*/ 225176 w 463572"/>
              <a:gd name="connsiteY2" fmla="*/ 0 h 529426"/>
              <a:gd name="connsiteX3" fmla="*/ 0 w 463572"/>
              <a:gd name="connsiteY3" fmla="*/ 0 h 529426"/>
              <a:gd name="connsiteX0" fmla="*/ 408699 w 408699"/>
              <a:gd name="connsiteY0" fmla="*/ 512037 h 512037"/>
              <a:gd name="connsiteX1" fmla="*/ 285871 w 408699"/>
              <a:gd name="connsiteY1" fmla="*/ 512037 h 512037"/>
              <a:gd name="connsiteX2" fmla="*/ 225176 w 408699"/>
              <a:gd name="connsiteY2" fmla="*/ 0 h 512037"/>
              <a:gd name="connsiteX3" fmla="*/ 0 w 408699"/>
              <a:gd name="connsiteY3" fmla="*/ 0 h 512037"/>
              <a:gd name="connsiteX0" fmla="*/ 408699 w 408699"/>
              <a:gd name="connsiteY0" fmla="*/ 512037 h 512037"/>
              <a:gd name="connsiteX1" fmla="*/ 285871 w 408699"/>
              <a:gd name="connsiteY1" fmla="*/ 512037 h 512037"/>
              <a:gd name="connsiteX2" fmla="*/ 250293 w 408699"/>
              <a:gd name="connsiteY2" fmla="*/ 0 h 512037"/>
              <a:gd name="connsiteX3" fmla="*/ 0 w 408699"/>
              <a:gd name="connsiteY3" fmla="*/ 0 h 512037"/>
              <a:gd name="connsiteX0" fmla="*/ 408699 w 408699"/>
              <a:gd name="connsiteY0" fmla="*/ 512037 h 512037"/>
              <a:gd name="connsiteX1" fmla="*/ 285871 w 408699"/>
              <a:gd name="connsiteY1" fmla="*/ 512037 h 512037"/>
              <a:gd name="connsiteX2" fmla="*/ 265363 w 408699"/>
              <a:gd name="connsiteY2" fmla="*/ 0 h 512037"/>
              <a:gd name="connsiteX3" fmla="*/ 0 w 408699"/>
              <a:gd name="connsiteY3" fmla="*/ 0 h 512037"/>
              <a:gd name="connsiteX0" fmla="*/ 408699 w 408699"/>
              <a:gd name="connsiteY0" fmla="*/ 512037 h 512037"/>
              <a:gd name="connsiteX1" fmla="*/ 285871 w 408699"/>
              <a:gd name="connsiteY1" fmla="*/ 512037 h 512037"/>
              <a:gd name="connsiteX2" fmla="*/ 265363 w 408699"/>
              <a:gd name="connsiteY2" fmla="*/ 0 h 512037"/>
              <a:gd name="connsiteX3" fmla="*/ 0 w 408699"/>
              <a:gd name="connsiteY3" fmla="*/ 0 h 512037"/>
              <a:gd name="connsiteX0" fmla="*/ 408699 w 408699"/>
              <a:gd name="connsiteY0" fmla="*/ 512037 h 512037"/>
              <a:gd name="connsiteX1" fmla="*/ 285871 w 408699"/>
              <a:gd name="connsiteY1" fmla="*/ 512037 h 512037"/>
              <a:gd name="connsiteX2" fmla="*/ 255317 w 408699"/>
              <a:gd name="connsiteY2" fmla="*/ 0 h 512037"/>
              <a:gd name="connsiteX3" fmla="*/ 0 w 408699"/>
              <a:gd name="connsiteY3" fmla="*/ 0 h 512037"/>
              <a:gd name="connsiteX0" fmla="*/ 353442 w 353442"/>
              <a:gd name="connsiteY0" fmla="*/ 512037 h 512037"/>
              <a:gd name="connsiteX1" fmla="*/ 285871 w 353442"/>
              <a:gd name="connsiteY1" fmla="*/ 512037 h 512037"/>
              <a:gd name="connsiteX2" fmla="*/ 255317 w 353442"/>
              <a:gd name="connsiteY2" fmla="*/ 0 h 512037"/>
              <a:gd name="connsiteX3" fmla="*/ 0 w 353442"/>
              <a:gd name="connsiteY3" fmla="*/ 0 h 512037"/>
            </a:gdLst>
            <a:ahLst/>
            <a:cxnLst>
              <a:cxn ang="0">
                <a:pos x="connsiteX0" y="connsiteY0"/>
              </a:cxn>
              <a:cxn ang="0">
                <a:pos x="connsiteX1" y="connsiteY1"/>
              </a:cxn>
              <a:cxn ang="0">
                <a:pos x="connsiteX2" y="connsiteY2"/>
              </a:cxn>
              <a:cxn ang="0">
                <a:pos x="connsiteX3" y="connsiteY3"/>
              </a:cxn>
            </a:cxnLst>
            <a:rect l="l" t="t" r="r" b="b"/>
            <a:pathLst>
              <a:path w="353442" h="512037">
                <a:moveTo>
                  <a:pt x="353442" y="512037"/>
                </a:moveTo>
                <a:lnTo>
                  <a:pt x="285871" y="512037"/>
                </a:lnTo>
                <a:lnTo>
                  <a:pt x="255317" y="0"/>
                </a:lnTo>
                <a:lnTo>
                  <a:pt x="0"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7CD9F896-DC97-EB9A-C856-7A122BE6DDE0}"/>
              </a:ext>
            </a:extLst>
          </p:cNvPr>
          <p:cNvSpPr txBox="1"/>
          <p:nvPr/>
        </p:nvSpPr>
        <p:spPr bwMode="auto">
          <a:xfrm>
            <a:off x="878894" y="1507281"/>
            <a:ext cx="1019534" cy="1815882"/>
          </a:xfrm>
          <a:prstGeom prst="rect">
            <a:avLst/>
          </a:prstGeom>
          <a:noFill/>
          <a:ln w="28575" algn="ctr">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ALK</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Alectinib</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Crizotinib</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Ceritinib</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Lorlatinib</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Brigatinib</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Ensartinib</a:t>
            </a:r>
          </a:p>
        </p:txBody>
      </p:sp>
      <p:sp>
        <p:nvSpPr>
          <p:cNvPr id="73" name="TextBox 72">
            <a:extLst>
              <a:ext uri="{FF2B5EF4-FFF2-40B4-BE49-F238E27FC236}">
                <a16:creationId xmlns:a16="http://schemas.microsoft.com/office/drawing/2014/main" id="{C752152D-565A-DB16-BC7C-A0613C3DB304}"/>
              </a:ext>
            </a:extLst>
          </p:cNvPr>
          <p:cNvSpPr txBox="1"/>
          <p:nvPr/>
        </p:nvSpPr>
        <p:spPr bwMode="auto">
          <a:xfrm>
            <a:off x="1609356" y="3450229"/>
            <a:ext cx="1673401" cy="1569660"/>
          </a:xfrm>
          <a:prstGeom prst="rect">
            <a:avLst/>
          </a:prstGeom>
          <a:solidFill>
            <a:schemeClr val="tx1"/>
          </a:solidFill>
          <a:ln w="28575" algn="ctr">
            <a:solidFill>
              <a:schemeClr val="accent4"/>
            </a:solidFill>
            <a:miter lim="800000"/>
            <a:headEnd/>
            <a:tailEnd/>
          </a:ln>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EGFR</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Sensitizing:</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Osimertinib</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Gefitinib</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Erlotinib</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Afatinib</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Dacomitinib</a:t>
            </a:r>
          </a:p>
        </p:txBody>
      </p:sp>
      <p:sp>
        <p:nvSpPr>
          <p:cNvPr id="74" name="TextBox 73">
            <a:extLst>
              <a:ext uri="{FF2B5EF4-FFF2-40B4-BE49-F238E27FC236}">
                <a16:creationId xmlns:a16="http://schemas.microsoft.com/office/drawing/2014/main" id="{3193FFB1-6079-FB0B-E101-BCC56112604D}"/>
              </a:ext>
            </a:extLst>
          </p:cNvPr>
          <p:cNvSpPr txBox="1"/>
          <p:nvPr/>
        </p:nvSpPr>
        <p:spPr bwMode="auto">
          <a:xfrm>
            <a:off x="295983" y="5027969"/>
            <a:ext cx="1034319" cy="830997"/>
          </a:xfrm>
          <a:prstGeom prst="rect">
            <a:avLst/>
          </a:prstGeom>
          <a:noFill/>
          <a:ln w="28575" algn="ctr">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KRAS</a:t>
            </a:r>
            <a:r>
              <a:rPr kumimoji="0" lang="en-US" sz="16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G12C</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Sotorasib</a:t>
            </a:r>
            <a:r>
              <a:rPr kumimoji="0" lang="en-US" sz="16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Adagrasib</a:t>
            </a:r>
          </a:p>
        </p:txBody>
      </p:sp>
      <p:sp>
        <p:nvSpPr>
          <p:cNvPr id="75" name="TextBox 74">
            <a:extLst>
              <a:ext uri="{FF2B5EF4-FFF2-40B4-BE49-F238E27FC236}">
                <a16:creationId xmlns:a16="http://schemas.microsoft.com/office/drawing/2014/main" id="{F13A0E90-7C6D-29B1-92FC-D1BCB07AE63D}"/>
              </a:ext>
            </a:extLst>
          </p:cNvPr>
          <p:cNvSpPr txBox="1"/>
          <p:nvPr/>
        </p:nvSpPr>
        <p:spPr bwMode="auto">
          <a:xfrm>
            <a:off x="9826355" y="1310516"/>
            <a:ext cx="1192662" cy="830997"/>
          </a:xfrm>
          <a:prstGeom prst="rect">
            <a:avLst/>
          </a:prstGeom>
          <a:noFill/>
          <a:ln w="2857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MET</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ex14:</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Capmatinib</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Tepotinib</a:t>
            </a:r>
          </a:p>
        </p:txBody>
      </p:sp>
      <p:sp>
        <p:nvSpPr>
          <p:cNvPr id="76" name="TextBox 75">
            <a:extLst>
              <a:ext uri="{FF2B5EF4-FFF2-40B4-BE49-F238E27FC236}">
                <a16:creationId xmlns:a16="http://schemas.microsoft.com/office/drawing/2014/main" id="{4EF7E7AF-E324-562C-5F7E-5D96B3CF254D}"/>
              </a:ext>
            </a:extLst>
          </p:cNvPr>
          <p:cNvSpPr txBox="1"/>
          <p:nvPr/>
        </p:nvSpPr>
        <p:spPr bwMode="auto">
          <a:xfrm>
            <a:off x="9217097" y="3787858"/>
            <a:ext cx="1320948" cy="584775"/>
          </a:xfrm>
          <a:prstGeom prst="rect">
            <a:avLst/>
          </a:prstGeom>
          <a:noFill/>
          <a:ln w="28575" algn="ctr">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BRAF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V600E:</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Dabrafenib</a:t>
            </a:r>
            <a:r>
              <a:rPr kumimoji="0" lang="en-US" sz="16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77" name="TextBox 76">
            <a:extLst>
              <a:ext uri="{FF2B5EF4-FFF2-40B4-BE49-F238E27FC236}">
                <a16:creationId xmlns:a16="http://schemas.microsoft.com/office/drawing/2014/main" id="{F3C35E35-79BC-7323-A99F-21931905CE41}"/>
              </a:ext>
            </a:extLst>
          </p:cNvPr>
          <p:cNvSpPr txBox="1"/>
          <p:nvPr/>
        </p:nvSpPr>
        <p:spPr bwMode="auto">
          <a:xfrm>
            <a:off x="9277521" y="4520263"/>
            <a:ext cx="1301928" cy="830997"/>
          </a:xfrm>
          <a:prstGeom prst="rect">
            <a:avLst/>
          </a:prstGeom>
          <a:noFill/>
          <a:ln w="28575" algn="ctr">
            <a:solidFill>
              <a:schemeClr val="accent3">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RET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fusion:</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Selpercatinib</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Pralsetinib</a:t>
            </a:r>
          </a:p>
        </p:txBody>
      </p:sp>
      <p:sp>
        <p:nvSpPr>
          <p:cNvPr id="78" name="TextBox 77">
            <a:extLst>
              <a:ext uri="{FF2B5EF4-FFF2-40B4-BE49-F238E27FC236}">
                <a16:creationId xmlns:a16="http://schemas.microsoft.com/office/drawing/2014/main" id="{6E7F8BBC-1036-C77D-1FEA-A8BE160603C6}"/>
              </a:ext>
            </a:extLst>
          </p:cNvPr>
          <p:cNvSpPr txBox="1"/>
          <p:nvPr/>
        </p:nvSpPr>
        <p:spPr bwMode="auto">
          <a:xfrm>
            <a:off x="9132036" y="5439469"/>
            <a:ext cx="1301928" cy="830997"/>
          </a:xfrm>
          <a:prstGeom prst="rect">
            <a:avLst/>
          </a:prstGeom>
          <a:noFill/>
          <a:ln w="28575" algn="ctr">
            <a:solidFill>
              <a:schemeClr val="accent6">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NTRK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fusion:</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Entrectinib</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Larotrectinib</a:t>
            </a:r>
          </a:p>
        </p:txBody>
      </p:sp>
      <p:sp>
        <p:nvSpPr>
          <p:cNvPr id="79" name="Freeform: Shape 78">
            <a:extLst>
              <a:ext uri="{FF2B5EF4-FFF2-40B4-BE49-F238E27FC236}">
                <a16:creationId xmlns:a16="http://schemas.microsoft.com/office/drawing/2014/main" id="{1AA80C7B-9039-2061-444A-9C5C90E36798}"/>
              </a:ext>
            </a:extLst>
          </p:cNvPr>
          <p:cNvSpPr/>
          <p:nvPr/>
        </p:nvSpPr>
        <p:spPr bwMode="auto">
          <a:xfrm>
            <a:off x="8624585" y="3597714"/>
            <a:ext cx="2011680" cy="45719"/>
          </a:xfrm>
          <a:custGeom>
            <a:avLst/>
            <a:gdLst>
              <a:gd name="connsiteX0" fmla="*/ 0 w 398834"/>
              <a:gd name="connsiteY0" fmla="*/ 0 h 0"/>
              <a:gd name="connsiteX1" fmla="*/ 398834 w 398834"/>
              <a:gd name="connsiteY1" fmla="*/ 0 h 0"/>
            </a:gdLst>
            <a:ahLst/>
            <a:cxnLst>
              <a:cxn ang="0">
                <a:pos x="connsiteX0" y="connsiteY0"/>
              </a:cxn>
              <a:cxn ang="0">
                <a:pos x="connsiteX1" y="connsiteY1"/>
              </a:cxn>
            </a:cxnLst>
            <a:rect l="l" t="t" r="r" b="b"/>
            <a:pathLst>
              <a:path w="398834">
                <a:moveTo>
                  <a:pt x="0" y="0"/>
                </a:moveTo>
                <a:lnTo>
                  <a:pt x="398834"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0" name="TextBox 79">
            <a:extLst>
              <a:ext uri="{FF2B5EF4-FFF2-40B4-BE49-F238E27FC236}">
                <a16:creationId xmlns:a16="http://schemas.microsoft.com/office/drawing/2014/main" id="{7F9A25A5-5E7E-D096-DE25-583388052FB6}"/>
              </a:ext>
            </a:extLst>
          </p:cNvPr>
          <p:cNvSpPr txBox="1"/>
          <p:nvPr/>
        </p:nvSpPr>
        <p:spPr bwMode="auto">
          <a:xfrm>
            <a:off x="10625376" y="3195595"/>
            <a:ext cx="1192662" cy="830997"/>
          </a:xfrm>
          <a:prstGeom prst="rect">
            <a:avLst/>
          </a:prstGeom>
          <a:noFill/>
          <a:ln w="28575" algn="ctr">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ROS1</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Crizotinib</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Entrectinib</a:t>
            </a:r>
          </a:p>
        </p:txBody>
      </p:sp>
      <p:sp>
        <p:nvSpPr>
          <p:cNvPr id="81" name="Freeform: Shape 80">
            <a:extLst>
              <a:ext uri="{FF2B5EF4-FFF2-40B4-BE49-F238E27FC236}">
                <a16:creationId xmlns:a16="http://schemas.microsoft.com/office/drawing/2014/main" id="{9FB6E367-E70C-65E6-C7B2-9F68F09A378B}"/>
              </a:ext>
            </a:extLst>
          </p:cNvPr>
          <p:cNvSpPr/>
          <p:nvPr/>
        </p:nvSpPr>
        <p:spPr bwMode="auto">
          <a:xfrm>
            <a:off x="8533391" y="2853457"/>
            <a:ext cx="1463040" cy="410688"/>
          </a:xfrm>
          <a:custGeom>
            <a:avLst/>
            <a:gdLst>
              <a:gd name="connsiteX0" fmla="*/ 0 w 525293"/>
              <a:gd name="connsiteY0" fmla="*/ 301558 h 301558"/>
              <a:gd name="connsiteX1" fmla="*/ 418289 w 525293"/>
              <a:gd name="connsiteY1" fmla="*/ 301558 h 301558"/>
              <a:gd name="connsiteX2" fmla="*/ 525293 w 525293"/>
              <a:gd name="connsiteY2" fmla="*/ 0 h 301558"/>
            </a:gdLst>
            <a:ahLst/>
            <a:cxnLst>
              <a:cxn ang="0">
                <a:pos x="connsiteX0" y="connsiteY0"/>
              </a:cxn>
              <a:cxn ang="0">
                <a:pos x="connsiteX1" y="connsiteY1"/>
              </a:cxn>
              <a:cxn ang="0">
                <a:pos x="connsiteX2" y="connsiteY2"/>
              </a:cxn>
            </a:cxnLst>
            <a:rect l="l" t="t" r="r" b="b"/>
            <a:pathLst>
              <a:path w="525293" h="301558">
                <a:moveTo>
                  <a:pt x="0" y="301558"/>
                </a:moveTo>
                <a:lnTo>
                  <a:pt x="418289" y="301558"/>
                </a:lnTo>
                <a:lnTo>
                  <a:pt x="525293"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2" name="TextBox 81">
            <a:extLst>
              <a:ext uri="{FF2B5EF4-FFF2-40B4-BE49-F238E27FC236}">
                <a16:creationId xmlns:a16="http://schemas.microsoft.com/office/drawing/2014/main" id="{4BCB432F-930E-E350-D367-5E49035F393C}"/>
              </a:ext>
            </a:extLst>
          </p:cNvPr>
          <p:cNvSpPr txBox="1"/>
          <p:nvPr/>
        </p:nvSpPr>
        <p:spPr bwMode="auto">
          <a:xfrm>
            <a:off x="9999408" y="2240901"/>
            <a:ext cx="1320948" cy="830997"/>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HER2</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endPar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T-DXd</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Poziotinib</a:t>
            </a:r>
          </a:p>
        </p:txBody>
      </p:sp>
      <p:sp>
        <p:nvSpPr>
          <p:cNvPr id="83" name="TextBox 82">
            <a:extLst>
              <a:ext uri="{FF2B5EF4-FFF2-40B4-BE49-F238E27FC236}">
                <a16:creationId xmlns:a16="http://schemas.microsoft.com/office/drawing/2014/main" id="{5F3083AD-0CB9-F83A-6E17-2D345207AFE1}"/>
              </a:ext>
            </a:extLst>
          </p:cNvPr>
          <p:cNvSpPr txBox="1"/>
          <p:nvPr/>
        </p:nvSpPr>
        <p:spPr bwMode="auto">
          <a:xfrm>
            <a:off x="7821387" y="1499702"/>
            <a:ext cx="1642612" cy="830997"/>
          </a:xfrm>
          <a:prstGeom prst="rect">
            <a:avLst/>
          </a:prstGeom>
          <a:noFill/>
          <a:ln w="28575" algn="ctr">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EGFRex20ins:</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Amivantamab*</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Mobocertinib*</a:t>
            </a:r>
          </a:p>
        </p:txBody>
      </p:sp>
      <p:sp>
        <p:nvSpPr>
          <p:cNvPr id="84" name="Freeform: Shape 83">
            <a:extLst>
              <a:ext uri="{FF2B5EF4-FFF2-40B4-BE49-F238E27FC236}">
                <a16:creationId xmlns:a16="http://schemas.microsoft.com/office/drawing/2014/main" id="{52D5ED02-EED0-ED0E-1DE4-EC4C915A4A8A}"/>
              </a:ext>
            </a:extLst>
          </p:cNvPr>
          <p:cNvSpPr/>
          <p:nvPr/>
        </p:nvSpPr>
        <p:spPr bwMode="auto">
          <a:xfrm>
            <a:off x="7266030" y="1910998"/>
            <a:ext cx="548640" cy="45719"/>
          </a:xfrm>
          <a:custGeom>
            <a:avLst/>
            <a:gdLst>
              <a:gd name="connsiteX0" fmla="*/ 0 w 398834"/>
              <a:gd name="connsiteY0" fmla="*/ 0 h 0"/>
              <a:gd name="connsiteX1" fmla="*/ 398834 w 398834"/>
              <a:gd name="connsiteY1" fmla="*/ 0 h 0"/>
            </a:gdLst>
            <a:ahLst/>
            <a:cxnLst>
              <a:cxn ang="0">
                <a:pos x="connsiteX0" y="connsiteY0"/>
              </a:cxn>
              <a:cxn ang="0">
                <a:pos x="connsiteX1" y="connsiteY1"/>
              </a:cxn>
            </a:cxnLst>
            <a:rect l="l" t="t" r="r" b="b"/>
            <a:pathLst>
              <a:path w="398834">
                <a:moveTo>
                  <a:pt x="0" y="0"/>
                </a:moveTo>
                <a:lnTo>
                  <a:pt x="398834"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1727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2BE3FA4-07E4-4DF8-8D44-DB82FF83F3B0}"/>
              </a:ext>
            </a:extLst>
          </p:cNvPr>
          <p:cNvGrpSpPr/>
          <p:nvPr/>
        </p:nvGrpSpPr>
        <p:grpSpPr>
          <a:xfrm>
            <a:off x="9392911" y="6207927"/>
            <a:ext cx="2488502" cy="454909"/>
            <a:chOff x="9392911" y="6207927"/>
            <a:chExt cx="2488502" cy="454909"/>
          </a:xfrm>
        </p:grpSpPr>
        <p:pic>
          <p:nvPicPr>
            <p:cNvPr id="18" name="Picture 17" descr="A picture containing text, ax, wheel&#10;&#10;Description automatically generated">
              <a:extLst>
                <a:ext uri="{FF2B5EF4-FFF2-40B4-BE49-F238E27FC236}">
                  <a16:creationId xmlns:a16="http://schemas.microsoft.com/office/drawing/2014/main" id="{0DCC6652-C9AA-4CA5-B4D2-19097B89E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699" y="6207927"/>
              <a:ext cx="569914" cy="187003"/>
            </a:xfrm>
            <a:prstGeom prst="rect">
              <a:avLst/>
            </a:prstGeom>
          </p:spPr>
        </p:pic>
        <p:sp>
          <p:nvSpPr>
            <p:cNvPr id="19" name="Rectangle 8">
              <a:extLst>
                <a:ext uri="{FF2B5EF4-FFF2-40B4-BE49-F238E27FC236}">
                  <a16:creationId xmlns:a16="http://schemas.microsoft.com/office/drawing/2014/main" id="{96A01B83-8A3A-43A3-9857-0E04B0861638}"/>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grpSp>
        <p:nvGrpSpPr>
          <p:cNvPr id="176" name="Group 175">
            <a:extLst>
              <a:ext uri="{FF2B5EF4-FFF2-40B4-BE49-F238E27FC236}">
                <a16:creationId xmlns:a16="http://schemas.microsoft.com/office/drawing/2014/main" id="{A05C19B3-32B3-0DE2-F363-596EEC3E9DC0}"/>
              </a:ext>
            </a:extLst>
          </p:cNvPr>
          <p:cNvGrpSpPr/>
          <p:nvPr/>
        </p:nvGrpSpPr>
        <p:grpSpPr>
          <a:xfrm>
            <a:off x="611068" y="863346"/>
            <a:ext cx="2295525" cy="2226983"/>
            <a:chOff x="1478569" y="2806124"/>
            <a:chExt cx="2295525" cy="2226983"/>
          </a:xfrm>
        </p:grpSpPr>
        <p:pic>
          <p:nvPicPr>
            <p:cNvPr id="177" name="Graphic 176">
              <a:extLst>
                <a:ext uri="{FF2B5EF4-FFF2-40B4-BE49-F238E27FC236}">
                  <a16:creationId xmlns:a16="http://schemas.microsoft.com/office/drawing/2014/main" id="{23AEEF63-CAA3-A798-BB86-121522C118B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8653"/>
            <a:stretch/>
          </p:blipFill>
          <p:spPr>
            <a:xfrm>
              <a:off x="1478569" y="2806124"/>
              <a:ext cx="2295525" cy="2226983"/>
            </a:xfrm>
            <a:prstGeom prst="rect">
              <a:avLst/>
            </a:prstGeom>
          </p:spPr>
        </p:pic>
        <p:grpSp>
          <p:nvGrpSpPr>
            <p:cNvPr id="178" name="Group 177">
              <a:extLst>
                <a:ext uri="{FF2B5EF4-FFF2-40B4-BE49-F238E27FC236}">
                  <a16:creationId xmlns:a16="http://schemas.microsoft.com/office/drawing/2014/main" id="{3BE3F195-3F5C-A913-66B5-86B8872AC514}"/>
                </a:ext>
              </a:extLst>
            </p:cNvPr>
            <p:cNvGrpSpPr/>
            <p:nvPr/>
          </p:nvGrpSpPr>
          <p:grpSpPr>
            <a:xfrm>
              <a:off x="2035175" y="2900679"/>
              <a:ext cx="1214763" cy="1495942"/>
              <a:chOff x="2035175" y="2900679"/>
              <a:chExt cx="1214763" cy="1495942"/>
            </a:xfrm>
          </p:grpSpPr>
          <p:sp>
            <p:nvSpPr>
              <p:cNvPr id="179" name="Freeform: Shape 178">
                <a:extLst>
                  <a:ext uri="{FF2B5EF4-FFF2-40B4-BE49-F238E27FC236}">
                    <a16:creationId xmlns:a16="http://schemas.microsoft.com/office/drawing/2014/main" id="{045361FF-C7BD-45AC-94D9-6CAB68F34F5F}"/>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180" name="Freeform: Shape 179">
                <a:extLst>
                  <a:ext uri="{FF2B5EF4-FFF2-40B4-BE49-F238E27FC236}">
                    <a16:creationId xmlns:a16="http://schemas.microsoft.com/office/drawing/2014/main" id="{C8809A03-6D71-E221-FD79-2C53A431AC73}"/>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181" name="Freeform: Shape 180">
                <a:extLst>
                  <a:ext uri="{FF2B5EF4-FFF2-40B4-BE49-F238E27FC236}">
                    <a16:creationId xmlns:a16="http://schemas.microsoft.com/office/drawing/2014/main" id="{5C65A39A-E9D1-C19A-2EFE-6742E305A6CF}"/>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182" name="Freeform: Shape 181">
                <a:extLst>
                  <a:ext uri="{FF2B5EF4-FFF2-40B4-BE49-F238E27FC236}">
                    <a16:creationId xmlns:a16="http://schemas.microsoft.com/office/drawing/2014/main" id="{7C4C2313-700E-E2F0-B2DD-4E1EAA3B9344}"/>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183" name="Oval 182">
                <a:extLst>
                  <a:ext uri="{FF2B5EF4-FFF2-40B4-BE49-F238E27FC236}">
                    <a16:creationId xmlns:a16="http://schemas.microsoft.com/office/drawing/2014/main" id="{A4523104-BCB3-3A0B-14C2-CDE785A9AE63}"/>
                  </a:ext>
                </a:extLst>
              </p:cNvPr>
              <p:cNvSpPr/>
              <p:nvPr/>
            </p:nvSpPr>
            <p:spPr bwMode="auto">
              <a:xfrm>
                <a:off x="2664306" y="329775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184" name="Oval 183">
                <a:extLst>
                  <a:ext uri="{FF2B5EF4-FFF2-40B4-BE49-F238E27FC236}">
                    <a16:creationId xmlns:a16="http://schemas.microsoft.com/office/drawing/2014/main" id="{A3C38C5E-40DC-9848-41E1-2AFFBD024B9F}"/>
                  </a:ext>
                </a:extLst>
              </p:cNvPr>
              <p:cNvSpPr/>
              <p:nvPr/>
            </p:nvSpPr>
            <p:spPr bwMode="auto">
              <a:xfrm>
                <a:off x="2608333" y="3379019"/>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185" name="Oval 184">
                <a:extLst>
                  <a:ext uri="{FF2B5EF4-FFF2-40B4-BE49-F238E27FC236}">
                    <a16:creationId xmlns:a16="http://schemas.microsoft.com/office/drawing/2014/main" id="{7FB7EBC9-8589-2585-BDB2-A25AEC03DBBF}"/>
                  </a:ext>
                </a:extLst>
              </p:cNvPr>
              <p:cNvSpPr/>
              <p:nvPr/>
            </p:nvSpPr>
            <p:spPr bwMode="auto">
              <a:xfrm>
                <a:off x="2688084" y="3632367"/>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186" name="Oval 185">
                <a:extLst>
                  <a:ext uri="{FF2B5EF4-FFF2-40B4-BE49-F238E27FC236}">
                    <a16:creationId xmlns:a16="http://schemas.microsoft.com/office/drawing/2014/main" id="{853E0D91-29C2-6CDF-9BFA-C4380B609FB8}"/>
                  </a:ext>
                </a:extLst>
              </p:cNvPr>
              <p:cNvSpPr/>
              <p:nvPr/>
            </p:nvSpPr>
            <p:spPr bwMode="auto">
              <a:xfrm>
                <a:off x="2525164" y="3231070"/>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187" name="Oval 186">
                <a:extLst>
                  <a:ext uri="{FF2B5EF4-FFF2-40B4-BE49-F238E27FC236}">
                    <a16:creationId xmlns:a16="http://schemas.microsoft.com/office/drawing/2014/main" id="{45461CA3-DAF0-6DE5-7E20-D3AB1DD2C978}"/>
                  </a:ext>
                </a:extLst>
              </p:cNvPr>
              <p:cNvSpPr/>
              <p:nvPr/>
            </p:nvSpPr>
            <p:spPr bwMode="auto">
              <a:xfrm>
                <a:off x="2629573" y="3157915"/>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188" name="Oval 187">
                <a:extLst>
                  <a:ext uri="{FF2B5EF4-FFF2-40B4-BE49-F238E27FC236}">
                    <a16:creationId xmlns:a16="http://schemas.microsoft.com/office/drawing/2014/main" id="{F5EF31CC-0E25-48D0-9397-EEC4FE75566F}"/>
                  </a:ext>
                </a:extLst>
              </p:cNvPr>
              <p:cNvSpPr/>
              <p:nvPr/>
            </p:nvSpPr>
            <p:spPr bwMode="auto">
              <a:xfrm>
                <a:off x="2490040" y="3537294"/>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189" name="Oval 188">
                <a:extLst>
                  <a:ext uri="{FF2B5EF4-FFF2-40B4-BE49-F238E27FC236}">
                    <a16:creationId xmlns:a16="http://schemas.microsoft.com/office/drawing/2014/main" id="{46FA6277-4CB6-B923-49D3-2BA6D1D15F82}"/>
                  </a:ext>
                </a:extLst>
              </p:cNvPr>
              <p:cNvSpPr/>
              <p:nvPr/>
            </p:nvSpPr>
            <p:spPr bwMode="auto">
              <a:xfrm>
                <a:off x="2951367" y="3645322"/>
                <a:ext cx="103799" cy="103799"/>
              </a:xfrm>
              <a:prstGeom prst="ellipse">
                <a:avLst/>
              </a:prstGeom>
              <a:solidFill>
                <a:srgbClr val="682E74"/>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190" name="Freeform: Shape 189">
                <a:extLst>
                  <a:ext uri="{FF2B5EF4-FFF2-40B4-BE49-F238E27FC236}">
                    <a16:creationId xmlns:a16="http://schemas.microsoft.com/office/drawing/2014/main" id="{952A7ED1-E091-94FB-3A7A-200B5054F2B9}"/>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191" name="Freeform: Shape 190">
                <a:extLst>
                  <a:ext uri="{FF2B5EF4-FFF2-40B4-BE49-F238E27FC236}">
                    <a16:creationId xmlns:a16="http://schemas.microsoft.com/office/drawing/2014/main" id="{071A30F9-A034-EEFD-E508-228AFA4116D9}"/>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192" name="Freeform: Shape 191">
                <a:extLst>
                  <a:ext uri="{FF2B5EF4-FFF2-40B4-BE49-F238E27FC236}">
                    <a16:creationId xmlns:a16="http://schemas.microsoft.com/office/drawing/2014/main" id="{D7FCE0C0-CAF9-A94B-53A9-A415077147D9}"/>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193" name="Freeform: Shape 192">
                <a:extLst>
                  <a:ext uri="{FF2B5EF4-FFF2-40B4-BE49-F238E27FC236}">
                    <a16:creationId xmlns:a16="http://schemas.microsoft.com/office/drawing/2014/main" id="{A5E72123-0481-3A1C-A193-7981CCA44867}"/>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194" name="Freeform: Shape 193">
                <a:extLst>
                  <a:ext uri="{FF2B5EF4-FFF2-40B4-BE49-F238E27FC236}">
                    <a16:creationId xmlns:a16="http://schemas.microsoft.com/office/drawing/2014/main" id="{CE3E65DE-3A4B-F988-9C20-324FAF1578CA}"/>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195" name="Freeform: Shape 194">
                <a:extLst>
                  <a:ext uri="{FF2B5EF4-FFF2-40B4-BE49-F238E27FC236}">
                    <a16:creationId xmlns:a16="http://schemas.microsoft.com/office/drawing/2014/main" id="{A643D694-5DCD-1E11-6E45-62D33F99FBC7}"/>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196" name="Freeform: Shape 195">
                <a:extLst>
                  <a:ext uri="{FF2B5EF4-FFF2-40B4-BE49-F238E27FC236}">
                    <a16:creationId xmlns:a16="http://schemas.microsoft.com/office/drawing/2014/main" id="{ED72B0A3-66C5-20C5-DB73-04D00B9C33DD}"/>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197" name="Oval 196">
                <a:extLst>
                  <a:ext uri="{FF2B5EF4-FFF2-40B4-BE49-F238E27FC236}">
                    <a16:creationId xmlns:a16="http://schemas.microsoft.com/office/drawing/2014/main" id="{BEE6CDA2-1BDC-8F39-131D-E1812D143E1E}"/>
                  </a:ext>
                </a:extLst>
              </p:cNvPr>
              <p:cNvSpPr/>
              <p:nvPr/>
            </p:nvSpPr>
            <p:spPr bwMode="auto">
              <a:xfrm>
                <a:off x="2356816" y="3892458"/>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198" name="Oval 197">
                <a:extLst>
                  <a:ext uri="{FF2B5EF4-FFF2-40B4-BE49-F238E27FC236}">
                    <a16:creationId xmlns:a16="http://schemas.microsoft.com/office/drawing/2014/main" id="{9DF576B4-B565-7D95-557E-854086A60C87}"/>
                  </a:ext>
                </a:extLst>
              </p:cNvPr>
              <p:cNvSpPr/>
              <p:nvPr/>
            </p:nvSpPr>
            <p:spPr bwMode="auto">
              <a:xfrm>
                <a:off x="2238031" y="4148417"/>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199" name="Oval 198">
                <a:extLst>
                  <a:ext uri="{FF2B5EF4-FFF2-40B4-BE49-F238E27FC236}">
                    <a16:creationId xmlns:a16="http://schemas.microsoft.com/office/drawing/2014/main" id="{9D51A530-309A-971D-24EB-019DF2F3A0D3}"/>
                  </a:ext>
                </a:extLst>
              </p:cNvPr>
              <p:cNvSpPr/>
              <p:nvPr/>
            </p:nvSpPr>
            <p:spPr bwMode="auto">
              <a:xfrm>
                <a:off x="2058023" y="4133705"/>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00" name="Oval 199">
                <a:extLst>
                  <a:ext uri="{FF2B5EF4-FFF2-40B4-BE49-F238E27FC236}">
                    <a16:creationId xmlns:a16="http://schemas.microsoft.com/office/drawing/2014/main" id="{698BD33E-23ED-2F7E-3AB7-774C9AF647C6}"/>
                  </a:ext>
                </a:extLst>
              </p:cNvPr>
              <p:cNvSpPr/>
              <p:nvPr/>
            </p:nvSpPr>
            <p:spPr bwMode="auto">
              <a:xfrm>
                <a:off x="2307604" y="3813686"/>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01" name="Oval 200">
                <a:extLst>
                  <a:ext uri="{FF2B5EF4-FFF2-40B4-BE49-F238E27FC236}">
                    <a16:creationId xmlns:a16="http://schemas.microsoft.com/office/drawing/2014/main" id="{117E3076-9E53-FFF4-6333-01E81C052B51}"/>
                  </a:ext>
                </a:extLst>
              </p:cNvPr>
              <p:cNvSpPr/>
              <p:nvPr/>
            </p:nvSpPr>
            <p:spPr bwMode="auto">
              <a:xfrm>
                <a:off x="2250454" y="367171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02" name="Oval 201">
                <a:extLst>
                  <a:ext uri="{FF2B5EF4-FFF2-40B4-BE49-F238E27FC236}">
                    <a16:creationId xmlns:a16="http://schemas.microsoft.com/office/drawing/2014/main" id="{DBE94A73-FF91-7E87-2298-70B8407781FB}"/>
                  </a:ext>
                </a:extLst>
              </p:cNvPr>
              <p:cNvSpPr/>
              <p:nvPr/>
            </p:nvSpPr>
            <p:spPr bwMode="auto">
              <a:xfrm>
                <a:off x="2224879" y="4000870"/>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03" name="Oval 202">
                <a:extLst>
                  <a:ext uri="{FF2B5EF4-FFF2-40B4-BE49-F238E27FC236}">
                    <a16:creationId xmlns:a16="http://schemas.microsoft.com/office/drawing/2014/main" id="{06A763B2-D65B-A00C-40E1-24A67ACFADD7}"/>
                  </a:ext>
                </a:extLst>
              </p:cNvPr>
              <p:cNvSpPr/>
              <p:nvPr/>
            </p:nvSpPr>
            <p:spPr bwMode="auto">
              <a:xfrm>
                <a:off x="3055166" y="4065391"/>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04" name="Oval 203">
                <a:extLst>
                  <a:ext uri="{FF2B5EF4-FFF2-40B4-BE49-F238E27FC236}">
                    <a16:creationId xmlns:a16="http://schemas.microsoft.com/office/drawing/2014/main" id="{FF803C07-1C31-5A8C-70B4-D5AA97E8F43A}"/>
                  </a:ext>
                </a:extLst>
              </p:cNvPr>
              <p:cNvSpPr/>
              <p:nvPr/>
            </p:nvSpPr>
            <p:spPr bwMode="auto">
              <a:xfrm>
                <a:off x="3168089" y="4145242"/>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05" name="Oval 204">
                <a:extLst>
                  <a:ext uri="{FF2B5EF4-FFF2-40B4-BE49-F238E27FC236}">
                    <a16:creationId xmlns:a16="http://schemas.microsoft.com/office/drawing/2014/main" id="{7C362EBC-FD1D-EE16-16E3-18E20FA994D2}"/>
                  </a:ext>
                </a:extLst>
              </p:cNvPr>
              <p:cNvSpPr/>
              <p:nvPr/>
            </p:nvSpPr>
            <p:spPr bwMode="auto">
              <a:xfrm>
                <a:off x="2996722" y="421868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06" name="Oval 205">
                <a:extLst>
                  <a:ext uri="{FF2B5EF4-FFF2-40B4-BE49-F238E27FC236}">
                    <a16:creationId xmlns:a16="http://schemas.microsoft.com/office/drawing/2014/main" id="{B26F2C9C-5BED-445A-425A-DB5F13F4B89B}"/>
                  </a:ext>
                </a:extLst>
              </p:cNvPr>
              <p:cNvSpPr/>
              <p:nvPr/>
            </p:nvSpPr>
            <p:spPr bwMode="auto">
              <a:xfrm>
                <a:off x="3181461" y="4331880"/>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07" name="Oval 206">
                <a:extLst>
                  <a:ext uri="{FF2B5EF4-FFF2-40B4-BE49-F238E27FC236}">
                    <a16:creationId xmlns:a16="http://schemas.microsoft.com/office/drawing/2014/main" id="{E6F097CE-67AE-91AF-AC64-DAE2EA5EFD22}"/>
                  </a:ext>
                </a:extLst>
              </p:cNvPr>
              <p:cNvSpPr/>
              <p:nvPr/>
            </p:nvSpPr>
            <p:spPr bwMode="auto">
              <a:xfrm>
                <a:off x="3120181" y="3987989"/>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grpSp>
      </p:grpSp>
      <p:grpSp>
        <p:nvGrpSpPr>
          <p:cNvPr id="208" name="Group 207">
            <a:extLst>
              <a:ext uri="{FF2B5EF4-FFF2-40B4-BE49-F238E27FC236}">
                <a16:creationId xmlns:a16="http://schemas.microsoft.com/office/drawing/2014/main" id="{28A69B9A-AA34-BD85-F8F5-CB5F69840953}"/>
              </a:ext>
            </a:extLst>
          </p:cNvPr>
          <p:cNvGrpSpPr/>
          <p:nvPr/>
        </p:nvGrpSpPr>
        <p:grpSpPr>
          <a:xfrm>
            <a:off x="3304626" y="863346"/>
            <a:ext cx="2295525" cy="2226983"/>
            <a:chOff x="3688689" y="2806124"/>
            <a:chExt cx="2295525" cy="2226983"/>
          </a:xfrm>
        </p:grpSpPr>
        <p:pic>
          <p:nvPicPr>
            <p:cNvPr id="209" name="Graphic 208">
              <a:extLst>
                <a:ext uri="{FF2B5EF4-FFF2-40B4-BE49-F238E27FC236}">
                  <a16:creationId xmlns:a16="http://schemas.microsoft.com/office/drawing/2014/main" id="{2F4D38A4-DDE1-E7C8-39B5-D725DAAFA2C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8653"/>
            <a:stretch/>
          </p:blipFill>
          <p:spPr>
            <a:xfrm>
              <a:off x="3688689" y="2806124"/>
              <a:ext cx="2295525" cy="2226983"/>
            </a:xfrm>
            <a:prstGeom prst="rect">
              <a:avLst/>
            </a:prstGeom>
          </p:spPr>
        </p:pic>
        <p:grpSp>
          <p:nvGrpSpPr>
            <p:cNvPr id="210" name="Group 209">
              <a:extLst>
                <a:ext uri="{FF2B5EF4-FFF2-40B4-BE49-F238E27FC236}">
                  <a16:creationId xmlns:a16="http://schemas.microsoft.com/office/drawing/2014/main" id="{75F36879-23AC-D4CA-40DC-FBA566B3FB1E}"/>
                </a:ext>
              </a:extLst>
            </p:cNvPr>
            <p:cNvGrpSpPr/>
            <p:nvPr/>
          </p:nvGrpSpPr>
          <p:grpSpPr>
            <a:xfrm>
              <a:off x="4241800" y="2900679"/>
              <a:ext cx="1214763" cy="1495942"/>
              <a:chOff x="4241800" y="2900679"/>
              <a:chExt cx="1214763" cy="1495942"/>
            </a:xfrm>
          </p:grpSpPr>
          <p:grpSp>
            <p:nvGrpSpPr>
              <p:cNvPr id="211" name="Group 210">
                <a:extLst>
                  <a:ext uri="{FF2B5EF4-FFF2-40B4-BE49-F238E27FC236}">
                    <a16:creationId xmlns:a16="http://schemas.microsoft.com/office/drawing/2014/main" id="{C2F58A27-5ACF-B3D5-436C-04B42D8E7924}"/>
                  </a:ext>
                </a:extLst>
              </p:cNvPr>
              <p:cNvGrpSpPr/>
              <p:nvPr/>
            </p:nvGrpSpPr>
            <p:grpSpPr>
              <a:xfrm>
                <a:off x="4241800" y="2900679"/>
                <a:ext cx="1214763" cy="1495942"/>
                <a:chOff x="2035175" y="2900679"/>
                <a:chExt cx="1214763" cy="1495942"/>
              </a:xfrm>
            </p:grpSpPr>
            <p:sp>
              <p:nvSpPr>
                <p:cNvPr id="216" name="Freeform: Shape 215">
                  <a:extLst>
                    <a:ext uri="{FF2B5EF4-FFF2-40B4-BE49-F238E27FC236}">
                      <a16:creationId xmlns:a16="http://schemas.microsoft.com/office/drawing/2014/main" id="{8B963448-46CA-A92F-5288-9601C36D150F}"/>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17" name="Freeform: Shape 216">
                  <a:extLst>
                    <a:ext uri="{FF2B5EF4-FFF2-40B4-BE49-F238E27FC236}">
                      <a16:creationId xmlns:a16="http://schemas.microsoft.com/office/drawing/2014/main" id="{4AD7037E-91FB-6F94-4E7F-9849C8957445}"/>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18" name="Freeform: Shape 217">
                  <a:extLst>
                    <a:ext uri="{FF2B5EF4-FFF2-40B4-BE49-F238E27FC236}">
                      <a16:creationId xmlns:a16="http://schemas.microsoft.com/office/drawing/2014/main" id="{C40E8774-B970-8B7A-B9E1-1928767F9250}"/>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19" name="Freeform: Shape 218">
                  <a:extLst>
                    <a:ext uri="{FF2B5EF4-FFF2-40B4-BE49-F238E27FC236}">
                      <a16:creationId xmlns:a16="http://schemas.microsoft.com/office/drawing/2014/main" id="{A912383E-263D-C09B-23F5-845CD8CCF738}"/>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20" name="Oval 219">
                  <a:extLst>
                    <a:ext uri="{FF2B5EF4-FFF2-40B4-BE49-F238E27FC236}">
                      <a16:creationId xmlns:a16="http://schemas.microsoft.com/office/drawing/2014/main" id="{BBC30D27-2580-82D6-00AD-A8DFC59B9F6E}"/>
                    </a:ext>
                  </a:extLst>
                </p:cNvPr>
                <p:cNvSpPr/>
                <p:nvPr/>
              </p:nvSpPr>
              <p:spPr bwMode="auto">
                <a:xfrm>
                  <a:off x="2664306" y="329775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21" name="Oval 220">
                  <a:extLst>
                    <a:ext uri="{FF2B5EF4-FFF2-40B4-BE49-F238E27FC236}">
                      <a16:creationId xmlns:a16="http://schemas.microsoft.com/office/drawing/2014/main" id="{865EE8B7-D318-94F6-27B5-E7113EEB119E}"/>
                    </a:ext>
                  </a:extLst>
                </p:cNvPr>
                <p:cNvSpPr/>
                <p:nvPr/>
              </p:nvSpPr>
              <p:spPr bwMode="auto">
                <a:xfrm>
                  <a:off x="2608333" y="3379019"/>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22" name="Oval 221">
                  <a:extLst>
                    <a:ext uri="{FF2B5EF4-FFF2-40B4-BE49-F238E27FC236}">
                      <a16:creationId xmlns:a16="http://schemas.microsoft.com/office/drawing/2014/main" id="{54224260-1B46-6B5B-CD82-5876895451E4}"/>
                    </a:ext>
                  </a:extLst>
                </p:cNvPr>
                <p:cNvSpPr/>
                <p:nvPr/>
              </p:nvSpPr>
              <p:spPr bwMode="auto">
                <a:xfrm>
                  <a:off x="2688084" y="3632367"/>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23" name="Oval 222">
                  <a:extLst>
                    <a:ext uri="{FF2B5EF4-FFF2-40B4-BE49-F238E27FC236}">
                      <a16:creationId xmlns:a16="http://schemas.microsoft.com/office/drawing/2014/main" id="{F0FCA979-CCBA-886E-8CE4-8B36A683C2C6}"/>
                    </a:ext>
                  </a:extLst>
                </p:cNvPr>
                <p:cNvSpPr/>
                <p:nvPr/>
              </p:nvSpPr>
              <p:spPr bwMode="auto">
                <a:xfrm>
                  <a:off x="2525164" y="3231070"/>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24" name="Oval 223">
                  <a:extLst>
                    <a:ext uri="{FF2B5EF4-FFF2-40B4-BE49-F238E27FC236}">
                      <a16:creationId xmlns:a16="http://schemas.microsoft.com/office/drawing/2014/main" id="{65EA2BAF-1989-11E9-12DB-3435F7090130}"/>
                    </a:ext>
                  </a:extLst>
                </p:cNvPr>
                <p:cNvSpPr/>
                <p:nvPr/>
              </p:nvSpPr>
              <p:spPr bwMode="auto">
                <a:xfrm>
                  <a:off x="2629573" y="3157915"/>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25" name="Oval 224">
                  <a:extLst>
                    <a:ext uri="{FF2B5EF4-FFF2-40B4-BE49-F238E27FC236}">
                      <a16:creationId xmlns:a16="http://schemas.microsoft.com/office/drawing/2014/main" id="{C3484642-4424-F88A-796C-6728EADA30D5}"/>
                    </a:ext>
                  </a:extLst>
                </p:cNvPr>
                <p:cNvSpPr/>
                <p:nvPr/>
              </p:nvSpPr>
              <p:spPr bwMode="auto">
                <a:xfrm>
                  <a:off x="2490040" y="3537294"/>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26" name="Freeform: Shape 225">
                  <a:extLst>
                    <a:ext uri="{FF2B5EF4-FFF2-40B4-BE49-F238E27FC236}">
                      <a16:creationId xmlns:a16="http://schemas.microsoft.com/office/drawing/2014/main" id="{C9EAD4CC-1A89-5B4B-17EF-A21A4BB6AFDF}"/>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27" name="Freeform: Shape 226">
                  <a:extLst>
                    <a:ext uri="{FF2B5EF4-FFF2-40B4-BE49-F238E27FC236}">
                      <a16:creationId xmlns:a16="http://schemas.microsoft.com/office/drawing/2014/main" id="{53B8659A-9043-7B37-A64F-DC9B9DD9A5B2}"/>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28" name="Freeform: Shape 227">
                  <a:extLst>
                    <a:ext uri="{FF2B5EF4-FFF2-40B4-BE49-F238E27FC236}">
                      <a16:creationId xmlns:a16="http://schemas.microsoft.com/office/drawing/2014/main" id="{8E2F45E0-E74B-532B-8AD4-D0838B3A465E}"/>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29" name="Freeform: Shape 228">
                  <a:extLst>
                    <a:ext uri="{FF2B5EF4-FFF2-40B4-BE49-F238E27FC236}">
                      <a16:creationId xmlns:a16="http://schemas.microsoft.com/office/drawing/2014/main" id="{6218A72C-1C8B-26C4-950F-73BD353C581B}"/>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30" name="Freeform: Shape 229">
                  <a:extLst>
                    <a:ext uri="{FF2B5EF4-FFF2-40B4-BE49-F238E27FC236}">
                      <a16:creationId xmlns:a16="http://schemas.microsoft.com/office/drawing/2014/main" id="{473EBA46-2A73-5C57-9B2A-09D5215DC2CA}"/>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31" name="Freeform: Shape 230">
                  <a:extLst>
                    <a:ext uri="{FF2B5EF4-FFF2-40B4-BE49-F238E27FC236}">
                      <a16:creationId xmlns:a16="http://schemas.microsoft.com/office/drawing/2014/main" id="{B25F0898-C4D9-90D7-C58D-9B03060C7BB4}"/>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32" name="Freeform: Shape 231">
                  <a:extLst>
                    <a:ext uri="{FF2B5EF4-FFF2-40B4-BE49-F238E27FC236}">
                      <a16:creationId xmlns:a16="http://schemas.microsoft.com/office/drawing/2014/main" id="{2015B1DC-82BC-F8B4-93C6-260913E849AC}"/>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33" name="Oval 232">
                  <a:extLst>
                    <a:ext uri="{FF2B5EF4-FFF2-40B4-BE49-F238E27FC236}">
                      <a16:creationId xmlns:a16="http://schemas.microsoft.com/office/drawing/2014/main" id="{1A327985-FB66-DFC4-EADA-267F04BA12CB}"/>
                    </a:ext>
                  </a:extLst>
                </p:cNvPr>
                <p:cNvSpPr/>
                <p:nvPr/>
              </p:nvSpPr>
              <p:spPr bwMode="auto">
                <a:xfrm>
                  <a:off x="2356816" y="3892458"/>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34" name="Oval 233">
                  <a:extLst>
                    <a:ext uri="{FF2B5EF4-FFF2-40B4-BE49-F238E27FC236}">
                      <a16:creationId xmlns:a16="http://schemas.microsoft.com/office/drawing/2014/main" id="{1018C154-F34B-44FC-86B1-0CF52CB7DEED}"/>
                    </a:ext>
                  </a:extLst>
                </p:cNvPr>
                <p:cNvSpPr/>
                <p:nvPr/>
              </p:nvSpPr>
              <p:spPr bwMode="auto">
                <a:xfrm>
                  <a:off x="2238031" y="4148417"/>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35" name="Oval 234">
                  <a:extLst>
                    <a:ext uri="{FF2B5EF4-FFF2-40B4-BE49-F238E27FC236}">
                      <a16:creationId xmlns:a16="http://schemas.microsoft.com/office/drawing/2014/main" id="{A5CD892E-FC69-B487-636B-1CE798DB61C2}"/>
                    </a:ext>
                  </a:extLst>
                </p:cNvPr>
                <p:cNvSpPr/>
                <p:nvPr/>
              </p:nvSpPr>
              <p:spPr bwMode="auto">
                <a:xfrm>
                  <a:off x="2058023" y="4133705"/>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36" name="Oval 235">
                  <a:extLst>
                    <a:ext uri="{FF2B5EF4-FFF2-40B4-BE49-F238E27FC236}">
                      <a16:creationId xmlns:a16="http://schemas.microsoft.com/office/drawing/2014/main" id="{C18F161E-A37F-4663-1DB0-CA5C4BEDD474}"/>
                    </a:ext>
                  </a:extLst>
                </p:cNvPr>
                <p:cNvSpPr/>
                <p:nvPr/>
              </p:nvSpPr>
              <p:spPr bwMode="auto">
                <a:xfrm>
                  <a:off x="2307604" y="3813686"/>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37" name="Oval 236">
                  <a:extLst>
                    <a:ext uri="{FF2B5EF4-FFF2-40B4-BE49-F238E27FC236}">
                      <a16:creationId xmlns:a16="http://schemas.microsoft.com/office/drawing/2014/main" id="{C8BBC5A8-FC33-7AD7-5329-E0BC5E268AB3}"/>
                    </a:ext>
                  </a:extLst>
                </p:cNvPr>
                <p:cNvSpPr/>
                <p:nvPr/>
              </p:nvSpPr>
              <p:spPr bwMode="auto">
                <a:xfrm>
                  <a:off x="2250454" y="367171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38" name="Oval 237">
                  <a:extLst>
                    <a:ext uri="{FF2B5EF4-FFF2-40B4-BE49-F238E27FC236}">
                      <a16:creationId xmlns:a16="http://schemas.microsoft.com/office/drawing/2014/main" id="{946EE15C-A3DA-FA37-8AF4-457CF9730A43}"/>
                    </a:ext>
                  </a:extLst>
                </p:cNvPr>
                <p:cNvSpPr/>
                <p:nvPr/>
              </p:nvSpPr>
              <p:spPr bwMode="auto">
                <a:xfrm>
                  <a:off x="2224879" y="4000870"/>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39" name="Oval 238">
                  <a:extLst>
                    <a:ext uri="{FF2B5EF4-FFF2-40B4-BE49-F238E27FC236}">
                      <a16:creationId xmlns:a16="http://schemas.microsoft.com/office/drawing/2014/main" id="{25D8A481-71DB-0B47-61BF-31C290C56D8D}"/>
                    </a:ext>
                  </a:extLst>
                </p:cNvPr>
                <p:cNvSpPr/>
                <p:nvPr/>
              </p:nvSpPr>
              <p:spPr bwMode="auto">
                <a:xfrm>
                  <a:off x="3055166" y="4065391"/>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40" name="Oval 239">
                  <a:extLst>
                    <a:ext uri="{FF2B5EF4-FFF2-40B4-BE49-F238E27FC236}">
                      <a16:creationId xmlns:a16="http://schemas.microsoft.com/office/drawing/2014/main" id="{B665CDBA-863A-6BD2-7D77-585CBD94ACB3}"/>
                    </a:ext>
                  </a:extLst>
                </p:cNvPr>
                <p:cNvSpPr/>
                <p:nvPr/>
              </p:nvSpPr>
              <p:spPr bwMode="auto">
                <a:xfrm>
                  <a:off x="3168089" y="4145242"/>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41" name="Oval 240">
                  <a:extLst>
                    <a:ext uri="{FF2B5EF4-FFF2-40B4-BE49-F238E27FC236}">
                      <a16:creationId xmlns:a16="http://schemas.microsoft.com/office/drawing/2014/main" id="{AEA75648-CA7F-D886-C171-B1CACA86063B}"/>
                    </a:ext>
                  </a:extLst>
                </p:cNvPr>
                <p:cNvSpPr/>
                <p:nvPr/>
              </p:nvSpPr>
              <p:spPr bwMode="auto">
                <a:xfrm>
                  <a:off x="2996722" y="421868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42" name="Oval 241">
                  <a:extLst>
                    <a:ext uri="{FF2B5EF4-FFF2-40B4-BE49-F238E27FC236}">
                      <a16:creationId xmlns:a16="http://schemas.microsoft.com/office/drawing/2014/main" id="{6C98C38C-74FB-FF80-A7EE-C3734EBBD528}"/>
                    </a:ext>
                  </a:extLst>
                </p:cNvPr>
                <p:cNvSpPr/>
                <p:nvPr/>
              </p:nvSpPr>
              <p:spPr bwMode="auto">
                <a:xfrm>
                  <a:off x="3181461" y="4331880"/>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43" name="Oval 242">
                  <a:extLst>
                    <a:ext uri="{FF2B5EF4-FFF2-40B4-BE49-F238E27FC236}">
                      <a16:creationId xmlns:a16="http://schemas.microsoft.com/office/drawing/2014/main" id="{92E5E36F-D47C-2BF1-3373-45031606D781}"/>
                    </a:ext>
                  </a:extLst>
                </p:cNvPr>
                <p:cNvSpPr/>
                <p:nvPr/>
              </p:nvSpPr>
              <p:spPr bwMode="auto">
                <a:xfrm>
                  <a:off x="3120181" y="3987989"/>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44" name="Oval 161">
                  <a:extLst>
                    <a:ext uri="{FF2B5EF4-FFF2-40B4-BE49-F238E27FC236}">
                      <a16:creationId xmlns:a16="http://schemas.microsoft.com/office/drawing/2014/main" id="{54D6A1C8-7DD4-A497-0A9D-F6208AE59D87}"/>
                    </a:ext>
                  </a:extLst>
                </p:cNvPr>
                <p:cNvSpPr/>
                <p:nvPr/>
              </p:nvSpPr>
              <p:spPr bwMode="auto">
                <a:xfrm>
                  <a:off x="2932561" y="3575289"/>
                  <a:ext cx="176409" cy="253978"/>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rgbClr val="682E74"/>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grpSp>
          <p:sp>
            <p:nvSpPr>
              <p:cNvPr id="212" name="Oval 211">
                <a:extLst>
                  <a:ext uri="{FF2B5EF4-FFF2-40B4-BE49-F238E27FC236}">
                    <a16:creationId xmlns:a16="http://schemas.microsoft.com/office/drawing/2014/main" id="{7E7E2629-5787-B97F-4E49-FEB6E8E8D279}"/>
                  </a:ext>
                </a:extLst>
              </p:cNvPr>
              <p:cNvSpPr/>
              <p:nvPr/>
            </p:nvSpPr>
            <p:spPr bwMode="auto">
              <a:xfrm>
                <a:off x="5250313" y="3861857"/>
                <a:ext cx="85809" cy="85809"/>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13" name="Oval 212">
                <a:extLst>
                  <a:ext uri="{FF2B5EF4-FFF2-40B4-BE49-F238E27FC236}">
                    <a16:creationId xmlns:a16="http://schemas.microsoft.com/office/drawing/2014/main" id="{5F9D398C-82AA-62AD-7B0D-C5B7E835DA0B}"/>
                  </a:ext>
                </a:extLst>
              </p:cNvPr>
              <p:cNvSpPr/>
              <p:nvPr/>
            </p:nvSpPr>
            <p:spPr bwMode="auto">
              <a:xfrm>
                <a:off x="5129872" y="3836861"/>
                <a:ext cx="85809" cy="85809"/>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14" name="Oval 213">
                <a:extLst>
                  <a:ext uri="{FF2B5EF4-FFF2-40B4-BE49-F238E27FC236}">
                    <a16:creationId xmlns:a16="http://schemas.microsoft.com/office/drawing/2014/main" id="{D8F69160-A378-004E-8877-239EBA54220A}"/>
                  </a:ext>
                </a:extLst>
              </p:cNvPr>
              <p:cNvSpPr/>
              <p:nvPr/>
            </p:nvSpPr>
            <p:spPr bwMode="auto">
              <a:xfrm>
                <a:off x="4992786" y="3658327"/>
                <a:ext cx="85809" cy="85809"/>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15" name="Oval 214">
                <a:extLst>
                  <a:ext uri="{FF2B5EF4-FFF2-40B4-BE49-F238E27FC236}">
                    <a16:creationId xmlns:a16="http://schemas.microsoft.com/office/drawing/2014/main" id="{0184F327-8202-3E29-7AD3-CC098E695BFE}"/>
                  </a:ext>
                </a:extLst>
              </p:cNvPr>
              <p:cNvSpPr/>
              <p:nvPr/>
            </p:nvSpPr>
            <p:spPr bwMode="auto">
              <a:xfrm>
                <a:off x="5307138" y="3679859"/>
                <a:ext cx="67128" cy="6712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grpSp>
      </p:grpSp>
      <p:grpSp>
        <p:nvGrpSpPr>
          <p:cNvPr id="245" name="Group 244">
            <a:extLst>
              <a:ext uri="{FF2B5EF4-FFF2-40B4-BE49-F238E27FC236}">
                <a16:creationId xmlns:a16="http://schemas.microsoft.com/office/drawing/2014/main" id="{55E11BE9-ED9C-297B-A2BA-29165560568F}"/>
              </a:ext>
            </a:extLst>
          </p:cNvPr>
          <p:cNvGrpSpPr/>
          <p:nvPr/>
        </p:nvGrpSpPr>
        <p:grpSpPr>
          <a:xfrm>
            <a:off x="573940" y="3524798"/>
            <a:ext cx="2409825" cy="2094948"/>
            <a:chOff x="5847442" y="2754351"/>
            <a:chExt cx="2409825" cy="2094948"/>
          </a:xfrm>
        </p:grpSpPr>
        <p:pic>
          <p:nvPicPr>
            <p:cNvPr id="246" name="Graphic 245">
              <a:extLst>
                <a:ext uri="{FF2B5EF4-FFF2-40B4-BE49-F238E27FC236}">
                  <a16:creationId xmlns:a16="http://schemas.microsoft.com/office/drawing/2014/main" id="{48F0CCFD-6D69-EE2E-A4B2-4C1BD212445E}"/>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16689"/>
            <a:stretch/>
          </p:blipFill>
          <p:spPr>
            <a:xfrm>
              <a:off x="5847442" y="2754351"/>
              <a:ext cx="2409825" cy="2094948"/>
            </a:xfrm>
            <a:prstGeom prst="rect">
              <a:avLst/>
            </a:prstGeom>
          </p:spPr>
        </p:pic>
        <p:grpSp>
          <p:nvGrpSpPr>
            <p:cNvPr id="247" name="Group 246">
              <a:extLst>
                <a:ext uri="{FF2B5EF4-FFF2-40B4-BE49-F238E27FC236}">
                  <a16:creationId xmlns:a16="http://schemas.microsoft.com/office/drawing/2014/main" id="{3B63FC2B-EF32-9719-7C23-1D46E909413F}"/>
                </a:ext>
              </a:extLst>
            </p:cNvPr>
            <p:cNvGrpSpPr/>
            <p:nvPr/>
          </p:nvGrpSpPr>
          <p:grpSpPr>
            <a:xfrm>
              <a:off x="6435051" y="2900679"/>
              <a:ext cx="1214763" cy="1516635"/>
              <a:chOff x="6435051" y="2900679"/>
              <a:chExt cx="1214763" cy="1516635"/>
            </a:xfrm>
          </p:grpSpPr>
          <p:grpSp>
            <p:nvGrpSpPr>
              <p:cNvPr id="248" name="Group 247">
                <a:extLst>
                  <a:ext uri="{FF2B5EF4-FFF2-40B4-BE49-F238E27FC236}">
                    <a16:creationId xmlns:a16="http://schemas.microsoft.com/office/drawing/2014/main" id="{5E5E841D-C8C0-7CB2-17F0-C37AEBD31805}"/>
                  </a:ext>
                </a:extLst>
              </p:cNvPr>
              <p:cNvGrpSpPr/>
              <p:nvPr/>
            </p:nvGrpSpPr>
            <p:grpSpPr>
              <a:xfrm>
                <a:off x="6435051" y="2900679"/>
                <a:ext cx="1214763" cy="1516635"/>
                <a:chOff x="4241800" y="2900679"/>
                <a:chExt cx="1214763" cy="1516635"/>
              </a:xfrm>
            </p:grpSpPr>
            <p:grpSp>
              <p:nvGrpSpPr>
                <p:cNvPr id="252" name="Group 251">
                  <a:extLst>
                    <a:ext uri="{FF2B5EF4-FFF2-40B4-BE49-F238E27FC236}">
                      <a16:creationId xmlns:a16="http://schemas.microsoft.com/office/drawing/2014/main" id="{19F9801B-E0D0-2CD0-F2F9-439BF49AA6C9}"/>
                    </a:ext>
                  </a:extLst>
                </p:cNvPr>
                <p:cNvGrpSpPr/>
                <p:nvPr/>
              </p:nvGrpSpPr>
              <p:grpSpPr>
                <a:xfrm>
                  <a:off x="4241800" y="2900679"/>
                  <a:ext cx="1214763" cy="1516635"/>
                  <a:chOff x="2035175" y="2900679"/>
                  <a:chExt cx="1214763" cy="1516635"/>
                </a:xfrm>
              </p:grpSpPr>
              <p:sp>
                <p:nvSpPr>
                  <p:cNvPr id="257" name="Freeform: Shape 256">
                    <a:extLst>
                      <a:ext uri="{FF2B5EF4-FFF2-40B4-BE49-F238E27FC236}">
                        <a16:creationId xmlns:a16="http://schemas.microsoft.com/office/drawing/2014/main" id="{4645FF69-5588-9383-68E8-9D9FAF56168B}"/>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58" name="Freeform: Shape 257">
                    <a:extLst>
                      <a:ext uri="{FF2B5EF4-FFF2-40B4-BE49-F238E27FC236}">
                        <a16:creationId xmlns:a16="http://schemas.microsoft.com/office/drawing/2014/main" id="{11A92766-C76C-6610-7E09-53C4141207F3}"/>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59" name="Freeform: Shape 258">
                    <a:extLst>
                      <a:ext uri="{FF2B5EF4-FFF2-40B4-BE49-F238E27FC236}">
                        <a16:creationId xmlns:a16="http://schemas.microsoft.com/office/drawing/2014/main" id="{B5DE23CC-B1B6-553A-28A0-6FBA111D6B97}"/>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60" name="Freeform: Shape 259">
                    <a:extLst>
                      <a:ext uri="{FF2B5EF4-FFF2-40B4-BE49-F238E27FC236}">
                        <a16:creationId xmlns:a16="http://schemas.microsoft.com/office/drawing/2014/main" id="{FCE1F716-D2B3-24B4-B507-F9B2626911E4}"/>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61" name="Oval 260">
                    <a:extLst>
                      <a:ext uri="{FF2B5EF4-FFF2-40B4-BE49-F238E27FC236}">
                        <a16:creationId xmlns:a16="http://schemas.microsoft.com/office/drawing/2014/main" id="{6284E8DC-74DF-5A52-506C-CD6EF035E4CD}"/>
                      </a:ext>
                    </a:extLst>
                  </p:cNvPr>
                  <p:cNvSpPr/>
                  <p:nvPr/>
                </p:nvSpPr>
                <p:spPr bwMode="auto">
                  <a:xfrm>
                    <a:off x="2664306" y="329775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62" name="Oval 261">
                    <a:extLst>
                      <a:ext uri="{FF2B5EF4-FFF2-40B4-BE49-F238E27FC236}">
                        <a16:creationId xmlns:a16="http://schemas.microsoft.com/office/drawing/2014/main" id="{A9AAA15B-D2F0-E794-BC44-BD6BAF962565}"/>
                      </a:ext>
                    </a:extLst>
                  </p:cNvPr>
                  <p:cNvSpPr/>
                  <p:nvPr/>
                </p:nvSpPr>
                <p:spPr bwMode="auto">
                  <a:xfrm>
                    <a:off x="2597756" y="3379019"/>
                    <a:ext cx="90328" cy="9032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63" name="Oval 262">
                    <a:extLst>
                      <a:ext uri="{FF2B5EF4-FFF2-40B4-BE49-F238E27FC236}">
                        <a16:creationId xmlns:a16="http://schemas.microsoft.com/office/drawing/2014/main" id="{2112ABE8-CB6B-6425-0400-4835D52C57CC}"/>
                      </a:ext>
                    </a:extLst>
                  </p:cNvPr>
                  <p:cNvSpPr/>
                  <p:nvPr/>
                </p:nvSpPr>
                <p:spPr bwMode="auto">
                  <a:xfrm>
                    <a:off x="2688084" y="3632367"/>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64" name="Oval 263">
                    <a:extLst>
                      <a:ext uri="{FF2B5EF4-FFF2-40B4-BE49-F238E27FC236}">
                        <a16:creationId xmlns:a16="http://schemas.microsoft.com/office/drawing/2014/main" id="{F8542C12-4742-471C-5A5F-1541AFBA0469}"/>
                      </a:ext>
                    </a:extLst>
                  </p:cNvPr>
                  <p:cNvSpPr/>
                  <p:nvPr/>
                </p:nvSpPr>
                <p:spPr bwMode="auto">
                  <a:xfrm>
                    <a:off x="2525164" y="3231070"/>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65" name="Oval 264">
                    <a:extLst>
                      <a:ext uri="{FF2B5EF4-FFF2-40B4-BE49-F238E27FC236}">
                        <a16:creationId xmlns:a16="http://schemas.microsoft.com/office/drawing/2014/main" id="{CA33B30D-4B31-CB6A-9A37-B0714F74A34F}"/>
                      </a:ext>
                    </a:extLst>
                  </p:cNvPr>
                  <p:cNvSpPr/>
                  <p:nvPr/>
                </p:nvSpPr>
                <p:spPr bwMode="auto">
                  <a:xfrm>
                    <a:off x="2629573" y="3157915"/>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66" name="Oval 265">
                    <a:extLst>
                      <a:ext uri="{FF2B5EF4-FFF2-40B4-BE49-F238E27FC236}">
                        <a16:creationId xmlns:a16="http://schemas.microsoft.com/office/drawing/2014/main" id="{C753AB29-B76B-3D27-C294-5B7D4E5E7350}"/>
                      </a:ext>
                    </a:extLst>
                  </p:cNvPr>
                  <p:cNvSpPr/>
                  <p:nvPr/>
                </p:nvSpPr>
                <p:spPr bwMode="auto">
                  <a:xfrm>
                    <a:off x="2475442" y="3530694"/>
                    <a:ext cx="94906" cy="94906"/>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67" name="Freeform: Shape 266">
                    <a:extLst>
                      <a:ext uri="{FF2B5EF4-FFF2-40B4-BE49-F238E27FC236}">
                        <a16:creationId xmlns:a16="http://schemas.microsoft.com/office/drawing/2014/main" id="{3DBD220A-6F62-5BBC-CA26-32F5AF595EDF}"/>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68" name="Freeform: Shape 267">
                    <a:extLst>
                      <a:ext uri="{FF2B5EF4-FFF2-40B4-BE49-F238E27FC236}">
                        <a16:creationId xmlns:a16="http://schemas.microsoft.com/office/drawing/2014/main" id="{CF8C8FCA-A3E5-88E6-E1F6-9DFAFDD627E7}"/>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69" name="Freeform: Shape 268">
                    <a:extLst>
                      <a:ext uri="{FF2B5EF4-FFF2-40B4-BE49-F238E27FC236}">
                        <a16:creationId xmlns:a16="http://schemas.microsoft.com/office/drawing/2014/main" id="{BE147B92-7801-6251-86AE-1F3D7CEE65CC}"/>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70" name="Freeform: Shape 269">
                    <a:extLst>
                      <a:ext uri="{FF2B5EF4-FFF2-40B4-BE49-F238E27FC236}">
                        <a16:creationId xmlns:a16="http://schemas.microsoft.com/office/drawing/2014/main" id="{E03B8850-E09A-D7B0-0A88-3F16D9C5B675}"/>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71" name="Freeform: Shape 270">
                    <a:extLst>
                      <a:ext uri="{FF2B5EF4-FFF2-40B4-BE49-F238E27FC236}">
                        <a16:creationId xmlns:a16="http://schemas.microsoft.com/office/drawing/2014/main" id="{775432CA-41B0-CB25-B450-3931786A9228}"/>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72" name="Freeform: Shape 271">
                    <a:extLst>
                      <a:ext uri="{FF2B5EF4-FFF2-40B4-BE49-F238E27FC236}">
                        <a16:creationId xmlns:a16="http://schemas.microsoft.com/office/drawing/2014/main" id="{12AD6F23-A89B-DB53-45D5-1AC01EFE054A}"/>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73" name="Freeform: Shape 272">
                    <a:extLst>
                      <a:ext uri="{FF2B5EF4-FFF2-40B4-BE49-F238E27FC236}">
                        <a16:creationId xmlns:a16="http://schemas.microsoft.com/office/drawing/2014/main" id="{68137702-58A5-ECC8-BE75-68538A88DD01}"/>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274" name="Oval 273">
                    <a:extLst>
                      <a:ext uri="{FF2B5EF4-FFF2-40B4-BE49-F238E27FC236}">
                        <a16:creationId xmlns:a16="http://schemas.microsoft.com/office/drawing/2014/main" id="{6C05EEE3-6EED-CED9-A7B4-D699159D80CB}"/>
                      </a:ext>
                    </a:extLst>
                  </p:cNvPr>
                  <p:cNvSpPr/>
                  <p:nvPr/>
                </p:nvSpPr>
                <p:spPr bwMode="auto">
                  <a:xfrm>
                    <a:off x="2356816" y="3892458"/>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75" name="Oval 274">
                    <a:extLst>
                      <a:ext uri="{FF2B5EF4-FFF2-40B4-BE49-F238E27FC236}">
                        <a16:creationId xmlns:a16="http://schemas.microsoft.com/office/drawing/2014/main" id="{B80EF407-9C78-E4F5-4E75-CD9BFE5DAD29}"/>
                      </a:ext>
                    </a:extLst>
                  </p:cNvPr>
                  <p:cNvSpPr/>
                  <p:nvPr/>
                </p:nvSpPr>
                <p:spPr bwMode="auto">
                  <a:xfrm>
                    <a:off x="2238031" y="4148417"/>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76" name="Oval 275">
                    <a:extLst>
                      <a:ext uri="{FF2B5EF4-FFF2-40B4-BE49-F238E27FC236}">
                        <a16:creationId xmlns:a16="http://schemas.microsoft.com/office/drawing/2014/main" id="{7CFCBA87-9716-AAEC-EAF8-A2E13D616463}"/>
                      </a:ext>
                    </a:extLst>
                  </p:cNvPr>
                  <p:cNvSpPr/>
                  <p:nvPr/>
                </p:nvSpPr>
                <p:spPr bwMode="auto">
                  <a:xfrm>
                    <a:off x="2058023" y="4133705"/>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77" name="Oval 276">
                    <a:extLst>
                      <a:ext uri="{FF2B5EF4-FFF2-40B4-BE49-F238E27FC236}">
                        <a16:creationId xmlns:a16="http://schemas.microsoft.com/office/drawing/2014/main" id="{C4F0C732-4AB7-ADD5-5851-F609FADA566C}"/>
                      </a:ext>
                    </a:extLst>
                  </p:cNvPr>
                  <p:cNvSpPr/>
                  <p:nvPr/>
                </p:nvSpPr>
                <p:spPr bwMode="auto">
                  <a:xfrm>
                    <a:off x="2286976" y="3803796"/>
                    <a:ext cx="98825" cy="98825"/>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78" name="Oval 277">
                    <a:extLst>
                      <a:ext uri="{FF2B5EF4-FFF2-40B4-BE49-F238E27FC236}">
                        <a16:creationId xmlns:a16="http://schemas.microsoft.com/office/drawing/2014/main" id="{9CABCC27-4413-BEEE-287D-D2E4C5A23781}"/>
                      </a:ext>
                    </a:extLst>
                  </p:cNvPr>
                  <p:cNvSpPr/>
                  <p:nvPr/>
                </p:nvSpPr>
                <p:spPr bwMode="auto">
                  <a:xfrm>
                    <a:off x="2250454" y="367171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79" name="Oval 278">
                    <a:extLst>
                      <a:ext uri="{FF2B5EF4-FFF2-40B4-BE49-F238E27FC236}">
                        <a16:creationId xmlns:a16="http://schemas.microsoft.com/office/drawing/2014/main" id="{DEEBC4C2-05C3-88C3-C077-B8EE0C77939B}"/>
                      </a:ext>
                    </a:extLst>
                  </p:cNvPr>
                  <p:cNvSpPr/>
                  <p:nvPr/>
                </p:nvSpPr>
                <p:spPr bwMode="auto">
                  <a:xfrm>
                    <a:off x="3043960" y="4097715"/>
                    <a:ext cx="64418" cy="6441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80" name="Oval 279">
                    <a:extLst>
                      <a:ext uri="{FF2B5EF4-FFF2-40B4-BE49-F238E27FC236}">
                        <a16:creationId xmlns:a16="http://schemas.microsoft.com/office/drawing/2014/main" id="{27703BD1-4A15-3F6C-3BA9-453EACD15914}"/>
                      </a:ext>
                    </a:extLst>
                  </p:cNvPr>
                  <p:cNvSpPr/>
                  <p:nvPr/>
                </p:nvSpPr>
                <p:spPr bwMode="auto">
                  <a:xfrm>
                    <a:off x="3138234" y="4176365"/>
                    <a:ext cx="86454" cy="86454"/>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81" name="Oval 280">
                    <a:extLst>
                      <a:ext uri="{FF2B5EF4-FFF2-40B4-BE49-F238E27FC236}">
                        <a16:creationId xmlns:a16="http://schemas.microsoft.com/office/drawing/2014/main" id="{50AF8C77-4DF1-42C8-4DAA-659618F9167C}"/>
                      </a:ext>
                    </a:extLst>
                  </p:cNvPr>
                  <p:cNvSpPr/>
                  <p:nvPr/>
                </p:nvSpPr>
                <p:spPr bwMode="auto">
                  <a:xfrm>
                    <a:off x="2998119" y="4265281"/>
                    <a:ext cx="91682" cy="91682"/>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82" name="Oval 281">
                    <a:extLst>
                      <a:ext uri="{FF2B5EF4-FFF2-40B4-BE49-F238E27FC236}">
                        <a16:creationId xmlns:a16="http://schemas.microsoft.com/office/drawing/2014/main" id="{25E6BE00-D12C-A761-F953-4F12DA7C6B00}"/>
                      </a:ext>
                    </a:extLst>
                  </p:cNvPr>
                  <p:cNvSpPr/>
                  <p:nvPr/>
                </p:nvSpPr>
                <p:spPr bwMode="auto">
                  <a:xfrm>
                    <a:off x="3160769" y="4331880"/>
                    <a:ext cx="85434" cy="85434"/>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83" name="Oval 282">
                    <a:extLst>
                      <a:ext uri="{FF2B5EF4-FFF2-40B4-BE49-F238E27FC236}">
                        <a16:creationId xmlns:a16="http://schemas.microsoft.com/office/drawing/2014/main" id="{BECCB062-E8BF-1A71-B765-81431C3E5A68}"/>
                      </a:ext>
                    </a:extLst>
                  </p:cNvPr>
                  <p:cNvSpPr/>
                  <p:nvPr/>
                </p:nvSpPr>
                <p:spPr bwMode="auto">
                  <a:xfrm>
                    <a:off x="3134729" y="3978734"/>
                    <a:ext cx="94147" cy="94147"/>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84" name="Oval 161">
                    <a:extLst>
                      <a:ext uri="{FF2B5EF4-FFF2-40B4-BE49-F238E27FC236}">
                        <a16:creationId xmlns:a16="http://schemas.microsoft.com/office/drawing/2014/main" id="{52D6BBF8-3FC9-2AB7-2C6A-C59475A0588F}"/>
                      </a:ext>
                    </a:extLst>
                  </p:cNvPr>
                  <p:cNvSpPr/>
                  <p:nvPr/>
                </p:nvSpPr>
                <p:spPr bwMode="auto">
                  <a:xfrm>
                    <a:off x="2974874" y="3575044"/>
                    <a:ext cx="176409" cy="253978"/>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rgbClr val="682E74"/>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grpSp>
            <p:sp>
              <p:nvSpPr>
                <p:cNvPr id="253" name="Oval 252">
                  <a:extLst>
                    <a:ext uri="{FF2B5EF4-FFF2-40B4-BE49-F238E27FC236}">
                      <a16:creationId xmlns:a16="http://schemas.microsoft.com/office/drawing/2014/main" id="{12172FD1-2F3D-6E8A-FB4D-FB5FF6571E93}"/>
                    </a:ext>
                  </a:extLst>
                </p:cNvPr>
                <p:cNvSpPr/>
                <p:nvPr/>
              </p:nvSpPr>
              <p:spPr bwMode="auto">
                <a:xfrm>
                  <a:off x="5272099" y="3896116"/>
                  <a:ext cx="85809" cy="85809"/>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54" name="Oval 253">
                  <a:extLst>
                    <a:ext uri="{FF2B5EF4-FFF2-40B4-BE49-F238E27FC236}">
                      <a16:creationId xmlns:a16="http://schemas.microsoft.com/office/drawing/2014/main" id="{E4F58EB0-3A0B-E3F2-4A9C-B7AE9CF3A679}"/>
                    </a:ext>
                  </a:extLst>
                </p:cNvPr>
                <p:cNvSpPr/>
                <p:nvPr/>
              </p:nvSpPr>
              <p:spPr bwMode="auto">
                <a:xfrm>
                  <a:off x="5148858" y="3861269"/>
                  <a:ext cx="85809" cy="85809"/>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55" name="Oval 254">
                  <a:extLst>
                    <a:ext uri="{FF2B5EF4-FFF2-40B4-BE49-F238E27FC236}">
                      <a16:creationId xmlns:a16="http://schemas.microsoft.com/office/drawing/2014/main" id="{5EFCBE8B-EF01-8C44-C1C4-D777D1A66175}"/>
                    </a:ext>
                  </a:extLst>
                </p:cNvPr>
                <p:cNvSpPr/>
                <p:nvPr/>
              </p:nvSpPr>
              <p:spPr bwMode="auto">
                <a:xfrm>
                  <a:off x="5024325" y="3708548"/>
                  <a:ext cx="77694" cy="77694"/>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56" name="Oval 255">
                  <a:extLst>
                    <a:ext uri="{FF2B5EF4-FFF2-40B4-BE49-F238E27FC236}">
                      <a16:creationId xmlns:a16="http://schemas.microsoft.com/office/drawing/2014/main" id="{0BC28AD8-C790-67D9-619D-62C04B73C8BD}"/>
                    </a:ext>
                  </a:extLst>
                </p:cNvPr>
                <p:cNvSpPr/>
                <p:nvPr/>
              </p:nvSpPr>
              <p:spPr bwMode="auto">
                <a:xfrm>
                  <a:off x="5307138" y="3679859"/>
                  <a:ext cx="83808" cy="8380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grpSp>
          <p:sp>
            <p:nvSpPr>
              <p:cNvPr id="249" name="Freeform: Shape 248">
                <a:extLst>
                  <a:ext uri="{FF2B5EF4-FFF2-40B4-BE49-F238E27FC236}">
                    <a16:creationId xmlns:a16="http://schemas.microsoft.com/office/drawing/2014/main" id="{9B39F6AF-7E86-6BC7-976C-BD258E5DF317}"/>
                  </a:ext>
                </a:extLst>
              </p:cNvPr>
              <p:cNvSpPr/>
              <p:nvPr/>
            </p:nvSpPr>
            <p:spPr bwMode="auto">
              <a:xfrm>
                <a:off x="6724717" y="4076700"/>
                <a:ext cx="366116" cy="321733"/>
              </a:xfrm>
              <a:custGeom>
                <a:avLst/>
                <a:gdLst>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52047 w 359480"/>
                  <a:gd name="connsiteY0" fmla="*/ 0 h 321733"/>
                  <a:gd name="connsiteX1" fmla="*/ 10230 w 359480"/>
                  <a:gd name="connsiteY1" fmla="*/ 124883 h 321733"/>
                  <a:gd name="connsiteX2" fmla="*/ 16580 w 359480"/>
                  <a:gd name="connsiteY2" fmla="*/ 321733 h 321733"/>
                  <a:gd name="connsiteX3" fmla="*/ 359480 w 359480"/>
                  <a:gd name="connsiteY3" fmla="*/ 302683 h 321733"/>
                  <a:gd name="connsiteX4" fmla="*/ 266347 w 359480"/>
                  <a:gd name="connsiteY4" fmla="*/ 112183 h 321733"/>
                  <a:gd name="connsiteX5" fmla="*/ 149930 w 359480"/>
                  <a:gd name="connsiteY5" fmla="*/ 91017 h 321733"/>
                  <a:gd name="connsiteX6" fmla="*/ 152047 w 359480"/>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16" h="321733">
                    <a:moveTo>
                      <a:pt x="158683" y="0"/>
                    </a:moveTo>
                    <a:cubicBezTo>
                      <a:pt x="37328" y="16229"/>
                      <a:pt x="17572" y="104421"/>
                      <a:pt x="16866" y="124883"/>
                    </a:cubicBezTo>
                    <a:cubicBezTo>
                      <a:pt x="-8533" y="222250"/>
                      <a:pt x="-4301" y="298449"/>
                      <a:pt x="23216" y="321733"/>
                    </a:cubicBezTo>
                    <a:cubicBezTo>
                      <a:pt x="184082" y="273049"/>
                      <a:pt x="304733" y="342900"/>
                      <a:pt x="366116" y="302683"/>
                    </a:cubicBezTo>
                    <a:cubicBezTo>
                      <a:pt x="260988" y="241300"/>
                      <a:pt x="335777" y="184149"/>
                      <a:pt x="272983" y="112183"/>
                    </a:cubicBezTo>
                    <a:cubicBezTo>
                      <a:pt x="208778" y="119944"/>
                      <a:pt x="199606" y="83255"/>
                      <a:pt x="156566" y="91017"/>
                    </a:cubicBezTo>
                    <a:cubicBezTo>
                      <a:pt x="178439" y="50094"/>
                      <a:pt x="196077" y="13406"/>
                      <a:pt x="158683" y="0"/>
                    </a:cubicBezTo>
                    <a:close/>
                  </a:path>
                </a:pathLst>
              </a:custGeom>
              <a:solidFill>
                <a:srgbClr val="682E74"/>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50" name="Freeform: Shape 249">
                <a:extLst>
                  <a:ext uri="{FF2B5EF4-FFF2-40B4-BE49-F238E27FC236}">
                    <a16:creationId xmlns:a16="http://schemas.microsoft.com/office/drawing/2014/main" id="{5C2E50B2-5E60-DB1C-B44E-5B438B5FB05F}"/>
                  </a:ext>
                </a:extLst>
              </p:cNvPr>
              <p:cNvSpPr/>
              <p:nvPr/>
            </p:nvSpPr>
            <p:spPr bwMode="auto">
              <a:xfrm rot="680587">
                <a:off x="6509934" y="3993001"/>
                <a:ext cx="129835" cy="148205"/>
              </a:xfrm>
              <a:custGeom>
                <a:avLst/>
                <a:gdLst>
                  <a:gd name="connsiteX0" fmla="*/ 0 w 103717"/>
                  <a:gd name="connsiteY0" fmla="*/ 10584 h 133350"/>
                  <a:gd name="connsiteX1" fmla="*/ 2117 w 103717"/>
                  <a:gd name="connsiteY1" fmla="*/ 133350 h 133350"/>
                  <a:gd name="connsiteX2" fmla="*/ 103717 w 103717"/>
                  <a:gd name="connsiteY2" fmla="*/ 107950 h 133350"/>
                  <a:gd name="connsiteX3" fmla="*/ 84667 w 103717"/>
                  <a:gd name="connsiteY3" fmla="*/ 0 h 133350"/>
                  <a:gd name="connsiteX4" fmla="*/ 0 w 103717"/>
                  <a:gd name="connsiteY4" fmla="*/ 10584 h 133350"/>
                  <a:gd name="connsiteX0" fmla="*/ 0 w 103717"/>
                  <a:gd name="connsiteY0" fmla="*/ 24224 h 146990"/>
                  <a:gd name="connsiteX1" fmla="*/ 2117 w 103717"/>
                  <a:gd name="connsiteY1" fmla="*/ 146990 h 146990"/>
                  <a:gd name="connsiteX2" fmla="*/ 103717 w 103717"/>
                  <a:gd name="connsiteY2" fmla="*/ 121590 h 146990"/>
                  <a:gd name="connsiteX3" fmla="*/ 84667 w 103717"/>
                  <a:gd name="connsiteY3" fmla="*/ 13640 h 146990"/>
                  <a:gd name="connsiteX4" fmla="*/ 0 w 103717"/>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12711 w 119781"/>
                  <a:gd name="connsiteY0" fmla="*/ 24224 h 146990"/>
                  <a:gd name="connsiteX1" fmla="*/ 14828 w 119781"/>
                  <a:gd name="connsiteY1" fmla="*/ 146990 h 146990"/>
                  <a:gd name="connsiteX2" fmla="*/ 116428 w 119781"/>
                  <a:gd name="connsiteY2" fmla="*/ 121590 h 146990"/>
                  <a:gd name="connsiteX3" fmla="*/ 97378 w 119781"/>
                  <a:gd name="connsiteY3" fmla="*/ 13640 h 146990"/>
                  <a:gd name="connsiteX4" fmla="*/ 12711 w 119781"/>
                  <a:gd name="connsiteY4" fmla="*/ 24224 h 146990"/>
                  <a:gd name="connsiteX0" fmla="*/ 22765 w 129835"/>
                  <a:gd name="connsiteY0" fmla="*/ 24224 h 146990"/>
                  <a:gd name="connsiteX1" fmla="*/ 24882 w 129835"/>
                  <a:gd name="connsiteY1" fmla="*/ 146990 h 146990"/>
                  <a:gd name="connsiteX2" fmla="*/ 126482 w 129835"/>
                  <a:gd name="connsiteY2" fmla="*/ 121590 h 146990"/>
                  <a:gd name="connsiteX3" fmla="*/ 107432 w 129835"/>
                  <a:gd name="connsiteY3" fmla="*/ 13640 h 146990"/>
                  <a:gd name="connsiteX4" fmla="*/ 22765 w 129835"/>
                  <a:gd name="connsiteY4" fmla="*/ 24224 h 146990"/>
                  <a:gd name="connsiteX0" fmla="*/ 22765 w 129835"/>
                  <a:gd name="connsiteY0" fmla="*/ 25439 h 148205"/>
                  <a:gd name="connsiteX1" fmla="*/ 24882 w 129835"/>
                  <a:gd name="connsiteY1" fmla="*/ 148205 h 148205"/>
                  <a:gd name="connsiteX2" fmla="*/ 126482 w 129835"/>
                  <a:gd name="connsiteY2" fmla="*/ 122805 h 148205"/>
                  <a:gd name="connsiteX3" fmla="*/ 107432 w 129835"/>
                  <a:gd name="connsiteY3" fmla="*/ 14855 h 148205"/>
                  <a:gd name="connsiteX4" fmla="*/ 22765 w 129835"/>
                  <a:gd name="connsiteY4" fmla="*/ 25439 h 148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35" h="148205">
                    <a:moveTo>
                      <a:pt x="22765" y="25439"/>
                    </a:moveTo>
                    <a:cubicBezTo>
                      <a:pt x="-8279" y="64244"/>
                      <a:pt x="-7574" y="83999"/>
                      <a:pt x="24882" y="148205"/>
                    </a:cubicBezTo>
                    <a:cubicBezTo>
                      <a:pt x="58749" y="139738"/>
                      <a:pt x="77798" y="146089"/>
                      <a:pt x="126482" y="122805"/>
                    </a:cubicBezTo>
                    <a:cubicBezTo>
                      <a:pt x="120132" y="86822"/>
                      <a:pt x="147648" y="50838"/>
                      <a:pt x="107432" y="14855"/>
                    </a:cubicBezTo>
                    <a:cubicBezTo>
                      <a:pt x="64393" y="-19717"/>
                      <a:pt x="44637" y="15561"/>
                      <a:pt x="22765" y="25439"/>
                    </a:cubicBezTo>
                    <a:close/>
                  </a:path>
                </a:pathLst>
              </a:custGeom>
              <a:solidFill>
                <a:srgbClr val="682E74"/>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51" name="Oval 250">
                <a:extLst>
                  <a:ext uri="{FF2B5EF4-FFF2-40B4-BE49-F238E27FC236}">
                    <a16:creationId xmlns:a16="http://schemas.microsoft.com/office/drawing/2014/main" id="{3CE48EB3-07A7-5F47-3414-70A8D4635094}"/>
                  </a:ext>
                </a:extLst>
              </p:cNvPr>
              <p:cNvSpPr/>
              <p:nvPr/>
            </p:nvSpPr>
            <p:spPr bwMode="auto">
              <a:xfrm>
                <a:off x="6608354" y="4019177"/>
                <a:ext cx="96680" cy="96680"/>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grpSp>
      </p:grpSp>
      <p:grpSp>
        <p:nvGrpSpPr>
          <p:cNvPr id="285" name="Group 284">
            <a:extLst>
              <a:ext uri="{FF2B5EF4-FFF2-40B4-BE49-F238E27FC236}">
                <a16:creationId xmlns:a16="http://schemas.microsoft.com/office/drawing/2014/main" id="{3A0A27B2-89AD-E063-E0CA-0F947736B594}"/>
              </a:ext>
            </a:extLst>
          </p:cNvPr>
          <p:cNvGrpSpPr/>
          <p:nvPr/>
        </p:nvGrpSpPr>
        <p:grpSpPr>
          <a:xfrm>
            <a:off x="3382386" y="3472730"/>
            <a:ext cx="2217765" cy="2287598"/>
            <a:chOff x="7910152" y="2470745"/>
            <a:chExt cx="2268979" cy="2636744"/>
          </a:xfrm>
        </p:grpSpPr>
        <p:pic>
          <p:nvPicPr>
            <p:cNvPr id="286" name="Graphic 285">
              <a:extLst>
                <a:ext uri="{FF2B5EF4-FFF2-40B4-BE49-F238E27FC236}">
                  <a16:creationId xmlns:a16="http://schemas.microsoft.com/office/drawing/2014/main" id="{E7ACA78C-4105-33D2-033B-4365E00E7720}"/>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14824"/>
            <a:stretch/>
          </p:blipFill>
          <p:spPr>
            <a:xfrm>
              <a:off x="7910152" y="2470745"/>
              <a:ext cx="2268979" cy="2636744"/>
            </a:xfrm>
            <a:prstGeom prst="rect">
              <a:avLst/>
            </a:prstGeom>
          </p:spPr>
        </p:pic>
        <p:grpSp>
          <p:nvGrpSpPr>
            <p:cNvPr id="287" name="Group 286">
              <a:extLst>
                <a:ext uri="{FF2B5EF4-FFF2-40B4-BE49-F238E27FC236}">
                  <a16:creationId xmlns:a16="http://schemas.microsoft.com/office/drawing/2014/main" id="{9A3147ED-89F2-6C03-F567-3F9A34A9A665}"/>
                </a:ext>
              </a:extLst>
            </p:cNvPr>
            <p:cNvGrpSpPr/>
            <p:nvPr/>
          </p:nvGrpSpPr>
          <p:grpSpPr>
            <a:xfrm>
              <a:off x="8360904" y="2904682"/>
              <a:ext cx="1252965" cy="1184389"/>
              <a:chOff x="6496237" y="3000983"/>
              <a:chExt cx="1154159" cy="1445229"/>
            </a:xfrm>
          </p:grpSpPr>
          <p:grpSp>
            <p:nvGrpSpPr>
              <p:cNvPr id="291" name="Group 290">
                <a:extLst>
                  <a:ext uri="{FF2B5EF4-FFF2-40B4-BE49-F238E27FC236}">
                    <a16:creationId xmlns:a16="http://schemas.microsoft.com/office/drawing/2014/main" id="{1870B20E-6857-2948-0BAC-8D20E2F148B4}"/>
                  </a:ext>
                </a:extLst>
              </p:cNvPr>
              <p:cNvGrpSpPr/>
              <p:nvPr/>
            </p:nvGrpSpPr>
            <p:grpSpPr>
              <a:xfrm>
                <a:off x="6496237" y="3000983"/>
                <a:ext cx="1154159" cy="1445229"/>
                <a:chOff x="4302986" y="3000983"/>
                <a:chExt cx="1154159" cy="1445229"/>
              </a:xfrm>
            </p:grpSpPr>
            <p:grpSp>
              <p:nvGrpSpPr>
                <p:cNvPr id="295" name="Group 294">
                  <a:extLst>
                    <a:ext uri="{FF2B5EF4-FFF2-40B4-BE49-F238E27FC236}">
                      <a16:creationId xmlns:a16="http://schemas.microsoft.com/office/drawing/2014/main" id="{FC58679C-6787-3C30-2E61-37FA2A5CF5CA}"/>
                    </a:ext>
                  </a:extLst>
                </p:cNvPr>
                <p:cNvGrpSpPr/>
                <p:nvPr/>
              </p:nvGrpSpPr>
              <p:grpSpPr>
                <a:xfrm>
                  <a:off x="4302986" y="3000983"/>
                  <a:ext cx="1154159" cy="1445229"/>
                  <a:chOff x="2096361" y="3000983"/>
                  <a:chExt cx="1154159" cy="1445229"/>
                </a:xfrm>
              </p:grpSpPr>
              <p:sp>
                <p:nvSpPr>
                  <p:cNvPr id="300" name="Freeform: Shape 299">
                    <a:extLst>
                      <a:ext uri="{FF2B5EF4-FFF2-40B4-BE49-F238E27FC236}">
                        <a16:creationId xmlns:a16="http://schemas.microsoft.com/office/drawing/2014/main" id="{DEED2FE2-3EEB-094A-8A81-45870A18753E}"/>
                      </a:ext>
                    </a:extLst>
                  </p:cNvPr>
                  <p:cNvSpPr/>
                  <p:nvPr/>
                </p:nvSpPr>
                <p:spPr bwMode="auto">
                  <a:xfrm>
                    <a:off x="2593949" y="3029113"/>
                    <a:ext cx="42114" cy="514353"/>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301" name="Freeform: Shape 300">
                    <a:extLst>
                      <a:ext uri="{FF2B5EF4-FFF2-40B4-BE49-F238E27FC236}">
                        <a16:creationId xmlns:a16="http://schemas.microsoft.com/office/drawing/2014/main" id="{E07393C5-29C7-EEEA-5F05-84F926B98A73}"/>
                      </a:ext>
                    </a:extLst>
                  </p:cNvPr>
                  <p:cNvSpPr/>
                  <p:nvPr/>
                </p:nvSpPr>
                <p:spPr bwMode="auto">
                  <a:xfrm>
                    <a:off x="2591067" y="3029113"/>
                    <a:ext cx="93601" cy="512702"/>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302" name="Freeform: Shape 301">
                    <a:extLst>
                      <a:ext uri="{FF2B5EF4-FFF2-40B4-BE49-F238E27FC236}">
                        <a16:creationId xmlns:a16="http://schemas.microsoft.com/office/drawing/2014/main" id="{D01B0E91-5B01-9A48-1E4F-1F2F2A56F751}"/>
                      </a:ext>
                    </a:extLst>
                  </p:cNvPr>
                  <p:cNvSpPr/>
                  <p:nvPr/>
                </p:nvSpPr>
                <p:spPr bwMode="auto">
                  <a:xfrm>
                    <a:off x="2736303" y="3000983"/>
                    <a:ext cx="64742" cy="706897"/>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303" name="Freeform: Shape 302">
                    <a:extLst>
                      <a:ext uri="{FF2B5EF4-FFF2-40B4-BE49-F238E27FC236}">
                        <a16:creationId xmlns:a16="http://schemas.microsoft.com/office/drawing/2014/main" id="{686D760A-FA4A-6F51-0DBE-BD8DE22C3AD5}"/>
                      </a:ext>
                    </a:extLst>
                  </p:cNvPr>
                  <p:cNvSpPr/>
                  <p:nvPr/>
                </p:nvSpPr>
                <p:spPr bwMode="auto">
                  <a:xfrm>
                    <a:off x="2754401" y="3051156"/>
                    <a:ext cx="64139" cy="5872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304" name="Oval 303">
                    <a:extLst>
                      <a:ext uri="{FF2B5EF4-FFF2-40B4-BE49-F238E27FC236}">
                        <a16:creationId xmlns:a16="http://schemas.microsoft.com/office/drawing/2014/main" id="{BD58B753-505A-0F1B-74D8-14EECA61E22A}"/>
                      </a:ext>
                    </a:extLst>
                  </p:cNvPr>
                  <p:cNvSpPr/>
                  <p:nvPr/>
                </p:nvSpPr>
                <p:spPr bwMode="auto">
                  <a:xfrm>
                    <a:off x="2731620" y="3256611"/>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05" name="Oval 304">
                    <a:extLst>
                      <a:ext uri="{FF2B5EF4-FFF2-40B4-BE49-F238E27FC236}">
                        <a16:creationId xmlns:a16="http://schemas.microsoft.com/office/drawing/2014/main" id="{D9467708-AF75-49F2-BA77-68862B9AAB9B}"/>
                      </a:ext>
                    </a:extLst>
                  </p:cNvPr>
                  <p:cNvSpPr/>
                  <p:nvPr/>
                </p:nvSpPr>
                <p:spPr bwMode="auto">
                  <a:xfrm>
                    <a:off x="2647614" y="3321517"/>
                    <a:ext cx="90328" cy="9032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06" name="Oval 305">
                    <a:extLst>
                      <a:ext uri="{FF2B5EF4-FFF2-40B4-BE49-F238E27FC236}">
                        <a16:creationId xmlns:a16="http://schemas.microsoft.com/office/drawing/2014/main" id="{B1906D6D-B68B-563B-7B0E-11D7C6879C62}"/>
                      </a:ext>
                    </a:extLst>
                  </p:cNvPr>
                  <p:cNvSpPr/>
                  <p:nvPr/>
                </p:nvSpPr>
                <p:spPr bwMode="auto">
                  <a:xfrm>
                    <a:off x="2723939" y="3588735"/>
                    <a:ext cx="77695" cy="86859"/>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07" name="Oval 306">
                    <a:extLst>
                      <a:ext uri="{FF2B5EF4-FFF2-40B4-BE49-F238E27FC236}">
                        <a16:creationId xmlns:a16="http://schemas.microsoft.com/office/drawing/2014/main" id="{7B644483-E4C2-960A-E037-9C89ACB40AA3}"/>
                      </a:ext>
                    </a:extLst>
                  </p:cNvPr>
                  <p:cNvSpPr/>
                  <p:nvPr/>
                </p:nvSpPr>
                <p:spPr bwMode="auto">
                  <a:xfrm>
                    <a:off x="2615244" y="3268659"/>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08" name="Oval 307">
                    <a:extLst>
                      <a:ext uri="{FF2B5EF4-FFF2-40B4-BE49-F238E27FC236}">
                        <a16:creationId xmlns:a16="http://schemas.microsoft.com/office/drawing/2014/main" id="{8693AD88-745F-0DC6-BF81-EC33D0A4CC89}"/>
                      </a:ext>
                    </a:extLst>
                  </p:cNvPr>
                  <p:cNvSpPr/>
                  <p:nvPr/>
                </p:nvSpPr>
                <p:spPr bwMode="auto">
                  <a:xfrm>
                    <a:off x="2602268" y="3206773"/>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09" name="Oval 308">
                    <a:extLst>
                      <a:ext uri="{FF2B5EF4-FFF2-40B4-BE49-F238E27FC236}">
                        <a16:creationId xmlns:a16="http://schemas.microsoft.com/office/drawing/2014/main" id="{DB7E2004-2606-813A-872E-B9669EE2971C}"/>
                      </a:ext>
                    </a:extLst>
                  </p:cNvPr>
                  <p:cNvSpPr/>
                  <p:nvPr/>
                </p:nvSpPr>
                <p:spPr bwMode="auto">
                  <a:xfrm>
                    <a:off x="2524699" y="3481308"/>
                    <a:ext cx="94906" cy="94906"/>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10" name="Freeform: Shape 309">
                    <a:extLst>
                      <a:ext uri="{FF2B5EF4-FFF2-40B4-BE49-F238E27FC236}">
                        <a16:creationId xmlns:a16="http://schemas.microsoft.com/office/drawing/2014/main" id="{39D8E298-FA36-07A7-53DF-916F8A893194}"/>
                      </a:ext>
                    </a:extLst>
                  </p:cNvPr>
                  <p:cNvSpPr/>
                  <p:nvPr/>
                </p:nvSpPr>
                <p:spPr bwMode="auto">
                  <a:xfrm>
                    <a:off x="2096361" y="3665009"/>
                    <a:ext cx="408714" cy="668752"/>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 name="connsiteX0" fmla="*/ 408714 w 408714"/>
                      <a:gd name="connsiteY0" fmla="*/ 0 h 668752"/>
                      <a:gd name="connsiteX1" fmla="*/ 180114 w 408714"/>
                      <a:gd name="connsiteY1" fmla="*/ 351366 h 668752"/>
                      <a:gd name="connsiteX2" fmla="*/ 0 w 408714"/>
                      <a:gd name="connsiteY2" fmla="*/ 668752 h 668752"/>
                      <a:gd name="connsiteX0" fmla="*/ 408714 w 408714"/>
                      <a:gd name="connsiteY0" fmla="*/ 0 h 668752"/>
                      <a:gd name="connsiteX1" fmla="*/ 180114 w 408714"/>
                      <a:gd name="connsiteY1" fmla="*/ 351366 h 668752"/>
                      <a:gd name="connsiteX2" fmla="*/ 0 w 408714"/>
                      <a:gd name="connsiteY2" fmla="*/ 668752 h 668752"/>
                      <a:gd name="connsiteX0" fmla="*/ 408714 w 408714"/>
                      <a:gd name="connsiteY0" fmla="*/ 0 h 668752"/>
                      <a:gd name="connsiteX1" fmla="*/ 180114 w 408714"/>
                      <a:gd name="connsiteY1" fmla="*/ 351366 h 668752"/>
                      <a:gd name="connsiteX2" fmla="*/ 0 w 408714"/>
                      <a:gd name="connsiteY2" fmla="*/ 668752 h 668752"/>
                    </a:gdLst>
                    <a:ahLst/>
                    <a:cxnLst>
                      <a:cxn ang="0">
                        <a:pos x="connsiteX0" y="connsiteY0"/>
                      </a:cxn>
                      <a:cxn ang="0">
                        <a:pos x="connsiteX1" y="connsiteY1"/>
                      </a:cxn>
                      <a:cxn ang="0">
                        <a:pos x="connsiteX2" y="connsiteY2"/>
                      </a:cxn>
                    </a:cxnLst>
                    <a:rect l="l" t="t" r="r" b="b"/>
                    <a:pathLst>
                      <a:path w="408714" h="668752">
                        <a:moveTo>
                          <a:pt x="408714" y="0"/>
                        </a:moveTo>
                        <a:cubicBezTo>
                          <a:pt x="332514" y="114300"/>
                          <a:pt x="249964" y="107949"/>
                          <a:pt x="180114" y="351366"/>
                        </a:cubicBezTo>
                        <a:cubicBezTo>
                          <a:pt x="-57163" y="515067"/>
                          <a:pt x="151032" y="599116"/>
                          <a:pt x="0" y="668752"/>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311" name="Freeform: Shape 310">
                    <a:extLst>
                      <a:ext uri="{FF2B5EF4-FFF2-40B4-BE49-F238E27FC236}">
                        <a16:creationId xmlns:a16="http://schemas.microsoft.com/office/drawing/2014/main" id="{A5858CBB-0017-A259-250D-1F3E2167ECA3}"/>
                      </a:ext>
                    </a:extLst>
                  </p:cNvPr>
                  <p:cNvSpPr/>
                  <p:nvPr/>
                </p:nvSpPr>
                <p:spPr bwMode="auto">
                  <a:xfrm rot="20891779">
                    <a:off x="2294571" y="4027232"/>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312" name="Freeform: Shape 311">
                    <a:extLst>
                      <a:ext uri="{FF2B5EF4-FFF2-40B4-BE49-F238E27FC236}">
                        <a16:creationId xmlns:a16="http://schemas.microsoft.com/office/drawing/2014/main" id="{DBC978C0-E932-74C0-BA66-55FEE0A19F1F}"/>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313" name="Freeform: Shape 312">
                    <a:extLst>
                      <a:ext uri="{FF2B5EF4-FFF2-40B4-BE49-F238E27FC236}">
                        <a16:creationId xmlns:a16="http://schemas.microsoft.com/office/drawing/2014/main" id="{EAF59B17-BEA5-87F9-0DCB-DC0A679982F3}"/>
                      </a:ext>
                    </a:extLst>
                  </p:cNvPr>
                  <p:cNvSpPr/>
                  <p:nvPr/>
                </p:nvSpPr>
                <p:spPr bwMode="auto">
                  <a:xfrm>
                    <a:off x="2805431" y="3629341"/>
                    <a:ext cx="401318" cy="183834"/>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314" name="Freeform: Shape 313">
                    <a:extLst>
                      <a:ext uri="{FF2B5EF4-FFF2-40B4-BE49-F238E27FC236}">
                        <a16:creationId xmlns:a16="http://schemas.microsoft.com/office/drawing/2014/main" id="{7C82F1D1-4A8C-38CF-3657-AE4ECE2EFEFE}"/>
                      </a:ext>
                    </a:extLst>
                  </p:cNvPr>
                  <p:cNvSpPr/>
                  <p:nvPr/>
                </p:nvSpPr>
                <p:spPr bwMode="auto">
                  <a:xfrm>
                    <a:off x="2801045" y="3707880"/>
                    <a:ext cx="448894" cy="664093"/>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315" name="Freeform: Shape 314">
                    <a:extLst>
                      <a:ext uri="{FF2B5EF4-FFF2-40B4-BE49-F238E27FC236}">
                        <a16:creationId xmlns:a16="http://schemas.microsoft.com/office/drawing/2014/main" id="{B2C480AA-9C13-7F6E-A132-EB5829762F89}"/>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rgbClr val="00823B"/>
                    </a:solidFill>
                    <a:miter lim="800000"/>
                    <a:headEnd/>
                    <a:tailEnd/>
                  </a:ln>
                </p:spPr>
                <p:txBody>
                  <a:bodyPr rtlCol="0" anchor="ctr"/>
                  <a:lstStyle/>
                  <a:p>
                    <a:pPr marL="0" marR="0" lvl="0" indent="0" algn="ctr" defTabSz="121917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sym typeface="Helvetica"/>
                    </a:endParaRPr>
                  </a:p>
                </p:txBody>
              </p:sp>
              <p:sp>
                <p:nvSpPr>
                  <p:cNvPr id="316" name="Oval 315">
                    <a:extLst>
                      <a:ext uri="{FF2B5EF4-FFF2-40B4-BE49-F238E27FC236}">
                        <a16:creationId xmlns:a16="http://schemas.microsoft.com/office/drawing/2014/main" id="{03E73EDD-360D-4978-32A5-A347A7015877}"/>
                      </a:ext>
                    </a:extLst>
                  </p:cNvPr>
                  <p:cNvSpPr/>
                  <p:nvPr/>
                </p:nvSpPr>
                <p:spPr bwMode="auto">
                  <a:xfrm>
                    <a:off x="2387483" y="3884896"/>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17" name="Oval 316">
                    <a:extLst>
                      <a:ext uri="{FF2B5EF4-FFF2-40B4-BE49-F238E27FC236}">
                        <a16:creationId xmlns:a16="http://schemas.microsoft.com/office/drawing/2014/main" id="{73CB23B5-D33B-51D6-7192-1FC855E1D563}"/>
                      </a:ext>
                    </a:extLst>
                  </p:cNvPr>
                  <p:cNvSpPr/>
                  <p:nvPr/>
                </p:nvSpPr>
                <p:spPr bwMode="auto">
                  <a:xfrm>
                    <a:off x="2291889" y="4152209"/>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18" name="Oval 317">
                    <a:extLst>
                      <a:ext uri="{FF2B5EF4-FFF2-40B4-BE49-F238E27FC236}">
                        <a16:creationId xmlns:a16="http://schemas.microsoft.com/office/drawing/2014/main" id="{19035314-959B-9EB1-4ABD-0E4E8F4240F1}"/>
                      </a:ext>
                    </a:extLst>
                  </p:cNvPr>
                  <p:cNvSpPr/>
                  <p:nvPr/>
                </p:nvSpPr>
                <p:spPr bwMode="auto">
                  <a:xfrm>
                    <a:off x="2121316" y="4133706"/>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19" name="Oval 318">
                    <a:extLst>
                      <a:ext uri="{FF2B5EF4-FFF2-40B4-BE49-F238E27FC236}">
                        <a16:creationId xmlns:a16="http://schemas.microsoft.com/office/drawing/2014/main" id="{8BA89741-07E0-7743-7B5B-23B1F866154B}"/>
                      </a:ext>
                    </a:extLst>
                  </p:cNvPr>
                  <p:cNvSpPr/>
                  <p:nvPr/>
                </p:nvSpPr>
                <p:spPr bwMode="auto">
                  <a:xfrm>
                    <a:off x="2313300" y="3776050"/>
                    <a:ext cx="98825" cy="98825"/>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20" name="Oval 319">
                    <a:extLst>
                      <a:ext uri="{FF2B5EF4-FFF2-40B4-BE49-F238E27FC236}">
                        <a16:creationId xmlns:a16="http://schemas.microsoft.com/office/drawing/2014/main" id="{F3490003-632F-B43E-1EAF-B0C49A4BAF00}"/>
                      </a:ext>
                    </a:extLst>
                  </p:cNvPr>
                  <p:cNvSpPr/>
                  <p:nvPr/>
                </p:nvSpPr>
                <p:spPr bwMode="auto">
                  <a:xfrm>
                    <a:off x="3057592" y="4091903"/>
                    <a:ext cx="64418" cy="6441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21" name="Oval 320">
                    <a:extLst>
                      <a:ext uri="{FF2B5EF4-FFF2-40B4-BE49-F238E27FC236}">
                        <a16:creationId xmlns:a16="http://schemas.microsoft.com/office/drawing/2014/main" id="{A8303572-F8EF-5C0E-728C-27F58281FE70}"/>
                      </a:ext>
                    </a:extLst>
                  </p:cNvPr>
                  <p:cNvSpPr/>
                  <p:nvPr/>
                </p:nvSpPr>
                <p:spPr bwMode="auto">
                  <a:xfrm>
                    <a:off x="3138234" y="4176365"/>
                    <a:ext cx="86454" cy="86454"/>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22" name="Oval 321">
                    <a:extLst>
                      <a:ext uri="{FF2B5EF4-FFF2-40B4-BE49-F238E27FC236}">
                        <a16:creationId xmlns:a16="http://schemas.microsoft.com/office/drawing/2014/main" id="{FC6C7887-8AE2-BEED-A180-D9791F13CF11}"/>
                      </a:ext>
                    </a:extLst>
                  </p:cNvPr>
                  <p:cNvSpPr/>
                  <p:nvPr/>
                </p:nvSpPr>
                <p:spPr bwMode="auto">
                  <a:xfrm>
                    <a:off x="3015093" y="4294004"/>
                    <a:ext cx="91683" cy="91682"/>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23" name="Oval 322">
                    <a:extLst>
                      <a:ext uri="{FF2B5EF4-FFF2-40B4-BE49-F238E27FC236}">
                        <a16:creationId xmlns:a16="http://schemas.microsoft.com/office/drawing/2014/main" id="{9A1C09BF-2E0D-53AB-DDC8-7595F6298335}"/>
                      </a:ext>
                    </a:extLst>
                  </p:cNvPr>
                  <p:cNvSpPr/>
                  <p:nvPr/>
                </p:nvSpPr>
                <p:spPr bwMode="auto">
                  <a:xfrm>
                    <a:off x="3160729" y="4360778"/>
                    <a:ext cx="85434" cy="85434"/>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24" name="Oval 323">
                    <a:extLst>
                      <a:ext uri="{FF2B5EF4-FFF2-40B4-BE49-F238E27FC236}">
                        <a16:creationId xmlns:a16="http://schemas.microsoft.com/office/drawing/2014/main" id="{27B71FF2-4EFC-D722-6151-6FE0050DB699}"/>
                      </a:ext>
                    </a:extLst>
                  </p:cNvPr>
                  <p:cNvSpPr/>
                  <p:nvPr/>
                </p:nvSpPr>
                <p:spPr bwMode="auto">
                  <a:xfrm>
                    <a:off x="3156373" y="3975535"/>
                    <a:ext cx="94147" cy="94147"/>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25" name="Oval 161">
                    <a:extLst>
                      <a:ext uri="{FF2B5EF4-FFF2-40B4-BE49-F238E27FC236}">
                        <a16:creationId xmlns:a16="http://schemas.microsoft.com/office/drawing/2014/main" id="{CC4D0B7B-4052-4970-08D7-317A5938586E}"/>
                      </a:ext>
                    </a:extLst>
                  </p:cNvPr>
                  <p:cNvSpPr/>
                  <p:nvPr/>
                </p:nvSpPr>
                <p:spPr bwMode="auto">
                  <a:xfrm>
                    <a:off x="2998119" y="3528470"/>
                    <a:ext cx="205328" cy="271759"/>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rgbClr val="682E74"/>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26" name="Oval 325">
                    <a:extLst>
                      <a:ext uri="{FF2B5EF4-FFF2-40B4-BE49-F238E27FC236}">
                        <a16:creationId xmlns:a16="http://schemas.microsoft.com/office/drawing/2014/main" id="{0B15B9A9-B7FB-CC22-9439-5D67B900DD75}"/>
                      </a:ext>
                    </a:extLst>
                  </p:cNvPr>
                  <p:cNvSpPr/>
                  <p:nvPr/>
                </p:nvSpPr>
                <p:spPr bwMode="auto">
                  <a:xfrm>
                    <a:off x="2280929" y="3892429"/>
                    <a:ext cx="64741" cy="64741"/>
                  </a:xfrm>
                  <a:prstGeom prst="ellipse">
                    <a:avLst/>
                  </a:prstGeom>
                  <a:solidFill>
                    <a:srgbClr val="00823B"/>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grpSp>
            <p:sp>
              <p:nvSpPr>
                <p:cNvPr id="296" name="Oval 295">
                  <a:extLst>
                    <a:ext uri="{FF2B5EF4-FFF2-40B4-BE49-F238E27FC236}">
                      <a16:creationId xmlns:a16="http://schemas.microsoft.com/office/drawing/2014/main" id="{8875F625-FD61-5C9B-700D-DD97A4F80B5C}"/>
                    </a:ext>
                  </a:extLst>
                </p:cNvPr>
                <p:cNvSpPr/>
                <p:nvPr/>
              </p:nvSpPr>
              <p:spPr bwMode="auto">
                <a:xfrm>
                  <a:off x="5290781" y="3874362"/>
                  <a:ext cx="85809" cy="85809"/>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97" name="Oval 296">
                  <a:extLst>
                    <a:ext uri="{FF2B5EF4-FFF2-40B4-BE49-F238E27FC236}">
                      <a16:creationId xmlns:a16="http://schemas.microsoft.com/office/drawing/2014/main" id="{8C662346-CBE4-0713-7EEF-CDE2D354F1B3}"/>
                    </a:ext>
                  </a:extLst>
                </p:cNvPr>
                <p:cNvSpPr/>
                <p:nvPr/>
              </p:nvSpPr>
              <p:spPr bwMode="auto">
                <a:xfrm>
                  <a:off x="5171599" y="3857151"/>
                  <a:ext cx="85809" cy="85809"/>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98" name="Oval 297">
                  <a:extLst>
                    <a:ext uri="{FF2B5EF4-FFF2-40B4-BE49-F238E27FC236}">
                      <a16:creationId xmlns:a16="http://schemas.microsoft.com/office/drawing/2014/main" id="{8E6E6C0C-1883-4CDC-4E06-B6695F3DE681}"/>
                    </a:ext>
                  </a:extLst>
                </p:cNvPr>
                <p:cNvSpPr/>
                <p:nvPr/>
              </p:nvSpPr>
              <p:spPr bwMode="auto">
                <a:xfrm>
                  <a:off x="5038897" y="3665011"/>
                  <a:ext cx="77694" cy="77695"/>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99" name="Oval 298">
                  <a:extLst>
                    <a:ext uri="{FF2B5EF4-FFF2-40B4-BE49-F238E27FC236}">
                      <a16:creationId xmlns:a16="http://schemas.microsoft.com/office/drawing/2014/main" id="{0F715F55-E3FB-9332-DBFF-6CBD2B32A7A5}"/>
                    </a:ext>
                  </a:extLst>
                </p:cNvPr>
                <p:cNvSpPr/>
                <p:nvPr/>
              </p:nvSpPr>
              <p:spPr bwMode="auto">
                <a:xfrm>
                  <a:off x="5328334" y="3659138"/>
                  <a:ext cx="83808" cy="8380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grpSp>
          <p:sp>
            <p:nvSpPr>
              <p:cNvPr id="292" name="Freeform: Shape 291">
                <a:extLst>
                  <a:ext uri="{FF2B5EF4-FFF2-40B4-BE49-F238E27FC236}">
                    <a16:creationId xmlns:a16="http://schemas.microsoft.com/office/drawing/2014/main" id="{A211CAB8-F4C1-62E6-BD4D-77BDE709B356}"/>
                  </a:ext>
                </a:extLst>
              </p:cNvPr>
              <p:cNvSpPr/>
              <p:nvPr/>
            </p:nvSpPr>
            <p:spPr bwMode="auto">
              <a:xfrm>
                <a:off x="6762135" y="4076877"/>
                <a:ext cx="366116" cy="321732"/>
              </a:xfrm>
              <a:custGeom>
                <a:avLst/>
                <a:gdLst>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52047 w 359480"/>
                  <a:gd name="connsiteY0" fmla="*/ 0 h 321733"/>
                  <a:gd name="connsiteX1" fmla="*/ 10230 w 359480"/>
                  <a:gd name="connsiteY1" fmla="*/ 124883 h 321733"/>
                  <a:gd name="connsiteX2" fmla="*/ 16580 w 359480"/>
                  <a:gd name="connsiteY2" fmla="*/ 321733 h 321733"/>
                  <a:gd name="connsiteX3" fmla="*/ 359480 w 359480"/>
                  <a:gd name="connsiteY3" fmla="*/ 302683 h 321733"/>
                  <a:gd name="connsiteX4" fmla="*/ 266347 w 359480"/>
                  <a:gd name="connsiteY4" fmla="*/ 112183 h 321733"/>
                  <a:gd name="connsiteX5" fmla="*/ 149930 w 359480"/>
                  <a:gd name="connsiteY5" fmla="*/ 91017 h 321733"/>
                  <a:gd name="connsiteX6" fmla="*/ 152047 w 359480"/>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16" h="321733">
                    <a:moveTo>
                      <a:pt x="158683" y="0"/>
                    </a:moveTo>
                    <a:cubicBezTo>
                      <a:pt x="37328" y="16229"/>
                      <a:pt x="17572" y="104421"/>
                      <a:pt x="16866" y="124883"/>
                    </a:cubicBezTo>
                    <a:cubicBezTo>
                      <a:pt x="-8533" y="222250"/>
                      <a:pt x="-4301" y="298449"/>
                      <a:pt x="23216" y="321733"/>
                    </a:cubicBezTo>
                    <a:cubicBezTo>
                      <a:pt x="184082" y="273049"/>
                      <a:pt x="304733" y="342900"/>
                      <a:pt x="366116" y="302683"/>
                    </a:cubicBezTo>
                    <a:cubicBezTo>
                      <a:pt x="260988" y="241300"/>
                      <a:pt x="335777" y="184149"/>
                      <a:pt x="272983" y="112183"/>
                    </a:cubicBezTo>
                    <a:cubicBezTo>
                      <a:pt x="208778" y="119944"/>
                      <a:pt x="199606" y="83255"/>
                      <a:pt x="156566" y="91017"/>
                    </a:cubicBezTo>
                    <a:cubicBezTo>
                      <a:pt x="178439" y="50094"/>
                      <a:pt x="196077" y="13406"/>
                      <a:pt x="158683" y="0"/>
                    </a:cubicBezTo>
                    <a:close/>
                  </a:path>
                </a:pathLst>
              </a:custGeom>
              <a:solidFill>
                <a:srgbClr val="682E74"/>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93" name="Freeform: Shape 292">
                <a:extLst>
                  <a:ext uri="{FF2B5EF4-FFF2-40B4-BE49-F238E27FC236}">
                    <a16:creationId xmlns:a16="http://schemas.microsoft.com/office/drawing/2014/main" id="{3305870E-B989-F3D4-979A-71BC1F4778BC}"/>
                  </a:ext>
                </a:extLst>
              </p:cNvPr>
              <p:cNvSpPr/>
              <p:nvPr/>
            </p:nvSpPr>
            <p:spPr bwMode="auto">
              <a:xfrm rot="680587">
                <a:off x="6564040" y="3964402"/>
                <a:ext cx="129835" cy="148204"/>
              </a:xfrm>
              <a:custGeom>
                <a:avLst/>
                <a:gdLst>
                  <a:gd name="connsiteX0" fmla="*/ 0 w 103717"/>
                  <a:gd name="connsiteY0" fmla="*/ 10584 h 133350"/>
                  <a:gd name="connsiteX1" fmla="*/ 2117 w 103717"/>
                  <a:gd name="connsiteY1" fmla="*/ 133350 h 133350"/>
                  <a:gd name="connsiteX2" fmla="*/ 103717 w 103717"/>
                  <a:gd name="connsiteY2" fmla="*/ 107950 h 133350"/>
                  <a:gd name="connsiteX3" fmla="*/ 84667 w 103717"/>
                  <a:gd name="connsiteY3" fmla="*/ 0 h 133350"/>
                  <a:gd name="connsiteX4" fmla="*/ 0 w 103717"/>
                  <a:gd name="connsiteY4" fmla="*/ 10584 h 133350"/>
                  <a:gd name="connsiteX0" fmla="*/ 0 w 103717"/>
                  <a:gd name="connsiteY0" fmla="*/ 24224 h 146990"/>
                  <a:gd name="connsiteX1" fmla="*/ 2117 w 103717"/>
                  <a:gd name="connsiteY1" fmla="*/ 146990 h 146990"/>
                  <a:gd name="connsiteX2" fmla="*/ 103717 w 103717"/>
                  <a:gd name="connsiteY2" fmla="*/ 121590 h 146990"/>
                  <a:gd name="connsiteX3" fmla="*/ 84667 w 103717"/>
                  <a:gd name="connsiteY3" fmla="*/ 13640 h 146990"/>
                  <a:gd name="connsiteX4" fmla="*/ 0 w 103717"/>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12711 w 119781"/>
                  <a:gd name="connsiteY0" fmla="*/ 24224 h 146990"/>
                  <a:gd name="connsiteX1" fmla="*/ 14828 w 119781"/>
                  <a:gd name="connsiteY1" fmla="*/ 146990 h 146990"/>
                  <a:gd name="connsiteX2" fmla="*/ 116428 w 119781"/>
                  <a:gd name="connsiteY2" fmla="*/ 121590 h 146990"/>
                  <a:gd name="connsiteX3" fmla="*/ 97378 w 119781"/>
                  <a:gd name="connsiteY3" fmla="*/ 13640 h 146990"/>
                  <a:gd name="connsiteX4" fmla="*/ 12711 w 119781"/>
                  <a:gd name="connsiteY4" fmla="*/ 24224 h 146990"/>
                  <a:gd name="connsiteX0" fmla="*/ 22765 w 129835"/>
                  <a:gd name="connsiteY0" fmla="*/ 24224 h 146990"/>
                  <a:gd name="connsiteX1" fmla="*/ 24882 w 129835"/>
                  <a:gd name="connsiteY1" fmla="*/ 146990 h 146990"/>
                  <a:gd name="connsiteX2" fmla="*/ 126482 w 129835"/>
                  <a:gd name="connsiteY2" fmla="*/ 121590 h 146990"/>
                  <a:gd name="connsiteX3" fmla="*/ 107432 w 129835"/>
                  <a:gd name="connsiteY3" fmla="*/ 13640 h 146990"/>
                  <a:gd name="connsiteX4" fmla="*/ 22765 w 129835"/>
                  <a:gd name="connsiteY4" fmla="*/ 24224 h 146990"/>
                  <a:gd name="connsiteX0" fmla="*/ 22765 w 129835"/>
                  <a:gd name="connsiteY0" fmla="*/ 25439 h 148205"/>
                  <a:gd name="connsiteX1" fmla="*/ 24882 w 129835"/>
                  <a:gd name="connsiteY1" fmla="*/ 148205 h 148205"/>
                  <a:gd name="connsiteX2" fmla="*/ 126482 w 129835"/>
                  <a:gd name="connsiteY2" fmla="*/ 122805 h 148205"/>
                  <a:gd name="connsiteX3" fmla="*/ 107432 w 129835"/>
                  <a:gd name="connsiteY3" fmla="*/ 14855 h 148205"/>
                  <a:gd name="connsiteX4" fmla="*/ 22765 w 129835"/>
                  <a:gd name="connsiteY4" fmla="*/ 25439 h 148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35" h="148205">
                    <a:moveTo>
                      <a:pt x="22765" y="25439"/>
                    </a:moveTo>
                    <a:cubicBezTo>
                      <a:pt x="-8279" y="64244"/>
                      <a:pt x="-7574" y="83999"/>
                      <a:pt x="24882" y="148205"/>
                    </a:cubicBezTo>
                    <a:cubicBezTo>
                      <a:pt x="58749" y="139738"/>
                      <a:pt x="77798" y="146089"/>
                      <a:pt x="126482" y="122805"/>
                    </a:cubicBezTo>
                    <a:cubicBezTo>
                      <a:pt x="120132" y="86822"/>
                      <a:pt x="147648" y="50838"/>
                      <a:pt x="107432" y="14855"/>
                    </a:cubicBezTo>
                    <a:cubicBezTo>
                      <a:pt x="64393" y="-19717"/>
                      <a:pt x="44637" y="15561"/>
                      <a:pt x="22765" y="25439"/>
                    </a:cubicBezTo>
                    <a:close/>
                  </a:path>
                </a:pathLst>
              </a:custGeom>
              <a:solidFill>
                <a:srgbClr val="682E74"/>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94" name="Oval 293">
                <a:extLst>
                  <a:ext uri="{FF2B5EF4-FFF2-40B4-BE49-F238E27FC236}">
                    <a16:creationId xmlns:a16="http://schemas.microsoft.com/office/drawing/2014/main" id="{12F53839-53B7-FDCD-24C0-81B2F2014FFC}"/>
                  </a:ext>
                </a:extLst>
              </p:cNvPr>
              <p:cNvSpPr/>
              <p:nvPr/>
            </p:nvSpPr>
            <p:spPr bwMode="auto">
              <a:xfrm>
                <a:off x="6668196" y="4006663"/>
                <a:ext cx="96680" cy="96680"/>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grpSp>
        <p:sp>
          <p:nvSpPr>
            <p:cNvPr id="288" name="Oval 287">
              <a:extLst>
                <a:ext uri="{FF2B5EF4-FFF2-40B4-BE49-F238E27FC236}">
                  <a16:creationId xmlns:a16="http://schemas.microsoft.com/office/drawing/2014/main" id="{2E74CC69-B9F1-1860-64F1-202EF4498D01}"/>
                </a:ext>
              </a:extLst>
            </p:cNvPr>
            <p:cNvSpPr/>
            <p:nvPr/>
          </p:nvSpPr>
          <p:spPr bwMode="auto">
            <a:xfrm>
              <a:off x="9697241" y="3440491"/>
              <a:ext cx="190256" cy="17334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89" name="Oval 288">
              <a:extLst>
                <a:ext uri="{FF2B5EF4-FFF2-40B4-BE49-F238E27FC236}">
                  <a16:creationId xmlns:a16="http://schemas.microsoft.com/office/drawing/2014/main" id="{C7EECF86-E63F-969F-B63E-B8A7C7CF980C}"/>
                </a:ext>
              </a:extLst>
            </p:cNvPr>
            <p:cNvSpPr/>
            <p:nvPr/>
          </p:nvSpPr>
          <p:spPr bwMode="auto">
            <a:xfrm>
              <a:off x="9543645" y="4436407"/>
              <a:ext cx="190256" cy="17334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90" name="Oval 289">
              <a:extLst>
                <a:ext uri="{FF2B5EF4-FFF2-40B4-BE49-F238E27FC236}">
                  <a16:creationId xmlns:a16="http://schemas.microsoft.com/office/drawing/2014/main" id="{6CA755A5-A418-2143-AF7D-DB5245DF68D5}"/>
                </a:ext>
              </a:extLst>
            </p:cNvPr>
            <p:cNvSpPr/>
            <p:nvPr/>
          </p:nvSpPr>
          <p:spPr bwMode="auto">
            <a:xfrm>
              <a:off x="8694140" y="4343032"/>
              <a:ext cx="190256" cy="173348"/>
            </a:xfrm>
            <a:prstGeom prst="ellipse">
              <a:avLst/>
            </a:prstGeom>
            <a:solidFill>
              <a:srgbClr val="E1471D"/>
            </a:solidFill>
            <a:ln w="0">
              <a:solidFill>
                <a:srgbClr val="000000"/>
              </a:solidFill>
              <a:miter lim="800000"/>
              <a:headEnd/>
              <a:tailEnd/>
            </a:ln>
          </p:spPr>
          <p:txBody>
            <a:bodyPr rtlCol="0" anchor="b"/>
            <a:lstStyle/>
            <a:p>
              <a:pPr marL="0" marR="0" lvl="0" indent="0" algn="ctr" defTabSz="121917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grpSp>
      <p:sp>
        <p:nvSpPr>
          <p:cNvPr id="327" name="TextBox 326">
            <a:extLst>
              <a:ext uri="{FF2B5EF4-FFF2-40B4-BE49-F238E27FC236}">
                <a16:creationId xmlns:a16="http://schemas.microsoft.com/office/drawing/2014/main" id="{AADD044E-6588-899F-5D1B-63CE2839833A}"/>
              </a:ext>
            </a:extLst>
          </p:cNvPr>
          <p:cNvSpPr txBox="1"/>
          <p:nvPr/>
        </p:nvSpPr>
        <p:spPr>
          <a:xfrm>
            <a:off x="6328554" y="5311622"/>
            <a:ext cx="538802" cy="215444"/>
          </a:xfrm>
          <a:prstGeom prst="rect">
            <a:avLst/>
          </a:prstGeom>
          <a:noFill/>
        </p:spPr>
        <p:txBody>
          <a:bodyPr wrap="none" lIns="0" tIns="0" rIns="0" bIns="0" rtlCol="0">
            <a:spAutoFit/>
          </a:bodyPr>
          <a:lstStyle/>
          <a:p>
            <a:pPr defTabSz="1087553">
              <a:defRPr/>
            </a:pPr>
            <a:r>
              <a:rPr lang="en-US" sz="1400" dirty="0">
                <a:solidFill>
                  <a:prstClr val="black"/>
                </a:solidFill>
                <a:cs typeface="Calibri" panose="020F0502020204030204" pitchFamily="34" charset="0"/>
                <a:sym typeface="Helvetica"/>
              </a:rPr>
              <a:t>Tumors</a:t>
            </a:r>
          </a:p>
        </p:txBody>
      </p:sp>
      <p:sp>
        <p:nvSpPr>
          <p:cNvPr id="328" name="TextBox 327">
            <a:extLst>
              <a:ext uri="{FF2B5EF4-FFF2-40B4-BE49-F238E27FC236}">
                <a16:creationId xmlns:a16="http://schemas.microsoft.com/office/drawing/2014/main" id="{6222BFA9-1A3A-31F0-5831-7A5C958EDBE7}"/>
              </a:ext>
            </a:extLst>
          </p:cNvPr>
          <p:cNvSpPr txBox="1"/>
          <p:nvPr/>
        </p:nvSpPr>
        <p:spPr>
          <a:xfrm>
            <a:off x="6400977" y="5707151"/>
            <a:ext cx="3757287" cy="430887"/>
          </a:xfrm>
          <a:prstGeom prst="rect">
            <a:avLst/>
          </a:prstGeom>
          <a:noFill/>
        </p:spPr>
        <p:txBody>
          <a:bodyPr wrap="square" lIns="0" tIns="0" rIns="0" bIns="0" rtlCol="0">
            <a:spAutoFit/>
          </a:bodyPr>
          <a:lstStyle/>
          <a:p>
            <a:pPr defTabSz="1087553">
              <a:defRPr/>
            </a:pPr>
            <a:r>
              <a:rPr lang="en-US" sz="1400" dirty="0">
                <a:solidFill>
                  <a:prstClr val="black"/>
                </a:solidFill>
                <a:cs typeface="Calibri" panose="020F0502020204030204" pitchFamily="34" charset="0"/>
                <a:sym typeface="Helvetica"/>
              </a:rPr>
              <a:t>Regional/local metastatic lymph nodes/distant metastases</a:t>
            </a:r>
          </a:p>
        </p:txBody>
      </p:sp>
      <p:sp>
        <p:nvSpPr>
          <p:cNvPr id="329" name="TextBox 328">
            <a:extLst>
              <a:ext uri="{FF2B5EF4-FFF2-40B4-BE49-F238E27FC236}">
                <a16:creationId xmlns:a16="http://schemas.microsoft.com/office/drawing/2014/main" id="{1CB8ED11-857F-C447-649A-B7065BE13C76}"/>
              </a:ext>
            </a:extLst>
          </p:cNvPr>
          <p:cNvSpPr txBox="1"/>
          <p:nvPr/>
        </p:nvSpPr>
        <p:spPr>
          <a:xfrm>
            <a:off x="7385642" y="5311622"/>
            <a:ext cx="3210227" cy="215444"/>
          </a:xfrm>
          <a:prstGeom prst="rect">
            <a:avLst/>
          </a:prstGeom>
          <a:noFill/>
        </p:spPr>
        <p:txBody>
          <a:bodyPr wrap="square" lIns="0" tIns="0" rIns="0" bIns="0" rtlCol="0">
            <a:spAutoFit/>
          </a:bodyPr>
          <a:lstStyle/>
          <a:p>
            <a:pPr defTabSz="1087553">
              <a:defRPr/>
            </a:pPr>
            <a:r>
              <a:rPr lang="en-US" sz="1400" dirty="0">
                <a:solidFill>
                  <a:prstClr val="black"/>
                </a:solidFill>
                <a:cs typeface="Calibri" panose="020F0502020204030204" pitchFamily="34" charset="0"/>
                <a:sym typeface="Helvetica"/>
              </a:rPr>
              <a:t>Nonmetastatic lymph nodes     </a:t>
            </a:r>
          </a:p>
        </p:txBody>
      </p:sp>
      <p:sp>
        <p:nvSpPr>
          <p:cNvPr id="330" name="Oval 329">
            <a:extLst>
              <a:ext uri="{FF2B5EF4-FFF2-40B4-BE49-F238E27FC236}">
                <a16:creationId xmlns:a16="http://schemas.microsoft.com/office/drawing/2014/main" id="{88524CA6-08D1-ADF8-715A-3F020BFBD23B}"/>
              </a:ext>
            </a:extLst>
          </p:cNvPr>
          <p:cNvSpPr/>
          <p:nvPr/>
        </p:nvSpPr>
        <p:spPr bwMode="auto">
          <a:xfrm>
            <a:off x="7128677" y="5232108"/>
            <a:ext cx="185690" cy="185690"/>
          </a:xfrm>
          <a:prstGeom prst="ellipse">
            <a:avLst/>
          </a:prstGeom>
          <a:solidFill>
            <a:srgbClr val="00823B"/>
          </a:solidFill>
          <a:ln w="0">
            <a:solidFill>
              <a:srgbClr val="000000"/>
            </a:solidFill>
            <a:miter lim="800000"/>
            <a:headEnd/>
            <a:tailEnd/>
          </a:ln>
        </p:spPr>
        <p:txBody>
          <a:bodyPr rtlCol="0" anchor="b"/>
          <a:lstStyle/>
          <a:p>
            <a:pPr marL="0" marR="0" lvl="0" indent="0" algn="ctr" defTabSz="1218504"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31" name="Oval 330">
            <a:extLst>
              <a:ext uri="{FF2B5EF4-FFF2-40B4-BE49-F238E27FC236}">
                <a16:creationId xmlns:a16="http://schemas.microsoft.com/office/drawing/2014/main" id="{9786676F-597C-4C96-EF43-9901C02BA84A}"/>
              </a:ext>
            </a:extLst>
          </p:cNvPr>
          <p:cNvSpPr/>
          <p:nvPr/>
        </p:nvSpPr>
        <p:spPr bwMode="auto">
          <a:xfrm>
            <a:off x="6125240" y="5895522"/>
            <a:ext cx="185690" cy="185690"/>
          </a:xfrm>
          <a:prstGeom prst="ellipse">
            <a:avLst/>
          </a:prstGeom>
          <a:solidFill>
            <a:srgbClr val="E1471D"/>
          </a:solidFill>
          <a:ln w="0">
            <a:solidFill>
              <a:srgbClr val="000000"/>
            </a:solidFill>
            <a:miter lim="800000"/>
            <a:headEnd/>
            <a:tailEnd/>
          </a:ln>
        </p:spPr>
        <p:txBody>
          <a:bodyPr rtlCol="0" anchor="b"/>
          <a:lstStyle/>
          <a:p>
            <a:pPr marL="0" marR="0" lvl="0" indent="0" algn="ctr" defTabSz="1218504"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332" name="Oval 331">
            <a:extLst>
              <a:ext uri="{FF2B5EF4-FFF2-40B4-BE49-F238E27FC236}">
                <a16:creationId xmlns:a16="http://schemas.microsoft.com/office/drawing/2014/main" id="{186418CE-8A31-F8EB-0810-0AA9D92D0912}"/>
              </a:ext>
            </a:extLst>
          </p:cNvPr>
          <p:cNvSpPr/>
          <p:nvPr/>
        </p:nvSpPr>
        <p:spPr bwMode="auto">
          <a:xfrm>
            <a:off x="6066884" y="5232108"/>
            <a:ext cx="185690" cy="185690"/>
          </a:xfrm>
          <a:prstGeom prst="ellipse">
            <a:avLst/>
          </a:prstGeom>
          <a:solidFill>
            <a:srgbClr val="682E74"/>
          </a:solidFill>
          <a:ln w="0">
            <a:solidFill>
              <a:srgbClr val="000000"/>
            </a:solidFill>
            <a:miter lim="800000"/>
            <a:headEnd/>
            <a:tailEnd/>
          </a:ln>
        </p:spPr>
        <p:txBody>
          <a:bodyPr rtlCol="0" anchor="b"/>
          <a:lstStyle/>
          <a:p>
            <a:pPr marL="0" marR="0" lvl="0" indent="0" algn="ctr" defTabSz="1218504"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0" cap="none" spc="0" normalizeH="0" baseline="0" noProof="0" dirty="0">
              <a:ln>
                <a:noFill/>
              </a:ln>
              <a:solidFill>
                <a:srgbClr val="FFFFFF"/>
              </a:solidFill>
              <a:effectLst/>
              <a:uLnTx/>
              <a:uFillTx/>
              <a:cs typeface="Arial" panose="020B0604020202020204" pitchFamily="34" charset="0"/>
              <a:sym typeface="Helvetica"/>
            </a:endParaRPr>
          </a:p>
        </p:txBody>
      </p:sp>
      <p:sp>
        <p:nvSpPr>
          <p:cNvPr id="2" name="TextBox 1">
            <a:extLst>
              <a:ext uri="{FF2B5EF4-FFF2-40B4-BE49-F238E27FC236}">
                <a16:creationId xmlns:a16="http://schemas.microsoft.com/office/drawing/2014/main" id="{9D275186-1405-A6E1-4D6E-265F1060B440}"/>
              </a:ext>
            </a:extLst>
          </p:cNvPr>
          <p:cNvSpPr txBox="1"/>
          <p:nvPr/>
        </p:nvSpPr>
        <p:spPr bwMode="auto">
          <a:xfrm>
            <a:off x="634948" y="3117285"/>
            <a:ext cx="2488502" cy="307777"/>
          </a:xfrm>
          <a:prstGeom prst="rect">
            <a:avLst/>
          </a:prstGeom>
          <a:solidFill>
            <a:srgbClr val="015873"/>
          </a:solidFill>
          <a:ln>
            <a:noFill/>
          </a:ln>
        </p:spPr>
        <p:txBody>
          <a:bodyPr wrap="square" rtlCol="0">
            <a:spAutoFit/>
          </a:bodyPr>
          <a:lstStyle/>
          <a:p>
            <a:pPr algn="ctr">
              <a:lnSpc>
                <a:spcPct val="100000"/>
              </a:lnSpc>
              <a:spcBef>
                <a:spcPct val="50000"/>
              </a:spcBef>
              <a:spcAft>
                <a:spcPct val="0"/>
              </a:spcAft>
              <a:buClrTx/>
              <a:buFontTx/>
              <a:buNone/>
            </a:pPr>
            <a:r>
              <a:rPr lang="en-US" sz="1400" b="1" dirty="0">
                <a:latin typeface="Calibri" panose="020F0502020204030204" pitchFamily="34" charset="0"/>
              </a:rPr>
              <a:t>Stage 1: &lt;3 cm (no mets)</a:t>
            </a:r>
          </a:p>
        </p:txBody>
      </p:sp>
      <p:sp>
        <p:nvSpPr>
          <p:cNvPr id="496" name="TextBox 495">
            <a:extLst>
              <a:ext uri="{FF2B5EF4-FFF2-40B4-BE49-F238E27FC236}">
                <a16:creationId xmlns:a16="http://schemas.microsoft.com/office/drawing/2014/main" id="{38F27918-4DB9-3379-3FFC-235F4D9042A9}"/>
              </a:ext>
            </a:extLst>
          </p:cNvPr>
          <p:cNvSpPr txBox="1"/>
          <p:nvPr/>
        </p:nvSpPr>
        <p:spPr bwMode="auto">
          <a:xfrm>
            <a:off x="3167697" y="3128010"/>
            <a:ext cx="2606751" cy="307777"/>
          </a:xfrm>
          <a:prstGeom prst="rect">
            <a:avLst/>
          </a:prstGeom>
          <a:solidFill>
            <a:srgbClr val="015873"/>
          </a:solidFill>
          <a:ln>
            <a:noFill/>
          </a:ln>
        </p:spPr>
        <p:txBody>
          <a:bodyPr wrap="square" rtlCol="0">
            <a:spAutoFit/>
          </a:bodyPr>
          <a:lstStyle/>
          <a:p>
            <a:pPr algn="ctr">
              <a:lnSpc>
                <a:spcPct val="100000"/>
              </a:lnSpc>
              <a:spcBef>
                <a:spcPct val="50000"/>
              </a:spcBef>
              <a:spcAft>
                <a:spcPct val="0"/>
              </a:spcAft>
              <a:buClrTx/>
              <a:buFontTx/>
              <a:buNone/>
            </a:pPr>
            <a:r>
              <a:rPr lang="en-US" sz="1400" b="1" dirty="0">
                <a:latin typeface="Calibri" panose="020F0502020204030204" pitchFamily="34" charset="0"/>
              </a:rPr>
              <a:t>Stage 2: &lt;6 cm (single met seen)</a:t>
            </a:r>
          </a:p>
        </p:txBody>
      </p:sp>
      <p:sp>
        <p:nvSpPr>
          <p:cNvPr id="497" name="TextBox 496">
            <a:extLst>
              <a:ext uri="{FF2B5EF4-FFF2-40B4-BE49-F238E27FC236}">
                <a16:creationId xmlns:a16="http://schemas.microsoft.com/office/drawing/2014/main" id="{E72D412E-F652-012B-6766-4C68E81A0740}"/>
              </a:ext>
            </a:extLst>
          </p:cNvPr>
          <p:cNvSpPr txBox="1"/>
          <p:nvPr/>
        </p:nvSpPr>
        <p:spPr bwMode="auto">
          <a:xfrm>
            <a:off x="630600" y="5806940"/>
            <a:ext cx="2488502" cy="307777"/>
          </a:xfrm>
          <a:prstGeom prst="rect">
            <a:avLst/>
          </a:prstGeom>
          <a:solidFill>
            <a:srgbClr val="015873"/>
          </a:solidFill>
          <a:ln>
            <a:noFill/>
          </a:ln>
        </p:spPr>
        <p:txBody>
          <a:bodyPr wrap="square" rtlCol="0">
            <a:spAutoFit/>
          </a:bodyPr>
          <a:lstStyle/>
          <a:p>
            <a:pPr algn="ctr">
              <a:lnSpc>
                <a:spcPct val="100000"/>
              </a:lnSpc>
              <a:spcBef>
                <a:spcPct val="50000"/>
              </a:spcBef>
              <a:spcAft>
                <a:spcPct val="0"/>
              </a:spcAft>
              <a:buClrTx/>
              <a:buFontTx/>
              <a:buNone/>
            </a:pPr>
            <a:r>
              <a:rPr lang="en-US" sz="1400" b="1" dirty="0">
                <a:latin typeface="Calibri" panose="020F0502020204030204" pitchFamily="34" charset="0"/>
              </a:rPr>
              <a:t>Stage 3: &gt;6 cm (LN mets)</a:t>
            </a:r>
          </a:p>
        </p:txBody>
      </p:sp>
      <p:sp>
        <p:nvSpPr>
          <p:cNvPr id="498" name="TextBox 497">
            <a:extLst>
              <a:ext uri="{FF2B5EF4-FFF2-40B4-BE49-F238E27FC236}">
                <a16:creationId xmlns:a16="http://schemas.microsoft.com/office/drawing/2014/main" id="{0B76B949-9750-AB45-9885-C5DEA54F15F3}"/>
              </a:ext>
            </a:extLst>
          </p:cNvPr>
          <p:cNvSpPr txBox="1"/>
          <p:nvPr/>
        </p:nvSpPr>
        <p:spPr bwMode="auto">
          <a:xfrm>
            <a:off x="3163349" y="5817665"/>
            <a:ext cx="2606751" cy="307777"/>
          </a:xfrm>
          <a:prstGeom prst="rect">
            <a:avLst/>
          </a:prstGeom>
          <a:solidFill>
            <a:srgbClr val="015873"/>
          </a:solidFill>
          <a:ln>
            <a:noFill/>
          </a:ln>
        </p:spPr>
        <p:txBody>
          <a:bodyPr wrap="square" rtlCol="0">
            <a:spAutoFit/>
          </a:bodyPr>
          <a:lstStyle/>
          <a:p>
            <a:pPr algn="ctr">
              <a:lnSpc>
                <a:spcPct val="100000"/>
              </a:lnSpc>
              <a:spcBef>
                <a:spcPct val="50000"/>
              </a:spcBef>
              <a:spcAft>
                <a:spcPct val="0"/>
              </a:spcAft>
              <a:buClrTx/>
              <a:buFontTx/>
              <a:buNone/>
            </a:pPr>
            <a:r>
              <a:rPr lang="en-US" sz="1400" b="1" dirty="0">
                <a:latin typeface="Calibri" panose="020F0502020204030204" pitchFamily="34" charset="0"/>
              </a:rPr>
              <a:t>Stage 4: Tumor in other organs</a:t>
            </a:r>
          </a:p>
        </p:txBody>
      </p:sp>
      <p:sp>
        <p:nvSpPr>
          <p:cNvPr id="499" name="Title 2">
            <a:extLst>
              <a:ext uri="{FF2B5EF4-FFF2-40B4-BE49-F238E27FC236}">
                <a16:creationId xmlns:a16="http://schemas.microsoft.com/office/drawing/2014/main" id="{E8293A66-06B0-8C07-55DD-C14886ED19E2}"/>
              </a:ext>
            </a:extLst>
          </p:cNvPr>
          <p:cNvSpPr>
            <a:spLocks noGrp="1"/>
          </p:cNvSpPr>
          <p:nvPr>
            <p:ph type="title"/>
          </p:nvPr>
        </p:nvSpPr>
        <p:spPr/>
        <p:txBody>
          <a:bodyPr/>
          <a:lstStyle/>
          <a:p>
            <a:r>
              <a:rPr lang="en-US" altLang="en-US" dirty="0"/>
              <a:t>Stages of Lung Cancer</a:t>
            </a:r>
            <a:br>
              <a:rPr lang="en-US" altLang="en-US" dirty="0"/>
            </a:br>
            <a:endParaRPr lang="en-US" altLang="en-US" u="sng" dirty="0"/>
          </a:p>
        </p:txBody>
      </p:sp>
      <p:graphicFrame>
        <p:nvGraphicFramePr>
          <p:cNvPr id="500" name="Group 32">
            <a:extLst>
              <a:ext uri="{FF2B5EF4-FFF2-40B4-BE49-F238E27FC236}">
                <a16:creationId xmlns:a16="http://schemas.microsoft.com/office/drawing/2014/main" id="{92431B25-9336-2147-148B-371BF16902ED}"/>
              </a:ext>
            </a:extLst>
          </p:cNvPr>
          <p:cNvGraphicFramePr>
            <a:graphicFrameLocks noGrp="1"/>
          </p:cNvGraphicFramePr>
          <p:nvPr>
            <p:extLst>
              <p:ext uri="{D42A27DB-BD31-4B8C-83A1-F6EECF244321}">
                <p14:modId xmlns:p14="http://schemas.microsoft.com/office/powerpoint/2010/main" val="2464278498"/>
              </p:ext>
            </p:extLst>
          </p:nvPr>
        </p:nvGraphicFramePr>
        <p:xfrm>
          <a:off x="6625934" y="1002665"/>
          <a:ext cx="4845281" cy="3304066"/>
        </p:xfrm>
        <a:graphic>
          <a:graphicData uri="http://schemas.openxmlformats.org/drawingml/2006/table">
            <a:tbl>
              <a:tblPr/>
              <a:tblGrid>
                <a:gridCol w="1495836">
                  <a:extLst>
                    <a:ext uri="{9D8B030D-6E8A-4147-A177-3AD203B41FA5}">
                      <a16:colId xmlns:a16="http://schemas.microsoft.com/office/drawing/2014/main" val="20000"/>
                    </a:ext>
                  </a:extLst>
                </a:gridCol>
                <a:gridCol w="1653739">
                  <a:extLst>
                    <a:ext uri="{9D8B030D-6E8A-4147-A177-3AD203B41FA5}">
                      <a16:colId xmlns:a16="http://schemas.microsoft.com/office/drawing/2014/main" val="574617546"/>
                    </a:ext>
                  </a:extLst>
                </a:gridCol>
                <a:gridCol w="1695706">
                  <a:extLst>
                    <a:ext uri="{9D8B030D-6E8A-4147-A177-3AD203B41FA5}">
                      <a16:colId xmlns:a16="http://schemas.microsoft.com/office/drawing/2014/main" val="487918013"/>
                    </a:ext>
                  </a:extLst>
                </a:gridCol>
              </a:tblGrid>
              <a:tr h="800582">
                <a:tc rowSpan="2">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Stage at Diagnosis, %</a:t>
                      </a:r>
                      <a:endParaRPr kumimoji="0" lang="en-US" sz="2000" b="1" i="0" u="none" strike="noStrike" cap="none" normalizeH="0" baseline="3000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5-Yr Relative Survival Rate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20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3566045051"/>
                  </a:ext>
                </a:extLst>
              </a:tr>
              <a:tr h="565199">
                <a:tc v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1" i="0" u="none" strike="noStrike" cap="none" normalizeH="0" baseline="0">
                          <a:ln>
                            <a:noFill/>
                          </a:ln>
                          <a:solidFill>
                            <a:schemeClr val="tx1"/>
                          </a:solidFill>
                          <a:effectLst/>
                          <a:latin typeface="Calibri" panose="020F0502020204030204" pitchFamily="34" charset="0"/>
                        </a:rPr>
                        <a:t>Stage at diagnosis</a:t>
                      </a:r>
                      <a:endParaRPr kumimoji="0" lang="en-US" sz="2000" b="1" i="0" u="none" strike="noStrike" cap="none" normalizeH="0" baseline="3000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2011-2017</a:t>
                      </a:r>
                      <a:r>
                        <a:rPr kumimoji="0" lang="en-US" sz="2000" b="1" i="0" u="none" strike="noStrike" cap="none" normalizeH="0" baseline="30000" dirty="0">
                          <a:ln>
                            <a:noFill/>
                          </a:ln>
                          <a:solidFill>
                            <a:schemeClr val="tx1"/>
                          </a:solidFill>
                          <a:effectLst/>
                          <a:latin typeface="Calibri" panose="020F0502020204030204" pitchFamily="34" charset="0"/>
                        </a:rPr>
                        <a: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2012-2018</a:t>
                      </a:r>
                      <a:r>
                        <a:rPr kumimoji="0" lang="en-US" sz="2000" b="1" i="0" u="none" strike="noStrike" cap="none" normalizeH="0" baseline="30000" dirty="0">
                          <a:ln>
                            <a:noFill/>
                          </a:ln>
                          <a:solidFill>
                            <a:schemeClr val="tx1"/>
                          </a:solidFill>
                          <a:effectLst/>
                          <a:latin typeface="Calibri" panose="020F0502020204030204" pitchFamily="34" charset="0"/>
                        </a:rPr>
                        <a:t>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3122330440"/>
                  </a:ext>
                </a:extLst>
              </a:tr>
              <a:tr h="4635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Localized</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60.0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61.2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1"/>
                  </a:ext>
                </a:extLst>
              </a:tr>
              <a:tr h="4635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Regional</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33.0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33.5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54777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Distant</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6.0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7.0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277188635"/>
                  </a:ext>
                </a:extLst>
              </a:tr>
              <a:tr h="4635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Unknown</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9.9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3019856961"/>
                  </a:ext>
                </a:extLst>
              </a:tr>
            </a:tbl>
          </a:graphicData>
        </a:graphic>
      </p:graphicFrame>
      <p:sp>
        <p:nvSpPr>
          <p:cNvPr id="501" name="Text Box 11">
            <a:extLst>
              <a:ext uri="{FF2B5EF4-FFF2-40B4-BE49-F238E27FC236}">
                <a16:creationId xmlns:a16="http://schemas.microsoft.com/office/drawing/2014/main" id="{F528F9F8-6416-D66A-E631-FE4D82A5CC6D}"/>
              </a:ext>
            </a:extLst>
          </p:cNvPr>
          <p:cNvSpPr txBox="1">
            <a:spLocks noChangeArrowheads="1"/>
          </p:cNvSpPr>
          <p:nvPr/>
        </p:nvSpPr>
        <p:spPr bwMode="auto">
          <a:xfrm>
            <a:off x="414341" y="6391535"/>
            <a:ext cx="78345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ACS. Cancer Facts &amp; Figures. 2022. 2. NIH SEER Database. 2022.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967C47E-36CA-CF5B-39B2-94598ACFBAFD}"/>
              </a:ext>
            </a:extLst>
          </p:cNvPr>
          <p:cNvSpPr txBox="1"/>
          <p:nvPr/>
        </p:nvSpPr>
        <p:spPr bwMode="auto">
          <a:xfrm>
            <a:off x="6370998" y="4387011"/>
            <a:ext cx="5378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285750" indent="-285750" algn="l">
              <a:lnSpc>
                <a:spcPct val="100000"/>
              </a:lnSpc>
              <a:spcBef>
                <a:spcPct val="50000"/>
              </a:spcBef>
              <a:spcAft>
                <a:spcPct val="0"/>
              </a:spcAft>
              <a:buClrTx/>
              <a:buFont typeface="Wingdings" panose="05000000000000000000" pitchFamily="2" charset="2"/>
              <a:buChar char="§"/>
            </a:pPr>
            <a:r>
              <a:rPr lang="en-US" sz="2000" b="0" dirty="0">
                <a:solidFill>
                  <a:schemeClr val="bg1"/>
                </a:solidFill>
                <a:latin typeface="Calibri" panose="020F0502020204030204" pitchFamily="34" charset="0"/>
              </a:rPr>
              <a:t>5-yr survival rate for all stages: 22%</a:t>
            </a:r>
            <a:r>
              <a:rPr lang="en-US" sz="2000" b="0" baseline="30000" dirty="0">
                <a:solidFill>
                  <a:schemeClr val="bg1"/>
                </a:solidFill>
                <a:latin typeface="Calibri" panose="020F0502020204030204" pitchFamily="34" charset="0"/>
              </a:rPr>
              <a:t>1</a:t>
            </a:r>
            <a:r>
              <a:rPr lang="en-US" sz="2000" b="0" dirty="0">
                <a:solidFill>
                  <a:schemeClr val="bg1"/>
                </a:solidFill>
                <a:latin typeface="Calibri" panose="020F0502020204030204" pitchFamily="34" charset="0"/>
              </a:rPr>
              <a:t> to 22.9%</a:t>
            </a:r>
            <a:r>
              <a:rPr lang="en-US" sz="2000" b="0" baseline="30000" dirty="0">
                <a:solidFill>
                  <a:schemeClr val="bg1"/>
                </a:solidFill>
                <a:latin typeface="Calibri" panose="020F0502020204030204" pitchFamily="34" charset="0"/>
              </a:rPr>
              <a:t>2</a:t>
            </a:r>
          </a:p>
        </p:txBody>
      </p:sp>
    </p:spTree>
    <p:extLst>
      <p:ext uri="{BB962C8B-B14F-4D97-AF65-F5344CB8AC3E}">
        <p14:creationId xmlns:p14="http://schemas.microsoft.com/office/powerpoint/2010/main" val="232767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B647C03-B03D-5A78-62A5-9A8B1A9E4D9D}"/>
              </a:ext>
            </a:extLst>
          </p:cNvPr>
          <p:cNvSpPr>
            <a:spLocks noGrp="1" noChangeArrowheads="1"/>
          </p:cNvSpPr>
          <p:nvPr>
            <p:ph type="title"/>
          </p:nvPr>
        </p:nvSpPr>
        <p:spPr>
          <a:noFill/>
        </p:spPr>
        <p:txBody>
          <a:bodyPr>
            <a:noAutofit/>
          </a:bodyPr>
          <a:lstStyle/>
          <a:p>
            <a:r>
              <a:rPr lang="en-US" dirty="0"/>
              <a:t>IPASS: EGFR TKI Is Superior for Patients With </a:t>
            </a:r>
            <a:br>
              <a:rPr lang="en-US" dirty="0"/>
            </a:br>
            <a:r>
              <a:rPr lang="en-US" dirty="0"/>
              <a:t>EGFR Mutations</a:t>
            </a:r>
            <a:endParaRPr lang="en-US" dirty="0">
              <a:solidFill>
                <a:srgbClr val="FF0000"/>
              </a:solidFill>
            </a:endParaRPr>
          </a:p>
        </p:txBody>
      </p:sp>
      <p:sp>
        <p:nvSpPr>
          <p:cNvPr id="8" name="Rectangle 7">
            <a:extLst>
              <a:ext uri="{FF2B5EF4-FFF2-40B4-BE49-F238E27FC236}">
                <a16:creationId xmlns:a16="http://schemas.microsoft.com/office/drawing/2014/main" id="{592C8205-50FB-8CE7-EAEB-4BFCF80958B8}"/>
              </a:ext>
            </a:extLst>
          </p:cNvPr>
          <p:cNvSpPr/>
          <p:nvPr/>
        </p:nvSpPr>
        <p:spPr>
          <a:xfrm>
            <a:off x="1699532" y="1438874"/>
            <a:ext cx="4069953" cy="483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EGFR</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 Mutation Positive</a:t>
            </a:r>
          </a:p>
        </p:txBody>
      </p:sp>
      <p:sp>
        <p:nvSpPr>
          <p:cNvPr id="9" name="Rectangle 8">
            <a:extLst>
              <a:ext uri="{FF2B5EF4-FFF2-40B4-BE49-F238E27FC236}">
                <a16:creationId xmlns:a16="http://schemas.microsoft.com/office/drawing/2014/main" id="{02D62633-1091-DF9D-8BEE-E539BB62BF13}"/>
              </a:ext>
            </a:extLst>
          </p:cNvPr>
          <p:cNvSpPr/>
          <p:nvPr/>
        </p:nvSpPr>
        <p:spPr>
          <a:xfrm>
            <a:off x="7357664" y="1438874"/>
            <a:ext cx="4013646" cy="483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EGFR</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 Mutation Negative </a:t>
            </a:r>
          </a:p>
        </p:txBody>
      </p:sp>
      <p:sp>
        <p:nvSpPr>
          <p:cNvPr id="10" name="Text Box 11">
            <a:extLst>
              <a:ext uri="{FF2B5EF4-FFF2-40B4-BE49-F238E27FC236}">
                <a16:creationId xmlns:a16="http://schemas.microsoft.com/office/drawing/2014/main" id="{8F45BB51-98A9-58EE-32DF-0BC037C5DFBD}"/>
              </a:ext>
            </a:extLst>
          </p:cNvPr>
          <p:cNvSpPr txBox="1">
            <a:spLocks noChangeArrowheads="1"/>
          </p:cNvSpPr>
          <p:nvPr/>
        </p:nvSpPr>
        <p:spPr bwMode="auto">
          <a:xfrm>
            <a:off x="412101" y="6381450"/>
            <a:ext cx="78345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Mok. NEJM. 2009;361:947.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13" name="Table 10">
            <a:extLst>
              <a:ext uri="{FF2B5EF4-FFF2-40B4-BE49-F238E27FC236}">
                <a16:creationId xmlns:a16="http://schemas.microsoft.com/office/drawing/2014/main" id="{53A4350F-6D7B-67B3-F2D3-D88759982294}"/>
              </a:ext>
            </a:extLst>
          </p:cNvPr>
          <p:cNvGraphicFramePr>
            <a:graphicFrameLocks noGrp="1"/>
          </p:cNvGraphicFramePr>
          <p:nvPr/>
        </p:nvGraphicFramePr>
        <p:xfrm>
          <a:off x="2017210" y="1891994"/>
          <a:ext cx="4079131" cy="1055412"/>
        </p:xfrm>
        <a:graphic>
          <a:graphicData uri="http://schemas.openxmlformats.org/drawingml/2006/table">
            <a:tbl>
              <a:tblPr firstRow="1" bandRow="1"/>
              <a:tblGrid>
                <a:gridCol w="1646160">
                  <a:extLst>
                    <a:ext uri="{9D8B030D-6E8A-4147-A177-3AD203B41FA5}">
                      <a16:colId xmlns:a16="http://schemas.microsoft.com/office/drawing/2014/main" val="3564029696"/>
                    </a:ext>
                  </a:extLst>
                </a:gridCol>
                <a:gridCol w="1015600">
                  <a:extLst>
                    <a:ext uri="{9D8B030D-6E8A-4147-A177-3AD203B41FA5}">
                      <a16:colId xmlns:a16="http://schemas.microsoft.com/office/drawing/2014/main" val="1817542465"/>
                    </a:ext>
                  </a:extLst>
                </a:gridCol>
                <a:gridCol w="1417371">
                  <a:extLst>
                    <a:ext uri="{9D8B030D-6E8A-4147-A177-3AD203B41FA5}">
                      <a16:colId xmlns:a16="http://schemas.microsoft.com/office/drawing/2014/main" val="737870658"/>
                    </a:ext>
                  </a:extLst>
                </a:gridCol>
              </a:tblGrid>
              <a:tr h="3087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0000"/>
                        </a:lnSpc>
                        <a:spcBef>
                          <a:spcPts val="1000"/>
                        </a:spcBef>
                        <a:spcAft>
                          <a:spcPts val="700"/>
                        </a:spcAft>
                      </a:pPr>
                      <a:r>
                        <a:rPr lang="en-US" sz="1600" b="1" dirty="0">
                          <a:solidFill>
                            <a:schemeClr val="bg1"/>
                          </a:solidFill>
                          <a:latin typeface="Calibri" panose="020F0502020204030204" pitchFamily="34" charset="0"/>
                          <a:cs typeface="Calibri" panose="020F0502020204030204" pitchFamily="34" charset="0"/>
                        </a:rPr>
                        <a:t>PFS</a:t>
                      </a:r>
                    </a:p>
                  </a:txBody>
                  <a:tcPr marL="0" marR="0" marT="0" marB="0" anchor="b">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1000"/>
                        </a:spcBef>
                        <a:spcAft>
                          <a:spcPts val="700"/>
                        </a:spcAft>
                      </a:pPr>
                      <a:r>
                        <a:rPr lang="en-US" sz="1600" b="1" dirty="0">
                          <a:solidFill>
                            <a:schemeClr val="bg1"/>
                          </a:solidFill>
                          <a:latin typeface="Calibri" panose="020F0502020204030204" pitchFamily="34" charset="0"/>
                          <a:cs typeface="Calibri" panose="020F0502020204030204" pitchFamily="34" charset="0"/>
                        </a:rPr>
                        <a:t>Gefitinib</a:t>
                      </a:r>
                      <a:br>
                        <a:rPr lang="en-US" sz="1600" b="1" dirty="0">
                          <a:solidFill>
                            <a:schemeClr val="bg1"/>
                          </a:solidFill>
                          <a:latin typeface="Calibri" panose="020F0502020204030204" pitchFamily="34" charset="0"/>
                          <a:cs typeface="Calibri" panose="020F0502020204030204" pitchFamily="34" charset="0"/>
                        </a:rPr>
                      </a:br>
                      <a:r>
                        <a:rPr lang="en-US" sz="1600" b="1" dirty="0">
                          <a:solidFill>
                            <a:schemeClr val="bg1"/>
                          </a:solidFill>
                          <a:latin typeface="Calibri" panose="020F0502020204030204" pitchFamily="34" charset="0"/>
                          <a:cs typeface="Calibri" panose="020F0502020204030204" pitchFamily="34" charset="0"/>
                        </a:rPr>
                        <a:t>(n = 132)</a:t>
                      </a:r>
                    </a:p>
                  </a:txBody>
                  <a:tcPr marL="0" marR="0" marT="0" marB="0" anchor="b">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1000"/>
                        </a:spcBef>
                        <a:spcAft>
                          <a:spcPts val="700"/>
                        </a:spcAft>
                      </a:pPr>
                      <a:r>
                        <a:rPr lang="en-US" sz="1600" b="1" dirty="0">
                          <a:solidFill>
                            <a:schemeClr val="bg1"/>
                          </a:solidFill>
                          <a:latin typeface="Calibri" panose="020F0502020204030204" pitchFamily="34" charset="0"/>
                          <a:cs typeface="Calibri" panose="020F0502020204030204" pitchFamily="34" charset="0"/>
                        </a:rPr>
                        <a:t>Carbo/Paclitaxel</a:t>
                      </a:r>
                      <a:br>
                        <a:rPr lang="en-US" sz="1600" b="1" dirty="0">
                          <a:solidFill>
                            <a:schemeClr val="bg1"/>
                          </a:solidFill>
                          <a:latin typeface="Calibri" panose="020F0502020204030204" pitchFamily="34" charset="0"/>
                          <a:cs typeface="Calibri" panose="020F0502020204030204" pitchFamily="34" charset="0"/>
                        </a:rPr>
                      </a:br>
                      <a:r>
                        <a:rPr lang="en-US" sz="1600" b="1" dirty="0">
                          <a:solidFill>
                            <a:schemeClr val="bg1"/>
                          </a:solidFill>
                          <a:latin typeface="Calibri" panose="020F0502020204030204" pitchFamily="34" charset="0"/>
                          <a:cs typeface="Calibri" panose="020F0502020204030204" pitchFamily="34" charset="0"/>
                        </a:rPr>
                        <a:t>(n = 129)</a:t>
                      </a:r>
                    </a:p>
                  </a:txBody>
                  <a:tcPr marL="0" marR="0" marT="0" marB="0" anchor="b">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327101"/>
                  </a:ext>
                </a:extLst>
              </a:tr>
              <a:tr h="1024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spcBef>
                          <a:spcPts val="1000"/>
                        </a:spcBef>
                        <a:spcAft>
                          <a:spcPts val="700"/>
                        </a:spcAft>
                      </a:pPr>
                      <a:r>
                        <a:rPr lang="en-US" sz="1600" b="0" dirty="0">
                          <a:solidFill>
                            <a:schemeClr val="bg1"/>
                          </a:solidFill>
                          <a:latin typeface="Calibri" panose="020F0502020204030204" pitchFamily="34" charset="0"/>
                          <a:cs typeface="Calibri" panose="020F0502020204030204" pitchFamily="34" charset="0"/>
                        </a:rPr>
                        <a:t>HR (95% CI)</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1000"/>
                        </a:spcBef>
                        <a:spcAft>
                          <a:spcPts val="700"/>
                        </a:spcAft>
                      </a:pPr>
                      <a:r>
                        <a:rPr lang="en-US" sz="1600" dirty="0">
                          <a:solidFill>
                            <a:schemeClr val="bg1"/>
                          </a:solidFill>
                          <a:latin typeface="Calibri" panose="020F0502020204030204" pitchFamily="34" charset="0"/>
                          <a:cs typeface="Calibri" panose="020F0502020204030204" pitchFamily="34" charset="0"/>
                        </a:rPr>
                        <a:t>0.48 (0.36-0.64)</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latin typeface="Calibri" panose="020F0502020204030204" pitchFamily="34" charset="0"/>
                        <a:cs typeface="Calibri" panose="020F0502020204030204" pitchFamily="34" charset="0"/>
                      </a:endParaRPr>
                    </a:p>
                  </a:txBody>
                  <a:tcPr marL="0" marR="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511832"/>
                  </a:ext>
                </a:extLst>
              </a:tr>
              <a:tr h="140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spcBef>
                          <a:spcPts val="1000"/>
                        </a:spcBef>
                        <a:spcAft>
                          <a:spcPts val="700"/>
                        </a:spcAft>
                      </a:pPr>
                      <a:r>
                        <a:rPr lang="en-US" sz="1600" b="0" i="1" dirty="0">
                          <a:solidFill>
                            <a:schemeClr val="bg1"/>
                          </a:solidFill>
                          <a:latin typeface="Calibri" panose="020F0502020204030204" pitchFamily="34" charset="0"/>
                          <a:cs typeface="Calibri" panose="020F0502020204030204" pitchFamily="34" charset="0"/>
                        </a:rPr>
                        <a:t>P </a:t>
                      </a:r>
                      <a:r>
                        <a:rPr lang="en-US" sz="1600" b="0" dirty="0">
                          <a:solidFill>
                            <a:schemeClr val="bg1"/>
                          </a:solidFill>
                          <a:latin typeface="Calibri" panose="020F0502020204030204" pitchFamily="34" charset="0"/>
                          <a:cs typeface="Calibri" panose="020F0502020204030204" pitchFamily="34" charset="0"/>
                        </a:rPr>
                        <a:t>value</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1000"/>
                        </a:spcBef>
                        <a:spcAft>
                          <a:spcPts val="700"/>
                        </a:spcAft>
                      </a:pPr>
                      <a:r>
                        <a:rPr lang="en-US" sz="1600" dirty="0">
                          <a:solidFill>
                            <a:schemeClr val="bg1"/>
                          </a:solidFill>
                          <a:latin typeface="Calibri" panose="020F0502020204030204" pitchFamily="34" charset="0"/>
                          <a:cs typeface="Calibri" panose="020F0502020204030204" pitchFamily="34" charset="0"/>
                        </a:rPr>
                        <a:t>&lt;.001</a:t>
                      </a:r>
                    </a:p>
                  </a:txBody>
                  <a:tcPr marL="80051" marR="80051" marT="40026" marB="40026"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27329230"/>
                  </a:ext>
                </a:extLst>
              </a:tr>
            </a:tbl>
          </a:graphicData>
        </a:graphic>
      </p:graphicFrame>
      <p:graphicFrame>
        <p:nvGraphicFramePr>
          <p:cNvPr id="16" name="Table 10">
            <a:extLst>
              <a:ext uri="{FF2B5EF4-FFF2-40B4-BE49-F238E27FC236}">
                <a16:creationId xmlns:a16="http://schemas.microsoft.com/office/drawing/2014/main" id="{97B863A1-130B-8867-7108-8251E0813559}"/>
              </a:ext>
            </a:extLst>
          </p:cNvPr>
          <p:cNvGraphicFramePr>
            <a:graphicFrameLocks noGrp="1"/>
          </p:cNvGraphicFramePr>
          <p:nvPr/>
        </p:nvGraphicFramePr>
        <p:xfrm>
          <a:off x="7744968" y="1891994"/>
          <a:ext cx="4013645" cy="1055412"/>
        </p:xfrm>
        <a:graphic>
          <a:graphicData uri="http://schemas.openxmlformats.org/drawingml/2006/table">
            <a:tbl>
              <a:tblPr firstRow="1" bandRow="1"/>
              <a:tblGrid>
                <a:gridCol w="1619733">
                  <a:extLst>
                    <a:ext uri="{9D8B030D-6E8A-4147-A177-3AD203B41FA5}">
                      <a16:colId xmlns:a16="http://schemas.microsoft.com/office/drawing/2014/main" val="3564029696"/>
                    </a:ext>
                  </a:extLst>
                </a:gridCol>
                <a:gridCol w="999295">
                  <a:extLst>
                    <a:ext uri="{9D8B030D-6E8A-4147-A177-3AD203B41FA5}">
                      <a16:colId xmlns:a16="http://schemas.microsoft.com/office/drawing/2014/main" val="1817542465"/>
                    </a:ext>
                  </a:extLst>
                </a:gridCol>
                <a:gridCol w="1394617">
                  <a:extLst>
                    <a:ext uri="{9D8B030D-6E8A-4147-A177-3AD203B41FA5}">
                      <a16:colId xmlns:a16="http://schemas.microsoft.com/office/drawing/2014/main" val="737870658"/>
                    </a:ext>
                  </a:extLst>
                </a:gridCol>
              </a:tblGrid>
              <a:tr h="2524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0000"/>
                        </a:lnSpc>
                        <a:spcBef>
                          <a:spcPts val="1000"/>
                        </a:spcBef>
                        <a:spcAft>
                          <a:spcPts val="700"/>
                        </a:spcAft>
                      </a:pPr>
                      <a:r>
                        <a:rPr lang="en-US" sz="1600" b="1" dirty="0">
                          <a:solidFill>
                            <a:schemeClr val="bg1"/>
                          </a:solidFill>
                          <a:latin typeface="Calibri" panose="020F0502020204030204" pitchFamily="34" charset="0"/>
                          <a:cs typeface="Calibri" panose="020F0502020204030204" pitchFamily="34" charset="0"/>
                        </a:rPr>
                        <a:t>PFS</a:t>
                      </a:r>
                    </a:p>
                  </a:txBody>
                  <a:tcPr marL="0" marR="0" marT="0" marB="0" anchor="b">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1000"/>
                        </a:spcBef>
                        <a:spcAft>
                          <a:spcPts val="700"/>
                        </a:spcAft>
                      </a:pPr>
                      <a:r>
                        <a:rPr lang="en-US" sz="1600" b="1" dirty="0">
                          <a:solidFill>
                            <a:schemeClr val="bg1"/>
                          </a:solidFill>
                          <a:latin typeface="Calibri" panose="020F0502020204030204" pitchFamily="34" charset="0"/>
                          <a:cs typeface="Calibri" panose="020F0502020204030204" pitchFamily="34" charset="0"/>
                        </a:rPr>
                        <a:t>Gefitinib</a:t>
                      </a:r>
                      <a:br>
                        <a:rPr lang="en-US" sz="1600" b="1" dirty="0">
                          <a:solidFill>
                            <a:schemeClr val="bg1"/>
                          </a:solidFill>
                          <a:latin typeface="Calibri" panose="020F0502020204030204" pitchFamily="34" charset="0"/>
                          <a:cs typeface="Calibri" panose="020F0502020204030204" pitchFamily="34" charset="0"/>
                        </a:rPr>
                      </a:br>
                      <a:r>
                        <a:rPr lang="en-US" sz="1600" b="1" dirty="0">
                          <a:solidFill>
                            <a:schemeClr val="bg1"/>
                          </a:solidFill>
                          <a:latin typeface="Calibri" panose="020F0502020204030204" pitchFamily="34" charset="0"/>
                          <a:cs typeface="Calibri" panose="020F0502020204030204" pitchFamily="34" charset="0"/>
                        </a:rPr>
                        <a:t>(n = 91)</a:t>
                      </a:r>
                    </a:p>
                  </a:txBody>
                  <a:tcPr marL="0" marR="0" marT="0" marB="0" anchor="b">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1000"/>
                        </a:spcBef>
                        <a:spcAft>
                          <a:spcPts val="700"/>
                        </a:spcAft>
                      </a:pPr>
                      <a:r>
                        <a:rPr lang="en-US" sz="1600" b="1" dirty="0">
                          <a:solidFill>
                            <a:schemeClr val="bg1"/>
                          </a:solidFill>
                          <a:latin typeface="Calibri" panose="020F0502020204030204" pitchFamily="34" charset="0"/>
                          <a:cs typeface="Calibri" panose="020F0502020204030204" pitchFamily="34" charset="0"/>
                        </a:rPr>
                        <a:t>Carbo/Paclitaxel</a:t>
                      </a:r>
                      <a:br>
                        <a:rPr lang="en-US" sz="1600" b="1" dirty="0">
                          <a:solidFill>
                            <a:schemeClr val="bg1"/>
                          </a:solidFill>
                          <a:latin typeface="Calibri" panose="020F0502020204030204" pitchFamily="34" charset="0"/>
                          <a:cs typeface="Calibri" panose="020F0502020204030204" pitchFamily="34" charset="0"/>
                        </a:rPr>
                      </a:br>
                      <a:r>
                        <a:rPr lang="en-US" sz="1600" b="1" dirty="0">
                          <a:solidFill>
                            <a:schemeClr val="bg1"/>
                          </a:solidFill>
                          <a:latin typeface="Calibri" panose="020F0502020204030204" pitchFamily="34" charset="0"/>
                          <a:cs typeface="Calibri" panose="020F0502020204030204" pitchFamily="34" charset="0"/>
                        </a:rPr>
                        <a:t>(n = 85)</a:t>
                      </a:r>
                    </a:p>
                  </a:txBody>
                  <a:tcPr marL="0" marR="0" marT="0" marB="0" anchor="b">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327101"/>
                  </a:ext>
                </a:extLst>
              </a:tr>
              <a:tr h="1262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spcBef>
                          <a:spcPts val="1000"/>
                        </a:spcBef>
                        <a:spcAft>
                          <a:spcPts val="700"/>
                        </a:spcAft>
                      </a:pPr>
                      <a:r>
                        <a:rPr lang="en-US" sz="1600" b="0" dirty="0">
                          <a:solidFill>
                            <a:schemeClr val="bg1"/>
                          </a:solidFill>
                          <a:latin typeface="Calibri" panose="020F0502020204030204" pitchFamily="34" charset="0"/>
                          <a:cs typeface="Calibri" panose="020F0502020204030204" pitchFamily="34" charset="0"/>
                        </a:rPr>
                        <a:t>HR (95% CI)</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1000"/>
                        </a:spcBef>
                        <a:spcAft>
                          <a:spcPts val="700"/>
                        </a:spcAft>
                      </a:pPr>
                      <a:r>
                        <a:rPr lang="en-US" sz="1600" dirty="0">
                          <a:solidFill>
                            <a:schemeClr val="bg1"/>
                          </a:solidFill>
                          <a:latin typeface="Calibri" panose="020F0502020204030204" pitchFamily="34" charset="0"/>
                          <a:cs typeface="Calibri" panose="020F0502020204030204" pitchFamily="34" charset="0"/>
                        </a:rPr>
                        <a:t>2.85 (2.05-3.98)</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latin typeface="Calibri" panose="020F0502020204030204" pitchFamily="34" charset="0"/>
                        <a:cs typeface="Calibri" panose="020F0502020204030204" pitchFamily="34" charset="0"/>
                      </a:endParaRPr>
                    </a:p>
                  </a:txBody>
                  <a:tcPr marL="0" marR="0" marT="0" marB="0">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511832"/>
                  </a:ext>
                </a:extLst>
              </a:tr>
              <a:tr h="1735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0000"/>
                        </a:lnSpc>
                        <a:spcBef>
                          <a:spcPts val="1000"/>
                        </a:spcBef>
                        <a:spcAft>
                          <a:spcPts val="700"/>
                        </a:spcAft>
                      </a:pPr>
                      <a:r>
                        <a:rPr lang="en-US" sz="1600" b="0" i="1" dirty="0">
                          <a:solidFill>
                            <a:schemeClr val="bg1"/>
                          </a:solidFill>
                          <a:latin typeface="Calibri" panose="020F0502020204030204" pitchFamily="34" charset="0"/>
                          <a:cs typeface="Calibri" panose="020F0502020204030204" pitchFamily="34" charset="0"/>
                        </a:rPr>
                        <a:t>P </a:t>
                      </a:r>
                      <a:r>
                        <a:rPr lang="en-US" sz="1600" b="0" dirty="0">
                          <a:solidFill>
                            <a:schemeClr val="bg1"/>
                          </a:solidFill>
                          <a:latin typeface="Calibri" panose="020F0502020204030204" pitchFamily="34" charset="0"/>
                          <a:cs typeface="Calibri" panose="020F0502020204030204" pitchFamily="34" charset="0"/>
                        </a:rPr>
                        <a:t>value</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Bef>
                          <a:spcPts val="1000"/>
                        </a:spcBef>
                        <a:spcAft>
                          <a:spcPts val="700"/>
                        </a:spcAft>
                      </a:pPr>
                      <a:r>
                        <a:rPr lang="en-US" sz="1600" dirty="0">
                          <a:solidFill>
                            <a:schemeClr val="bg1"/>
                          </a:solidFill>
                          <a:latin typeface="Calibri" panose="020F0502020204030204" pitchFamily="34" charset="0"/>
                          <a:cs typeface="Calibri" panose="020F0502020204030204" pitchFamily="34" charset="0"/>
                        </a:rPr>
                        <a:t>&lt;.001</a:t>
                      </a:r>
                    </a:p>
                  </a:txBody>
                  <a:tcPr marL="80051" marR="80051" marT="40026" marB="40026"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27329230"/>
                  </a:ext>
                </a:extLst>
              </a:tr>
            </a:tbl>
          </a:graphicData>
        </a:graphic>
      </p:graphicFrame>
      <p:cxnSp>
        <p:nvCxnSpPr>
          <p:cNvPr id="4" name="Straight Connector 3">
            <a:extLst>
              <a:ext uri="{FF2B5EF4-FFF2-40B4-BE49-F238E27FC236}">
                <a16:creationId xmlns:a16="http://schemas.microsoft.com/office/drawing/2014/main" id="{EB9FA1FC-9813-4D4F-299C-5AE18E224676}"/>
              </a:ext>
            </a:extLst>
          </p:cNvPr>
          <p:cNvCxnSpPr>
            <a:cxnSpLocks/>
          </p:cNvCxnSpPr>
          <p:nvPr/>
        </p:nvCxnSpPr>
        <p:spPr bwMode="auto">
          <a:xfrm>
            <a:off x="1706252" y="5486400"/>
            <a:ext cx="4072379" cy="0"/>
          </a:xfrm>
          <a:prstGeom prst="line">
            <a:avLst/>
          </a:prstGeom>
          <a:noFill/>
          <a:ln w="28575" cap="flat" cmpd="sng" algn="ctr">
            <a:solidFill>
              <a:schemeClr val="bg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E6D68AF1-6A35-FE8A-0429-26912F0290E8}"/>
              </a:ext>
            </a:extLst>
          </p:cNvPr>
          <p:cNvCxnSpPr>
            <a:cxnSpLocks/>
            <a:stCxn id="41" idx="0"/>
          </p:cNvCxnSpPr>
          <p:nvPr/>
        </p:nvCxnSpPr>
        <p:spPr bwMode="auto">
          <a:xfrm flipV="1">
            <a:off x="1706252" y="2876829"/>
            <a:ext cx="0" cy="2618716"/>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CA47BEA7-865A-2E1D-69B4-2B09D2F0AF1F}"/>
              </a:ext>
            </a:extLst>
          </p:cNvPr>
          <p:cNvCxnSpPr>
            <a:cxnSpLocks/>
          </p:cNvCxnSpPr>
          <p:nvPr/>
        </p:nvCxnSpPr>
        <p:spPr bwMode="auto">
          <a:xfrm flipH="1">
            <a:off x="1645920" y="288950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D4862789-48A6-E071-B63C-A87A16019D6E}"/>
              </a:ext>
            </a:extLst>
          </p:cNvPr>
          <p:cNvCxnSpPr>
            <a:cxnSpLocks/>
          </p:cNvCxnSpPr>
          <p:nvPr/>
        </p:nvCxnSpPr>
        <p:spPr bwMode="auto">
          <a:xfrm flipH="1">
            <a:off x="1645920" y="340888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8198488F-5C49-6C4C-358F-C1115B5D8E6D}"/>
              </a:ext>
            </a:extLst>
          </p:cNvPr>
          <p:cNvCxnSpPr>
            <a:cxnSpLocks/>
          </p:cNvCxnSpPr>
          <p:nvPr/>
        </p:nvCxnSpPr>
        <p:spPr bwMode="auto">
          <a:xfrm flipH="1">
            <a:off x="1645920" y="392826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2C6AD225-594B-9E76-5840-2D1634C25F9F}"/>
              </a:ext>
            </a:extLst>
          </p:cNvPr>
          <p:cNvCxnSpPr>
            <a:cxnSpLocks/>
          </p:cNvCxnSpPr>
          <p:nvPr/>
        </p:nvCxnSpPr>
        <p:spPr bwMode="auto">
          <a:xfrm flipH="1">
            <a:off x="1645920" y="444764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BD4E05F5-A565-C433-F55F-192338404666}"/>
              </a:ext>
            </a:extLst>
          </p:cNvPr>
          <p:cNvCxnSpPr>
            <a:cxnSpLocks/>
          </p:cNvCxnSpPr>
          <p:nvPr/>
        </p:nvCxnSpPr>
        <p:spPr bwMode="auto">
          <a:xfrm flipH="1">
            <a:off x="1645920" y="49670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B41C712E-A9BA-B893-ED16-896AF9736494}"/>
              </a:ext>
            </a:extLst>
          </p:cNvPr>
          <p:cNvCxnSpPr>
            <a:cxnSpLocks/>
          </p:cNvCxnSpPr>
          <p:nvPr/>
        </p:nvCxnSpPr>
        <p:spPr bwMode="auto">
          <a:xfrm flipH="1">
            <a:off x="1645920" y="548640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011CF2C-D21E-C488-2542-1C2940CD52A2}"/>
              </a:ext>
            </a:extLst>
          </p:cNvPr>
          <p:cNvCxnSpPr>
            <a:cxnSpLocks/>
          </p:cNvCxnSpPr>
          <p:nvPr/>
        </p:nvCxnSpPr>
        <p:spPr bwMode="auto">
          <a:xfrm>
            <a:off x="1706252" y="548640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75DB114E-7A0F-AB88-1046-8C99AC286040}"/>
              </a:ext>
            </a:extLst>
          </p:cNvPr>
          <p:cNvCxnSpPr>
            <a:cxnSpLocks/>
          </p:cNvCxnSpPr>
          <p:nvPr/>
        </p:nvCxnSpPr>
        <p:spPr bwMode="auto">
          <a:xfrm>
            <a:off x="2384982" y="548640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E34E944D-B9A5-FFC2-0F7E-819B3860C868}"/>
              </a:ext>
            </a:extLst>
          </p:cNvPr>
          <p:cNvCxnSpPr>
            <a:cxnSpLocks/>
          </p:cNvCxnSpPr>
          <p:nvPr/>
        </p:nvCxnSpPr>
        <p:spPr bwMode="auto">
          <a:xfrm>
            <a:off x="3063712" y="548640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FCADC1B9-6D45-B337-DFE0-BA3B23C1F0AE}"/>
              </a:ext>
            </a:extLst>
          </p:cNvPr>
          <p:cNvCxnSpPr>
            <a:cxnSpLocks/>
          </p:cNvCxnSpPr>
          <p:nvPr/>
        </p:nvCxnSpPr>
        <p:spPr bwMode="auto">
          <a:xfrm>
            <a:off x="3742442" y="548640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5ADEE70D-5236-0F0F-B288-FC4EC64C52FD}"/>
              </a:ext>
            </a:extLst>
          </p:cNvPr>
          <p:cNvCxnSpPr>
            <a:cxnSpLocks/>
          </p:cNvCxnSpPr>
          <p:nvPr/>
        </p:nvCxnSpPr>
        <p:spPr bwMode="auto">
          <a:xfrm>
            <a:off x="4421172" y="548640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D3019583-4239-327B-AE34-0FE5CCCAEF49}"/>
              </a:ext>
            </a:extLst>
          </p:cNvPr>
          <p:cNvCxnSpPr>
            <a:cxnSpLocks/>
          </p:cNvCxnSpPr>
          <p:nvPr/>
        </p:nvCxnSpPr>
        <p:spPr bwMode="auto">
          <a:xfrm>
            <a:off x="5099902" y="548640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6882F46A-2CDF-F348-EF42-F8A62E99B634}"/>
              </a:ext>
            </a:extLst>
          </p:cNvPr>
          <p:cNvCxnSpPr>
            <a:cxnSpLocks/>
          </p:cNvCxnSpPr>
          <p:nvPr/>
        </p:nvCxnSpPr>
        <p:spPr bwMode="auto">
          <a:xfrm>
            <a:off x="5769487" y="5486400"/>
            <a:ext cx="0" cy="64008"/>
          </a:xfrm>
          <a:prstGeom prst="line">
            <a:avLst/>
          </a:prstGeom>
          <a:noFill/>
          <a:ln w="28575" cap="flat" cmpd="sng" algn="ctr">
            <a:solidFill>
              <a:schemeClr val="bg1"/>
            </a:solidFill>
            <a:prstDash val="solid"/>
            <a:round/>
            <a:headEnd type="none" w="med" len="med"/>
            <a:tailEnd type="none" w="med" len="med"/>
          </a:ln>
          <a:effectLst/>
        </p:spPr>
      </p:cxnSp>
      <p:sp>
        <p:nvSpPr>
          <p:cNvPr id="32" name="TextBox 31">
            <a:extLst>
              <a:ext uri="{FF2B5EF4-FFF2-40B4-BE49-F238E27FC236}">
                <a16:creationId xmlns:a16="http://schemas.microsoft.com/office/drawing/2014/main" id="{F1E0E3D1-8DFF-0E24-C638-81C0EF5C3EB9}"/>
              </a:ext>
            </a:extLst>
          </p:cNvPr>
          <p:cNvSpPr txBox="1"/>
          <p:nvPr/>
        </p:nvSpPr>
        <p:spPr bwMode="auto">
          <a:xfrm>
            <a:off x="1706252" y="5818202"/>
            <a:ext cx="4072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 Since Randomization</a:t>
            </a:r>
          </a:p>
        </p:txBody>
      </p:sp>
      <p:sp>
        <p:nvSpPr>
          <p:cNvPr id="33" name="TextBox 32">
            <a:extLst>
              <a:ext uri="{FF2B5EF4-FFF2-40B4-BE49-F238E27FC236}">
                <a16:creationId xmlns:a16="http://schemas.microsoft.com/office/drawing/2014/main" id="{B8AE1DE6-2588-93DE-684C-E5ABB50D586D}"/>
              </a:ext>
            </a:extLst>
          </p:cNvPr>
          <p:cNvSpPr txBox="1"/>
          <p:nvPr/>
        </p:nvSpPr>
        <p:spPr bwMode="auto">
          <a:xfrm rot="16200000">
            <a:off x="-1118250" y="3995346"/>
            <a:ext cx="4072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Probability of PFS</a:t>
            </a:r>
          </a:p>
        </p:txBody>
      </p:sp>
      <p:sp>
        <p:nvSpPr>
          <p:cNvPr id="34" name="TextBox 33">
            <a:extLst>
              <a:ext uri="{FF2B5EF4-FFF2-40B4-BE49-F238E27FC236}">
                <a16:creationId xmlns:a16="http://schemas.microsoft.com/office/drawing/2014/main" id="{A0F0AC80-DEFA-7CCD-CF24-34A81B34FAEA}"/>
              </a:ext>
            </a:extLst>
          </p:cNvPr>
          <p:cNvSpPr txBox="1"/>
          <p:nvPr/>
        </p:nvSpPr>
        <p:spPr bwMode="auto">
          <a:xfrm>
            <a:off x="1077616" y="2706624"/>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p:txBody>
      </p:sp>
      <p:sp>
        <p:nvSpPr>
          <p:cNvPr id="35" name="TextBox 34">
            <a:extLst>
              <a:ext uri="{FF2B5EF4-FFF2-40B4-BE49-F238E27FC236}">
                <a16:creationId xmlns:a16="http://schemas.microsoft.com/office/drawing/2014/main" id="{D9453257-82E3-74AC-45EE-DB917C169544}"/>
              </a:ext>
            </a:extLst>
          </p:cNvPr>
          <p:cNvSpPr txBox="1"/>
          <p:nvPr/>
        </p:nvSpPr>
        <p:spPr bwMode="auto">
          <a:xfrm>
            <a:off x="1077616" y="3225646"/>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0.8</a:t>
            </a:r>
          </a:p>
        </p:txBody>
      </p:sp>
      <p:sp>
        <p:nvSpPr>
          <p:cNvPr id="36" name="TextBox 35">
            <a:extLst>
              <a:ext uri="{FF2B5EF4-FFF2-40B4-BE49-F238E27FC236}">
                <a16:creationId xmlns:a16="http://schemas.microsoft.com/office/drawing/2014/main" id="{80B72DBB-877A-8162-B764-5CEA559A04B5}"/>
              </a:ext>
            </a:extLst>
          </p:cNvPr>
          <p:cNvSpPr txBox="1"/>
          <p:nvPr/>
        </p:nvSpPr>
        <p:spPr bwMode="auto">
          <a:xfrm>
            <a:off x="1077616" y="3744668"/>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0.6</a:t>
            </a:r>
          </a:p>
        </p:txBody>
      </p:sp>
      <p:sp>
        <p:nvSpPr>
          <p:cNvPr id="37" name="TextBox 36">
            <a:extLst>
              <a:ext uri="{FF2B5EF4-FFF2-40B4-BE49-F238E27FC236}">
                <a16:creationId xmlns:a16="http://schemas.microsoft.com/office/drawing/2014/main" id="{26F56F32-B155-93BD-A82F-E7D55256EDC6}"/>
              </a:ext>
            </a:extLst>
          </p:cNvPr>
          <p:cNvSpPr txBox="1"/>
          <p:nvPr/>
        </p:nvSpPr>
        <p:spPr bwMode="auto">
          <a:xfrm>
            <a:off x="1077616" y="4263690"/>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0.4</a:t>
            </a:r>
          </a:p>
        </p:txBody>
      </p:sp>
      <p:sp>
        <p:nvSpPr>
          <p:cNvPr id="38" name="TextBox 37">
            <a:extLst>
              <a:ext uri="{FF2B5EF4-FFF2-40B4-BE49-F238E27FC236}">
                <a16:creationId xmlns:a16="http://schemas.microsoft.com/office/drawing/2014/main" id="{687264CF-3BC4-5446-54B9-545102FCA353}"/>
              </a:ext>
            </a:extLst>
          </p:cNvPr>
          <p:cNvSpPr txBox="1"/>
          <p:nvPr/>
        </p:nvSpPr>
        <p:spPr bwMode="auto">
          <a:xfrm>
            <a:off x="1077616" y="4782712"/>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0.2</a:t>
            </a:r>
          </a:p>
        </p:txBody>
      </p:sp>
      <p:sp>
        <p:nvSpPr>
          <p:cNvPr id="39" name="TextBox 38">
            <a:extLst>
              <a:ext uri="{FF2B5EF4-FFF2-40B4-BE49-F238E27FC236}">
                <a16:creationId xmlns:a16="http://schemas.microsoft.com/office/drawing/2014/main" id="{E8B14DF7-B5C5-E5EC-3008-0F91BA392667}"/>
              </a:ext>
            </a:extLst>
          </p:cNvPr>
          <p:cNvSpPr txBox="1"/>
          <p:nvPr/>
        </p:nvSpPr>
        <p:spPr bwMode="auto">
          <a:xfrm>
            <a:off x="1077616" y="5301733"/>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40" name="TextBox 39">
            <a:extLst>
              <a:ext uri="{FF2B5EF4-FFF2-40B4-BE49-F238E27FC236}">
                <a16:creationId xmlns:a16="http://schemas.microsoft.com/office/drawing/2014/main" id="{9201303C-AC12-4333-F2E2-DE97E5303133}"/>
              </a:ext>
            </a:extLst>
          </p:cNvPr>
          <p:cNvSpPr txBox="1"/>
          <p:nvPr/>
        </p:nvSpPr>
        <p:spPr bwMode="auto">
          <a:xfrm>
            <a:off x="5458529" y="5495545"/>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a:t>
            </a:r>
          </a:p>
        </p:txBody>
      </p:sp>
      <p:sp>
        <p:nvSpPr>
          <p:cNvPr id="41" name="TextBox 40">
            <a:extLst>
              <a:ext uri="{FF2B5EF4-FFF2-40B4-BE49-F238E27FC236}">
                <a16:creationId xmlns:a16="http://schemas.microsoft.com/office/drawing/2014/main" id="{FC7CE561-4202-006D-17A7-76330A1B3196}"/>
              </a:ext>
            </a:extLst>
          </p:cNvPr>
          <p:cNvSpPr txBox="1"/>
          <p:nvPr/>
        </p:nvSpPr>
        <p:spPr bwMode="auto">
          <a:xfrm>
            <a:off x="1395294" y="5495545"/>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42" name="TextBox 41">
            <a:extLst>
              <a:ext uri="{FF2B5EF4-FFF2-40B4-BE49-F238E27FC236}">
                <a16:creationId xmlns:a16="http://schemas.microsoft.com/office/drawing/2014/main" id="{6C2CE2B9-6CC9-0257-46D2-7214390D3843}"/>
              </a:ext>
            </a:extLst>
          </p:cNvPr>
          <p:cNvSpPr txBox="1"/>
          <p:nvPr/>
        </p:nvSpPr>
        <p:spPr bwMode="auto">
          <a:xfrm>
            <a:off x="2072500" y="5495545"/>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sp>
        <p:nvSpPr>
          <p:cNvPr id="43" name="TextBox 42">
            <a:extLst>
              <a:ext uri="{FF2B5EF4-FFF2-40B4-BE49-F238E27FC236}">
                <a16:creationId xmlns:a16="http://schemas.microsoft.com/office/drawing/2014/main" id="{DBA9EFA6-03C1-A629-6ACF-1B2308AC38E2}"/>
              </a:ext>
            </a:extLst>
          </p:cNvPr>
          <p:cNvSpPr txBox="1"/>
          <p:nvPr/>
        </p:nvSpPr>
        <p:spPr bwMode="auto">
          <a:xfrm>
            <a:off x="2749706" y="5495545"/>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sp>
        <p:nvSpPr>
          <p:cNvPr id="44" name="TextBox 43">
            <a:extLst>
              <a:ext uri="{FF2B5EF4-FFF2-40B4-BE49-F238E27FC236}">
                <a16:creationId xmlns:a16="http://schemas.microsoft.com/office/drawing/2014/main" id="{8F88C874-0355-5DBE-5948-2F24DA3E1A6D}"/>
              </a:ext>
            </a:extLst>
          </p:cNvPr>
          <p:cNvSpPr txBox="1"/>
          <p:nvPr/>
        </p:nvSpPr>
        <p:spPr bwMode="auto">
          <a:xfrm>
            <a:off x="3426912" y="5495545"/>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p:txBody>
      </p:sp>
      <p:sp>
        <p:nvSpPr>
          <p:cNvPr id="45" name="TextBox 44">
            <a:extLst>
              <a:ext uri="{FF2B5EF4-FFF2-40B4-BE49-F238E27FC236}">
                <a16:creationId xmlns:a16="http://schemas.microsoft.com/office/drawing/2014/main" id="{63FE9E8D-6220-07D6-CA80-7F703EADBB49}"/>
              </a:ext>
            </a:extLst>
          </p:cNvPr>
          <p:cNvSpPr txBox="1"/>
          <p:nvPr/>
        </p:nvSpPr>
        <p:spPr bwMode="auto">
          <a:xfrm>
            <a:off x="4104118" y="5495545"/>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a:t>
            </a:r>
          </a:p>
        </p:txBody>
      </p:sp>
      <p:sp>
        <p:nvSpPr>
          <p:cNvPr id="46" name="TextBox 45">
            <a:extLst>
              <a:ext uri="{FF2B5EF4-FFF2-40B4-BE49-F238E27FC236}">
                <a16:creationId xmlns:a16="http://schemas.microsoft.com/office/drawing/2014/main" id="{B064FFE5-2A7D-E3B1-95DC-52F2A37CA4E1}"/>
              </a:ext>
            </a:extLst>
          </p:cNvPr>
          <p:cNvSpPr txBox="1"/>
          <p:nvPr/>
        </p:nvSpPr>
        <p:spPr bwMode="auto">
          <a:xfrm>
            <a:off x="4781324" y="5495545"/>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sp>
        <p:nvSpPr>
          <p:cNvPr id="47" name="TextBox 46">
            <a:extLst>
              <a:ext uri="{FF2B5EF4-FFF2-40B4-BE49-F238E27FC236}">
                <a16:creationId xmlns:a16="http://schemas.microsoft.com/office/drawing/2014/main" id="{B5CA5638-A96F-875B-D03E-FED0FDA148EA}"/>
              </a:ext>
            </a:extLst>
          </p:cNvPr>
          <p:cNvSpPr txBox="1"/>
          <p:nvPr/>
        </p:nvSpPr>
        <p:spPr bwMode="auto">
          <a:xfrm>
            <a:off x="3520441" y="3094092"/>
            <a:ext cx="27800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Gefitinib</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Carboplatin plus paclitaxel</a:t>
            </a:r>
          </a:p>
        </p:txBody>
      </p:sp>
      <p:cxnSp>
        <p:nvCxnSpPr>
          <p:cNvPr id="49" name="Straight Connector 48">
            <a:extLst>
              <a:ext uri="{FF2B5EF4-FFF2-40B4-BE49-F238E27FC236}">
                <a16:creationId xmlns:a16="http://schemas.microsoft.com/office/drawing/2014/main" id="{B86C22B7-595F-FB34-F656-006ED9B34FFF}"/>
              </a:ext>
            </a:extLst>
          </p:cNvPr>
          <p:cNvCxnSpPr>
            <a:cxnSpLocks/>
          </p:cNvCxnSpPr>
          <p:nvPr/>
        </p:nvCxnSpPr>
        <p:spPr bwMode="auto">
          <a:xfrm>
            <a:off x="7364383" y="5486401"/>
            <a:ext cx="4072379"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F76E0EC7-1BDA-10D6-2A36-6AF13B3983CF}"/>
              </a:ext>
            </a:extLst>
          </p:cNvPr>
          <p:cNvCxnSpPr>
            <a:cxnSpLocks/>
            <a:stCxn id="73" idx="0"/>
          </p:cNvCxnSpPr>
          <p:nvPr/>
        </p:nvCxnSpPr>
        <p:spPr bwMode="auto">
          <a:xfrm flipV="1">
            <a:off x="7364383" y="2876830"/>
            <a:ext cx="0" cy="2618716"/>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EE59DEDB-1C0D-0640-03B0-B100568FEAB6}"/>
              </a:ext>
            </a:extLst>
          </p:cNvPr>
          <p:cNvCxnSpPr>
            <a:cxnSpLocks/>
          </p:cNvCxnSpPr>
          <p:nvPr/>
        </p:nvCxnSpPr>
        <p:spPr bwMode="auto">
          <a:xfrm flipH="1">
            <a:off x="7304051" y="288950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CD394FE2-67CF-A8C6-D536-426BB25F0FFC}"/>
              </a:ext>
            </a:extLst>
          </p:cNvPr>
          <p:cNvCxnSpPr>
            <a:cxnSpLocks/>
          </p:cNvCxnSpPr>
          <p:nvPr/>
        </p:nvCxnSpPr>
        <p:spPr bwMode="auto">
          <a:xfrm flipH="1">
            <a:off x="7304051" y="340888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3EB17E8B-6F3A-F8AA-945A-C9FD74D98B4E}"/>
              </a:ext>
            </a:extLst>
          </p:cNvPr>
          <p:cNvCxnSpPr>
            <a:cxnSpLocks/>
          </p:cNvCxnSpPr>
          <p:nvPr/>
        </p:nvCxnSpPr>
        <p:spPr bwMode="auto">
          <a:xfrm flipH="1">
            <a:off x="7304051" y="392826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F79F6F6A-EDAC-1EDC-FD05-25D778314627}"/>
              </a:ext>
            </a:extLst>
          </p:cNvPr>
          <p:cNvCxnSpPr>
            <a:cxnSpLocks/>
          </p:cNvCxnSpPr>
          <p:nvPr/>
        </p:nvCxnSpPr>
        <p:spPr bwMode="auto">
          <a:xfrm flipH="1">
            <a:off x="7304051" y="444764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A90B1CDA-4F71-D0E5-D6A7-F8713F017834}"/>
              </a:ext>
            </a:extLst>
          </p:cNvPr>
          <p:cNvCxnSpPr>
            <a:cxnSpLocks/>
          </p:cNvCxnSpPr>
          <p:nvPr/>
        </p:nvCxnSpPr>
        <p:spPr bwMode="auto">
          <a:xfrm flipH="1">
            <a:off x="7304051" y="496702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E6E431D5-24D0-D3B6-F1E7-85E348B3D6AE}"/>
              </a:ext>
            </a:extLst>
          </p:cNvPr>
          <p:cNvCxnSpPr>
            <a:cxnSpLocks/>
          </p:cNvCxnSpPr>
          <p:nvPr/>
        </p:nvCxnSpPr>
        <p:spPr bwMode="auto">
          <a:xfrm flipH="1">
            <a:off x="7304051" y="548640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E5611D11-5C72-EDDF-1B00-1CE6A8B6FBF2}"/>
              </a:ext>
            </a:extLst>
          </p:cNvPr>
          <p:cNvCxnSpPr>
            <a:cxnSpLocks/>
          </p:cNvCxnSpPr>
          <p:nvPr/>
        </p:nvCxnSpPr>
        <p:spPr bwMode="auto">
          <a:xfrm>
            <a:off x="7364383" y="548640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34C2420D-D3D0-4CDB-C57D-54A73CC2E624}"/>
              </a:ext>
            </a:extLst>
          </p:cNvPr>
          <p:cNvCxnSpPr>
            <a:cxnSpLocks/>
          </p:cNvCxnSpPr>
          <p:nvPr/>
        </p:nvCxnSpPr>
        <p:spPr bwMode="auto">
          <a:xfrm>
            <a:off x="8043113" y="548640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E2FCE438-D4AD-5F99-2398-589D7928DAA8}"/>
              </a:ext>
            </a:extLst>
          </p:cNvPr>
          <p:cNvCxnSpPr>
            <a:cxnSpLocks/>
          </p:cNvCxnSpPr>
          <p:nvPr/>
        </p:nvCxnSpPr>
        <p:spPr bwMode="auto">
          <a:xfrm>
            <a:off x="8721843" y="548640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39CF6CF8-A3E0-63BC-D9D9-F6E5072B0A77}"/>
              </a:ext>
            </a:extLst>
          </p:cNvPr>
          <p:cNvCxnSpPr>
            <a:cxnSpLocks/>
          </p:cNvCxnSpPr>
          <p:nvPr/>
        </p:nvCxnSpPr>
        <p:spPr bwMode="auto">
          <a:xfrm>
            <a:off x="9400573" y="548640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626CD703-D490-CA33-42E3-A80F69676862}"/>
              </a:ext>
            </a:extLst>
          </p:cNvPr>
          <p:cNvCxnSpPr>
            <a:cxnSpLocks/>
          </p:cNvCxnSpPr>
          <p:nvPr/>
        </p:nvCxnSpPr>
        <p:spPr bwMode="auto">
          <a:xfrm>
            <a:off x="10079303" y="548640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BD4268AE-B324-B64D-62AD-EB8497F7E599}"/>
              </a:ext>
            </a:extLst>
          </p:cNvPr>
          <p:cNvCxnSpPr>
            <a:cxnSpLocks/>
          </p:cNvCxnSpPr>
          <p:nvPr/>
        </p:nvCxnSpPr>
        <p:spPr bwMode="auto">
          <a:xfrm>
            <a:off x="10758033" y="548640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F36FF70C-58AB-4A5F-A421-789CB7EC1AD7}"/>
              </a:ext>
            </a:extLst>
          </p:cNvPr>
          <p:cNvCxnSpPr>
            <a:cxnSpLocks/>
          </p:cNvCxnSpPr>
          <p:nvPr/>
        </p:nvCxnSpPr>
        <p:spPr bwMode="auto">
          <a:xfrm>
            <a:off x="11427618" y="5486401"/>
            <a:ext cx="0" cy="64008"/>
          </a:xfrm>
          <a:prstGeom prst="line">
            <a:avLst/>
          </a:prstGeom>
          <a:noFill/>
          <a:ln w="28575" cap="flat" cmpd="sng" algn="ctr">
            <a:solidFill>
              <a:schemeClr val="bg1"/>
            </a:solidFill>
            <a:prstDash val="solid"/>
            <a:round/>
            <a:headEnd type="none" w="med" len="med"/>
            <a:tailEnd type="none" w="med" len="med"/>
          </a:ln>
          <a:effectLst/>
        </p:spPr>
      </p:cxnSp>
      <p:sp>
        <p:nvSpPr>
          <p:cNvPr id="64" name="TextBox 63">
            <a:extLst>
              <a:ext uri="{FF2B5EF4-FFF2-40B4-BE49-F238E27FC236}">
                <a16:creationId xmlns:a16="http://schemas.microsoft.com/office/drawing/2014/main" id="{0F1B46D9-3AFF-E8F5-9702-75880C8420FD}"/>
              </a:ext>
            </a:extLst>
          </p:cNvPr>
          <p:cNvSpPr txBox="1"/>
          <p:nvPr/>
        </p:nvSpPr>
        <p:spPr bwMode="auto">
          <a:xfrm>
            <a:off x="7364383" y="5818203"/>
            <a:ext cx="4072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 Since Randomization</a:t>
            </a:r>
          </a:p>
        </p:txBody>
      </p:sp>
      <p:sp>
        <p:nvSpPr>
          <p:cNvPr id="65" name="TextBox 64">
            <a:extLst>
              <a:ext uri="{FF2B5EF4-FFF2-40B4-BE49-F238E27FC236}">
                <a16:creationId xmlns:a16="http://schemas.microsoft.com/office/drawing/2014/main" id="{1470C23D-FB51-B591-CC7F-37C9745DD304}"/>
              </a:ext>
            </a:extLst>
          </p:cNvPr>
          <p:cNvSpPr txBox="1"/>
          <p:nvPr/>
        </p:nvSpPr>
        <p:spPr bwMode="auto">
          <a:xfrm rot="16200000">
            <a:off x="4539881" y="3995347"/>
            <a:ext cx="4072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Probability of PFS</a:t>
            </a:r>
          </a:p>
        </p:txBody>
      </p:sp>
      <p:sp>
        <p:nvSpPr>
          <p:cNvPr id="66" name="TextBox 65">
            <a:extLst>
              <a:ext uri="{FF2B5EF4-FFF2-40B4-BE49-F238E27FC236}">
                <a16:creationId xmlns:a16="http://schemas.microsoft.com/office/drawing/2014/main" id="{8DCF4ED5-4A94-A6E7-0F9E-9D371DB77A2B}"/>
              </a:ext>
            </a:extLst>
          </p:cNvPr>
          <p:cNvSpPr txBox="1"/>
          <p:nvPr/>
        </p:nvSpPr>
        <p:spPr bwMode="auto">
          <a:xfrm>
            <a:off x="6735747" y="2706625"/>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p:txBody>
      </p:sp>
      <p:sp>
        <p:nvSpPr>
          <p:cNvPr id="67" name="TextBox 66">
            <a:extLst>
              <a:ext uri="{FF2B5EF4-FFF2-40B4-BE49-F238E27FC236}">
                <a16:creationId xmlns:a16="http://schemas.microsoft.com/office/drawing/2014/main" id="{CEBEC742-B68C-7302-B6B6-6E97D45A11F6}"/>
              </a:ext>
            </a:extLst>
          </p:cNvPr>
          <p:cNvSpPr txBox="1"/>
          <p:nvPr/>
        </p:nvSpPr>
        <p:spPr bwMode="auto">
          <a:xfrm>
            <a:off x="6735747" y="3225647"/>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0.8</a:t>
            </a:r>
          </a:p>
        </p:txBody>
      </p:sp>
      <p:sp>
        <p:nvSpPr>
          <p:cNvPr id="68" name="TextBox 67">
            <a:extLst>
              <a:ext uri="{FF2B5EF4-FFF2-40B4-BE49-F238E27FC236}">
                <a16:creationId xmlns:a16="http://schemas.microsoft.com/office/drawing/2014/main" id="{E85A3E82-AB7D-EB3D-9E76-CCBE58AB3A1D}"/>
              </a:ext>
            </a:extLst>
          </p:cNvPr>
          <p:cNvSpPr txBox="1"/>
          <p:nvPr/>
        </p:nvSpPr>
        <p:spPr bwMode="auto">
          <a:xfrm>
            <a:off x="6735747" y="3744669"/>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0.6</a:t>
            </a:r>
          </a:p>
        </p:txBody>
      </p:sp>
      <p:sp>
        <p:nvSpPr>
          <p:cNvPr id="69" name="TextBox 68">
            <a:extLst>
              <a:ext uri="{FF2B5EF4-FFF2-40B4-BE49-F238E27FC236}">
                <a16:creationId xmlns:a16="http://schemas.microsoft.com/office/drawing/2014/main" id="{43C3998D-73A9-302D-5BEF-D0886A905D2D}"/>
              </a:ext>
            </a:extLst>
          </p:cNvPr>
          <p:cNvSpPr txBox="1"/>
          <p:nvPr/>
        </p:nvSpPr>
        <p:spPr bwMode="auto">
          <a:xfrm>
            <a:off x="6735747" y="4263691"/>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0.4</a:t>
            </a:r>
          </a:p>
        </p:txBody>
      </p:sp>
      <p:sp>
        <p:nvSpPr>
          <p:cNvPr id="70" name="TextBox 69">
            <a:extLst>
              <a:ext uri="{FF2B5EF4-FFF2-40B4-BE49-F238E27FC236}">
                <a16:creationId xmlns:a16="http://schemas.microsoft.com/office/drawing/2014/main" id="{F8981AED-2EEC-DC77-E727-90A29B0ADB14}"/>
              </a:ext>
            </a:extLst>
          </p:cNvPr>
          <p:cNvSpPr txBox="1"/>
          <p:nvPr/>
        </p:nvSpPr>
        <p:spPr bwMode="auto">
          <a:xfrm>
            <a:off x="6735747" y="4782713"/>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0.2</a:t>
            </a:r>
          </a:p>
        </p:txBody>
      </p:sp>
      <p:sp>
        <p:nvSpPr>
          <p:cNvPr id="71" name="TextBox 70">
            <a:extLst>
              <a:ext uri="{FF2B5EF4-FFF2-40B4-BE49-F238E27FC236}">
                <a16:creationId xmlns:a16="http://schemas.microsoft.com/office/drawing/2014/main" id="{0CEC505F-B4E6-783A-D441-ACE8F3D952D3}"/>
              </a:ext>
            </a:extLst>
          </p:cNvPr>
          <p:cNvSpPr txBox="1"/>
          <p:nvPr/>
        </p:nvSpPr>
        <p:spPr bwMode="auto">
          <a:xfrm>
            <a:off x="6735747" y="5301734"/>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72" name="TextBox 71">
            <a:extLst>
              <a:ext uri="{FF2B5EF4-FFF2-40B4-BE49-F238E27FC236}">
                <a16:creationId xmlns:a16="http://schemas.microsoft.com/office/drawing/2014/main" id="{51C5296C-53FF-C206-A27E-BDE3BC594043}"/>
              </a:ext>
            </a:extLst>
          </p:cNvPr>
          <p:cNvSpPr txBox="1"/>
          <p:nvPr/>
        </p:nvSpPr>
        <p:spPr bwMode="auto">
          <a:xfrm>
            <a:off x="11116660" y="5495546"/>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a:t>
            </a:r>
          </a:p>
        </p:txBody>
      </p:sp>
      <p:sp>
        <p:nvSpPr>
          <p:cNvPr id="73" name="TextBox 72">
            <a:extLst>
              <a:ext uri="{FF2B5EF4-FFF2-40B4-BE49-F238E27FC236}">
                <a16:creationId xmlns:a16="http://schemas.microsoft.com/office/drawing/2014/main" id="{454ECA22-5F99-00E0-093D-8316FA87729A}"/>
              </a:ext>
            </a:extLst>
          </p:cNvPr>
          <p:cNvSpPr txBox="1"/>
          <p:nvPr/>
        </p:nvSpPr>
        <p:spPr bwMode="auto">
          <a:xfrm>
            <a:off x="7053425" y="5495546"/>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74" name="TextBox 73">
            <a:extLst>
              <a:ext uri="{FF2B5EF4-FFF2-40B4-BE49-F238E27FC236}">
                <a16:creationId xmlns:a16="http://schemas.microsoft.com/office/drawing/2014/main" id="{79B6DCD8-41D1-4E16-811C-71C4CE352D9A}"/>
              </a:ext>
            </a:extLst>
          </p:cNvPr>
          <p:cNvSpPr txBox="1"/>
          <p:nvPr/>
        </p:nvSpPr>
        <p:spPr bwMode="auto">
          <a:xfrm>
            <a:off x="7730631" y="5495546"/>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a:t>
            </a:r>
          </a:p>
        </p:txBody>
      </p:sp>
      <p:sp>
        <p:nvSpPr>
          <p:cNvPr id="75" name="TextBox 74">
            <a:extLst>
              <a:ext uri="{FF2B5EF4-FFF2-40B4-BE49-F238E27FC236}">
                <a16:creationId xmlns:a16="http://schemas.microsoft.com/office/drawing/2014/main" id="{72DEA057-53A4-D1B9-4AE4-84CF726E408E}"/>
              </a:ext>
            </a:extLst>
          </p:cNvPr>
          <p:cNvSpPr txBox="1"/>
          <p:nvPr/>
        </p:nvSpPr>
        <p:spPr bwMode="auto">
          <a:xfrm>
            <a:off x="8407837" y="5495546"/>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sp>
        <p:nvSpPr>
          <p:cNvPr id="76" name="TextBox 75">
            <a:extLst>
              <a:ext uri="{FF2B5EF4-FFF2-40B4-BE49-F238E27FC236}">
                <a16:creationId xmlns:a16="http://schemas.microsoft.com/office/drawing/2014/main" id="{15B55B86-4D73-86B2-57ED-28D06FFD75EF}"/>
              </a:ext>
            </a:extLst>
          </p:cNvPr>
          <p:cNvSpPr txBox="1"/>
          <p:nvPr/>
        </p:nvSpPr>
        <p:spPr bwMode="auto">
          <a:xfrm>
            <a:off x="9085043" y="5495546"/>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p:txBody>
      </p:sp>
      <p:sp>
        <p:nvSpPr>
          <p:cNvPr id="77" name="TextBox 76">
            <a:extLst>
              <a:ext uri="{FF2B5EF4-FFF2-40B4-BE49-F238E27FC236}">
                <a16:creationId xmlns:a16="http://schemas.microsoft.com/office/drawing/2014/main" id="{DA712E9C-E106-AA9D-52DF-4BCB9B9A152D}"/>
              </a:ext>
            </a:extLst>
          </p:cNvPr>
          <p:cNvSpPr txBox="1"/>
          <p:nvPr/>
        </p:nvSpPr>
        <p:spPr bwMode="auto">
          <a:xfrm>
            <a:off x="9762249" y="5495546"/>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a:t>
            </a:r>
          </a:p>
        </p:txBody>
      </p:sp>
      <p:sp>
        <p:nvSpPr>
          <p:cNvPr id="78" name="TextBox 77">
            <a:extLst>
              <a:ext uri="{FF2B5EF4-FFF2-40B4-BE49-F238E27FC236}">
                <a16:creationId xmlns:a16="http://schemas.microsoft.com/office/drawing/2014/main" id="{D1DB2C18-7FD8-D3A7-E333-3E785FF9D237}"/>
              </a:ext>
            </a:extLst>
          </p:cNvPr>
          <p:cNvSpPr txBox="1"/>
          <p:nvPr/>
        </p:nvSpPr>
        <p:spPr bwMode="auto">
          <a:xfrm>
            <a:off x="10439455" y="5495546"/>
            <a:ext cx="621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grpSp>
        <p:nvGrpSpPr>
          <p:cNvPr id="85" name="Group 84">
            <a:extLst>
              <a:ext uri="{FF2B5EF4-FFF2-40B4-BE49-F238E27FC236}">
                <a16:creationId xmlns:a16="http://schemas.microsoft.com/office/drawing/2014/main" id="{75C9DBFA-7BFB-B588-E126-B045362F5907}"/>
              </a:ext>
            </a:extLst>
          </p:cNvPr>
          <p:cNvGrpSpPr/>
          <p:nvPr/>
        </p:nvGrpSpPr>
        <p:grpSpPr>
          <a:xfrm>
            <a:off x="1747598" y="2916195"/>
            <a:ext cx="3618765" cy="2506657"/>
            <a:chOff x="1747598" y="2916195"/>
            <a:chExt cx="3618765" cy="2506657"/>
          </a:xfrm>
        </p:grpSpPr>
        <p:sp>
          <p:nvSpPr>
            <p:cNvPr id="83" name="Freeform 82">
              <a:extLst>
                <a:ext uri="{FF2B5EF4-FFF2-40B4-BE49-F238E27FC236}">
                  <a16:creationId xmlns:a16="http://schemas.microsoft.com/office/drawing/2014/main" id="{A1DEC4AF-ADA1-E38F-5570-B0F9DC3AEB04}"/>
                </a:ext>
              </a:extLst>
            </p:cNvPr>
            <p:cNvSpPr/>
            <p:nvPr/>
          </p:nvSpPr>
          <p:spPr bwMode="auto">
            <a:xfrm>
              <a:off x="2436046" y="3474015"/>
              <a:ext cx="2930317" cy="1948837"/>
            </a:xfrm>
            <a:custGeom>
              <a:avLst/>
              <a:gdLst>
                <a:gd name="connsiteX0" fmla="*/ 3039762 w 3039762"/>
                <a:gd name="connsiteY0" fmla="*/ 2030039 h 2030039"/>
                <a:gd name="connsiteX1" fmla="*/ 2820871 w 3039762"/>
                <a:gd name="connsiteY1" fmla="*/ 2030039 h 2030039"/>
                <a:gd name="connsiteX2" fmla="*/ 2820871 w 3039762"/>
                <a:gd name="connsiteY2" fmla="*/ 1984142 h 2030039"/>
                <a:gd name="connsiteX3" fmla="*/ 2358375 w 3039762"/>
                <a:gd name="connsiteY3" fmla="*/ 1984142 h 2030039"/>
                <a:gd name="connsiteX4" fmla="*/ 2319540 w 3039762"/>
                <a:gd name="connsiteY4" fmla="*/ 1941776 h 2030039"/>
                <a:gd name="connsiteX5" fmla="*/ 2319540 w 3039762"/>
                <a:gd name="connsiteY5" fmla="*/ 1846453 h 2030039"/>
                <a:gd name="connsiteX6" fmla="*/ 2181850 w 3039762"/>
                <a:gd name="connsiteY6" fmla="*/ 1846453 h 2030039"/>
                <a:gd name="connsiteX7" fmla="*/ 2181850 w 3039762"/>
                <a:gd name="connsiteY7" fmla="*/ 1789965 h 2030039"/>
                <a:gd name="connsiteX8" fmla="*/ 2181850 w 3039762"/>
                <a:gd name="connsiteY8" fmla="*/ 1789965 h 2030039"/>
                <a:gd name="connsiteX9" fmla="*/ 2167728 w 3039762"/>
                <a:gd name="connsiteY9" fmla="*/ 1804087 h 2030039"/>
                <a:gd name="connsiteX10" fmla="*/ 2167728 w 3039762"/>
                <a:gd name="connsiteY10" fmla="*/ 1747599 h 2030039"/>
                <a:gd name="connsiteX11" fmla="*/ 2167728 w 3039762"/>
                <a:gd name="connsiteY11" fmla="*/ 1747599 h 2030039"/>
                <a:gd name="connsiteX12" fmla="*/ 2128892 w 3039762"/>
                <a:gd name="connsiteY12" fmla="*/ 1747599 h 2030039"/>
                <a:gd name="connsiteX13" fmla="*/ 2128892 w 3039762"/>
                <a:gd name="connsiteY13" fmla="*/ 1662867 h 2030039"/>
                <a:gd name="connsiteX14" fmla="*/ 1885288 w 3039762"/>
                <a:gd name="connsiteY14" fmla="*/ 1662867 h 2030039"/>
                <a:gd name="connsiteX15" fmla="*/ 1885288 w 3039762"/>
                <a:gd name="connsiteY15" fmla="*/ 1613440 h 2030039"/>
                <a:gd name="connsiteX16" fmla="*/ 1687580 w 3039762"/>
                <a:gd name="connsiteY16" fmla="*/ 1613440 h 2030039"/>
                <a:gd name="connsiteX17" fmla="*/ 1687580 w 3039762"/>
                <a:gd name="connsiteY17" fmla="*/ 1546360 h 2030039"/>
                <a:gd name="connsiteX18" fmla="*/ 1648744 w 3039762"/>
                <a:gd name="connsiteY18" fmla="*/ 1546360 h 2030039"/>
                <a:gd name="connsiteX19" fmla="*/ 1648744 w 3039762"/>
                <a:gd name="connsiteY19" fmla="*/ 1440445 h 2030039"/>
                <a:gd name="connsiteX20" fmla="*/ 1648744 w 3039762"/>
                <a:gd name="connsiteY20" fmla="*/ 1440445 h 2030039"/>
                <a:gd name="connsiteX21" fmla="*/ 1616970 w 3039762"/>
                <a:gd name="connsiteY21" fmla="*/ 1440445 h 2030039"/>
                <a:gd name="connsiteX22" fmla="*/ 1616970 w 3039762"/>
                <a:gd name="connsiteY22" fmla="*/ 1359244 h 2030039"/>
                <a:gd name="connsiteX23" fmla="*/ 1440445 w 3039762"/>
                <a:gd name="connsiteY23" fmla="*/ 1359244 h 2030039"/>
                <a:gd name="connsiteX24" fmla="*/ 1440445 w 3039762"/>
                <a:gd name="connsiteY24" fmla="*/ 1323939 h 2030039"/>
                <a:gd name="connsiteX25" fmla="*/ 1408670 w 3039762"/>
                <a:gd name="connsiteY25" fmla="*/ 1323939 h 2030039"/>
                <a:gd name="connsiteX26" fmla="*/ 1408670 w 3039762"/>
                <a:gd name="connsiteY26" fmla="*/ 1256859 h 2030039"/>
                <a:gd name="connsiteX27" fmla="*/ 1380426 w 3039762"/>
                <a:gd name="connsiteY27" fmla="*/ 1256859 h 2030039"/>
                <a:gd name="connsiteX28" fmla="*/ 1380426 w 3039762"/>
                <a:gd name="connsiteY28" fmla="*/ 1154474 h 2030039"/>
                <a:gd name="connsiteX29" fmla="*/ 1270980 w 3039762"/>
                <a:gd name="connsiteY29" fmla="*/ 1154474 h 2030039"/>
                <a:gd name="connsiteX30" fmla="*/ 1270980 w 3039762"/>
                <a:gd name="connsiteY30" fmla="*/ 1076803 h 2030039"/>
                <a:gd name="connsiteX31" fmla="*/ 1218023 w 3039762"/>
                <a:gd name="connsiteY31" fmla="*/ 1076803 h 2030039"/>
                <a:gd name="connsiteX32" fmla="*/ 1218023 w 3039762"/>
                <a:gd name="connsiteY32" fmla="*/ 1002663 h 2030039"/>
                <a:gd name="connsiteX33" fmla="*/ 1182718 w 3039762"/>
                <a:gd name="connsiteY33" fmla="*/ 1002663 h 2030039"/>
                <a:gd name="connsiteX34" fmla="*/ 1182718 w 3039762"/>
                <a:gd name="connsiteY34" fmla="*/ 960297 h 2030039"/>
                <a:gd name="connsiteX35" fmla="*/ 967357 w 3039762"/>
                <a:gd name="connsiteY35" fmla="*/ 960297 h 2030039"/>
                <a:gd name="connsiteX36" fmla="*/ 967357 w 3039762"/>
                <a:gd name="connsiteY36" fmla="*/ 833199 h 2030039"/>
                <a:gd name="connsiteX37" fmla="*/ 967357 w 3039762"/>
                <a:gd name="connsiteY37" fmla="*/ 833199 h 2030039"/>
                <a:gd name="connsiteX38" fmla="*/ 939113 w 3039762"/>
                <a:gd name="connsiteY38" fmla="*/ 833199 h 2030039"/>
                <a:gd name="connsiteX39" fmla="*/ 939113 w 3039762"/>
                <a:gd name="connsiteY39" fmla="*/ 759058 h 2030039"/>
                <a:gd name="connsiteX40" fmla="*/ 882625 w 3039762"/>
                <a:gd name="connsiteY40" fmla="*/ 759058 h 2030039"/>
                <a:gd name="connsiteX41" fmla="*/ 882625 w 3039762"/>
                <a:gd name="connsiteY41" fmla="*/ 759058 h 2030039"/>
                <a:gd name="connsiteX42" fmla="*/ 882625 w 3039762"/>
                <a:gd name="connsiteY42" fmla="*/ 723753 h 2030039"/>
                <a:gd name="connsiteX43" fmla="*/ 730814 w 3039762"/>
                <a:gd name="connsiteY43" fmla="*/ 723753 h 2030039"/>
                <a:gd name="connsiteX44" fmla="*/ 730814 w 3039762"/>
                <a:gd name="connsiteY44" fmla="*/ 670796 h 2030039"/>
                <a:gd name="connsiteX45" fmla="*/ 730814 w 3039762"/>
                <a:gd name="connsiteY45" fmla="*/ 670796 h 2030039"/>
                <a:gd name="connsiteX46" fmla="*/ 709631 w 3039762"/>
                <a:gd name="connsiteY46" fmla="*/ 670796 h 2030039"/>
                <a:gd name="connsiteX47" fmla="*/ 709631 w 3039762"/>
                <a:gd name="connsiteY47" fmla="*/ 603716 h 2030039"/>
                <a:gd name="connsiteX48" fmla="*/ 547228 w 3039762"/>
                <a:gd name="connsiteY48" fmla="*/ 603716 h 2030039"/>
                <a:gd name="connsiteX49" fmla="*/ 547228 w 3039762"/>
                <a:gd name="connsiteY49" fmla="*/ 568411 h 2030039"/>
                <a:gd name="connsiteX50" fmla="*/ 511923 w 3039762"/>
                <a:gd name="connsiteY50" fmla="*/ 568411 h 2030039"/>
                <a:gd name="connsiteX51" fmla="*/ 511923 w 3039762"/>
                <a:gd name="connsiteY51" fmla="*/ 490740 h 2030039"/>
                <a:gd name="connsiteX52" fmla="*/ 511923 w 3039762"/>
                <a:gd name="connsiteY52" fmla="*/ 490740 h 2030039"/>
                <a:gd name="connsiteX53" fmla="*/ 511923 w 3039762"/>
                <a:gd name="connsiteY53" fmla="*/ 490740 h 2030039"/>
                <a:gd name="connsiteX54" fmla="*/ 490740 w 3039762"/>
                <a:gd name="connsiteY54" fmla="*/ 490740 h 2030039"/>
                <a:gd name="connsiteX55" fmla="*/ 490740 w 3039762"/>
                <a:gd name="connsiteY55" fmla="*/ 338929 h 2030039"/>
                <a:gd name="connsiteX56" fmla="*/ 451904 w 3039762"/>
                <a:gd name="connsiteY56" fmla="*/ 338929 h 2030039"/>
                <a:gd name="connsiteX57" fmla="*/ 451904 w 3039762"/>
                <a:gd name="connsiteY57" fmla="*/ 296563 h 2030039"/>
                <a:gd name="connsiteX58" fmla="*/ 321275 w 3039762"/>
                <a:gd name="connsiteY58" fmla="*/ 296563 h 2030039"/>
                <a:gd name="connsiteX59" fmla="*/ 321275 w 3039762"/>
                <a:gd name="connsiteY59" fmla="*/ 257727 h 2030039"/>
                <a:gd name="connsiteX60" fmla="*/ 289501 w 3039762"/>
                <a:gd name="connsiteY60" fmla="*/ 257727 h 2030039"/>
                <a:gd name="connsiteX61" fmla="*/ 289501 w 3039762"/>
                <a:gd name="connsiteY61" fmla="*/ 141220 h 2030039"/>
                <a:gd name="connsiteX62" fmla="*/ 176525 w 3039762"/>
                <a:gd name="connsiteY62" fmla="*/ 141220 h 2030039"/>
                <a:gd name="connsiteX63" fmla="*/ 176525 w 3039762"/>
                <a:gd name="connsiteY63" fmla="*/ 112976 h 2030039"/>
                <a:gd name="connsiteX64" fmla="*/ 109445 w 3039762"/>
                <a:gd name="connsiteY64" fmla="*/ 112976 h 2030039"/>
                <a:gd name="connsiteX65" fmla="*/ 109445 w 3039762"/>
                <a:gd name="connsiteY65" fmla="*/ 112976 h 2030039"/>
                <a:gd name="connsiteX66" fmla="*/ 109445 w 3039762"/>
                <a:gd name="connsiteY66" fmla="*/ 81202 h 2030039"/>
                <a:gd name="connsiteX67" fmla="*/ 24713 w 3039762"/>
                <a:gd name="connsiteY67" fmla="*/ 81202 h 2030039"/>
                <a:gd name="connsiteX68" fmla="*/ 24713 w 3039762"/>
                <a:gd name="connsiteY68" fmla="*/ 49427 h 2030039"/>
                <a:gd name="connsiteX69" fmla="*/ 0 w 3039762"/>
                <a:gd name="connsiteY69" fmla="*/ 49427 h 2030039"/>
                <a:gd name="connsiteX70" fmla="*/ 0 w 3039762"/>
                <a:gd name="connsiteY70" fmla="*/ 0 h 2030039"/>
                <a:gd name="connsiteX0" fmla="*/ 3039762 w 3039762"/>
                <a:gd name="connsiteY0" fmla="*/ 1980612 h 1980612"/>
                <a:gd name="connsiteX1" fmla="*/ 2820871 w 3039762"/>
                <a:gd name="connsiteY1" fmla="*/ 1980612 h 1980612"/>
                <a:gd name="connsiteX2" fmla="*/ 2820871 w 3039762"/>
                <a:gd name="connsiteY2" fmla="*/ 1934715 h 1980612"/>
                <a:gd name="connsiteX3" fmla="*/ 2358375 w 3039762"/>
                <a:gd name="connsiteY3" fmla="*/ 1934715 h 1980612"/>
                <a:gd name="connsiteX4" fmla="*/ 2319540 w 3039762"/>
                <a:gd name="connsiteY4" fmla="*/ 1892349 h 1980612"/>
                <a:gd name="connsiteX5" fmla="*/ 2319540 w 3039762"/>
                <a:gd name="connsiteY5" fmla="*/ 1797026 h 1980612"/>
                <a:gd name="connsiteX6" fmla="*/ 2181850 w 3039762"/>
                <a:gd name="connsiteY6" fmla="*/ 1797026 h 1980612"/>
                <a:gd name="connsiteX7" fmla="*/ 2181850 w 3039762"/>
                <a:gd name="connsiteY7" fmla="*/ 1740538 h 1980612"/>
                <a:gd name="connsiteX8" fmla="*/ 2181850 w 3039762"/>
                <a:gd name="connsiteY8" fmla="*/ 1740538 h 1980612"/>
                <a:gd name="connsiteX9" fmla="*/ 2167728 w 3039762"/>
                <a:gd name="connsiteY9" fmla="*/ 1754660 h 1980612"/>
                <a:gd name="connsiteX10" fmla="*/ 2167728 w 3039762"/>
                <a:gd name="connsiteY10" fmla="*/ 1698172 h 1980612"/>
                <a:gd name="connsiteX11" fmla="*/ 2167728 w 3039762"/>
                <a:gd name="connsiteY11" fmla="*/ 1698172 h 1980612"/>
                <a:gd name="connsiteX12" fmla="*/ 2128892 w 3039762"/>
                <a:gd name="connsiteY12" fmla="*/ 1698172 h 1980612"/>
                <a:gd name="connsiteX13" fmla="*/ 2128892 w 3039762"/>
                <a:gd name="connsiteY13" fmla="*/ 1613440 h 1980612"/>
                <a:gd name="connsiteX14" fmla="*/ 1885288 w 3039762"/>
                <a:gd name="connsiteY14" fmla="*/ 1613440 h 1980612"/>
                <a:gd name="connsiteX15" fmla="*/ 1885288 w 3039762"/>
                <a:gd name="connsiteY15" fmla="*/ 1564013 h 1980612"/>
                <a:gd name="connsiteX16" fmla="*/ 1687580 w 3039762"/>
                <a:gd name="connsiteY16" fmla="*/ 1564013 h 1980612"/>
                <a:gd name="connsiteX17" fmla="*/ 1687580 w 3039762"/>
                <a:gd name="connsiteY17" fmla="*/ 1496933 h 1980612"/>
                <a:gd name="connsiteX18" fmla="*/ 1648744 w 3039762"/>
                <a:gd name="connsiteY18" fmla="*/ 1496933 h 1980612"/>
                <a:gd name="connsiteX19" fmla="*/ 1648744 w 3039762"/>
                <a:gd name="connsiteY19" fmla="*/ 1391018 h 1980612"/>
                <a:gd name="connsiteX20" fmla="*/ 1648744 w 3039762"/>
                <a:gd name="connsiteY20" fmla="*/ 1391018 h 1980612"/>
                <a:gd name="connsiteX21" fmla="*/ 1616970 w 3039762"/>
                <a:gd name="connsiteY21" fmla="*/ 1391018 h 1980612"/>
                <a:gd name="connsiteX22" fmla="*/ 1616970 w 3039762"/>
                <a:gd name="connsiteY22" fmla="*/ 1309817 h 1980612"/>
                <a:gd name="connsiteX23" fmla="*/ 1440445 w 3039762"/>
                <a:gd name="connsiteY23" fmla="*/ 1309817 h 1980612"/>
                <a:gd name="connsiteX24" fmla="*/ 1440445 w 3039762"/>
                <a:gd name="connsiteY24" fmla="*/ 1274512 h 1980612"/>
                <a:gd name="connsiteX25" fmla="*/ 1408670 w 3039762"/>
                <a:gd name="connsiteY25" fmla="*/ 1274512 h 1980612"/>
                <a:gd name="connsiteX26" fmla="*/ 1408670 w 3039762"/>
                <a:gd name="connsiteY26" fmla="*/ 1207432 h 1980612"/>
                <a:gd name="connsiteX27" fmla="*/ 1380426 w 3039762"/>
                <a:gd name="connsiteY27" fmla="*/ 1207432 h 1980612"/>
                <a:gd name="connsiteX28" fmla="*/ 1380426 w 3039762"/>
                <a:gd name="connsiteY28" fmla="*/ 1105047 h 1980612"/>
                <a:gd name="connsiteX29" fmla="*/ 1270980 w 3039762"/>
                <a:gd name="connsiteY29" fmla="*/ 1105047 h 1980612"/>
                <a:gd name="connsiteX30" fmla="*/ 1270980 w 3039762"/>
                <a:gd name="connsiteY30" fmla="*/ 1027376 h 1980612"/>
                <a:gd name="connsiteX31" fmla="*/ 1218023 w 3039762"/>
                <a:gd name="connsiteY31" fmla="*/ 1027376 h 1980612"/>
                <a:gd name="connsiteX32" fmla="*/ 1218023 w 3039762"/>
                <a:gd name="connsiteY32" fmla="*/ 953236 h 1980612"/>
                <a:gd name="connsiteX33" fmla="*/ 1182718 w 3039762"/>
                <a:gd name="connsiteY33" fmla="*/ 953236 h 1980612"/>
                <a:gd name="connsiteX34" fmla="*/ 1182718 w 3039762"/>
                <a:gd name="connsiteY34" fmla="*/ 910870 h 1980612"/>
                <a:gd name="connsiteX35" fmla="*/ 967357 w 3039762"/>
                <a:gd name="connsiteY35" fmla="*/ 910870 h 1980612"/>
                <a:gd name="connsiteX36" fmla="*/ 967357 w 3039762"/>
                <a:gd name="connsiteY36" fmla="*/ 783772 h 1980612"/>
                <a:gd name="connsiteX37" fmla="*/ 967357 w 3039762"/>
                <a:gd name="connsiteY37" fmla="*/ 783772 h 1980612"/>
                <a:gd name="connsiteX38" fmla="*/ 939113 w 3039762"/>
                <a:gd name="connsiteY38" fmla="*/ 783772 h 1980612"/>
                <a:gd name="connsiteX39" fmla="*/ 939113 w 3039762"/>
                <a:gd name="connsiteY39" fmla="*/ 709631 h 1980612"/>
                <a:gd name="connsiteX40" fmla="*/ 882625 w 3039762"/>
                <a:gd name="connsiteY40" fmla="*/ 709631 h 1980612"/>
                <a:gd name="connsiteX41" fmla="*/ 882625 w 3039762"/>
                <a:gd name="connsiteY41" fmla="*/ 709631 h 1980612"/>
                <a:gd name="connsiteX42" fmla="*/ 882625 w 3039762"/>
                <a:gd name="connsiteY42" fmla="*/ 674326 h 1980612"/>
                <a:gd name="connsiteX43" fmla="*/ 730814 w 3039762"/>
                <a:gd name="connsiteY43" fmla="*/ 674326 h 1980612"/>
                <a:gd name="connsiteX44" fmla="*/ 730814 w 3039762"/>
                <a:gd name="connsiteY44" fmla="*/ 621369 h 1980612"/>
                <a:gd name="connsiteX45" fmla="*/ 730814 w 3039762"/>
                <a:gd name="connsiteY45" fmla="*/ 621369 h 1980612"/>
                <a:gd name="connsiteX46" fmla="*/ 709631 w 3039762"/>
                <a:gd name="connsiteY46" fmla="*/ 621369 h 1980612"/>
                <a:gd name="connsiteX47" fmla="*/ 709631 w 3039762"/>
                <a:gd name="connsiteY47" fmla="*/ 554289 h 1980612"/>
                <a:gd name="connsiteX48" fmla="*/ 547228 w 3039762"/>
                <a:gd name="connsiteY48" fmla="*/ 554289 h 1980612"/>
                <a:gd name="connsiteX49" fmla="*/ 547228 w 3039762"/>
                <a:gd name="connsiteY49" fmla="*/ 518984 h 1980612"/>
                <a:gd name="connsiteX50" fmla="*/ 511923 w 3039762"/>
                <a:gd name="connsiteY50" fmla="*/ 518984 h 1980612"/>
                <a:gd name="connsiteX51" fmla="*/ 511923 w 3039762"/>
                <a:gd name="connsiteY51" fmla="*/ 441313 h 1980612"/>
                <a:gd name="connsiteX52" fmla="*/ 511923 w 3039762"/>
                <a:gd name="connsiteY52" fmla="*/ 441313 h 1980612"/>
                <a:gd name="connsiteX53" fmla="*/ 511923 w 3039762"/>
                <a:gd name="connsiteY53" fmla="*/ 441313 h 1980612"/>
                <a:gd name="connsiteX54" fmla="*/ 490740 w 3039762"/>
                <a:gd name="connsiteY54" fmla="*/ 441313 h 1980612"/>
                <a:gd name="connsiteX55" fmla="*/ 490740 w 3039762"/>
                <a:gd name="connsiteY55" fmla="*/ 289502 h 1980612"/>
                <a:gd name="connsiteX56" fmla="*/ 451904 w 3039762"/>
                <a:gd name="connsiteY56" fmla="*/ 289502 h 1980612"/>
                <a:gd name="connsiteX57" fmla="*/ 451904 w 3039762"/>
                <a:gd name="connsiteY57" fmla="*/ 247136 h 1980612"/>
                <a:gd name="connsiteX58" fmla="*/ 321275 w 3039762"/>
                <a:gd name="connsiteY58" fmla="*/ 247136 h 1980612"/>
                <a:gd name="connsiteX59" fmla="*/ 321275 w 3039762"/>
                <a:gd name="connsiteY59" fmla="*/ 208300 h 1980612"/>
                <a:gd name="connsiteX60" fmla="*/ 289501 w 3039762"/>
                <a:gd name="connsiteY60" fmla="*/ 208300 h 1980612"/>
                <a:gd name="connsiteX61" fmla="*/ 289501 w 3039762"/>
                <a:gd name="connsiteY61" fmla="*/ 91793 h 1980612"/>
                <a:gd name="connsiteX62" fmla="*/ 176525 w 3039762"/>
                <a:gd name="connsiteY62" fmla="*/ 91793 h 1980612"/>
                <a:gd name="connsiteX63" fmla="*/ 176525 w 3039762"/>
                <a:gd name="connsiteY63" fmla="*/ 63549 h 1980612"/>
                <a:gd name="connsiteX64" fmla="*/ 109445 w 3039762"/>
                <a:gd name="connsiteY64" fmla="*/ 63549 h 1980612"/>
                <a:gd name="connsiteX65" fmla="*/ 109445 w 3039762"/>
                <a:gd name="connsiteY65" fmla="*/ 63549 h 1980612"/>
                <a:gd name="connsiteX66" fmla="*/ 109445 w 3039762"/>
                <a:gd name="connsiteY66" fmla="*/ 31775 h 1980612"/>
                <a:gd name="connsiteX67" fmla="*/ 24713 w 3039762"/>
                <a:gd name="connsiteY67" fmla="*/ 31775 h 1980612"/>
                <a:gd name="connsiteX68" fmla="*/ 24713 w 3039762"/>
                <a:gd name="connsiteY68" fmla="*/ 0 h 1980612"/>
                <a:gd name="connsiteX69" fmla="*/ 0 w 3039762"/>
                <a:gd name="connsiteY69" fmla="*/ 0 h 1980612"/>
                <a:gd name="connsiteX0" fmla="*/ 3015049 w 3015049"/>
                <a:gd name="connsiteY0" fmla="*/ 1980612 h 1980612"/>
                <a:gd name="connsiteX1" fmla="*/ 2796158 w 3015049"/>
                <a:gd name="connsiteY1" fmla="*/ 1980612 h 1980612"/>
                <a:gd name="connsiteX2" fmla="*/ 2796158 w 3015049"/>
                <a:gd name="connsiteY2" fmla="*/ 1934715 h 1980612"/>
                <a:gd name="connsiteX3" fmla="*/ 2333662 w 3015049"/>
                <a:gd name="connsiteY3" fmla="*/ 1934715 h 1980612"/>
                <a:gd name="connsiteX4" fmla="*/ 2294827 w 3015049"/>
                <a:gd name="connsiteY4" fmla="*/ 1892349 h 1980612"/>
                <a:gd name="connsiteX5" fmla="*/ 2294827 w 3015049"/>
                <a:gd name="connsiteY5" fmla="*/ 1797026 h 1980612"/>
                <a:gd name="connsiteX6" fmla="*/ 2157137 w 3015049"/>
                <a:gd name="connsiteY6" fmla="*/ 1797026 h 1980612"/>
                <a:gd name="connsiteX7" fmla="*/ 2157137 w 3015049"/>
                <a:gd name="connsiteY7" fmla="*/ 1740538 h 1980612"/>
                <a:gd name="connsiteX8" fmla="*/ 2157137 w 3015049"/>
                <a:gd name="connsiteY8" fmla="*/ 1740538 h 1980612"/>
                <a:gd name="connsiteX9" fmla="*/ 2143015 w 3015049"/>
                <a:gd name="connsiteY9" fmla="*/ 1754660 h 1980612"/>
                <a:gd name="connsiteX10" fmla="*/ 2143015 w 3015049"/>
                <a:gd name="connsiteY10" fmla="*/ 1698172 h 1980612"/>
                <a:gd name="connsiteX11" fmla="*/ 2143015 w 3015049"/>
                <a:gd name="connsiteY11" fmla="*/ 1698172 h 1980612"/>
                <a:gd name="connsiteX12" fmla="*/ 2104179 w 3015049"/>
                <a:gd name="connsiteY12" fmla="*/ 1698172 h 1980612"/>
                <a:gd name="connsiteX13" fmla="*/ 2104179 w 3015049"/>
                <a:gd name="connsiteY13" fmla="*/ 1613440 h 1980612"/>
                <a:gd name="connsiteX14" fmla="*/ 1860575 w 3015049"/>
                <a:gd name="connsiteY14" fmla="*/ 1613440 h 1980612"/>
                <a:gd name="connsiteX15" fmla="*/ 1860575 w 3015049"/>
                <a:gd name="connsiteY15" fmla="*/ 1564013 h 1980612"/>
                <a:gd name="connsiteX16" fmla="*/ 1662867 w 3015049"/>
                <a:gd name="connsiteY16" fmla="*/ 1564013 h 1980612"/>
                <a:gd name="connsiteX17" fmla="*/ 1662867 w 3015049"/>
                <a:gd name="connsiteY17" fmla="*/ 1496933 h 1980612"/>
                <a:gd name="connsiteX18" fmla="*/ 1624031 w 3015049"/>
                <a:gd name="connsiteY18" fmla="*/ 1496933 h 1980612"/>
                <a:gd name="connsiteX19" fmla="*/ 1624031 w 3015049"/>
                <a:gd name="connsiteY19" fmla="*/ 1391018 h 1980612"/>
                <a:gd name="connsiteX20" fmla="*/ 1624031 w 3015049"/>
                <a:gd name="connsiteY20" fmla="*/ 1391018 h 1980612"/>
                <a:gd name="connsiteX21" fmla="*/ 1592257 w 3015049"/>
                <a:gd name="connsiteY21" fmla="*/ 1391018 h 1980612"/>
                <a:gd name="connsiteX22" fmla="*/ 1592257 w 3015049"/>
                <a:gd name="connsiteY22" fmla="*/ 1309817 h 1980612"/>
                <a:gd name="connsiteX23" fmla="*/ 1415732 w 3015049"/>
                <a:gd name="connsiteY23" fmla="*/ 1309817 h 1980612"/>
                <a:gd name="connsiteX24" fmla="*/ 1415732 w 3015049"/>
                <a:gd name="connsiteY24" fmla="*/ 1274512 h 1980612"/>
                <a:gd name="connsiteX25" fmla="*/ 1383957 w 3015049"/>
                <a:gd name="connsiteY25" fmla="*/ 1274512 h 1980612"/>
                <a:gd name="connsiteX26" fmla="*/ 1383957 w 3015049"/>
                <a:gd name="connsiteY26" fmla="*/ 1207432 h 1980612"/>
                <a:gd name="connsiteX27" fmla="*/ 1355713 w 3015049"/>
                <a:gd name="connsiteY27" fmla="*/ 1207432 h 1980612"/>
                <a:gd name="connsiteX28" fmla="*/ 1355713 w 3015049"/>
                <a:gd name="connsiteY28" fmla="*/ 1105047 h 1980612"/>
                <a:gd name="connsiteX29" fmla="*/ 1246267 w 3015049"/>
                <a:gd name="connsiteY29" fmla="*/ 1105047 h 1980612"/>
                <a:gd name="connsiteX30" fmla="*/ 1246267 w 3015049"/>
                <a:gd name="connsiteY30" fmla="*/ 1027376 h 1980612"/>
                <a:gd name="connsiteX31" fmla="*/ 1193310 w 3015049"/>
                <a:gd name="connsiteY31" fmla="*/ 1027376 h 1980612"/>
                <a:gd name="connsiteX32" fmla="*/ 1193310 w 3015049"/>
                <a:gd name="connsiteY32" fmla="*/ 953236 h 1980612"/>
                <a:gd name="connsiteX33" fmla="*/ 1158005 w 3015049"/>
                <a:gd name="connsiteY33" fmla="*/ 953236 h 1980612"/>
                <a:gd name="connsiteX34" fmla="*/ 1158005 w 3015049"/>
                <a:gd name="connsiteY34" fmla="*/ 910870 h 1980612"/>
                <a:gd name="connsiteX35" fmla="*/ 942644 w 3015049"/>
                <a:gd name="connsiteY35" fmla="*/ 910870 h 1980612"/>
                <a:gd name="connsiteX36" fmla="*/ 942644 w 3015049"/>
                <a:gd name="connsiteY36" fmla="*/ 783772 h 1980612"/>
                <a:gd name="connsiteX37" fmla="*/ 942644 w 3015049"/>
                <a:gd name="connsiteY37" fmla="*/ 783772 h 1980612"/>
                <a:gd name="connsiteX38" fmla="*/ 914400 w 3015049"/>
                <a:gd name="connsiteY38" fmla="*/ 783772 h 1980612"/>
                <a:gd name="connsiteX39" fmla="*/ 914400 w 3015049"/>
                <a:gd name="connsiteY39" fmla="*/ 709631 h 1980612"/>
                <a:gd name="connsiteX40" fmla="*/ 857912 w 3015049"/>
                <a:gd name="connsiteY40" fmla="*/ 709631 h 1980612"/>
                <a:gd name="connsiteX41" fmla="*/ 857912 w 3015049"/>
                <a:gd name="connsiteY41" fmla="*/ 709631 h 1980612"/>
                <a:gd name="connsiteX42" fmla="*/ 857912 w 3015049"/>
                <a:gd name="connsiteY42" fmla="*/ 674326 h 1980612"/>
                <a:gd name="connsiteX43" fmla="*/ 706101 w 3015049"/>
                <a:gd name="connsiteY43" fmla="*/ 674326 h 1980612"/>
                <a:gd name="connsiteX44" fmla="*/ 706101 w 3015049"/>
                <a:gd name="connsiteY44" fmla="*/ 621369 h 1980612"/>
                <a:gd name="connsiteX45" fmla="*/ 706101 w 3015049"/>
                <a:gd name="connsiteY45" fmla="*/ 621369 h 1980612"/>
                <a:gd name="connsiteX46" fmla="*/ 684918 w 3015049"/>
                <a:gd name="connsiteY46" fmla="*/ 621369 h 1980612"/>
                <a:gd name="connsiteX47" fmla="*/ 684918 w 3015049"/>
                <a:gd name="connsiteY47" fmla="*/ 554289 h 1980612"/>
                <a:gd name="connsiteX48" fmla="*/ 522515 w 3015049"/>
                <a:gd name="connsiteY48" fmla="*/ 554289 h 1980612"/>
                <a:gd name="connsiteX49" fmla="*/ 522515 w 3015049"/>
                <a:gd name="connsiteY49" fmla="*/ 518984 h 1980612"/>
                <a:gd name="connsiteX50" fmla="*/ 487210 w 3015049"/>
                <a:gd name="connsiteY50" fmla="*/ 518984 h 1980612"/>
                <a:gd name="connsiteX51" fmla="*/ 487210 w 3015049"/>
                <a:gd name="connsiteY51" fmla="*/ 441313 h 1980612"/>
                <a:gd name="connsiteX52" fmla="*/ 487210 w 3015049"/>
                <a:gd name="connsiteY52" fmla="*/ 441313 h 1980612"/>
                <a:gd name="connsiteX53" fmla="*/ 487210 w 3015049"/>
                <a:gd name="connsiteY53" fmla="*/ 441313 h 1980612"/>
                <a:gd name="connsiteX54" fmla="*/ 466027 w 3015049"/>
                <a:gd name="connsiteY54" fmla="*/ 441313 h 1980612"/>
                <a:gd name="connsiteX55" fmla="*/ 466027 w 3015049"/>
                <a:gd name="connsiteY55" fmla="*/ 289502 h 1980612"/>
                <a:gd name="connsiteX56" fmla="*/ 427191 w 3015049"/>
                <a:gd name="connsiteY56" fmla="*/ 289502 h 1980612"/>
                <a:gd name="connsiteX57" fmla="*/ 427191 w 3015049"/>
                <a:gd name="connsiteY57" fmla="*/ 247136 h 1980612"/>
                <a:gd name="connsiteX58" fmla="*/ 296562 w 3015049"/>
                <a:gd name="connsiteY58" fmla="*/ 247136 h 1980612"/>
                <a:gd name="connsiteX59" fmla="*/ 296562 w 3015049"/>
                <a:gd name="connsiteY59" fmla="*/ 208300 h 1980612"/>
                <a:gd name="connsiteX60" fmla="*/ 264788 w 3015049"/>
                <a:gd name="connsiteY60" fmla="*/ 208300 h 1980612"/>
                <a:gd name="connsiteX61" fmla="*/ 264788 w 3015049"/>
                <a:gd name="connsiteY61" fmla="*/ 91793 h 1980612"/>
                <a:gd name="connsiteX62" fmla="*/ 151812 w 3015049"/>
                <a:gd name="connsiteY62" fmla="*/ 91793 h 1980612"/>
                <a:gd name="connsiteX63" fmla="*/ 151812 w 3015049"/>
                <a:gd name="connsiteY63" fmla="*/ 63549 h 1980612"/>
                <a:gd name="connsiteX64" fmla="*/ 84732 w 3015049"/>
                <a:gd name="connsiteY64" fmla="*/ 63549 h 1980612"/>
                <a:gd name="connsiteX65" fmla="*/ 84732 w 3015049"/>
                <a:gd name="connsiteY65" fmla="*/ 63549 h 1980612"/>
                <a:gd name="connsiteX66" fmla="*/ 84732 w 3015049"/>
                <a:gd name="connsiteY66" fmla="*/ 31775 h 1980612"/>
                <a:gd name="connsiteX67" fmla="*/ 0 w 3015049"/>
                <a:gd name="connsiteY67" fmla="*/ 31775 h 1980612"/>
                <a:gd name="connsiteX68" fmla="*/ 0 w 3015049"/>
                <a:gd name="connsiteY68" fmla="*/ 0 h 1980612"/>
                <a:gd name="connsiteX0" fmla="*/ 3015049 w 3015049"/>
                <a:gd name="connsiteY0" fmla="*/ 1948837 h 1948837"/>
                <a:gd name="connsiteX1" fmla="*/ 2796158 w 3015049"/>
                <a:gd name="connsiteY1" fmla="*/ 1948837 h 1948837"/>
                <a:gd name="connsiteX2" fmla="*/ 2796158 w 3015049"/>
                <a:gd name="connsiteY2" fmla="*/ 1902940 h 1948837"/>
                <a:gd name="connsiteX3" fmla="*/ 2333662 w 3015049"/>
                <a:gd name="connsiteY3" fmla="*/ 1902940 h 1948837"/>
                <a:gd name="connsiteX4" fmla="*/ 2294827 w 3015049"/>
                <a:gd name="connsiteY4" fmla="*/ 1860574 h 1948837"/>
                <a:gd name="connsiteX5" fmla="*/ 2294827 w 3015049"/>
                <a:gd name="connsiteY5" fmla="*/ 1765251 h 1948837"/>
                <a:gd name="connsiteX6" fmla="*/ 2157137 w 3015049"/>
                <a:gd name="connsiteY6" fmla="*/ 1765251 h 1948837"/>
                <a:gd name="connsiteX7" fmla="*/ 2157137 w 3015049"/>
                <a:gd name="connsiteY7" fmla="*/ 1708763 h 1948837"/>
                <a:gd name="connsiteX8" fmla="*/ 2157137 w 3015049"/>
                <a:gd name="connsiteY8" fmla="*/ 1708763 h 1948837"/>
                <a:gd name="connsiteX9" fmla="*/ 2143015 w 3015049"/>
                <a:gd name="connsiteY9" fmla="*/ 1722885 h 1948837"/>
                <a:gd name="connsiteX10" fmla="*/ 2143015 w 3015049"/>
                <a:gd name="connsiteY10" fmla="*/ 1666397 h 1948837"/>
                <a:gd name="connsiteX11" fmla="*/ 2143015 w 3015049"/>
                <a:gd name="connsiteY11" fmla="*/ 1666397 h 1948837"/>
                <a:gd name="connsiteX12" fmla="*/ 2104179 w 3015049"/>
                <a:gd name="connsiteY12" fmla="*/ 1666397 h 1948837"/>
                <a:gd name="connsiteX13" fmla="*/ 2104179 w 3015049"/>
                <a:gd name="connsiteY13" fmla="*/ 1581665 h 1948837"/>
                <a:gd name="connsiteX14" fmla="*/ 1860575 w 3015049"/>
                <a:gd name="connsiteY14" fmla="*/ 1581665 h 1948837"/>
                <a:gd name="connsiteX15" fmla="*/ 1860575 w 3015049"/>
                <a:gd name="connsiteY15" fmla="*/ 1532238 h 1948837"/>
                <a:gd name="connsiteX16" fmla="*/ 1662867 w 3015049"/>
                <a:gd name="connsiteY16" fmla="*/ 1532238 h 1948837"/>
                <a:gd name="connsiteX17" fmla="*/ 1662867 w 3015049"/>
                <a:gd name="connsiteY17" fmla="*/ 1465158 h 1948837"/>
                <a:gd name="connsiteX18" fmla="*/ 1624031 w 3015049"/>
                <a:gd name="connsiteY18" fmla="*/ 1465158 h 1948837"/>
                <a:gd name="connsiteX19" fmla="*/ 1624031 w 3015049"/>
                <a:gd name="connsiteY19" fmla="*/ 1359243 h 1948837"/>
                <a:gd name="connsiteX20" fmla="*/ 1624031 w 3015049"/>
                <a:gd name="connsiteY20" fmla="*/ 1359243 h 1948837"/>
                <a:gd name="connsiteX21" fmla="*/ 1592257 w 3015049"/>
                <a:gd name="connsiteY21" fmla="*/ 1359243 h 1948837"/>
                <a:gd name="connsiteX22" fmla="*/ 1592257 w 3015049"/>
                <a:gd name="connsiteY22" fmla="*/ 1278042 h 1948837"/>
                <a:gd name="connsiteX23" fmla="*/ 1415732 w 3015049"/>
                <a:gd name="connsiteY23" fmla="*/ 1278042 h 1948837"/>
                <a:gd name="connsiteX24" fmla="*/ 1415732 w 3015049"/>
                <a:gd name="connsiteY24" fmla="*/ 1242737 h 1948837"/>
                <a:gd name="connsiteX25" fmla="*/ 1383957 w 3015049"/>
                <a:gd name="connsiteY25" fmla="*/ 1242737 h 1948837"/>
                <a:gd name="connsiteX26" fmla="*/ 1383957 w 3015049"/>
                <a:gd name="connsiteY26" fmla="*/ 1175657 h 1948837"/>
                <a:gd name="connsiteX27" fmla="*/ 1355713 w 3015049"/>
                <a:gd name="connsiteY27" fmla="*/ 1175657 h 1948837"/>
                <a:gd name="connsiteX28" fmla="*/ 1355713 w 3015049"/>
                <a:gd name="connsiteY28" fmla="*/ 1073272 h 1948837"/>
                <a:gd name="connsiteX29" fmla="*/ 1246267 w 3015049"/>
                <a:gd name="connsiteY29" fmla="*/ 1073272 h 1948837"/>
                <a:gd name="connsiteX30" fmla="*/ 1246267 w 3015049"/>
                <a:gd name="connsiteY30" fmla="*/ 995601 h 1948837"/>
                <a:gd name="connsiteX31" fmla="*/ 1193310 w 3015049"/>
                <a:gd name="connsiteY31" fmla="*/ 995601 h 1948837"/>
                <a:gd name="connsiteX32" fmla="*/ 1193310 w 3015049"/>
                <a:gd name="connsiteY32" fmla="*/ 921461 h 1948837"/>
                <a:gd name="connsiteX33" fmla="*/ 1158005 w 3015049"/>
                <a:gd name="connsiteY33" fmla="*/ 921461 h 1948837"/>
                <a:gd name="connsiteX34" fmla="*/ 1158005 w 3015049"/>
                <a:gd name="connsiteY34" fmla="*/ 879095 h 1948837"/>
                <a:gd name="connsiteX35" fmla="*/ 942644 w 3015049"/>
                <a:gd name="connsiteY35" fmla="*/ 879095 h 1948837"/>
                <a:gd name="connsiteX36" fmla="*/ 942644 w 3015049"/>
                <a:gd name="connsiteY36" fmla="*/ 751997 h 1948837"/>
                <a:gd name="connsiteX37" fmla="*/ 942644 w 3015049"/>
                <a:gd name="connsiteY37" fmla="*/ 751997 h 1948837"/>
                <a:gd name="connsiteX38" fmla="*/ 914400 w 3015049"/>
                <a:gd name="connsiteY38" fmla="*/ 751997 h 1948837"/>
                <a:gd name="connsiteX39" fmla="*/ 914400 w 3015049"/>
                <a:gd name="connsiteY39" fmla="*/ 677856 h 1948837"/>
                <a:gd name="connsiteX40" fmla="*/ 857912 w 3015049"/>
                <a:gd name="connsiteY40" fmla="*/ 677856 h 1948837"/>
                <a:gd name="connsiteX41" fmla="*/ 857912 w 3015049"/>
                <a:gd name="connsiteY41" fmla="*/ 677856 h 1948837"/>
                <a:gd name="connsiteX42" fmla="*/ 857912 w 3015049"/>
                <a:gd name="connsiteY42" fmla="*/ 642551 h 1948837"/>
                <a:gd name="connsiteX43" fmla="*/ 706101 w 3015049"/>
                <a:gd name="connsiteY43" fmla="*/ 642551 h 1948837"/>
                <a:gd name="connsiteX44" fmla="*/ 706101 w 3015049"/>
                <a:gd name="connsiteY44" fmla="*/ 589594 h 1948837"/>
                <a:gd name="connsiteX45" fmla="*/ 706101 w 3015049"/>
                <a:gd name="connsiteY45" fmla="*/ 589594 h 1948837"/>
                <a:gd name="connsiteX46" fmla="*/ 684918 w 3015049"/>
                <a:gd name="connsiteY46" fmla="*/ 589594 h 1948837"/>
                <a:gd name="connsiteX47" fmla="*/ 684918 w 3015049"/>
                <a:gd name="connsiteY47" fmla="*/ 522514 h 1948837"/>
                <a:gd name="connsiteX48" fmla="*/ 522515 w 3015049"/>
                <a:gd name="connsiteY48" fmla="*/ 522514 h 1948837"/>
                <a:gd name="connsiteX49" fmla="*/ 522515 w 3015049"/>
                <a:gd name="connsiteY49" fmla="*/ 487209 h 1948837"/>
                <a:gd name="connsiteX50" fmla="*/ 487210 w 3015049"/>
                <a:gd name="connsiteY50" fmla="*/ 487209 h 1948837"/>
                <a:gd name="connsiteX51" fmla="*/ 487210 w 3015049"/>
                <a:gd name="connsiteY51" fmla="*/ 409538 h 1948837"/>
                <a:gd name="connsiteX52" fmla="*/ 487210 w 3015049"/>
                <a:gd name="connsiteY52" fmla="*/ 409538 h 1948837"/>
                <a:gd name="connsiteX53" fmla="*/ 487210 w 3015049"/>
                <a:gd name="connsiteY53" fmla="*/ 409538 h 1948837"/>
                <a:gd name="connsiteX54" fmla="*/ 466027 w 3015049"/>
                <a:gd name="connsiteY54" fmla="*/ 409538 h 1948837"/>
                <a:gd name="connsiteX55" fmla="*/ 466027 w 3015049"/>
                <a:gd name="connsiteY55" fmla="*/ 257727 h 1948837"/>
                <a:gd name="connsiteX56" fmla="*/ 427191 w 3015049"/>
                <a:gd name="connsiteY56" fmla="*/ 257727 h 1948837"/>
                <a:gd name="connsiteX57" fmla="*/ 427191 w 3015049"/>
                <a:gd name="connsiteY57" fmla="*/ 215361 h 1948837"/>
                <a:gd name="connsiteX58" fmla="*/ 296562 w 3015049"/>
                <a:gd name="connsiteY58" fmla="*/ 215361 h 1948837"/>
                <a:gd name="connsiteX59" fmla="*/ 296562 w 3015049"/>
                <a:gd name="connsiteY59" fmla="*/ 176525 h 1948837"/>
                <a:gd name="connsiteX60" fmla="*/ 264788 w 3015049"/>
                <a:gd name="connsiteY60" fmla="*/ 176525 h 1948837"/>
                <a:gd name="connsiteX61" fmla="*/ 264788 w 3015049"/>
                <a:gd name="connsiteY61" fmla="*/ 60018 h 1948837"/>
                <a:gd name="connsiteX62" fmla="*/ 151812 w 3015049"/>
                <a:gd name="connsiteY62" fmla="*/ 60018 h 1948837"/>
                <a:gd name="connsiteX63" fmla="*/ 151812 w 3015049"/>
                <a:gd name="connsiteY63" fmla="*/ 31774 h 1948837"/>
                <a:gd name="connsiteX64" fmla="*/ 84732 w 3015049"/>
                <a:gd name="connsiteY64" fmla="*/ 31774 h 1948837"/>
                <a:gd name="connsiteX65" fmla="*/ 84732 w 3015049"/>
                <a:gd name="connsiteY65" fmla="*/ 31774 h 1948837"/>
                <a:gd name="connsiteX66" fmla="*/ 84732 w 3015049"/>
                <a:gd name="connsiteY66" fmla="*/ 0 h 1948837"/>
                <a:gd name="connsiteX67" fmla="*/ 0 w 3015049"/>
                <a:gd name="connsiteY67" fmla="*/ 0 h 1948837"/>
                <a:gd name="connsiteX0" fmla="*/ 2930317 w 2930317"/>
                <a:gd name="connsiteY0" fmla="*/ 1948837 h 1948837"/>
                <a:gd name="connsiteX1" fmla="*/ 2711426 w 2930317"/>
                <a:gd name="connsiteY1" fmla="*/ 1948837 h 1948837"/>
                <a:gd name="connsiteX2" fmla="*/ 2711426 w 2930317"/>
                <a:gd name="connsiteY2" fmla="*/ 1902940 h 1948837"/>
                <a:gd name="connsiteX3" fmla="*/ 2248930 w 2930317"/>
                <a:gd name="connsiteY3" fmla="*/ 1902940 h 1948837"/>
                <a:gd name="connsiteX4" fmla="*/ 2210095 w 2930317"/>
                <a:gd name="connsiteY4" fmla="*/ 1860574 h 1948837"/>
                <a:gd name="connsiteX5" fmla="*/ 2210095 w 2930317"/>
                <a:gd name="connsiteY5" fmla="*/ 1765251 h 1948837"/>
                <a:gd name="connsiteX6" fmla="*/ 2072405 w 2930317"/>
                <a:gd name="connsiteY6" fmla="*/ 1765251 h 1948837"/>
                <a:gd name="connsiteX7" fmla="*/ 2072405 w 2930317"/>
                <a:gd name="connsiteY7" fmla="*/ 1708763 h 1948837"/>
                <a:gd name="connsiteX8" fmla="*/ 2072405 w 2930317"/>
                <a:gd name="connsiteY8" fmla="*/ 1708763 h 1948837"/>
                <a:gd name="connsiteX9" fmla="*/ 2058283 w 2930317"/>
                <a:gd name="connsiteY9" fmla="*/ 1722885 h 1948837"/>
                <a:gd name="connsiteX10" fmla="*/ 2058283 w 2930317"/>
                <a:gd name="connsiteY10" fmla="*/ 1666397 h 1948837"/>
                <a:gd name="connsiteX11" fmla="*/ 2058283 w 2930317"/>
                <a:gd name="connsiteY11" fmla="*/ 1666397 h 1948837"/>
                <a:gd name="connsiteX12" fmla="*/ 2019447 w 2930317"/>
                <a:gd name="connsiteY12" fmla="*/ 1666397 h 1948837"/>
                <a:gd name="connsiteX13" fmla="*/ 2019447 w 2930317"/>
                <a:gd name="connsiteY13" fmla="*/ 1581665 h 1948837"/>
                <a:gd name="connsiteX14" fmla="*/ 1775843 w 2930317"/>
                <a:gd name="connsiteY14" fmla="*/ 1581665 h 1948837"/>
                <a:gd name="connsiteX15" fmla="*/ 1775843 w 2930317"/>
                <a:gd name="connsiteY15" fmla="*/ 1532238 h 1948837"/>
                <a:gd name="connsiteX16" fmla="*/ 1578135 w 2930317"/>
                <a:gd name="connsiteY16" fmla="*/ 1532238 h 1948837"/>
                <a:gd name="connsiteX17" fmla="*/ 1578135 w 2930317"/>
                <a:gd name="connsiteY17" fmla="*/ 1465158 h 1948837"/>
                <a:gd name="connsiteX18" fmla="*/ 1539299 w 2930317"/>
                <a:gd name="connsiteY18" fmla="*/ 1465158 h 1948837"/>
                <a:gd name="connsiteX19" fmla="*/ 1539299 w 2930317"/>
                <a:gd name="connsiteY19" fmla="*/ 1359243 h 1948837"/>
                <a:gd name="connsiteX20" fmla="*/ 1539299 w 2930317"/>
                <a:gd name="connsiteY20" fmla="*/ 1359243 h 1948837"/>
                <a:gd name="connsiteX21" fmla="*/ 1507525 w 2930317"/>
                <a:gd name="connsiteY21" fmla="*/ 1359243 h 1948837"/>
                <a:gd name="connsiteX22" fmla="*/ 1507525 w 2930317"/>
                <a:gd name="connsiteY22" fmla="*/ 1278042 h 1948837"/>
                <a:gd name="connsiteX23" fmla="*/ 1331000 w 2930317"/>
                <a:gd name="connsiteY23" fmla="*/ 1278042 h 1948837"/>
                <a:gd name="connsiteX24" fmla="*/ 1331000 w 2930317"/>
                <a:gd name="connsiteY24" fmla="*/ 1242737 h 1948837"/>
                <a:gd name="connsiteX25" fmla="*/ 1299225 w 2930317"/>
                <a:gd name="connsiteY25" fmla="*/ 1242737 h 1948837"/>
                <a:gd name="connsiteX26" fmla="*/ 1299225 w 2930317"/>
                <a:gd name="connsiteY26" fmla="*/ 1175657 h 1948837"/>
                <a:gd name="connsiteX27" fmla="*/ 1270981 w 2930317"/>
                <a:gd name="connsiteY27" fmla="*/ 1175657 h 1948837"/>
                <a:gd name="connsiteX28" fmla="*/ 1270981 w 2930317"/>
                <a:gd name="connsiteY28" fmla="*/ 1073272 h 1948837"/>
                <a:gd name="connsiteX29" fmla="*/ 1161535 w 2930317"/>
                <a:gd name="connsiteY29" fmla="*/ 1073272 h 1948837"/>
                <a:gd name="connsiteX30" fmla="*/ 1161535 w 2930317"/>
                <a:gd name="connsiteY30" fmla="*/ 995601 h 1948837"/>
                <a:gd name="connsiteX31" fmla="*/ 1108578 w 2930317"/>
                <a:gd name="connsiteY31" fmla="*/ 995601 h 1948837"/>
                <a:gd name="connsiteX32" fmla="*/ 1108578 w 2930317"/>
                <a:gd name="connsiteY32" fmla="*/ 921461 h 1948837"/>
                <a:gd name="connsiteX33" fmla="*/ 1073273 w 2930317"/>
                <a:gd name="connsiteY33" fmla="*/ 921461 h 1948837"/>
                <a:gd name="connsiteX34" fmla="*/ 1073273 w 2930317"/>
                <a:gd name="connsiteY34" fmla="*/ 879095 h 1948837"/>
                <a:gd name="connsiteX35" fmla="*/ 857912 w 2930317"/>
                <a:gd name="connsiteY35" fmla="*/ 879095 h 1948837"/>
                <a:gd name="connsiteX36" fmla="*/ 857912 w 2930317"/>
                <a:gd name="connsiteY36" fmla="*/ 751997 h 1948837"/>
                <a:gd name="connsiteX37" fmla="*/ 857912 w 2930317"/>
                <a:gd name="connsiteY37" fmla="*/ 751997 h 1948837"/>
                <a:gd name="connsiteX38" fmla="*/ 829668 w 2930317"/>
                <a:gd name="connsiteY38" fmla="*/ 751997 h 1948837"/>
                <a:gd name="connsiteX39" fmla="*/ 829668 w 2930317"/>
                <a:gd name="connsiteY39" fmla="*/ 677856 h 1948837"/>
                <a:gd name="connsiteX40" fmla="*/ 773180 w 2930317"/>
                <a:gd name="connsiteY40" fmla="*/ 677856 h 1948837"/>
                <a:gd name="connsiteX41" fmla="*/ 773180 w 2930317"/>
                <a:gd name="connsiteY41" fmla="*/ 677856 h 1948837"/>
                <a:gd name="connsiteX42" fmla="*/ 773180 w 2930317"/>
                <a:gd name="connsiteY42" fmla="*/ 642551 h 1948837"/>
                <a:gd name="connsiteX43" fmla="*/ 621369 w 2930317"/>
                <a:gd name="connsiteY43" fmla="*/ 642551 h 1948837"/>
                <a:gd name="connsiteX44" fmla="*/ 621369 w 2930317"/>
                <a:gd name="connsiteY44" fmla="*/ 589594 h 1948837"/>
                <a:gd name="connsiteX45" fmla="*/ 621369 w 2930317"/>
                <a:gd name="connsiteY45" fmla="*/ 589594 h 1948837"/>
                <a:gd name="connsiteX46" fmla="*/ 600186 w 2930317"/>
                <a:gd name="connsiteY46" fmla="*/ 589594 h 1948837"/>
                <a:gd name="connsiteX47" fmla="*/ 600186 w 2930317"/>
                <a:gd name="connsiteY47" fmla="*/ 522514 h 1948837"/>
                <a:gd name="connsiteX48" fmla="*/ 437783 w 2930317"/>
                <a:gd name="connsiteY48" fmla="*/ 522514 h 1948837"/>
                <a:gd name="connsiteX49" fmla="*/ 437783 w 2930317"/>
                <a:gd name="connsiteY49" fmla="*/ 487209 h 1948837"/>
                <a:gd name="connsiteX50" fmla="*/ 402478 w 2930317"/>
                <a:gd name="connsiteY50" fmla="*/ 487209 h 1948837"/>
                <a:gd name="connsiteX51" fmla="*/ 402478 w 2930317"/>
                <a:gd name="connsiteY51" fmla="*/ 409538 h 1948837"/>
                <a:gd name="connsiteX52" fmla="*/ 402478 w 2930317"/>
                <a:gd name="connsiteY52" fmla="*/ 409538 h 1948837"/>
                <a:gd name="connsiteX53" fmla="*/ 402478 w 2930317"/>
                <a:gd name="connsiteY53" fmla="*/ 409538 h 1948837"/>
                <a:gd name="connsiteX54" fmla="*/ 381295 w 2930317"/>
                <a:gd name="connsiteY54" fmla="*/ 409538 h 1948837"/>
                <a:gd name="connsiteX55" fmla="*/ 381295 w 2930317"/>
                <a:gd name="connsiteY55" fmla="*/ 257727 h 1948837"/>
                <a:gd name="connsiteX56" fmla="*/ 342459 w 2930317"/>
                <a:gd name="connsiteY56" fmla="*/ 257727 h 1948837"/>
                <a:gd name="connsiteX57" fmla="*/ 342459 w 2930317"/>
                <a:gd name="connsiteY57" fmla="*/ 215361 h 1948837"/>
                <a:gd name="connsiteX58" fmla="*/ 211830 w 2930317"/>
                <a:gd name="connsiteY58" fmla="*/ 215361 h 1948837"/>
                <a:gd name="connsiteX59" fmla="*/ 211830 w 2930317"/>
                <a:gd name="connsiteY59" fmla="*/ 176525 h 1948837"/>
                <a:gd name="connsiteX60" fmla="*/ 180056 w 2930317"/>
                <a:gd name="connsiteY60" fmla="*/ 176525 h 1948837"/>
                <a:gd name="connsiteX61" fmla="*/ 180056 w 2930317"/>
                <a:gd name="connsiteY61" fmla="*/ 60018 h 1948837"/>
                <a:gd name="connsiteX62" fmla="*/ 67080 w 2930317"/>
                <a:gd name="connsiteY62" fmla="*/ 60018 h 1948837"/>
                <a:gd name="connsiteX63" fmla="*/ 67080 w 2930317"/>
                <a:gd name="connsiteY63" fmla="*/ 31774 h 1948837"/>
                <a:gd name="connsiteX64" fmla="*/ 0 w 2930317"/>
                <a:gd name="connsiteY64" fmla="*/ 31774 h 1948837"/>
                <a:gd name="connsiteX65" fmla="*/ 0 w 2930317"/>
                <a:gd name="connsiteY65" fmla="*/ 31774 h 1948837"/>
                <a:gd name="connsiteX66" fmla="*/ 0 w 2930317"/>
                <a:gd name="connsiteY66" fmla="*/ 0 h 194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30317" h="1948837">
                  <a:moveTo>
                    <a:pt x="2930317" y="1948837"/>
                  </a:moveTo>
                  <a:lnTo>
                    <a:pt x="2711426" y="1948837"/>
                  </a:lnTo>
                  <a:lnTo>
                    <a:pt x="2711426" y="1902940"/>
                  </a:lnTo>
                  <a:lnTo>
                    <a:pt x="2248930" y="1902940"/>
                  </a:lnTo>
                  <a:lnTo>
                    <a:pt x="2210095" y="1860574"/>
                  </a:lnTo>
                  <a:lnTo>
                    <a:pt x="2210095" y="1765251"/>
                  </a:lnTo>
                  <a:lnTo>
                    <a:pt x="2072405" y="1765251"/>
                  </a:lnTo>
                  <a:lnTo>
                    <a:pt x="2072405" y="1708763"/>
                  </a:lnTo>
                  <a:lnTo>
                    <a:pt x="2072405" y="1708763"/>
                  </a:lnTo>
                  <a:lnTo>
                    <a:pt x="2058283" y="1722885"/>
                  </a:lnTo>
                  <a:lnTo>
                    <a:pt x="2058283" y="1666397"/>
                  </a:lnTo>
                  <a:lnTo>
                    <a:pt x="2058283" y="1666397"/>
                  </a:lnTo>
                  <a:lnTo>
                    <a:pt x="2019447" y="1666397"/>
                  </a:lnTo>
                  <a:lnTo>
                    <a:pt x="2019447" y="1581665"/>
                  </a:lnTo>
                  <a:lnTo>
                    <a:pt x="1775843" y="1581665"/>
                  </a:lnTo>
                  <a:lnTo>
                    <a:pt x="1775843" y="1532238"/>
                  </a:lnTo>
                  <a:lnTo>
                    <a:pt x="1578135" y="1532238"/>
                  </a:lnTo>
                  <a:lnTo>
                    <a:pt x="1578135" y="1465158"/>
                  </a:lnTo>
                  <a:lnTo>
                    <a:pt x="1539299" y="1465158"/>
                  </a:lnTo>
                  <a:lnTo>
                    <a:pt x="1539299" y="1359243"/>
                  </a:lnTo>
                  <a:lnTo>
                    <a:pt x="1539299" y="1359243"/>
                  </a:lnTo>
                  <a:lnTo>
                    <a:pt x="1507525" y="1359243"/>
                  </a:lnTo>
                  <a:lnTo>
                    <a:pt x="1507525" y="1278042"/>
                  </a:lnTo>
                  <a:lnTo>
                    <a:pt x="1331000" y="1278042"/>
                  </a:lnTo>
                  <a:lnTo>
                    <a:pt x="1331000" y="1242737"/>
                  </a:lnTo>
                  <a:lnTo>
                    <a:pt x="1299225" y="1242737"/>
                  </a:lnTo>
                  <a:lnTo>
                    <a:pt x="1299225" y="1175657"/>
                  </a:lnTo>
                  <a:lnTo>
                    <a:pt x="1270981" y="1175657"/>
                  </a:lnTo>
                  <a:lnTo>
                    <a:pt x="1270981" y="1073272"/>
                  </a:lnTo>
                  <a:lnTo>
                    <a:pt x="1161535" y="1073272"/>
                  </a:lnTo>
                  <a:lnTo>
                    <a:pt x="1161535" y="995601"/>
                  </a:lnTo>
                  <a:lnTo>
                    <a:pt x="1108578" y="995601"/>
                  </a:lnTo>
                  <a:lnTo>
                    <a:pt x="1108578" y="921461"/>
                  </a:lnTo>
                  <a:lnTo>
                    <a:pt x="1073273" y="921461"/>
                  </a:lnTo>
                  <a:lnTo>
                    <a:pt x="1073273" y="879095"/>
                  </a:lnTo>
                  <a:lnTo>
                    <a:pt x="857912" y="879095"/>
                  </a:lnTo>
                  <a:lnTo>
                    <a:pt x="857912" y="751997"/>
                  </a:lnTo>
                  <a:lnTo>
                    <a:pt x="857912" y="751997"/>
                  </a:lnTo>
                  <a:lnTo>
                    <a:pt x="829668" y="751997"/>
                  </a:lnTo>
                  <a:lnTo>
                    <a:pt x="829668" y="677856"/>
                  </a:lnTo>
                  <a:lnTo>
                    <a:pt x="773180" y="677856"/>
                  </a:lnTo>
                  <a:lnTo>
                    <a:pt x="773180" y="677856"/>
                  </a:lnTo>
                  <a:lnTo>
                    <a:pt x="773180" y="642551"/>
                  </a:lnTo>
                  <a:lnTo>
                    <a:pt x="621369" y="642551"/>
                  </a:lnTo>
                  <a:lnTo>
                    <a:pt x="621369" y="589594"/>
                  </a:lnTo>
                  <a:lnTo>
                    <a:pt x="621369" y="589594"/>
                  </a:lnTo>
                  <a:lnTo>
                    <a:pt x="600186" y="589594"/>
                  </a:lnTo>
                  <a:lnTo>
                    <a:pt x="600186" y="522514"/>
                  </a:lnTo>
                  <a:lnTo>
                    <a:pt x="437783" y="522514"/>
                  </a:lnTo>
                  <a:lnTo>
                    <a:pt x="437783" y="487209"/>
                  </a:lnTo>
                  <a:lnTo>
                    <a:pt x="402478" y="487209"/>
                  </a:lnTo>
                  <a:lnTo>
                    <a:pt x="402478" y="409538"/>
                  </a:lnTo>
                  <a:lnTo>
                    <a:pt x="402478" y="409538"/>
                  </a:lnTo>
                  <a:lnTo>
                    <a:pt x="402478" y="409538"/>
                  </a:lnTo>
                  <a:lnTo>
                    <a:pt x="381295" y="409538"/>
                  </a:lnTo>
                  <a:lnTo>
                    <a:pt x="381295" y="257727"/>
                  </a:lnTo>
                  <a:lnTo>
                    <a:pt x="342459" y="257727"/>
                  </a:lnTo>
                  <a:lnTo>
                    <a:pt x="342459" y="215361"/>
                  </a:lnTo>
                  <a:lnTo>
                    <a:pt x="211830" y="215361"/>
                  </a:lnTo>
                  <a:lnTo>
                    <a:pt x="211830" y="176525"/>
                  </a:lnTo>
                  <a:lnTo>
                    <a:pt x="180056" y="176525"/>
                  </a:lnTo>
                  <a:lnTo>
                    <a:pt x="180056" y="60018"/>
                  </a:lnTo>
                  <a:lnTo>
                    <a:pt x="67080" y="60018"/>
                  </a:lnTo>
                  <a:lnTo>
                    <a:pt x="67080" y="31774"/>
                  </a:lnTo>
                  <a:lnTo>
                    <a:pt x="0" y="31774"/>
                  </a:lnTo>
                  <a:lnTo>
                    <a:pt x="0" y="31774"/>
                  </a:lnTo>
                  <a:lnTo>
                    <a:pt x="0" y="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4" name="Freeform 83">
              <a:extLst>
                <a:ext uri="{FF2B5EF4-FFF2-40B4-BE49-F238E27FC236}">
                  <a16:creationId xmlns:a16="http://schemas.microsoft.com/office/drawing/2014/main" id="{7682B605-FF10-102C-C8E8-2A17C164C643}"/>
                </a:ext>
              </a:extLst>
            </p:cNvPr>
            <p:cNvSpPr/>
            <p:nvPr/>
          </p:nvSpPr>
          <p:spPr bwMode="auto">
            <a:xfrm>
              <a:off x="1747598" y="2916195"/>
              <a:ext cx="691979" cy="561349"/>
            </a:xfrm>
            <a:custGeom>
              <a:avLst/>
              <a:gdLst>
                <a:gd name="connsiteX0" fmla="*/ 0 w 691979"/>
                <a:gd name="connsiteY0" fmla="*/ 0 h 561349"/>
                <a:gd name="connsiteX1" fmla="*/ 169465 w 691979"/>
                <a:gd name="connsiteY1" fmla="*/ 0 h 561349"/>
                <a:gd name="connsiteX2" fmla="*/ 169465 w 691979"/>
                <a:gd name="connsiteY2" fmla="*/ 91793 h 561349"/>
                <a:gd name="connsiteX3" fmla="*/ 293032 w 691979"/>
                <a:gd name="connsiteY3" fmla="*/ 91793 h 561349"/>
                <a:gd name="connsiteX4" fmla="*/ 293032 w 691979"/>
                <a:gd name="connsiteY4" fmla="*/ 130628 h 561349"/>
                <a:gd name="connsiteX5" fmla="*/ 349520 w 691979"/>
                <a:gd name="connsiteY5" fmla="*/ 130628 h 561349"/>
                <a:gd name="connsiteX6" fmla="*/ 349520 w 691979"/>
                <a:gd name="connsiteY6" fmla="*/ 236543 h 561349"/>
                <a:gd name="connsiteX7" fmla="*/ 388356 w 691979"/>
                <a:gd name="connsiteY7" fmla="*/ 236543 h 561349"/>
                <a:gd name="connsiteX8" fmla="*/ 388356 w 691979"/>
                <a:gd name="connsiteY8" fmla="*/ 303623 h 561349"/>
                <a:gd name="connsiteX9" fmla="*/ 388356 w 691979"/>
                <a:gd name="connsiteY9" fmla="*/ 303623 h 561349"/>
                <a:gd name="connsiteX10" fmla="*/ 388356 w 691979"/>
                <a:gd name="connsiteY10" fmla="*/ 303623 h 561349"/>
                <a:gd name="connsiteX11" fmla="*/ 413069 w 691979"/>
                <a:gd name="connsiteY11" fmla="*/ 303623 h 561349"/>
                <a:gd name="connsiteX12" fmla="*/ 413069 w 691979"/>
                <a:gd name="connsiteY12" fmla="*/ 353050 h 561349"/>
                <a:gd name="connsiteX13" fmla="*/ 536637 w 691979"/>
                <a:gd name="connsiteY13" fmla="*/ 353050 h 561349"/>
                <a:gd name="connsiteX14" fmla="*/ 536637 w 691979"/>
                <a:gd name="connsiteY14" fmla="*/ 384824 h 561349"/>
                <a:gd name="connsiteX15" fmla="*/ 536637 w 691979"/>
                <a:gd name="connsiteY15" fmla="*/ 384824 h 561349"/>
                <a:gd name="connsiteX16" fmla="*/ 564881 w 691979"/>
                <a:gd name="connsiteY16" fmla="*/ 384824 h 561349"/>
                <a:gd name="connsiteX17" fmla="*/ 564881 w 691979"/>
                <a:gd name="connsiteY17" fmla="*/ 423660 h 561349"/>
                <a:gd name="connsiteX18" fmla="*/ 607247 w 691979"/>
                <a:gd name="connsiteY18" fmla="*/ 423660 h 561349"/>
                <a:gd name="connsiteX19" fmla="*/ 607247 w 691979"/>
                <a:gd name="connsiteY19" fmla="*/ 490739 h 561349"/>
                <a:gd name="connsiteX20" fmla="*/ 607247 w 691979"/>
                <a:gd name="connsiteY20" fmla="*/ 490739 h 561349"/>
                <a:gd name="connsiteX21" fmla="*/ 639021 w 691979"/>
                <a:gd name="connsiteY21" fmla="*/ 490739 h 561349"/>
                <a:gd name="connsiteX22" fmla="*/ 639021 w 691979"/>
                <a:gd name="connsiteY22" fmla="*/ 561349 h 561349"/>
                <a:gd name="connsiteX23" fmla="*/ 691979 w 691979"/>
                <a:gd name="connsiteY23" fmla="*/ 561349 h 5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1979" h="561349">
                  <a:moveTo>
                    <a:pt x="0" y="0"/>
                  </a:moveTo>
                  <a:lnTo>
                    <a:pt x="169465" y="0"/>
                  </a:lnTo>
                  <a:lnTo>
                    <a:pt x="169465" y="91793"/>
                  </a:lnTo>
                  <a:lnTo>
                    <a:pt x="293032" y="91793"/>
                  </a:lnTo>
                  <a:lnTo>
                    <a:pt x="293032" y="130628"/>
                  </a:lnTo>
                  <a:lnTo>
                    <a:pt x="349520" y="130628"/>
                  </a:lnTo>
                  <a:lnTo>
                    <a:pt x="349520" y="236543"/>
                  </a:lnTo>
                  <a:lnTo>
                    <a:pt x="388356" y="236543"/>
                  </a:lnTo>
                  <a:lnTo>
                    <a:pt x="388356" y="303623"/>
                  </a:lnTo>
                  <a:lnTo>
                    <a:pt x="388356" y="303623"/>
                  </a:lnTo>
                  <a:lnTo>
                    <a:pt x="388356" y="303623"/>
                  </a:lnTo>
                  <a:lnTo>
                    <a:pt x="413069" y="303623"/>
                  </a:lnTo>
                  <a:lnTo>
                    <a:pt x="413069" y="353050"/>
                  </a:lnTo>
                  <a:lnTo>
                    <a:pt x="536637" y="353050"/>
                  </a:lnTo>
                  <a:lnTo>
                    <a:pt x="536637" y="384824"/>
                  </a:lnTo>
                  <a:lnTo>
                    <a:pt x="536637" y="384824"/>
                  </a:lnTo>
                  <a:lnTo>
                    <a:pt x="564881" y="384824"/>
                  </a:lnTo>
                  <a:lnTo>
                    <a:pt x="564881" y="423660"/>
                  </a:lnTo>
                  <a:lnTo>
                    <a:pt x="607247" y="423660"/>
                  </a:lnTo>
                  <a:lnTo>
                    <a:pt x="607247" y="490739"/>
                  </a:lnTo>
                  <a:lnTo>
                    <a:pt x="607247" y="490739"/>
                  </a:lnTo>
                  <a:lnTo>
                    <a:pt x="639021" y="490739"/>
                  </a:lnTo>
                  <a:lnTo>
                    <a:pt x="639021" y="561349"/>
                  </a:lnTo>
                  <a:lnTo>
                    <a:pt x="691979" y="561349"/>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86" name="Freeform 85">
            <a:extLst>
              <a:ext uri="{FF2B5EF4-FFF2-40B4-BE49-F238E27FC236}">
                <a16:creationId xmlns:a16="http://schemas.microsoft.com/office/drawing/2014/main" id="{A0A235CD-6DE7-51CB-DB51-38133AE7DAD5}"/>
              </a:ext>
            </a:extLst>
          </p:cNvPr>
          <p:cNvSpPr/>
          <p:nvPr/>
        </p:nvSpPr>
        <p:spPr bwMode="auto">
          <a:xfrm>
            <a:off x="1740537" y="2909134"/>
            <a:ext cx="3353977" cy="2556083"/>
          </a:xfrm>
          <a:custGeom>
            <a:avLst/>
            <a:gdLst>
              <a:gd name="connsiteX0" fmla="*/ 3353977 w 3353977"/>
              <a:gd name="connsiteY0" fmla="*/ 2556083 h 2556083"/>
              <a:gd name="connsiteX1" fmla="*/ 2714956 w 3353977"/>
              <a:gd name="connsiteY1" fmla="*/ 2556083 h 2556083"/>
              <a:gd name="connsiteX2" fmla="*/ 2714956 w 3353977"/>
              <a:gd name="connsiteY2" fmla="*/ 2517247 h 2556083"/>
              <a:gd name="connsiteX3" fmla="*/ 2436047 w 3353977"/>
              <a:gd name="connsiteY3" fmla="*/ 2517247 h 2556083"/>
              <a:gd name="connsiteX4" fmla="*/ 2436047 w 3353977"/>
              <a:gd name="connsiteY4" fmla="*/ 2464290 h 2556083"/>
              <a:gd name="connsiteX5" fmla="*/ 2266583 w 3353977"/>
              <a:gd name="connsiteY5" fmla="*/ 2464290 h 2556083"/>
              <a:gd name="connsiteX6" fmla="*/ 2266583 w 3353977"/>
              <a:gd name="connsiteY6" fmla="*/ 2421924 h 2556083"/>
              <a:gd name="connsiteX7" fmla="*/ 2061814 w 3353977"/>
              <a:gd name="connsiteY7" fmla="*/ 2421924 h 2556083"/>
              <a:gd name="connsiteX8" fmla="*/ 2061814 w 3353977"/>
              <a:gd name="connsiteY8" fmla="*/ 2365436 h 2556083"/>
              <a:gd name="connsiteX9" fmla="*/ 1857044 w 3353977"/>
              <a:gd name="connsiteY9" fmla="*/ 2365436 h 2556083"/>
              <a:gd name="connsiteX10" fmla="*/ 1857044 w 3353977"/>
              <a:gd name="connsiteY10" fmla="*/ 2305417 h 2556083"/>
              <a:gd name="connsiteX11" fmla="*/ 1779373 w 3353977"/>
              <a:gd name="connsiteY11" fmla="*/ 2305417 h 2556083"/>
              <a:gd name="connsiteX12" fmla="*/ 1779373 w 3353977"/>
              <a:gd name="connsiteY12" fmla="*/ 2255990 h 2556083"/>
              <a:gd name="connsiteX13" fmla="*/ 1645214 w 3353977"/>
              <a:gd name="connsiteY13" fmla="*/ 2255990 h 2556083"/>
              <a:gd name="connsiteX14" fmla="*/ 1645214 w 3353977"/>
              <a:gd name="connsiteY14" fmla="*/ 2234807 h 2556083"/>
              <a:gd name="connsiteX15" fmla="*/ 1585196 w 3353977"/>
              <a:gd name="connsiteY15" fmla="*/ 2234807 h 2556083"/>
              <a:gd name="connsiteX16" fmla="*/ 1585196 w 3353977"/>
              <a:gd name="connsiteY16" fmla="*/ 2171258 h 2556083"/>
              <a:gd name="connsiteX17" fmla="*/ 1549891 w 3353977"/>
              <a:gd name="connsiteY17" fmla="*/ 2171258 h 2556083"/>
              <a:gd name="connsiteX18" fmla="*/ 1549891 w 3353977"/>
              <a:gd name="connsiteY18" fmla="*/ 2125362 h 2556083"/>
              <a:gd name="connsiteX19" fmla="*/ 1532238 w 3353977"/>
              <a:gd name="connsiteY19" fmla="*/ 2125362 h 2556083"/>
              <a:gd name="connsiteX20" fmla="*/ 1532238 w 3353977"/>
              <a:gd name="connsiteY20" fmla="*/ 2093587 h 2556083"/>
              <a:gd name="connsiteX21" fmla="*/ 1422793 w 3353977"/>
              <a:gd name="connsiteY21" fmla="*/ 2093587 h 2556083"/>
              <a:gd name="connsiteX22" fmla="*/ 1422793 w 3353977"/>
              <a:gd name="connsiteY22" fmla="*/ 2051221 h 2556083"/>
              <a:gd name="connsiteX23" fmla="*/ 1366305 w 3353977"/>
              <a:gd name="connsiteY23" fmla="*/ 2051221 h 2556083"/>
              <a:gd name="connsiteX24" fmla="*/ 1366305 w 3353977"/>
              <a:gd name="connsiteY24" fmla="*/ 2001794 h 2556083"/>
              <a:gd name="connsiteX25" fmla="*/ 1366305 w 3353977"/>
              <a:gd name="connsiteY25" fmla="*/ 2001794 h 2556083"/>
              <a:gd name="connsiteX26" fmla="*/ 1345122 w 3353977"/>
              <a:gd name="connsiteY26" fmla="*/ 2001794 h 2556083"/>
              <a:gd name="connsiteX27" fmla="*/ 1345122 w 3353977"/>
              <a:gd name="connsiteY27" fmla="*/ 1888818 h 2556083"/>
              <a:gd name="connsiteX28" fmla="*/ 1345122 w 3353977"/>
              <a:gd name="connsiteY28" fmla="*/ 1888818 h 2556083"/>
              <a:gd name="connsiteX29" fmla="*/ 1320408 w 3353977"/>
              <a:gd name="connsiteY29" fmla="*/ 1888818 h 2556083"/>
              <a:gd name="connsiteX30" fmla="*/ 1320408 w 3353977"/>
              <a:gd name="connsiteY30" fmla="*/ 1835861 h 2556083"/>
              <a:gd name="connsiteX31" fmla="*/ 1320408 w 3353977"/>
              <a:gd name="connsiteY31" fmla="*/ 1835861 h 2556083"/>
              <a:gd name="connsiteX32" fmla="*/ 1320408 w 3353977"/>
              <a:gd name="connsiteY32" fmla="*/ 1835861 h 2556083"/>
              <a:gd name="connsiteX33" fmla="*/ 1288634 w 3353977"/>
              <a:gd name="connsiteY33" fmla="*/ 1835861 h 2556083"/>
              <a:gd name="connsiteX34" fmla="*/ 1288634 w 3353977"/>
              <a:gd name="connsiteY34" fmla="*/ 1744068 h 2556083"/>
              <a:gd name="connsiteX35" fmla="*/ 1235676 w 3353977"/>
              <a:gd name="connsiteY35" fmla="*/ 1744068 h 2556083"/>
              <a:gd name="connsiteX36" fmla="*/ 1235676 w 3353977"/>
              <a:gd name="connsiteY36" fmla="*/ 1744068 h 2556083"/>
              <a:gd name="connsiteX37" fmla="*/ 1235676 w 3353977"/>
              <a:gd name="connsiteY37" fmla="*/ 1719354 h 2556083"/>
              <a:gd name="connsiteX38" fmla="*/ 1200371 w 3353977"/>
              <a:gd name="connsiteY38" fmla="*/ 1719354 h 2556083"/>
              <a:gd name="connsiteX39" fmla="*/ 1200371 w 3353977"/>
              <a:gd name="connsiteY39" fmla="*/ 1648744 h 2556083"/>
              <a:gd name="connsiteX40" fmla="*/ 1200371 w 3353977"/>
              <a:gd name="connsiteY40" fmla="*/ 1648744 h 2556083"/>
              <a:gd name="connsiteX41" fmla="*/ 1172127 w 3353977"/>
              <a:gd name="connsiteY41" fmla="*/ 1648744 h 2556083"/>
              <a:gd name="connsiteX42" fmla="*/ 1172127 w 3353977"/>
              <a:gd name="connsiteY42" fmla="*/ 1595786 h 2556083"/>
              <a:gd name="connsiteX43" fmla="*/ 1133292 w 3353977"/>
              <a:gd name="connsiteY43" fmla="*/ 1595786 h 2556083"/>
              <a:gd name="connsiteX44" fmla="*/ 1133292 w 3353977"/>
              <a:gd name="connsiteY44" fmla="*/ 1525176 h 2556083"/>
              <a:gd name="connsiteX45" fmla="*/ 1097987 w 3353977"/>
              <a:gd name="connsiteY45" fmla="*/ 1525176 h 2556083"/>
              <a:gd name="connsiteX46" fmla="*/ 1097987 w 3353977"/>
              <a:gd name="connsiteY46" fmla="*/ 1507524 h 2556083"/>
              <a:gd name="connsiteX47" fmla="*/ 1097987 w 3353977"/>
              <a:gd name="connsiteY47" fmla="*/ 1507524 h 2556083"/>
              <a:gd name="connsiteX48" fmla="*/ 1097987 w 3353977"/>
              <a:gd name="connsiteY48" fmla="*/ 1507524 h 2556083"/>
              <a:gd name="connsiteX49" fmla="*/ 1083865 w 3353977"/>
              <a:gd name="connsiteY49" fmla="*/ 1507524 h 2556083"/>
              <a:gd name="connsiteX50" fmla="*/ 1083865 w 3353977"/>
              <a:gd name="connsiteY50" fmla="*/ 1465158 h 2556083"/>
              <a:gd name="connsiteX51" fmla="*/ 1083865 w 3353977"/>
              <a:gd name="connsiteY51" fmla="*/ 1465158 h 2556083"/>
              <a:gd name="connsiteX52" fmla="*/ 1059151 w 3353977"/>
              <a:gd name="connsiteY52" fmla="*/ 1465158 h 2556083"/>
              <a:gd name="connsiteX53" fmla="*/ 1059151 w 3353977"/>
              <a:gd name="connsiteY53" fmla="*/ 1373365 h 2556083"/>
              <a:gd name="connsiteX54" fmla="*/ 1059151 w 3353977"/>
              <a:gd name="connsiteY54" fmla="*/ 1373365 h 2556083"/>
              <a:gd name="connsiteX55" fmla="*/ 1041499 w 3353977"/>
              <a:gd name="connsiteY55" fmla="*/ 1373365 h 2556083"/>
              <a:gd name="connsiteX56" fmla="*/ 1041499 w 3353977"/>
              <a:gd name="connsiteY56" fmla="*/ 1316877 h 2556083"/>
              <a:gd name="connsiteX57" fmla="*/ 981480 w 3353977"/>
              <a:gd name="connsiteY57" fmla="*/ 1316877 h 2556083"/>
              <a:gd name="connsiteX58" fmla="*/ 981480 w 3353977"/>
              <a:gd name="connsiteY58" fmla="*/ 1281572 h 2556083"/>
              <a:gd name="connsiteX59" fmla="*/ 942644 w 3353977"/>
              <a:gd name="connsiteY59" fmla="*/ 1281572 h 2556083"/>
              <a:gd name="connsiteX60" fmla="*/ 942644 w 3353977"/>
              <a:gd name="connsiteY60" fmla="*/ 1281572 h 2556083"/>
              <a:gd name="connsiteX61" fmla="*/ 942644 w 3353977"/>
              <a:gd name="connsiteY61" fmla="*/ 1246267 h 2556083"/>
              <a:gd name="connsiteX62" fmla="*/ 910870 w 3353977"/>
              <a:gd name="connsiteY62" fmla="*/ 1246267 h 2556083"/>
              <a:gd name="connsiteX63" fmla="*/ 910870 w 3353977"/>
              <a:gd name="connsiteY63" fmla="*/ 1218023 h 2556083"/>
              <a:gd name="connsiteX64" fmla="*/ 910870 w 3353977"/>
              <a:gd name="connsiteY64" fmla="*/ 1218023 h 2556083"/>
              <a:gd name="connsiteX65" fmla="*/ 889687 w 3353977"/>
              <a:gd name="connsiteY65" fmla="*/ 1218023 h 2556083"/>
              <a:gd name="connsiteX66" fmla="*/ 889687 w 3353977"/>
              <a:gd name="connsiteY66" fmla="*/ 1136821 h 2556083"/>
              <a:gd name="connsiteX67" fmla="*/ 889687 w 3353977"/>
              <a:gd name="connsiteY67" fmla="*/ 1136821 h 2556083"/>
              <a:gd name="connsiteX68" fmla="*/ 868504 w 3353977"/>
              <a:gd name="connsiteY68" fmla="*/ 1136821 h 2556083"/>
              <a:gd name="connsiteX69" fmla="*/ 868504 w 3353977"/>
              <a:gd name="connsiteY69" fmla="*/ 1034437 h 2556083"/>
              <a:gd name="connsiteX70" fmla="*/ 847321 w 3353977"/>
              <a:gd name="connsiteY70" fmla="*/ 1034437 h 2556083"/>
              <a:gd name="connsiteX71" fmla="*/ 847321 w 3353977"/>
              <a:gd name="connsiteY71" fmla="*/ 921461 h 2556083"/>
              <a:gd name="connsiteX72" fmla="*/ 826138 w 3353977"/>
              <a:gd name="connsiteY72" fmla="*/ 921461 h 2556083"/>
              <a:gd name="connsiteX73" fmla="*/ 826138 w 3353977"/>
              <a:gd name="connsiteY73" fmla="*/ 794363 h 2556083"/>
              <a:gd name="connsiteX74" fmla="*/ 787302 w 3353977"/>
              <a:gd name="connsiteY74" fmla="*/ 794363 h 2556083"/>
              <a:gd name="connsiteX75" fmla="*/ 787302 w 3353977"/>
              <a:gd name="connsiteY75" fmla="*/ 737874 h 2556083"/>
              <a:gd name="connsiteX76" fmla="*/ 713162 w 3353977"/>
              <a:gd name="connsiteY76" fmla="*/ 737874 h 2556083"/>
              <a:gd name="connsiteX77" fmla="*/ 713162 w 3353977"/>
              <a:gd name="connsiteY77" fmla="*/ 706100 h 2556083"/>
              <a:gd name="connsiteX78" fmla="*/ 656674 w 3353977"/>
              <a:gd name="connsiteY78" fmla="*/ 706100 h 2556083"/>
              <a:gd name="connsiteX79" fmla="*/ 656674 w 3353977"/>
              <a:gd name="connsiteY79" fmla="*/ 688447 h 2556083"/>
              <a:gd name="connsiteX80" fmla="*/ 656674 w 3353977"/>
              <a:gd name="connsiteY80" fmla="*/ 688447 h 2556083"/>
              <a:gd name="connsiteX81" fmla="*/ 642552 w 3353977"/>
              <a:gd name="connsiteY81" fmla="*/ 688447 h 2556083"/>
              <a:gd name="connsiteX82" fmla="*/ 642552 w 3353977"/>
              <a:gd name="connsiteY82" fmla="*/ 571941 h 2556083"/>
              <a:gd name="connsiteX83" fmla="*/ 614308 w 3353977"/>
              <a:gd name="connsiteY83" fmla="*/ 571941 h 2556083"/>
              <a:gd name="connsiteX84" fmla="*/ 614308 w 3353977"/>
              <a:gd name="connsiteY84" fmla="*/ 533105 h 2556083"/>
              <a:gd name="connsiteX85" fmla="*/ 614308 w 3353977"/>
              <a:gd name="connsiteY85" fmla="*/ 533105 h 2556083"/>
              <a:gd name="connsiteX86" fmla="*/ 589594 w 3353977"/>
              <a:gd name="connsiteY86" fmla="*/ 533105 h 2556083"/>
              <a:gd name="connsiteX87" fmla="*/ 589594 w 3353977"/>
              <a:gd name="connsiteY87" fmla="*/ 480148 h 2556083"/>
              <a:gd name="connsiteX88" fmla="*/ 455435 w 3353977"/>
              <a:gd name="connsiteY88" fmla="*/ 480148 h 2556083"/>
              <a:gd name="connsiteX89" fmla="*/ 455435 w 3353977"/>
              <a:gd name="connsiteY89" fmla="*/ 406007 h 2556083"/>
              <a:gd name="connsiteX90" fmla="*/ 420130 w 3353977"/>
              <a:gd name="connsiteY90" fmla="*/ 406007 h 2556083"/>
              <a:gd name="connsiteX91" fmla="*/ 420130 w 3353977"/>
              <a:gd name="connsiteY91" fmla="*/ 374233 h 2556083"/>
              <a:gd name="connsiteX92" fmla="*/ 395417 w 3353977"/>
              <a:gd name="connsiteY92" fmla="*/ 374233 h 2556083"/>
              <a:gd name="connsiteX93" fmla="*/ 395417 w 3353977"/>
              <a:gd name="connsiteY93" fmla="*/ 335397 h 2556083"/>
              <a:gd name="connsiteX94" fmla="*/ 384825 w 3353977"/>
              <a:gd name="connsiteY94" fmla="*/ 335397 h 2556083"/>
              <a:gd name="connsiteX95" fmla="*/ 384825 w 3353977"/>
              <a:gd name="connsiteY95" fmla="*/ 289501 h 2556083"/>
              <a:gd name="connsiteX96" fmla="*/ 289502 w 3353977"/>
              <a:gd name="connsiteY96" fmla="*/ 289501 h 2556083"/>
              <a:gd name="connsiteX97" fmla="*/ 289502 w 3353977"/>
              <a:gd name="connsiteY97" fmla="*/ 264787 h 2556083"/>
              <a:gd name="connsiteX98" fmla="*/ 247136 w 3353977"/>
              <a:gd name="connsiteY98" fmla="*/ 264787 h 2556083"/>
              <a:gd name="connsiteX99" fmla="*/ 247136 w 3353977"/>
              <a:gd name="connsiteY99" fmla="*/ 264787 h 2556083"/>
              <a:gd name="connsiteX100" fmla="*/ 247136 w 3353977"/>
              <a:gd name="connsiteY100" fmla="*/ 236543 h 2556083"/>
              <a:gd name="connsiteX101" fmla="*/ 194178 w 3353977"/>
              <a:gd name="connsiteY101" fmla="*/ 236543 h 2556083"/>
              <a:gd name="connsiteX102" fmla="*/ 194178 w 3353977"/>
              <a:gd name="connsiteY102" fmla="*/ 208299 h 2556083"/>
              <a:gd name="connsiteX103" fmla="*/ 172995 w 3353977"/>
              <a:gd name="connsiteY103" fmla="*/ 208299 h 2556083"/>
              <a:gd name="connsiteX104" fmla="*/ 172995 w 3353977"/>
              <a:gd name="connsiteY104" fmla="*/ 155342 h 2556083"/>
              <a:gd name="connsiteX105" fmla="*/ 144751 w 3353977"/>
              <a:gd name="connsiteY105" fmla="*/ 155342 h 2556083"/>
              <a:gd name="connsiteX106" fmla="*/ 144751 w 3353977"/>
              <a:gd name="connsiteY106" fmla="*/ 105915 h 2556083"/>
              <a:gd name="connsiteX107" fmla="*/ 144751 w 3353977"/>
              <a:gd name="connsiteY107" fmla="*/ 105915 h 2556083"/>
              <a:gd name="connsiteX108" fmla="*/ 123568 w 3353977"/>
              <a:gd name="connsiteY108" fmla="*/ 105915 h 2556083"/>
              <a:gd name="connsiteX109" fmla="*/ 123568 w 3353977"/>
              <a:gd name="connsiteY109" fmla="*/ 63549 h 2556083"/>
              <a:gd name="connsiteX110" fmla="*/ 52958 w 3353977"/>
              <a:gd name="connsiteY110" fmla="*/ 63549 h 2556083"/>
              <a:gd name="connsiteX111" fmla="*/ 52958 w 3353977"/>
              <a:gd name="connsiteY111" fmla="*/ 28244 h 2556083"/>
              <a:gd name="connsiteX112" fmla="*/ 0 w 3353977"/>
              <a:gd name="connsiteY112" fmla="*/ 28244 h 2556083"/>
              <a:gd name="connsiteX113" fmla="*/ 0 w 3353977"/>
              <a:gd name="connsiteY113" fmla="*/ 0 h 2556083"/>
              <a:gd name="connsiteX114" fmla="*/ 0 w 3353977"/>
              <a:gd name="connsiteY114" fmla="*/ 0 h 255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353977" h="2556083">
                <a:moveTo>
                  <a:pt x="3353977" y="2556083"/>
                </a:moveTo>
                <a:lnTo>
                  <a:pt x="2714956" y="2556083"/>
                </a:lnTo>
                <a:lnTo>
                  <a:pt x="2714956" y="2517247"/>
                </a:lnTo>
                <a:lnTo>
                  <a:pt x="2436047" y="2517247"/>
                </a:lnTo>
                <a:lnTo>
                  <a:pt x="2436047" y="2464290"/>
                </a:lnTo>
                <a:lnTo>
                  <a:pt x="2266583" y="2464290"/>
                </a:lnTo>
                <a:lnTo>
                  <a:pt x="2266583" y="2421924"/>
                </a:lnTo>
                <a:lnTo>
                  <a:pt x="2061814" y="2421924"/>
                </a:lnTo>
                <a:lnTo>
                  <a:pt x="2061814" y="2365436"/>
                </a:lnTo>
                <a:lnTo>
                  <a:pt x="1857044" y="2365436"/>
                </a:lnTo>
                <a:lnTo>
                  <a:pt x="1857044" y="2305417"/>
                </a:lnTo>
                <a:lnTo>
                  <a:pt x="1779373" y="2305417"/>
                </a:lnTo>
                <a:lnTo>
                  <a:pt x="1779373" y="2255990"/>
                </a:lnTo>
                <a:lnTo>
                  <a:pt x="1645214" y="2255990"/>
                </a:lnTo>
                <a:lnTo>
                  <a:pt x="1645214" y="2234807"/>
                </a:lnTo>
                <a:lnTo>
                  <a:pt x="1585196" y="2234807"/>
                </a:lnTo>
                <a:lnTo>
                  <a:pt x="1585196" y="2171258"/>
                </a:lnTo>
                <a:lnTo>
                  <a:pt x="1549891" y="2171258"/>
                </a:lnTo>
                <a:lnTo>
                  <a:pt x="1549891" y="2125362"/>
                </a:lnTo>
                <a:lnTo>
                  <a:pt x="1532238" y="2125362"/>
                </a:lnTo>
                <a:lnTo>
                  <a:pt x="1532238" y="2093587"/>
                </a:lnTo>
                <a:lnTo>
                  <a:pt x="1422793" y="2093587"/>
                </a:lnTo>
                <a:lnTo>
                  <a:pt x="1422793" y="2051221"/>
                </a:lnTo>
                <a:lnTo>
                  <a:pt x="1366305" y="2051221"/>
                </a:lnTo>
                <a:lnTo>
                  <a:pt x="1366305" y="2001794"/>
                </a:lnTo>
                <a:lnTo>
                  <a:pt x="1366305" y="2001794"/>
                </a:lnTo>
                <a:lnTo>
                  <a:pt x="1345122" y="2001794"/>
                </a:lnTo>
                <a:lnTo>
                  <a:pt x="1345122" y="1888818"/>
                </a:lnTo>
                <a:lnTo>
                  <a:pt x="1345122" y="1888818"/>
                </a:lnTo>
                <a:lnTo>
                  <a:pt x="1320408" y="1888818"/>
                </a:lnTo>
                <a:lnTo>
                  <a:pt x="1320408" y="1835861"/>
                </a:lnTo>
                <a:lnTo>
                  <a:pt x="1320408" y="1835861"/>
                </a:lnTo>
                <a:lnTo>
                  <a:pt x="1320408" y="1835861"/>
                </a:lnTo>
                <a:lnTo>
                  <a:pt x="1288634" y="1835861"/>
                </a:lnTo>
                <a:lnTo>
                  <a:pt x="1288634" y="1744068"/>
                </a:lnTo>
                <a:lnTo>
                  <a:pt x="1235676" y="1744068"/>
                </a:lnTo>
                <a:lnTo>
                  <a:pt x="1235676" y="1744068"/>
                </a:lnTo>
                <a:lnTo>
                  <a:pt x="1235676" y="1719354"/>
                </a:lnTo>
                <a:lnTo>
                  <a:pt x="1200371" y="1719354"/>
                </a:lnTo>
                <a:lnTo>
                  <a:pt x="1200371" y="1648744"/>
                </a:lnTo>
                <a:lnTo>
                  <a:pt x="1200371" y="1648744"/>
                </a:lnTo>
                <a:lnTo>
                  <a:pt x="1172127" y="1648744"/>
                </a:lnTo>
                <a:lnTo>
                  <a:pt x="1172127" y="1595786"/>
                </a:lnTo>
                <a:lnTo>
                  <a:pt x="1133292" y="1595786"/>
                </a:lnTo>
                <a:lnTo>
                  <a:pt x="1133292" y="1525176"/>
                </a:lnTo>
                <a:lnTo>
                  <a:pt x="1097987" y="1525176"/>
                </a:lnTo>
                <a:lnTo>
                  <a:pt x="1097987" y="1507524"/>
                </a:lnTo>
                <a:lnTo>
                  <a:pt x="1097987" y="1507524"/>
                </a:lnTo>
                <a:lnTo>
                  <a:pt x="1097987" y="1507524"/>
                </a:lnTo>
                <a:lnTo>
                  <a:pt x="1083865" y="1507524"/>
                </a:lnTo>
                <a:lnTo>
                  <a:pt x="1083865" y="1465158"/>
                </a:lnTo>
                <a:lnTo>
                  <a:pt x="1083865" y="1465158"/>
                </a:lnTo>
                <a:lnTo>
                  <a:pt x="1059151" y="1465158"/>
                </a:lnTo>
                <a:lnTo>
                  <a:pt x="1059151" y="1373365"/>
                </a:lnTo>
                <a:lnTo>
                  <a:pt x="1059151" y="1373365"/>
                </a:lnTo>
                <a:lnTo>
                  <a:pt x="1041499" y="1373365"/>
                </a:lnTo>
                <a:lnTo>
                  <a:pt x="1041499" y="1316877"/>
                </a:lnTo>
                <a:lnTo>
                  <a:pt x="981480" y="1316877"/>
                </a:lnTo>
                <a:lnTo>
                  <a:pt x="981480" y="1281572"/>
                </a:lnTo>
                <a:lnTo>
                  <a:pt x="942644" y="1281572"/>
                </a:lnTo>
                <a:lnTo>
                  <a:pt x="942644" y="1281572"/>
                </a:lnTo>
                <a:lnTo>
                  <a:pt x="942644" y="1246267"/>
                </a:lnTo>
                <a:lnTo>
                  <a:pt x="910870" y="1246267"/>
                </a:lnTo>
                <a:lnTo>
                  <a:pt x="910870" y="1218023"/>
                </a:lnTo>
                <a:lnTo>
                  <a:pt x="910870" y="1218023"/>
                </a:lnTo>
                <a:lnTo>
                  <a:pt x="889687" y="1218023"/>
                </a:lnTo>
                <a:lnTo>
                  <a:pt x="889687" y="1136821"/>
                </a:lnTo>
                <a:lnTo>
                  <a:pt x="889687" y="1136821"/>
                </a:lnTo>
                <a:lnTo>
                  <a:pt x="868504" y="1136821"/>
                </a:lnTo>
                <a:lnTo>
                  <a:pt x="868504" y="1034437"/>
                </a:lnTo>
                <a:lnTo>
                  <a:pt x="847321" y="1034437"/>
                </a:lnTo>
                <a:lnTo>
                  <a:pt x="847321" y="921461"/>
                </a:lnTo>
                <a:lnTo>
                  <a:pt x="826138" y="921461"/>
                </a:lnTo>
                <a:lnTo>
                  <a:pt x="826138" y="794363"/>
                </a:lnTo>
                <a:lnTo>
                  <a:pt x="787302" y="794363"/>
                </a:lnTo>
                <a:lnTo>
                  <a:pt x="787302" y="737874"/>
                </a:lnTo>
                <a:lnTo>
                  <a:pt x="713162" y="737874"/>
                </a:lnTo>
                <a:lnTo>
                  <a:pt x="713162" y="706100"/>
                </a:lnTo>
                <a:lnTo>
                  <a:pt x="656674" y="706100"/>
                </a:lnTo>
                <a:lnTo>
                  <a:pt x="656674" y="688447"/>
                </a:lnTo>
                <a:lnTo>
                  <a:pt x="656674" y="688447"/>
                </a:lnTo>
                <a:lnTo>
                  <a:pt x="642552" y="688447"/>
                </a:lnTo>
                <a:lnTo>
                  <a:pt x="642552" y="571941"/>
                </a:lnTo>
                <a:lnTo>
                  <a:pt x="614308" y="571941"/>
                </a:lnTo>
                <a:lnTo>
                  <a:pt x="614308" y="533105"/>
                </a:lnTo>
                <a:lnTo>
                  <a:pt x="614308" y="533105"/>
                </a:lnTo>
                <a:lnTo>
                  <a:pt x="589594" y="533105"/>
                </a:lnTo>
                <a:lnTo>
                  <a:pt x="589594" y="480148"/>
                </a:lnTo>
                <a:lnTo>
                  <a:pt x="455435" y="480148"/>
                </a:lnTo>
                <a:lnTo>
                  <a:pt x="455435" y="406007"/>
                </a:lnTo>
                <a:lnTo>
                  <a:pt x="420130" y="406007"/>
                </a:lnTo>
                <a:lnTo>
                  <a:pt x="420130" y="374233"/>
                </a:lnTo>
                <a:lnTo>
                  <a:pt x="395417" y="374233"/>
                </a:lnTo>
                <a:lnTo>
                  <a:pt x="395417" y="335397"/>
                </a:lnTo>
                <a:lnTo>
                  <a:pt x="384825" y="335397"/>
                </a:lnTo>
                <a:lnTo>
                  <a:pt x="384825" y="289501"/>
                </a:lnTo>
                <a:lnTo>
                  <a:pt x="289502" y="289501"/>
                </a:lnTo>
                <a:lnTo>
                  <a:pt x="289502" y="264787"/>
                </a:lnTo>
                <a:lnTo>
                  <a:pt x="247136" y="264787"/>
                </a:lnTo>
                <a:lnTo>
                  <a:pt x="247136" y="264787"/>
                </a:lnTo>
                <a:lnTo>
                  <a:pt x="247136" y="236543"/>
                </a:lnTo>
                <a:lnTo>
                  <a:pt x="194178" y="236543"/>
                </a:lnTo>
                <a:lnTo>
                  <a:pt x="194178" y="208299"/>
                </a:lnTo>
                <a:lnTo>
                  <a:pt x="172995" y="208299"/>
                </a:lnTo>
                <a:lnTo>
                  <a:pt x="172995" y="155342"/>
                </a:lnTo>
                <a:lnTo>
                  <a:pt x="144751" y="155342"/>
                </a:lnTo>
                <a:lnTo>
                  <a:pt x="144751" y="105915"/>
                </a:lnTo>
                <a:lnTo>
                  <a:pt x="144751" y="105915"/>
                </a:lnTo>
                <a:lnTo>
                  <a:pt x="123568" y="105915"/>
                </a:lnTo>
                <a:lnTo>
                  <a:pt x="123568" y="63549"/>
                </a:lnTo>
                <a:lnTo>
                  <a:pt x="52958" y="63549"/>
                </a:lnTo>
                <a:lnTo>
                  <a:pt x="52958" y="28244"/>
                </a:lnTo>
                <a:lnTo>
                  <a:pt x="0" y="28244"/>
                </a:lnTo>
                <a:lnTo>
                  <a:pt x="0" y="0"/>
                </a:lnTo>
                <a:lnTo>
                  <a:pt x="0" y="0"/>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88" name="Straight Connector 87">
            <a:extLst>
              <a:ext uri="{FF2B5EF4-FFF2-40B4-BE49-F238E27FC236}">
                <a16:creationId xmlns:a16="http://schemas.microsoft.com/office/drawing/2014/main" id="{8D1F6390-2178-4F37-9B5B-0F0A17FDAEE6}"/>
              </a:ext>
            </a:extLst>
          </p:cNvPr>
          <p:cNvCxnSpPr>
            <a:cxnSpLocks/>
          </p:cNvCxnSpPr>
          <p:nvPr/>
        </p:nvCxnSpPr>
        <p:spPr bwMode="auto">
          <a:xfrm flipH="1">
            <a:off x="3275727" y="3274872"/>
            <a:ext cx="274320" cy="0"/>
          </a:xfrm>
          <a:prstGeom prst="line">
            <a:avLst/>
          </a:prstGeom>
          <a:noFill/>
          <a:ln w="28575" cap="flat" cmpd="sng" algn="ctr">
            <a:solidFill>
              <a:schemeClr val="accent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763C6951-51CB-69FF-FFBB-D23CEF8BC3FC}"/>
              </a:ext>
            </a:extLst>
          </p:cNvPr>
          <p:cNvCxnSpPr>
            <a:cxnSpLocks/>
          </p:cNvCxnSpPr>
          <p:nvPr/>
        </p:nvCxnSpPr>
        <p:spPr bwMode="auto">
          <a:xfrm flipH="1">
            <a:off x="3275727" y="3565818"/>
            <a:ext cx="274320" cy="0"/>
          </a:xfrm>
          <a:prstGeom prst="line">
            <a:avLst/>
          </a:prstGeom>
          <a:noFill/>
          <a:ln w="28575" cap="flat" cmpd="sng" algn="ctr">
            <a:solidFill>
              <a:schemeClr val="accent3"/>
            </a:solidFill>
            <a:prstDash val="solid"/>
            <a:round/>
            <a:headEnd type="none" w="med" len="med"/>
            <a:tailEnd type="none" w="med" len="med"/>
          </a:ln>
          <a:effectLst/>
        </p:spPr>
      </p:cxnSp>
      <p:sp>
        <p:nvSpPr>
          <p:cNvPr id="90" name="TextBox 89">
            <a:extLst>
              <a:ext uri="{FF2B5EF4-FFF2-40B4-BE49-F238E27FC236}">
                <a16:creationId xmlns:a16="http://schemas.microsoft.com/office/drawing/2014/main" id="{9DE05A42-3630-D63C-8E24-401958C0F4F5}"/>
              </a:ext>
            </a:extLst>
          </p:cNvPr>
          <p:cNvSpPr txBox="1"/>
          <p:nvPr/>
        </p:nvSpPr>
        <p:spPr bwMode="auto">
          <a:xfrm>
            <a:off x="8977528" y="3094091"/>
            <a:ext cx="26969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Gefitinib</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Carboplatin plus paclitaxel</a:t>
            </a:r>
          </a:p>
        </p:txBody>
      </p:sp>
      <p:cxnSp>
        <p:nvCxnSpPr>
          <p:cNvPr id="91" name="Straight Connector 90">
            <a:extLst>
              <a:ext uri="{FF2B5EF4-FFF2-40B4-BE49-F238E27FC236}">
                <a16:creationId xmlns:a16="http://schemas.microsoft.com/office/drawing/2014/main" id="{9F856693-EC1D-1720-DB90-5BDB667480A2}"/>
              </a:ext>
            </a:extLst>
          </p:cNvPr>
          <p:cNvCxnSpPr>
            <a:cxnSpLocks/>
          </p:cNvCxnSpPr>
          <p:nvPr/>
        </p:nvCxnSpPr>
        <p:spPr bwMode="auto">
          <a:xfrm flipH="1">
            <a:off x="8732814" y="3274871"/>
            <a:ext cx="274320" cy="0"/>
          </a:xfrm>
          <a:prstGeom prst="line">
            <a:avLst/>
          </a:prstGeom>
          <a:noFill/>
          <a:ln w="28575" cap="flat" cmpd="sng" algn="ctr">
            <a:solidFill>
              <a:schemeClr val="accent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6DF74C90-B388-F212-3AED-43A5E71703A1}"/>
              </a:ext>
            </a:extLst>
          </p:cNvPr>
          <p:cNvCxnSpPr>
            <a:cxnSpLocks/>
          </p:cNvCxnSpPr>
          <p:nvPr/>
        </p:nvCxnSpPr>
        <p:spPr bwMode="auto">
          <a:xfrm flipH="1">
            <a:off x="8732814" y="3565817"/>
            <a:ext cx="274320" cy="0"/>
          </a:xfrm>
          <a:prstGeom prst="line">
            <a:avLst/>
          </a:prstGeom>
          <a:noFill/>
          <a:ln w="28575" cap="flat" cmpd="sng" algn="ctr">
            <a:solidFill>
              <a:schemeClr val="accent3"/>
            </a:solidFill>
            <a:prstDash val="solid"/>
            <a:round/>
            <a:headEnd type="none" w="med" len="med"/>
            <a:tailEnd type="none" w="med" len="med"/>
          </a:ln>
          <a:effectLst/>
        </p:spPr>
      </p:cxnSp>
      <p:grpSp>
        <p:nvGrpSpPr>
          <p:cNvPr id="95" name="Group 94">
            <a:extLst>
              <a:ext uri="{FF2B5EF4-FFF2-40B4-BE49-F238E27FC236}">
                <a16:creationId xmlns:a16="http://schemas.microsoft.com/office/drawing/2014/main" id="{5C04F494-AF45-37F4-B102-92BE0E5ED372}"/>
              </a:ext>
            </a:extLst>
          </p:cNvPr>
          <p:cNvGrpSpPr/>
          <p:nvPr/>
        </p:nvGrpSpPr>
        <p:grpSpPr>
          <a:xfrm>
            <a:off x="7371907" y="2888512"/>
            <a:ext cx="3203944" cy="2573079"/>
            <a:chOff x="7371907" y="2888512"/>
            <a:chExt cx="3203944" cy="2573079"/>
          </a:xfrm>
        </p:grpSpPr>
        <p:sp>
          <p:nvSpPr>
            <p:cNvPr id="93" name="Freeform 92">
              <a:extLst>
                <a:ext uri="{FF2B5EF4-FFF2-40B4-BE49-F238E27FC236}">
                  <a16:creationId xmlns:a16="http://schemas.microsoft.com/office/drawing/2014/main" id="{6FAA972F-B521-C907-C1DF-D948A9113406}"/>
                </a:ext>
              </a:extLst>
            </p:cNvPr>
            <p:cNvSpPr/>
            <p:nvPr/>
          </p:nvSpPr>
          <p:spPr bwMode="auto">
            <a:xfrm>
              <a:off x="7903535" y="3512288"/>
              <a:ext cx="2672316" cy="1949303"/>
            </a:xfrm>
            <a:custGeom>
              <a:avLst/>
              <a:gdLst>
                <a:gd name="connsiteX0" fmla="*/ 2672316 w 2672316"/>
                <a:gd name="connsiteY0" fmla="*/ 1949303 h 1949303"/>
                <a:gd name="connsiteX1" fmla="*/ 1598428 w 2672316"/>
                <a:gd name="connsiteY1" fmla="*/ 1949303 h 1949303"/>
                <a:gd name="connsiteX2" fmla="*/ 1598428 w 2672316"/>
                <a:gd name="connsiteY2" fmla="*/ 1878419 h 1949303"/>
                <a:gd name="connsiteX3" fmla="*/ 1300716 w 2672316"/>
                <a:gd name="connsiteY3" fmla="*/ 1878419 h 1949303"/>
                <a:gd name="connsiteX4" fmla="*/ 1300716 w 2672316"/>
                <a:gd name="connsiteY4" fmla="*/ 1796903 h 1949303"/>
                <a:gd name="connsiteX5" fmla="*/ 1197935 w 2672316"/>
                <a:gd name="connsiteY5" fmla="*/ 1796903 h 1949303"/>
                <a:gd name="connsiteX6" fmla="*/ 1197935 w 2672316"/>
                <a:gd name="connsiteY6" fmla="*/ 1715386 h 1949303"/>
                <a:gd name="connsiteX7" fmla="*/ 1130595 w 2672316"/>
                <a:gd name="connsiteY7" fmla="*/ 1715386 h 1949303"/>
                <a:gd name="connsiteX8" fmla="*/ 1130595 w 2672316"/>
                <a:gd name="connsiteY8" fmla="*/ 1662224 h 1949303"/>
                <a:gd name="connsiteX9" fmla="*/ 1109330 w 2672316"/>
                <a:gd name="connsiteY9" fmla="*/ 1662224 h 1949303"/>
                <a:gd name="connsiteX10" fmla="*/ 1109330 w 2672316"/>
                <a:gd name="connsiteY10" fmla="*/ 1626782 h 1949303"/>
                <a:gd name="connsiteX11" fmla="*/ 1059712 w 2672316"/>
                <a:gd name="connsiteY11" fmla="*/ 1626782 h 1949303"/>
                <a:gd name="connsiteX12" fmla="*/ 1059712 w 2672316"/>
                <a:gd name="connsiteY12" fmla="*/ 1555898 h 1949303"/>
                <a:gd name="connsiteX13" fmla="*/ 857693 w 2672316"/>
                <a:gd name="connsiteY13" fmla="*/ 1555898 h 1949303"/>
                <a:gd name="connsiteX14" fmla="*/ 857693 w 2672316"/>
                <a:gd name="connsiteY14" fmla="*/ 1488559 h 1949303"/>
                <a:gd name="connsiteX15" fmla="*/ 857693 w 2672316"/>
                <a:gd name="connsiteY15" fmla="*/ 1488559 h 1949303"/>
                <a:gd name="connsiteX16" fmla="*/ 857693 w 2672316"/>
                <a:gd name="connsiteY16" fmla="*/ 1488559 h 1949303"/>
                <a:gd name="connsiteX17" fmla="*/ 825795 w 2672316"/>
                <a:gd name="connsiteY17" fmla="*/ 1488559 h 1949303"/>
                <a:gd name="connsiteX18" fmla="*/ 825795 w 2672316"/>
                <a:gd name="connsiteY18" fmla="*/ 1424763 h 1949303"/>
                <a:gd name="connsiteX19" fmla="*/ 790353 w 2672316"/>
                <a:gd name="connsiteY19" fmla="*/ 1424763 h 1949303"/>
                <a:gd name="connsiteX20" fmla="*/ 790353 w 2672316"/>
                <a:gd name="connsiteY20" fmla="*/ 1392865 h 1949303"/>
                <a:gd name="connsiteX21" fmla="*/ 776177 w 2672316"/>
                <a:gd name="connsiteY21" fmla="*/ 1392865 h 1949303"/>
                <a:gd name="connsiteX22" fmla="*/ 776177 w 2672316"/>
                <a:gd name="connsiteY22" fmla="*/ 1353879 h 1949303"/>
                <a:gd name="connsiteX23" fmla="*/ 730102 w 2672316"/>
                <a:gd name="connsiteY23" fmla="*/ 1353879 h 1949303"/>
                <a:gd name="connsiteX24" fmla="*/ 730102 w 2672316"/>
                <a:gd name="connsiteY24" fmla="*/ 1265275 h 1949303"/>
                <a:gd name="connsiteX25" fmla="*/ 730102 w 2672316"/>
                <a:gd name="connsiteY25" fmla="*/ 1265275 h 1949303"/>
                <a:gd name="connsiteX26" fmla="*/ 730102 w 2672316"/>
                <a:gd name="connsiteY26" fmla="*/ 1265275 h 1949303"/>
                <a:gd name="connsiteX27" fmla="*/ 730102 w 2672316"/>
                <a:gd name="connsiteY27" fmla="*/ 1265275 h 1949303"/>
                <a:gd name="connsiteX28" fmla="*/ 730102 w 2672316"/>
                <a:gd name="connsiteY28" fmla="*/ 1265275 h 1949303"/>
                <a:gd name="connsiteX29" fmla="*/ 715925 w 2672316"/>
                <a:gd name="connsiteY29" fmla="*/ 1265275 h 1949303"/>
                <a:gd name="connsiteX30" fmla="*/ 715925 w 2672316"/>
                <a:gd name="connsiteY30" fmla="*/ 1197935 h 1949303"/>
                <a:gd name="connsiteX31" fmla="*/ 715925 w 2672316"/>
                <a:gd name="connsiteY31" fmla="*/ 1197935 h 1949303"/>
                <a:gd name="connsiteX32" fmla="*/ 705293 w 2672316"/>
                <a:gd name="connsiteY32" fmla="*/ 1197935 h 1949303"/>
                <a:gd name="connsiteX33" fmla="*/ 705293 w 2672316"/>
                <a:gd name="connsiteY33" fmla="*/ 1158949 h 1949303"/>
                <a:gd name="connsiteX34" fmla="*/ 652130 w 2672316"/>
                <a:gd name="connsiteY34" fmla="*/ 1158949 h 1949303"/>
                <a:gd name="connsiteX35" fmla="*/ 652130 w 2672316"/>
                <a:gd name="connsiteY35" fmla="*/ 942754 h 1949303"/>
                <a:gd name="connsiteX36" fmla="*/ 581246 w 2672316"/>
                <a:gd name="connsiteY36" fmla="*/ 942754 h 1949303"/>
                <a:gd name="connsiteX37" fmla="*/ 581246 w 2672316"/>
                <a:gd name="connsiteY37" fmla="*/ 900224 h 1949303"/>
                <a:gd name="connsiteX38" fmla="*/ 482009 w 2672316"/>
                <a:gd name="connsiteY38" fmla="*/ 900224 h 1949303"/>
                <a:gd name="connsiteX39" fmla="*/ 482009 w 2672316"/>
                <a:gd name="connsiteY39" fmla="*/ 861238 h 1949303"/>
                <a:gd name="connsiteX40" fmla="*/ 428846 w 2672316"/>
                <a:gd name="connsiteY40" fmla="*/ 861238 h 1949303"/>
                <a:gd name="connsiteX41" fmla="*/ 428846 w 2672316"/>
                <a:gd name="connsiteY41" fmla="*/ 687572 h 1949303"/>
                <a:gd name="connsiteX42" fmla="*/ 428846 w 2672316"/>
                <a:gd name="connsiteY42" fmla="*/ 687572 h 1949303"/>
                <a:gd name="connsiteX43" fmla="*/ 400493 w 2672316"/>
                <a:gd name="connsiteY43" fmla="*/ 687572 h 1949303"/>
                <a:gd name="connsiteX44" fmla="*/ 400493 w 2672316"/>
                <a:gd name="connsiteY44" fmla="*/ 556438 h 1949303"/>
                <a:gd name="connsiteX45" fmla="*/ 400493 w 2672316"/>
                <a:gd name="connsiteY45" fmla="*/ 556438 h 1949303"/>
                <a:gd name="connsiteX46" fmla="*/ 379228 w 2672316"/>
                <a:gd name="connsiteY46" fmla="*/ 556438 h 1949303"/>
                <a:gd name="connsiteX47" fmla="*/ 379228 w 2672316"/>
                <a:gd name="connsiteY47" fmla="*/ 474921 h 1949303"/>
                <a:gd name="connsiteX48" fmla="*/ 318977 w 2672316"/>
                <a:gd name="connsiteY48" fmla="*/ 474921 h 1949303"/>
                <a:gd name="connsiteX49" fmla="*/ 318977 w 2672316"/>
                <a:gd name="connsiteY49" fmla="*/ 435935 h 1949303"/>
                <a:gd name="connsiteX50" fmla="*/ 318977 w 2672316"/>
                <a:gd name="connsiteY50" fmla="*/ 435935 h 1949303"/>
                <a:gd name="connsiteX51" fmla="*/ 294167 w 2672316"/>
                <a:gd name="connsiteY51" fmla="*/ 435935 h 1949303"/>
                <a:gd name="connsiteX52" fmla="*/ 294167 w 2672316"/>
                <a:gd name="connsiteY52" fmla="*/ 400493 h 1949303"/>
                <a:gd name="connsiteX53" fmla="*/ 269358 w 2672316"/>
                <a:gd name="connsiteY53" fmla="*/ 400493 h 1949303"/>
                <a:gd name="connsiteX54" fmla="*/ 269358 w 2672316"/>
                <a:gd name="connsiteY54" fmla="*/ 336698 h 1949303"/>
                <a:gd name="connsiteX55" fmla="*/ 219739 w 2672316"/>
                <a:gd name="connsiteY55" fmla="*/ 336698 h 1949303"/>
                <a:gd name="connsiteX56" fmla="*/ 219739 w 2672316"/>
                <a:gd name="connsiteY56" fmla="*/ 209107 h 1949303"/>
                <a:gd name="connsiteX57" fmla="*/ 184298 w 2672316"/>
                <a:gd name="connsiteY57" fmla="*/ 209107 h 1949303"/>
                <a:gd name="connsiteX58" fmla="*/ 184298 w 2672316"/>
                <a:gd name="connsiteY58" fmla="*/ 109870 h 1949303"/>
                <a:gd name="connsiteX59" fmla="*/ 177209 w 2672316"/>
                <a:gd name="connsiteY59" fmla="*/ 109870 h 1949303"/>
                <a:gd name="connsiteX60" fmla="*/ 177209 w 2672316"/>
                <a:gd name="connsiteY60" fmla="*/ 67340 h 1949303"/>
                <a:gd name="connsiteX61" fmla="*/ 92149 w 2672316"/>
                <a:gd name="connsiteY61" fmla="*/ 67340 h 1949303"/>
                <a:gd name="connsiteX62" fmla="*/ 92149 w 2672316"/>
                <a:gd name="connsiteY62" fmla="*/ 49619 h 1949303"/>
                <a:gd name="connsiteX63" fmla="*/ 56707 w 2672316"/>
                <a:gd name="connsiteY63" fmla="*/ 49619 h 1949303"/>
                <a:gd name="connsiteX64" fmla="*/ 56707 w 2672316"/>
                <a:gd name="connsiteY64" fmla="*/ 0 h 1949303"/>
                <a:gd name="connsiteX65" fmla="*/ 0 w 2672316"/>
                <a:gd name="connsiteY65" fmla="*/ 0 h 194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672316" h="1949303">
                  <a:moveTo>
                    <a:pt x="2672316" y="1949303"/>
                  </a:moveTo>
                  <a:lnTo>
                    <a:pt x="1598428" y="1949303"/>
                  </a:lnTo>
                  <a:lnTo>
                    <a:pt x="1598428" y="1878419"/>
                  </a:lnTo>
                  <a:lnTo>
                    <a:pt x="1300716" y="1878419"/>
                  </a:lnTo>
                  <a:lnTo>
                    <a:pt x="1300716" y="1796903"/>
                  </a:lnTo>
                  <a:lnTo>
                    <a:pt x="1197935" y="1796903"/>
                  </a:lnTo>
                  <a:lnTo>
                    <a:pt x="1197935" y="1715386"/>
                  </a:lnTo>
                  <a:lnTo>
                    <a:pt x="1130595" y="1715386"/>
                  </a:lnTo>
                  <a:lnTo>
                    <a:pt x="1130595" y="1662224"/>
                  </a:lnTo>
                  <a:lnTo>
                    <a:pt x="1109330" y="1662224"/>
                  </a:lnTo>
                  <a:lnTo>
                    <a:pt x="1109330" y="1626782"/>
                  </a:lnTo>
                  <a:lnTo>
                    <a:pt x="1059712" y="1626782"/>
                  </a:lnTo>
                  <a:lnTo>
                    <a:pt x="1059712" y="1555898"/>
                  </a:lnTo>
                  <a:lnTo>
                    <a:pt x="857693" y="1555898"/>
                  </a:lnTo>
                  <a:lnTo>
                    <a:pt x="857693" y="1488559"/>
                  </a:lnTo>
                  <a:lnTo>
                    <a:pt x="857693" y="1488559"/>
                  </a:lnTo>
                  <a:lnTo>
                    <a:pt x="857693" y="1488559"/>
                  </a:lnTo>
                  <a:lnTo>
                    <a:pt x="825795" y="1488559"/>
                  </a:lnTo>
                  <a:lnTo>
                    <a:pt x="825795" y="1424763"/>
                  </a:lnTo>
                  <a:lnTo>
                    <a:pt x="790353" y="1424763"/>
                  </a:lnTo>
                  <a:lnTo>
                    <a:pt x="790353" y="1392865"/>
                  </a:lnTo>
                  <a:lnTo>
                    <a:pt x="776177" y="1392865"/>
                  </a:lnTo>
                  <a:lnTo>
                    <a:pt x="776177" y="1353879"/>
                  </a:lnTo>
                  <a:lnTo>
                    <a:pt x="730102" y="1353879"/>
                  </a:lnTo>
                  <a:lnTo>
                    <a:pt x="730102" y="1265275"/>
                  </a:lnTo>
                  <a:lnTo>
                    <a:pt x="730102" y="1265275"/>
                  </a:lnTo>
                  <a:lnTo>
                    <a:pt x="730102" y="1265275"/>
                  </a:lnTo>
                  <a:lnTo>
                    <a:pt x="730102" y="1265275"/>
                  </a:lnTo>
                  <a:lnTo>
                    <a:pt x="730102" y="1265275"/>
                  </a:lnTo>
                  <a:lnTo>
                    <a:pt x="715925" y="1265275"/>
                  </a:lnTo>
                  <a:lnTo>
                    <a:pt x="715925" y="1197935"/>
                  </a:lnTo>
                  <a:lnTo>
                    <a:pt x="715925" y="1197935"/>
                  </a:lnTo>
                  <a:lnTo>
                    <a:pt x="705293" y="1197935"/>
                  </a:lnTo>
                  <a:lnTo>
                    <a:pt x="705293" y="1158949"/>
                  </a:lnTo>
                  <a:lnTo>
                    <a:pt x="652130" y="1158949"/>
                  </a:lnTo>
                  <a:lnTo>
                    <a:pt x="652130" y="942754"/>
                  </a:lnTo>
                  <a:lnTo>
                    <a:pt x="581246" y="942754"/>
                  </a:lnTo>
                  <a:lnTo>
                    <a:pt x="581246" y="900224"/>
                  </a:lnTo>
                  <a:lnTo>
                    <a:pt x="482009" y="900224"/>
                  </a:lnTo>
                  <a:lnTo>
                    <a:pt x="482009" y="861238"/>
                  </a:lnTo>
                  <a:lnTo>
                    <a:pt x="428846" y="861238"/>
                  </a:lnTo>
                  <a:lnTo>
                    <a:pt x="428846" y="687572"/>
                  </a:lnTo>
                  <a:lnTo>
                    <a:pt x="428846" y="687572"/>
                  </a:lnTo>
                  <a:lnTo>
                    <a:pt x="400493" y="687572"/>
                  </a:lnTo>
                  <a:lnTo>
                    <a:pt x="400493" y="556438"/>
                  </a:lnTo>
                  <a:lnTo>
                    <a:pt x="400493" y="556438"/>
                  </a:lnTo>
                  <a:lnTo>
                    <a:pt x="379228" y="556438"/>
                  </a:lnTo>
                  <a:lnTo>
                    <a:pt x="379228" y="474921"/>
                  </a:lnTo>
                  <a:lnTo>
                    <a:pt x="318977" y="474921"/>
                  </a:lnTo>
                  <a:lnTo>
                    <a:pt x="318977" y="435935"/>
                  </a:lnTo>
                  <a:lnTo>
                    <a:pt x="318977" y="435935"/>
                  </a:lnTo>
                  <a:lnTo>
                    <a:pt x="294167" y="435935"/>
                  </a:lnTo>
                  <a:lnTo>
                    <a:pt x="294167" y="400493"/>
                  </a:lnTo>
                  <a:lnTo>
                    <a:pt x="269358" y="400493"/>
                  </a:lnTo>
                  <a:lnTo>
                    <a:pt x="269358" y="336698"/>
                  </a:lnTo>
                  <a:lnTo>
                    <a:pt x="219739" y="336698"/>
                  </a:lnTo>
                  <a:lnTo>
                    <a:pt x="219739" y="209107"/>
                  </a:lnTo>
                  <a:lnTo>
                    <a:pt x="184298" y="209107"/>
                  </a:lnTo>
                  <a:lnTo>
                    <a:pt x="184298" y="109870"/>
                  </a:lnTo>
                  <a:lnTo>
                    <a:pt x="177209" y="109870"/>
                  </a:lnTo>
                  <a:lnTo>
                    <a:pt x="177209" y="67340"/>
                  </a:lnTo>
                  <a:lnTo>
                    <a:pt x="92149" y="67340"/>
                  </a:lnTo>
                  <a:lnTo>
                    <a:pt x="92149" y="49619"/>
                  </a:lnTo>
                  <a:lnTo>
                    <a:pt x="56707" y="49619"/>
                  </a:lnTo>
                  <a:lnTo>
                    <a:pt x="56707" y="0"/>
                  </a:lnTo>
                  <a:lnTo>
                    <a:pt x="0" y="0"/>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4" name="Freeform 93">
              <a:extLst>
                <a:ext uri="{FF2B5EF4-FFF2-40B4-BE49-F238E27FC236}">
                  <a16:creationId xmlns:a16="http://schemas.microsoft.com/office/drawing/2014/main" id="{1AEA59B2-E9B2-81C8-82D1-1530E9464506}"/>
                </a:ext>
              </a:extLst>
            </p:cNvPr>
            <p:cNvSpPr/>
            <p:nvPr/>
          </p:nvSpPr>
          <p:spPr bwMode="auto">
            <a:xfrm>
              <a:off x="7371907" y="2888512"/>
              <a:ext cx="545805" cy="623776"/>
            </a:xfrm>
            <a:custGeom>
              <a:avLst/>
              <a:gdLst>
                <a:gd name="connsiteX0" fmla="*/ 0 w 545805"/>
                <a:gd name="connsiteY0" fmla="*/ 0 h 623776"/>
                <a:gd name="connsiteX1" fmla="*/ 163033 w 545805"/>
                <a:gd name="connsiteY1" fmla="*/ 0 h 623776"/>
                <a:gd name="connsiteX2" fmla="*/ 163033 w 545805"/>
                <a:gd name="connsiteY2" fmla="*/ 56707 h 623776"/>
                <a:gd name="connsiteX3" fmla="*/ 223284 w 545805"/>
                <a:gd name="connsiteY3" fmla="*/ 56707 h 623776"/>
                <a:gd name="connsiteX4" fmla="*/ 223284 w 545805"/>
                <a:gd name="connsiteY4" fmla="*/ 99237 h 623776"/>
                <a:gd name="connsiteX5" fmla="*/ 255181 w 545805"/>
                <a:gd name="connsiteY5" fmla="*/ 99237 h 623776"/>
                <a:gd name="connsiteX6" fmla="*/ 255181 w 545805"/>
                <a:gd name="connsiteY6" fmla="*/ 155944 h 623776"/>
                <a:gd name="connsiteX7" fmla="*/ 283535 w 545805"/>
                <a:gd name="connsiteY7" fmla="*/ 155944 h 623776"/>
                <a:gd name="connsiteX8" fmla="*/ 283535 w 545805"/>
                <a:gd name="connsiteY8" fmla="*/ 311888 h 623776"/>
                <a:gd name="connsiteX9" fmla="*/ 304800 w 545805"/>
                <a:gd name="connsiteY9" fmla="*/ 311888 h 623776"/>
                <a:gd name="connsiteX10" fmla="*/ 304800 w 545805"/>
                <a:gd name="connsiteY10" fmla="*/ 311888 h 623776"/>
                <a:gd name="connsiteX11" fmla="*/ 304800 w 545805"/>
                <a:gd name="connsiteY11" fmla="*/ 311888 h 623776"/>
                <a:gd name="connsiteX12" fmla="*/ 304800 w 545805"/>
                <a:gd name="connsiteY12" fmla="*/ 343786 h 623776"/>
                <a:gd name="connsiteX13" fmla="*/ 375684 w 545805"/>
                <a:gd name="connsiteY13" fmla="*/ 343786 h 623776"/>
                <a:gd name="connsiteX14" fmla="*/ 375684 w 545805"/>
                <a:gd name="connsiteY14" fmla="*/ 343786 h 623776"/>
                <a:gd name="connsiteX15" fmla="*/ 375684 w 545805"/>
                <a:gd name="connsiteY15" fmla="*/ 375683 h 623776"/>
                <a:gd name="connsiteX16" fmla="*/ 407581 w 545805"/>
                <a:gd name="connsiteY16" fmla="*/ 375683 h 623776"/>
                <a:gd name="connsiteX17" fmla="*/ 407581 w 545805"/>
                <a:gd name="connsiteY17" fmla="*/ 411125 h 623776"/>
                <a:gd name="connsiteX18" fmla="*/ 439479 w 545805"/>
                <a:gd name="connsiteY18" fmla="*/ 411125 h 623776"/>
                <a:gd name="connsiteX19" fmla="*/ 439479 w 545805"/>
                <a:gd name="connsiteY19" fmla="*/ 446567 h 623776"/>
                <a:gd name="connsiteX20" fmla="*/ 489098 w 545805"/>
                <a:gd name="connsiteY20" fmla="*/ 446567 h 623776"/>
                <a:gd name="connsiteX21" fmla="*/ 489098 w 545805"/>
                <a:gd name="connsiteY21" fmla="*/ 528083 h 623776"/>
                <a:gd name="connsiteX22" fmla="*/ 517451 w 545805"/>
                <a:gd name="connsiteY22" fmla="*/ 528083 h 623776"/>
                <a:gd name="connsiteX23" fmla="*/ 517451 w 545805"/>
                <a:gd name="connsiteY23" fmla="*/ 570614 h 623776"/>
                <a:gd name="connsiteX24" fmla="*/ 517451 w 545805"/>
                <a:gd name="connsiteY24" fmla="*/ 570614 h 623776"/>
                <a:gd name="connsiteX25" fmla="*/ 517451 w 545805"/>
                <a:gd name="connsiteY25" fmla="*/ 570614 h 623776"/>
                <a:gd name="connsiteX26" fmla="*/ 545805 w 545805"/>
                <a:gd name="connsiteY26" fmla="*/ 570614 h 623776"/>
                <a:gd name="connsiteX27" fmla="*/ 545805 w 545805"/>
                <a:gd name="connsiteY27" fmla="*/ 623776 h 62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5805" h="623776">
                  <a:moveTo>
                    <a:pt x="0" y="0"/>
                  </a:moveTo>
                  <a:lnTo>
                    <a:pt x="163033" y="0"/>
                  </a:lnTo>
                  <a:lnTo>
                    <a:pt x="163033" y="56707"/>
                  </a:lnTo>
                  <a:lnTo>
                    <a:pt x="223284" y="56707"/>
                  </a:lnTo>
                  <a:lnTo>
                    <a:pt x="223284" y="99237"/>
                  </a:lnTo>
                  <a:lnTo>
                    <a:pt x="255181" y="99237"/>
                  </a:lnTo>
                  <a:lnTo>
                    <a:pt x="255181" y="155944"/>
                  </a:lnTo>
                  <a:lnTo>
                    <a:pt x="283535" y="155944"/>
                  </a:lnTo>
                  <a:lnTo>
                    <a:pt x="283535" y="311888"/>
                  </a:lnTo>
                  <a:lnTo>
                    <a:pt x="304800" y="311888"/>
                  </a:lnTo>
                  <a:lnTo>
                    <a:pt x="304800" y="311888"/>
                  </a:lnTo>
                  <a:lnTo>
                    <a:pt x="304800" y="311888"/>
                  </a:lnTo>
                  <a:lnTo>
                    <a:pt x="304800" y="343786"/>
                  </a:lnTo>
                  <a:lnTo>
                    <a:pt x="375684" y="343786"/>
                  </a:lnTo>
                  <a:lnTo>
                    <a:pt x="375684" y="343786"/>
                  </a:lnTo>
                  <a:lnTo>
                    <a:pt x="375684" y="375683"/>
                  </a:lnTo>
                  <a:lnTo>
                    <a:pt x="407581" y="375683"/>
                  </a:lnTo>
                  <a:lnTo>
                    <a:pt x="407581" y="411125"/>
                  </a:lnTo>
                  <a:lnTo>
                    <a:pt x="439479" y="411125"/>
                  </a:lnTo>
                  <a:lnTo>
                    <a:pt x="439479" y="446567"/>
                  </a:lnTo>
                  <a:lnTo>
                    <a:pt x="489098" y="446567"/>
                  </a:lnTo>
                  <a:lnTo>
                    <a:pt x="489098" y="528083"/>
                  </a:lnTo>
                  <a:lnTo>
                    <a:pt x="517451" y="528083"/>
                  </a:lnTo>
                  <a:lnTo>
                    <a:pt x="517451" y="570614"/>
                  </a:lnTo>
                  <a:lnTo>
                    <a:pt x="517451" y="570614"/>
                  </a:lnTo>
                  <a:lnTo>
                    <a:pt x="517451" y="570614"/>
                  </a:lnTo>
                  <a:lnTo>
                    <a:pt x="545805" y="570614"/>
                  </a:lnTo>
                  <a:lnTo>
                    <a:pt x="545805" y="623776"/>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99" name="Group 98">
            <a:extLst>
              <a:ext uri="{FF2B5EF4-FFF2-40B4-BE49-F238E27FC236}">
                <a16:creationId xmlns:a16="http://schemas.microsoft.com/office/drawing/2014/main" id="{EE59655E-00A6-DE18-EBA6-7C356E6E752F}"/>
              </a:ext>
            </a:extLst>
          </p:cNvPr>
          <p:cNvGrpSpPr/>
          <p:nvPr/>
        </p:nvGrpSpPr>
        <p:grpSpPr>
          <a:xfrm>
            <a:off x="7375451" y="2909777"/>
            <a:ext cx="3211033" cy="2541181"/>
            <a:chOff x="7375451" y="2909777"/>
            <a:chExt cx="3211033" cy="2541181"/>
          </a:xfrm>
        </p:grpSpPr>
        <p:sp>
          <p:nvSpPr>
            <p:cNvPr id="96" name="Freeform 95">
              <a:extLst>
                <a:ext uri="{FF2B5EF4-FFF2-40B4-BE49-F238E27FC236}">
                  <a16:creationId xmlns:a16="http://schemas.microsoft.com/office/drawing/2014/main" id="{3C1B1E5D-9C65-0CB7-EE9B-FD53D835491F}"/>
                </a:ext>
              </a:extLst>
            </p:cNvPr>
            <p:cNvSpPr/>
            <p:nvPr/>
          </p:nvSpPr>
          <p:spPr bwMode="auto">
            <a:xfrm>
              <a:off x="7871637" y="4727944"/>
              <a:ext cx="2714847" cy="723014"/>
            </a:xfrm>
            <a:custGeom>
              <a:avLst/>
              <a:gdLst>
                <a:gd name="connsiteX0" fmla="*/ 2714847 w 2714847"/>
                <a:gd name="connsiteY0" fmla="*/ 723014 h 723014"/>
                <a:gd name="connsiteX1" fmla="*/ 1587796 w 2714847"/>
                <a:gd name="connsiteY1" fmla="*/ 723014 h 723014"/>
                <a:gd name="connsiteX2" fmla="*/ 1587796 w 2714847"/>
                <a:gd name="connsiteY2" fmla="*/ 669851 h 723014"/>
                <a:gd name="connsiteX3" fmla="*/ 921489 w 2714847"/>
                <a:gd name="connsiteY3" fmla="*/ 669851 h 723014"/>
                <a:gd name="connsiteX4" fmla="*/ 921489 w 2714847"/>
                <a:gd name="connsiteY4" fmla="*/ 637954 h 723014"/>
                <a:gd name="connsiteX5" fmla="*/ 854149 w 2714847"/>
                <a:gd name="connsiteY5" fmla="*/ 637954 h 723014"/>
                <a:gd name="connsiteX6" fmla="*/ 854149 w 2714847"/>
                <a:gd name="connsiteY6" fmla="*/ 591879 h 723014"/>
                <a:gd name="connsiteX7" fmla="*/ 478465 w 2714847"/>
                <a:gd name="connsiteY7" fmla="*/ 591879 h 723014"/>
                <a:gd name="connsiteX8" fmla="*/ 478465 w 2714847"/>
                <a:gd name="connsiteY8" fmla="*/ 542261 h 723014"/>
                <a:gd name="connsiteX9" fmla="*/ 478465 w 2714847"/>
                <a:gd name="connsiteY9" fmla="*/ 542261 h 723014"/>
                <a:gd name="connsiteX10" fmla="*/ 443023 w 2714847"/>
                <a:gd name="connsiteY10" fmla="*/ 542261 h 723014"/>
                <a:gd name="connsiteX11" fmla="*/ 443023 w 2714847"/>
                <a:gd name="connsiteY11" fmla="*/ 443023 h 723014"/>
                <a:gd name="connsiteX12" fmla="*/ 432391 w 2714847"/>
                <a:gd name="connsiteY12" fmla="*/ 443023 h 723014"/>
                <a:gd name="connsiteX13" fmla="*/ 432391 w 2714847"/>
                <a:gd name="connsiteY13" fmla="*/ 404037 h 723014"/>
                <a:gd name="connsiteX14" fmla="*/ 255182 w 2714847"/>
                <a:gd name="connsiteY14" fmla="*/ 404037 h 723014"/>
                <a:gd name="connsiteX15" fmla="*/ 255182 w 2714847"/>
                <a:gd name="connsiteY15" fmla="*/ 404037 h 723014"/>
                <a:gd name="connsiteX16" fmla="*/ 233917 w 2714847"/>
                <a:gd name="connsiteY16" fmla="*/ 382772 h 723014"/>
                <a:gd name="connsiteX17" fmla="*/ 233917 w 2714847"/>
                <a:gd name="connsiteY17" fmla="*/ 333154 h 723014"/>
                <a:gd name="connsiteX18" fmla="*/ 233917 w 2714847"/>
                <a:gd name="connsiteY18" fmla="*/ 333154 h 723014"/>
                <a:gd name="connsiteX19" fmla="*/ 216196 w 2714847"/>
                <a:gd name="connsiteY19" fmla="*/ 333154 h 723014"/>
                <a:gd name="connsiteX20" fmla="*/ 216196 w 2714847"/>
                <a:gd name="connsiteY20" fmla="*/ 265814 h 723014"/>
                <a:gd name="connsiteX21" fmla="*/ 216196 w 2714847"/>
                <a:gd name="connsiteY21" fmla="*/ 265814 h 723014"/>
                <a:gd name="connsiteX22" fmla="*/ 216196 w 2714847"/>
                <a:gd name="connsiteY22" fmla="*/ 265814 h 723014"/>
                <a:gd name="connsiteX23" fmla="*/ 194930 w 2714847"/>
                <a:gd name="connsiteY23" fmla="*/ 265814 h 723014"/>
                <a:gd name="connsiteX24" fmla="*/ 194930 w 2714847"/>
                <a:gd name="connsiteY24" fmla="*/ 155944 h 723014"/>
                <a:gd name="connsiteX25" fmla="*/ 194930 w 2714847"/>
                <a:gd name="connsiteY25" fmla="*/ 155944 h 723014"/>
                <a:gd name="connsiteX26" fmla="*/ 194930 w 2714847"/>
                <a:gd name="connsiteY26" fmla="*/ 120503 h 723014"/>
                <a:gd name="connsiteX27" fmla="*/ 163033 w 2714847"/>
                <a:gd name="connsiteY27" fmla="*/ 120503 h 723014"/>
                <a:gd name="connsiteX28" fmla="*/ 163033 w 2714847"/>
                <a:gd name="connsiteY28" fmla="*/ 85061 h 723014"/>
                <a:gd name="connsiteX29" fmla="*/ 92149 w 2714847"/>
                <a:gd name="connsiteY29" fmla="*/ 85061 h 723014"/>
                <a:gd name="connsiteX30" fmla="*/ 92149 w 2714847"/>
                <a:gd name="connsiteY30" fmla="*/ 85061 h 723014"/>
                <a:gd name="connsiteX31" fmla="*/ 63796 w 2714847"/>
                <a:gd name="connsiteY31" fmla="*/ 56708 h 723014"/>
                <a:gd name="connsiteX32" fmla="*/ 63796 w 2714847"/>
                <a:gd name="connsiteY32" fmla="*/ 0 h 723014"/>
                <a:gd name="connsiteX33" fmla="*/ 0 w 2714847"/>
                <a:gd name="connsiteY33" fmla="*/ 0 h 723014"/>
                <a:gd name="connsiteX0" fmla="*/ 2714847 w 2714847"/>
                <a:gd name="connsiteY0" fmla="*/ 723014 h 723014"/>
                <a:gd name="connsiteX1" fmla="*/ 1587796 w 2714847"/>
                <a:gd name="connsiteY1" fmla="*/ 723014 h 723014"/>
                <a:gd name="connsiteX2" fmla="*/ 1587796 w 2714847"/>
                <a:gd name="connsiteY2" fmla="*/ 669851 h 723014"/>
                <a:gd name="connsiteX3" fmla="*/ 921489 w 2714847"/>
                <a:gd name="connsiteY3" fmla="*/ 669851 h 723014"/>
                <a:gd name="connsiteX4" fmla="*/ 921489 w 2714847"/>
                <a:gd name="connsiteY4" fmla="*/ 637954 h 723014"/>
                <a:gd name="connsiteX5" fmla="*/ 854149 w 2714847"/>
                <a:gd name="connsiteY5" fmla="*/ 637954 h 723014"/>
                <a:gd name="connsiteX6" fmla="*/ 854149 w 2714847"/>
                <a:gd name="connsiteY6" fmla="*/ 591879 h 723014"/>
                <a:gd name="connsiteX7" fmla="*/ 478465 w 2714847"/>
                <a:gd name="connsiteY7" fmla="*/ 591879 h 723014"/>
                <a:gd name="connsiteX8" fmla="*/ 478465 w 2714847"/>
                <a:gd name="connsiteY8" fmla="*/ 542261 h 723014"/>
                <a:gd name="connsiteX9" fmla="*/ 478465 w 2714847"/>
                <a:gd name="connsiteY9" fmla="*/ 542261 h 723014"/>
                <a:gd name="connsiteX10" fmla="*/ 443023 w 2714847"/>
                <a:gd name="connsiteY10" fmla="*/ 542261 h 723014"/>
                <a:gd name="connsiteX11" fmla="*/ 443023 w 2714847"/>
                <a:gd name="connsiteY11" fmla="*/ 443023 h 723014"/>
                <a:gd name="connsiteX12" fmla="*/ 432391 w 2714847"/>
                <a:gd name="connsiteY12" fmla="*/ 443023 h 723014"/>
                <a:gd name="connsiteX13" fmla="*/ 432391 w 2714847"/>
                <a:gd name="connsiteY13" fmla="*/ 404037 h 723014"/>
                <a:gd name="connsiteX14" fmla="*/ 255182 w 2714847"/>
                <a:gd name="connsiteY14" fmla="*/ 404037 h 723014"/>
                <a:gd name="connsiteX15" fmla="*/ 255182 w 2714847"/>
                <a:gd name="connsiteY15" fmla="*/ 404037 h 723014"/>
                <a:gd name="connsiteX16" fmla="*/ 233917 w 2714847"/>
                <a:gd name="connsiteY16" fmla="*/ 382772 h 723014"/>
                <a:gd name="connsiteX17" fmla="*/ 233917 w 2714847"/>
                <a:gd name="connsiteY17" fmla="*/ 333154 h 723014"/>
                <a:gd name="connsiteX18" fmla="*/ 233917 w 2714847"/>
                <a:gd name="connsiteY18" fmla="*/ 333154 h 723014"/>
                <a:gd name="connsiteX19" fmla="*/ 216196 w 2714847"/>
                <a:gd name="connsiteY19" fmla="*/ 333154 h 723014"/>
                <a:gd name="connsiteX20" fmla="*/ 216196 w 2714847"/>
                <a:gd name="connsiteY20" fmla="*/ 265814 h 723014"/>
                <a:gd name="connsiteX21" fmla="*/ 216196 w 2714847"/>
                <a:gd name="connsiteY21" fmla="*/ 265814 h 723014"/>
                <a:gd name="connsiteX22" fmla="*/ 216196 w 2714847"/>
                <a:gd name="connsiteY22" fmla="*/ 265814 h 723014"/>
                <a:gd name="connsiteX23" fmla="*/ 194930 w 2714847"/>
                <a:gd name="connsiteY23" fmla="*/ 265814 h 723014"/>
                <a:gd name="connsiteX24" fmla="*/ 194930 w 2714847"/>
                <a:gd name="connsiteY24" fmla="*/ 155944 h 723014"/>
                <a:gd name="connsiteX25" fmla="*/ 194930 w 2714847"/>
                <a:gd name="connsiteY25" fmla="*/ 155944 h 723014"/>
                <a:gd name="connsiteX26" fmla="*/ 194930 w 2714847"/>
                <a:gd name="connsiteY26" fmla="*/ 120503 h 723014"/>
                <a:gd name="connsiteX27" fmla="*/ 163033 w 2714847"/>
                <a:gd name="connsiteY27" fmla="*/ 120503 h 723014"/>
                <a:gd name="connsiteX28" fmla="*/ 163033 w 2714847"/>
                <a:gd name="connsiteY28" fmla="*/ 85061 h 723014"/>
                <a:gd name="connsiteX29" fmla="*/ 92149 w 2714847"/>
                <a:gd name="connsiteY29" fmla="*/ 85061 h 723014"/>
                <a:gd name="connsiteX30" fmla="*/ 92149 w 2714847"/>
                <a:gd name="connsiteY30" fmla="*/ 85061 h 723014"/>
                <a:gd name="connsiteX31" fmla="*/ 63796 w 2714847"/>
                <a:gd name="connsiteY31" fmla="*/ 49620 h 723014"/>
                <a:gd name="connsiteX32" fmla="*/ 63796 w 2714847"/>
                <a:gd name="connsiteY32" fmla="*/ 0 h 723014"/>
                <a:gd name="connsiteX33" fmla="*/ 0 w 2714847"/>
                <a:gd name="connsiteY33" fmla="*/ 0 h 723014"/>
                <a:gd name="connsiteX0" fmla="*/ 2714847 w 2714847"/>
                <a:gd name="connsiteY0" fmla="*/ 723014 h 723014"/>
                <a:gd name="connsiteX1" fmla="*/ 1587796 w 2714847"/>
                <a:gd name="connsiteY1" fmla="*/ 723014 h 723014"/>
                <a:gd name="connsiteX2" fmla="*/ 1587796 w 2714847"/>
                <a:gd name="connsiteY2" fmla="*/ 669851 h 723014"/>
                <a:gd name="connsiteX3" fmla="*/ 921489 w 2714847"/>
                <a:gd name="connsiteY3" fmla="*/ 669851 h 723014"/>
                <a:gd name="connsiteX4" fmla="*/ 921489 w 2714847"/>
                <a:gd name="connsiteY4" fmla="*/ 637954 h 723014"/>
                <a:gd name="connsiteX5" fmla="*/ 854149 w 2714847"/>
                <a:gd name="connsiteY5" fmla="*/ 637954 h 723014"/>
                <a:gd name="connsiteX6" fmla="*/ 854149 w 2714847"/>
                <a:gd name="connsiteY6" fmla="*/ 591879 h 723014"/>
                <a:gd name="connsiteX7" fmla="*/ 478465 w 2714847"/>
                <a:gd name="connsiteY7" fmla="*/ 591879 h 723014"/>
                <a:gd name="connsiteX8" fmla="*/ 478465 w 2714847"/>
                <a:gd name="connsiteY8" fmla="*/ 542261 h 723014"/>
                <a:gd name="connsiteX9" fmla="*/ 478465 w 2714847"/>
                <a:gd name="connsiteY9" fmla="*/ 542261 h 723014"/>
                <a:gd name="connsiteX10" fmla="*/ 443023 w 2714847"/>
                <a:gd name="connsiteY10" fmla="*/ 542261 h 723014"/>
                <a:gd name="connsiteX11" fmla="*/ 443023 w 2714847"/>
                <a:gd name="connsiteY11" fmla="*/ 443023 h 723014"/>
                <a:gd name="connsiteX12" fmla="*/ 432391 w 2714847"/>
                <a:gd name="connsiteY12" fmla="*/ 443023 h 723014"/>
                <a:gd name="connsiteX13" fmla="*/ 432391 w 2714847"/>
                <a:gd name="connsiteY13" fmla="*/ 404037 h 723014"/>
                <a:gd name="connsiteX14" fmla="*/ 255182 w 2714847"/>
                <a:gd name="connsiteY14" fmla="*/ 404037 h 723014"/>
                <a:gd name="connsiteX15" fmla="*/ 255182 w 2714847"/>
                <a:gd name="connsiteY15" fmla="*/ 404037 h 723014"/>
                <a:gd name="connsiteX16" fmla="*/ 233917 w 2714847"/>
                <a:gd name="connsiteY16" fmla="*/ 382772 h 723014"/>
                <a:gd name="connsiteX17" fmla="*/ 233917 w 2714847"/>
                <a:gd name="connsiteY17" fmla="*/ 333154 h 723014"/>
                <a:gd name="connsiteX18" fmla="*/ 233917 w 2714847"/>
                <a:gd name="connsiteY18" fmla="*/ 333154 h 723014"/>
                <a:gd name="connsiteX19" fmla="*/ 216196 w 2714847"/>
                <a:gd name="connsiteY19" fmla="*/ 333154 h 723014"/>
                <a:gd name="connsiteX20" fmla="*/ 216196 w 2714847"/>
                <a:gd name="connsiteY20" fmla="*/ 265814 h 723014"/>
                <a:gd name="connsiteX21" fmla="*/ 216196 w 2714847"/>
                <a:gd name="connsiteY21" fmla="*/ 265814 h 723014"/>
                <a:gd name="connsiteX22" fmla="*/ 216196 w 2714847"/>
                <a:gd name="connsiteY22" fmla="*/ 265814 h 723014"/>
                <a:gd name="connsiteX23" fmla="*/ 194930 w 2714847"/>
                <a:gd name="connsiteY23" fmla="*/ 265814 h 723014"/>
                <a:gd name="connsiteX24" fmla="*/ 194930 w 2714847"/>
                <a:gd name="connsiteY24" fmla="*/ 155944 h 723014"/>
                <a:gd name="connsiteX25" fmla="*/ 194930 w 2714847"/>
                <a:gd name="connsiteY25" fmla="*/ 155944 h 723014"/>
                <a:gd name="connsiteX26" fmla="*/ 194930 w 2714847"/>
                <a:gd name="connsiteY26" fmla="*/ 120503 h 723014"/>
                <a:gd name="connsiteX27" fmla="*/ 163033 w 2714847"/>
                <a:gd name="connsiteY27" fmla="*/ 120503 h 723014"/>
                <a:gd name="connsiteX28" fmla="*/ 163033 w 2714847"/>
                <a:gd name="connsiteY28" fmla="*/ 85061 h 723014"/>
                <a:gd name="connsiteX29" fmla="*/ 92149 w 2714847"/>
                <a:gd name="connsiteY29" fmla="*/ 85061 h 723014"/>
                <a:gd name="connsiteX30" fmla="*/ 95693 w 2714847"/>
                <a:gd name="connsiteY30" fmla="*/ 56708 h 723014"/>
                <a:gd name="connsiteX31" fmla="*/ 63796 w 2714847"/>
                <a:gd name="connsiteY31" fmla="*/ 49620 h 723014"/>
                <a:gd name="connsiteX32" fmla="*/ 63796 w 2714847"/>
                <a:gd name="connsiteY32" fmla="*/ 0 h 723014"/>
                <a:gd name="connsiteX33" fmla="*/ 0 w 2714847"/>
                <a:gd name="connsiteY33" fmla="*/ 0 h 723014"/>
                <a:gd name="connsiteX0" fmla="*/ 2714847 w 2714847"/>
                <a:gd name="connsiteY0" fmla="*/ 723014 h 723014"/>
                <a:gd name="connsiteX1" fmla="*/ 1587796 w 2714847"/>
                <a:gd name="connsiteY1" fmla="*/ 723014 h 723014"/>
                <a:gd name="connsiteX2" fmla="*/ 1587796 w 2714847"/>
                <a:gd name="connsiteY2" fmla="*/ 669851 h 723014"/>
                <a:gd name="connsiteX3" fmla="*/ 921489 w 2714847"/>
                <a:gd name="connsiteY3" fmla="*/ 669851 h 723014"/>
                <a:gd name="connsiteX4" fmla="*/ 921489 w 2714847"/>
                <a:gd name="connsiteY4" fmla="*/ 637954 h 723014"/>
                <a:gd name="connsiteX5" fmla="*/ 854149 w 2714847"/>
                <a:gd name="connsiteY5" fmla="*/ 637954 h 723014"/>
                <a:gd name="connsiteX6" fmla="*/ 854149 w 2714847"/>
                <a:gd name="connsiteY6" fmla="*/ 591879 h 723014"/>
                <a:gd name="connsiteX7" fmla="*/ 478465 w 2714847"/>
                <a:gd name="connsiteY7" fmla="*/ 591879 h 723014"/>
                <a:gd name="connsiteX8" fmla="*/ 478465 w 2714847"/>
                <a:gd name="connsiteY8" fmla="*/ 542261 h 723014"/>
                <a:gd name="connsiteX9" fmla="*/ 478465 w 2714847"/>
                <a:gd name="connsiteY9" fmla="*/ 542261 h 723014"/>
                <a:gd name="connsiteX10" fmla="*/ 443023 w 2714847"/>
                <a:gd name="connsiteY10" fmla="*/ 542261 h 723014"/>
                <a:gd name="connsiteX11" fmla="*/ 443023 w 2714847"/>
                <a:gd name="connsiteY11" fmla="*/ 443023 h 723014"/>
                <a:gd name="connsiteX12" fmla="*/ 432391 w 2714847"/>
                <a:gd name="connsiteY12" fmla="*/ 443023 h 723014"/>
                <a:gd name="connsiteX13" fmla="*/ 432391 w 2714847"/>
                <a:gd name="connsiteY13" fmla="*/ 404037 h 723014"/>
                <a:gd name="connsiteX14" fmla="*/ 255182 w 2714847"/>
                <a:gd name="connsiteY14" fmla="*/ 404037 h 723014"/>
                <a:gd name="connsiteX15" fmla="*/ 255182 w 2714847"/>
                <a:gd name="connsiteY15" fmla="*/ 404037 h 723014"/>
                <a:gd name="connsiteX16" fmla="*/ 233917 w 2714847"/>
                <a:gd name="connsiteY16" fmla="*/ 382772 h 723014"/>
                <a:gd name="connsiteX17" fmla="*/ 233917 w 2714847"/>
                <a:gd name="connsiteY17" fmla="*/ 333154 h 723014"/>
                <a:gd name="connsiteX18" fmla="*/ 233917 w 2714847"/>
                <a:gd name="connsiteY18" fmla="*/ 333154 h 723014"/>
                <a:gd name="connsiteX19" fmla="*/ 216196 w 2714847"/>
                <a:gd name="connsiteY19" fmla="*/ 333154 h 723014"/>
                <a:gd name="connsiteX20" fmla="*/ 216196 w 2714847"/>
                <a:gd name="connsiteY20" fmla="*/ 265814 h 723014"/>
                <a:gd name="connsiteX21" fmla="*/ 216196 w 2714847"/>
                <a:gd name="connsiteY21" fmla="*/ 265814 h 723014"/>
                <a:gd name="connsiteX22" fmla="*/ 216196 w 2714847"/>
                <a:gd name="connsiteY22" fmla="*/ 265814 h 723014"/>
                <a:gd name="connsiteX23" fmla="*/ 194930 w 2714847"/>
                <a:gd name="connsiteY23" fmla="*/ 265814 h 723014"/>
                <a:gd name="connsiteX24" fmla="*/ 194930 w 2714847"/>
                <a:gd name="connsiteY24" fmla="*/ 155944 h 723014"/>
                <a:gd name="connsiteX25" fmla="*/ 194930 w 2714847"/>
                <a:gd name="connsiteY25" fmla="*/ 155944 h 723014"/>
                <a:gd name="connsiteX26" fmla="*/ 194930 w 2714847"/>
                <a:gd name="connsiteY26" fmla="*/ 120503 h 723014"/>
                <a:gd name="connsiteX27" fmla="*/ 163033 w 2714847"/>
                <a:gd name="connsiteY27" fmla="*/ 120503 h 723014"/>
                <a:gd name="connsiteX28" fmla="*/ 163033 w 2714847"/>
                <a:gd name="connsiteY28" fmla="*/ 85061 h 723014"/>
                <a:gd name="connsiteX29" fmla="*/ 92149 w 2714847"/>
                <a:gd name="connsiteY29" fmla="*/ 85061 h 723014"/>
                <a:gd name="connsiteX30" fmla="*/ 95693 w 2714847"/>
                <a:gd name="connsiteY30" fmla="*/ 56708 h 723014"/>
                <a:gd name="connsiteX31" fmla="*/ 63796 w 2714847"/>
                <a:gd name="connsiteY31" fmla="*/ 63796 h 723014"/>
                <a:gd name="connsiteX32" fmla="*/ 63796 w 2714847"/>
                <a:gd name="connsiteY32" fmla="*/ 0 h 723014"/>
                <a:gd name="connsiteX33" fmla="*/ 0 w 2714847"/>
                <a:gd name="connsiteY33" fmla="*/ 0 h 723014"/>
                <a:gd name="connsiteX0" fmla="*/ 2714847 w 2714847"/>
                <a:gd name="connsiteY0" fmla="*/ 723014 h 723014"/>
                <a:gd name="connsiteX1" fmla="*/ 1587796 w 2714847"/>
                <a:gd name="connsiteY1" fmla="*/ 723014 h 723014"/>
                <a:gd name="connsiteX2" fmla="*/ 1587796 w 2714847"/>
                <a:gd name="connsiteY2" fmla="*/ 669851 h 723014"/>
                <a:gd name="connsiteX3" fmla="*/ 921489 w 2714847"/>
                <a:gd name="connsiteY3" fmla="*/ 669851 h 723014"/>
                <a:gd name="connsiteX4" fmla="*/ 921489 w 2714847"/>
                <a:gd name="connsiteY4" fmla="*/ 637954 h 723014"/>
                <a:gd name="connsiteX5" fmla="*/ 854149 w 2714847"/>
                <a:gd name="connsiteY5" fmla="*/ 637954 h 723014"/>
                <a:gd name="connsiteX6" fmla="*/ 854149 w 2714847"/>
                <a:gd name="connsiteY6" fmla="*/ 591879 h 723014"/>
                <a:gd name="connsiteX7" fmla="*/ 478465 w 2714847"/>
                <a:gd name="connsiteY7" fmla="*/ 591879 h 723014"/>
                <a:gd name="connsiteX8" fmla="*/ 478465 w 2714847"/>
                <a:gd name="connsiteY8" fmla="*/ 542261 h 723014"/>
                <a:gd name="connsiteX9" fmla="*/ 478465 w 2714847"/>
                <a:gd name="connsiteY9" fmla="*/ 542261 h 723014"/>
                <a:gd name="connsiteX10" fmla="*/ 443023 w 2714847"/>
                <a:gd name="connsiteY10" fmla="*/ 542261 h 723014"/>
                <a:gd name="connsiteX11" fmla="*/ 443023 w 2714847"/>
                <a:gd name="connsiteY11" fmla="*/ 443023 h 723014"/>
                <a:gd name="connsiteX12" fmla="*/ 432391 w 2714847"/>
                <a:gd name="connsiteY12" fmla="*/ 443023 h 723014"/>
                <a:gd name="connsiteX13" fmla="*/ 432391 w 2714847"/>
                <a:gd name="connsiteY13" fmla="*/ 404037 h 723014"/>
                <a:gd name="connsiteX14" fmla="*/ 255182 w 2714847"/>
                <a:gd name="connsiteY14" fmla="*/ 404037 h 723014"/>
                <a:gd name="connsiteX15" fmla="*/ 255182 w 2714847"/>
                <a:gd name="connsiteY15" fmla="*/ 404037 h 723014"/>
                <a:gd name="connsiteX16" fmla="*/ 233917 w 2714847"/>
                <a:gd name="connsiteY16" fmla="*/ 382772 h 723014"/>
                <a:gd name="connsiteX17" fmla="*/ 233917 w 2714847"/>
                <a:gd name="connsiteY17" fmla="*/ 333154 h 723014"/>
                <a:gd name="connsiteX18" fmla="*/ 233917 w 2714847"/>
                <a:gd name="connsiteY18" fmla="*/ 333154 h 723014"/>
                <a:gd name="connsiteX19" fmla="*/ 216196 w 2714847"/>
                <a:gd name="connsiteY19" fmla="*/ 333154 h 723014"/>
                <a:gd name="connsiteX20" fmla="*/ 216196 w 2714847"/>
                <a:gd name="connsiteY20" fmla="*/ 265814 h 723014"/>
                <a:gd name="connsiteX21" fmla="*/ 216196 w 2714847"/>
                <a:gd name="connsiteY21" fmla="*/ 265814 h 723014"/>
                <a:gd name="connsiteX22" fmla="*/ 216196 w 2714847"/>
                <a:gd name="connsiteY22" fmla="*/ 265814 h 723014"/>
                <a:gd name="connsiteX23" fmla="*/ 194930 w 2714847"/>
                <a:gd name="connsiteY23" fmla="*/ 265814 h 723014"/>
                <a:gd name="connsiteX24" fmla="*/ 194930 w 2714847"/>
                <a:gd name="connsiteY24" fmla="*/ 155944 h 723014"/>
                <a:gd name="connsiteX25" fmla="*/ 194930 w 2714847"/>
                <a:gd name="connsiteY25" fmla="*/ 155944 h 723014"/>
                <a:gd name="connsiteX26" fmla="*/ 194930 w 2714847"/>
                <a:gd name="connsiteY26" fmla="*/ 120503 h 723014"/>
                <a:gd name="connsiteX27" fmla="*/ 163033 w 2714847"/>
                <a:gd name="connsiteY27" fmla="*/ 120503 h 723014"/>
                <a:gd name="connsiteX28" fmla="*/ 163033 w 2714847"/>
                <a:gd name="connsiteY28" fmla="*/ 85061 h 723014"/>
                <a:gd name="connsiteX29" fmla="*/ 92149 w 2714847"/>
                <a:gd name="connsiteY29" fmla="*/ 85061 h 723014"/>
                <a:gd name="connsiteX30" fmla="*/ 95693 w 2714847"/>
                <a:gd name="connsiteY30" fmla="*/ 56708 h 723014"/>
                <a:gd name="connsiteX31" fmla="*/ 67340 w 2714847"/>
                <a:gd name="connsiteY31" fmla="*/ 56707 h 723014"/>
                <a:gd name="connsiteX32" fmla="*/ 63796 w 2714847"/>
                <a:gd name="connsiteY32" fmla="*/ 0 h 723014"/>
                <a:gd name="connsiteX33" fmla="*/ 0 w 2714847"/>
                <a:gd name="connsiteY33" fmla="*/ 0 h 72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14847" h="723014">
                  <a:moveTo>
                    <a:pt x="2714847" y="723014"/>
                  </a:moveTo>
                  <a:lnTo>
                    <a:pt x="1587796" y="723014"/>
                  </a:lnTo>
                  <a:lnTo>
                    <a:pt x="1587796" y="669851"/>
                  </a:lnTo>
                  <a:lnTo>
                    <a:pt x="921489" y="669851"/>
                  </a:lnTo>
                  <a:lnTo>
                    <a:pt x="921489" y="637954"/>
                  </a:lnTo>
                  <a:lnTo>
                    <a:pt x="854149" y="637954"/>
                  </a:lnTo>
                  <a:lnTo>
                    <a:pt x="854149" y="591879"/>
                  </a:lnTo>
                  <a:lnTo>
                    <a:pt x="478465" y="591879"/>
                  </a:lnTo>
                  <a:lnTo>
                    <a:pt x="478465" y="542261"/>
                  </a:lnTo>
                  <a:lnTo>
                    <a:pt x="478465" y="542261"/>
                  </a:lnTo>
                  <a:lnTo>
                    <a:pt x="443023" y="542261"/>
                  </a:lnTo>
                  <a:lnTo>
                    <a:pt x="443023" y="443023"/>
                  </a:lnTo>
                  <a:lnTo>
                    <a:pt x="432391" y="443023"/>
                  </a:lnTo>
                  <a:lnTo>
                    <a:pt x="432391" y="404037"/>
                  </a:lnTo>
                  <a:lnTo>
                    <a:pt x="255182" y="404037"/>
                  </a:lnTo>
                  <a:lnTo>
                    <a:pt x="255182" y="404037"/>
                  </a:lnTo>
                  <a:lnTo>
                    <a:pt x="233917" y="382772"/>
                  </a:lnTo>
                  <a:lnTo>
                    <a:pt x="233917" y="333154"/>
                  </a:lnTo>
                  <a:lnTo>
                    <a:pt x="233917" y="333154"/>
                  </a:lnTo>
                  <a:lnTo>
                    <a:pt x="216196" y="333154"/>
                  </a:lnTo>
                  <a:lnTo>
                    <a:pt x="216196" y="265814"/>
                  </a:lnTo>
                  <a:lnTo>
                    <a:pt x="216196" y="265814"/>
                  </a:lnTo>
                  <a:lnTo>
                    <a:pt x="216196" y="265814"/>
                  </a:lnTo>
                  <a:lnTo>
                    <a:pt x="194930" y="265814"/>
                  </a:lnTo>
                  <a:lnTo>
                    <a:pt x="194930" y="155944"/>
                  </a:lnTo>
                  <a:lnTo>
                    <a:pt x="194930" y="155944"/>
                  </a:lnTo>
                  <a:lnTo>
                    <a:pt x="194930" y="120503"/>
                  </a:lnTo>
                  <a:lnTo>
                    <a:pt x="163033" y="120503"/>
                  </a:lnTo>
                  <a:lnTo>
                    <a:pt x="163033" y="85061"/>
                  </a:lnTo>
                  <a:lnTo>
                    <a:pt x="92149" y="85061"/>
                  </a:lnTo>
                  <a:lnTo>
                    <a:pt x="95693" y="56708"/>
                  </a:lnTo>
                  <a:lnTo>
                    <a:pt x="67340" y="56707"/>
                  </a:lnTo>
                  <a:lnTo>
                    <a:pt x="63796" y="0"/>
                  </a:lnTo>
                  <a:lnTo>
                    <a:pt x="0" y="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7" name="Freeform 96">
              <a:extLst>
                <a:ext uri="{FF2B5EF4-FFF2-40B4-BE49-F238E27FC236}">
                  <a16:creationId xmlns:a16="http://schemas.microsoft.com/office/drawing/2014/main" id="{02DECBD3-4306-D4BC-1345-2D4A39E554C5}"/>
                </a:ext>
              </a:extLst>
            </p:cNvPr>
            <p:cNvSpPr/>
            <p:nvPr/>
          </p:nvSpPr>
          <p:spPr bwMode="auto">
            <a:xfrm>
              <a:off x="7375451" y="2909777"/>
              <a:ext cx="372140" cy="1463749"/>
            </a:xfrm>
            <a:custGeom>
              <a:avLst/>
              <a:gdLst>
                <a:gd name="connsiteX0" fmla="*/ 0 w 372140"/>
                <a:gd name="connsiteY0" fmla="*/ 0 h 1463749"/>
                <a:gd name="connsiteX1" fmla="*/ 113414 w 372140"/>
                <a:gd name="connsiteY1" fmla="*/ 0 h 1463749"/>
                <a:gd name="connsiteX2" fmla="*/ 113414 w 372140"/>
                <a:gd name="connsiteY2" fmla="*/ 81516 h 1463749"/>
                <a:gd name="connsiteX3" fmla="*/ 113414 w 372140"/>
                <a:gd name="connsiteY3" fmla="*/ 81516 h 1463749"/>
                <a:gd name="connsiteX4" fmla="*/ 152400 w 372140"/>
                <a:gd name="connsiteY4" fmla="*/ 81516 h 1463749"/>
                <a:gd name="connsiteX5" fmla="*/ 152400 w 372140"/>
                <a:gd name="connsiteY5" fmla="*/ 375683 h 1463749"/>
                <a:gd name="connsiteX6" fmla="*/ 180754 w 372140"/>
                <a:gd name="connsiteY6" fmla="*/ 375683 h 1463749"/>
                <a:gd name="connsiteX7" fmla="*/ 180754 w 372140"/>
                <a:gd name="connsiteY7" fmla="*/ 439479 h 1463749"/>
                <a:gd name="connsiteX8" fmla="*/ 180754 w 372140"/>
                <a:gd name="connsiteY8" fmla="*/ 439479 h 1463749"/>
                <a:gd name="connsiteX9" fmla="*/ 212651 w 372140"/>
                <a:gd name="connsiteY9" fmla="*/ 439479 h 1463749"/>
                <a:gd name="connsiteX10" fmla="*/ 212651 w 372140"/>
                <a:gd name="connsiteY10" fmla="*/ 577702 h 1463749"/>
                <a:gd name="connsiteX11" fmla="*/ 248093 w 372140"/>
                <a:gd name="connsiteY11" fmla="*/ 577702 h 1463749"/>
                <a:gd name="connsiteX12" fmla="*/ 248093 w 372140"/>
                <a:gd name="connsiteY12" fmla="*/ 815163 h 1463749"/>
                <a:gd name="connsiteX13" fmla="*/ 258726 w 372140"/>
                <a:gd name="connsiteY13" fmla="*/ 815163 h 1463749"/>
                <a:gd name="connsiteX14" fmla="*/ 258726 w 372140"/>
                <a:gd name="connsiteY14" fmla="*/ 1045535 h 1463749"/>
                <a:gd name="connsiteX15" fmla="*/ 262270 w 372140"/>
                <a:gd name="connsiteY15" fmla="*/ 1045535 h 1463749"/>
                <a:gd name="connsiteX16" fmla="*/ 262270 w 372140"/>
                <a:gd name="connsiteY16" fmla="*/ 1183758 h 1463749"/>
                <a:gd name="connsiteX17" fmla="*/ 269358 w 372140"/>
                <a:gd name="connsiteY17" fmla="*/ 1183758 h 1463749"/>
                <a:gd name="connsiteX18" fmla="*/ 269358 w 372140"/>
                <a:gd name="connsiteY18" fmla="*/ 1325525 h 1463749"/>
                <a:gd name="connsiteX19" fmla="*/ 301256 w 372140"/>
                <a:gd name="connsiteY19" fmla="*/ 1325525 h 1463749"/>
                <a:gd name="connsiteX20" fmla="*/ 301256 w 372140"/>
                <a:gd name="connsiteY20" fmla="*/ 1360967 h 1463749"/>
                <a:gd name="connsiteX21" fmla="*/ 318977 w 372140"/>
                <a:gd name="connsiteY21" fmla="*/ 1360967 h 1463749"/>
                <a:gd name="connsiteX22" fmla="*/ 318977 w 372140"/>
                <a:gd name="connsiteY22" fmla="*/ 1396409 h 1463749"/>
                <a:gd name="connsiteX23" fmla="*/ 372140 w 372140"/>
                <a:gd name="connsiteY23" fmla="*/ 1396409 h 1463749"/>
                <a:gd name="connsiteX24" fmla="*/ 372140 w 372140"/>
                <a:gd name="connsiteY24" fmla="*/ 1463749 h 146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2140" h="1463749">
                  <a:moveTo>
                    <a:pt x="0" y="0"/>
                  </a:moveTo>
                  <a:lnTo>
                    <a:pt x="113414" y="0"/>
                  </a:lnTo>
                  <a:lnTo>
                    <a:pt x="113414" y="81516"/>
                  </a:lnTo>
                  <a:lnTo>
                    <a:pt x="113414" y="81516"/>
                  </a:lnTo>
                  <a:lnTo>
                    <a:pt x="152400" y="81516"/>
                  </a:lnTo>
                  <a:lnTo>
                    <a:pt x="152400" y="375683"/>
                  </a:lnTo>
                  <a:lnTo>
                    <a:pt x="180754" y="375683"/>
                  </a:lnTo>
                  <a:lnTo>
                    <a:pt x="180754" y="439479"/>
                  </a:lnTo>
                  <a:lnTo>
                    <a:pt x="180754" y="439479"/>
                  </a:lnTo>
                  <a:lnTo>
                    <a:pt x="212651" y="439479"/>
                  </a:lnTo>
                  <a:lnTo>
                    <a:pt x="212651" y="577702"/>
                  </a:lnTo>
                  <a:lnTo>
                    <a:pt x="248093" y="577702"/>
                  </a:lnTo>
                  <a:lnTo>
                    <a:pt x="248093" y="815163"/>
                  </a:lnTo>
                  <a:lnTo>
                    <a:pt x="258726" y="815163"/>
                  </a:lnTo>
                  <a:lnTo>
                    <a:pt x="258726" y="1045535"/>
                  </a:lnTo>
                  <a:lnTo>
                    <a:pt x="262270" y="1045535"/>
                  </a:lnTo>
                  <a:lnTo>
                    <a:pt x="262270" y="1183758"/>
                  </a:lnTo>
                  <a:lnTo>
                    <a:pt x="269358" y="1183758"/>
                  </a:lnTo>
                  <a:lnTo>
                    <a:pt x="269358" y="1325525"/>
                  </a:lnTo>
                  <a:lnTo>
                    <a:pt x="301256" y="1325525"/>
                  </a:lnTo>
                  <a:lnTo>
                    <a:pt x="301256" y="1360967"/>
                  </a:lnTo>
                  <a:lnTo>
                    <a:pt x="318977" y="1360967"/>
                  </a:lnTo>
                  <a:lnTo>
                    <a:pt x="318977" y="1396409"/>
                  </a:lnTo>
                  <a:lnTo>
                    <a:pt x="372140" y="1396409"/>
                  </a:lnTo>
                  <a:lnTo>
                    <a:pt x="372140" y="1463749"/>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8" name="Freeform 97">
              <a:extLst>
                <a:ext uri="{FF2B5EF4-FFF2-40B4-BE49-F238E27FC236}">
                  <a16:creationId xmlns:a16="http://schemas.microsoft.com/office/drawing/2014/main" id="{ACC2F671-679F-796F-C962-ED2027D07281}"/>
                </a:ext>
              </a:extLst>
            </p:cNvPr>
            <p:cNvSpPr/>
            <p:nvPr/>
          </p:nvSpPr>
          <p:spPr bwMode="auto">
            <a:xfrm>
              <a:off x="7762875" y="4346575"/>
              <a:ext cx="114300" cy="381000"/>
            </a:xfrm>
            <a:custGeom>
              <a:avLst/>
              <a:gdLst>
                <a:gd name="connsiteX0" fmla="*/ 0 w 114300"/>
                <a:gd name="connsiteY0" fmla="*/ 0 h 381000"/>
                <a:gd name="connsiteX1" fmla="*/ 0 w 114300"/>
                <a:gd name="connsiteY1" fmla="*/ 63500 h 381000"/>
                <a:gd name="connsiteX2" fmla="*/ 15875 w 114300"/>
                <a:gd name="connsiteY2" fmla="*/ 63500 h 381000"/>
                <a:gd name="connsiteX3" fmla="*/ 15875 w 114300"/>
                <a:gd name="connsiteY3" fmla="*/ 123825 h 381000"/>
                <a:gd name="connsiteX4" fmla="*/ 15875 w 114300"/>
                <a:gd name="connsiteY4" fmla="*/ 123825 h 381000"/>
                <a:gd name="connsiteX5" fmla="*/ 34925 w 114300"/>
                <a:gd name="connsiteY5" fmla="*/ 142875 h 381000"/>
                <a:gd name="connsiteX6" fmla="*/ 79375 w 114300"/>
                <a:gd name="connsiteY6" fmla="*/ 142875 h 381000"/>
                <a:gd name="connsiteX7" fmla="*/ 79375 w 114300"/>
                <a:gd name="connsiteY7" fmla="*/ 247650 h 381000"/>
                <a:gd name="connsiteX8" fmla="*/ 104775 w 114300"/>
                <a:gd name="connsiteY8" fmla="*/ 247650 h 381000"/>
                <a:gd name="connsiteX9" fmla="*/ 104775 w 114300"/>
                <a:gd name="connsiteY9" fmla="*/ 346075 h 381000"/>
                <a:gd name="connsiteX10" fmla="*/ 114300 w 114300"/>
                <a:gd name="connsiteY10" fmla="*/ 346075 h 381000"/>
                <a:gd name="connsiteX11" fmla="*/ 114300 w 114300"/>
                <a:gd name="connsiteY11" fmla="*/ 381000 h 381000"/>
                <a:gd name="connsiteX0" fmla="*/ 0 w 114300"/>
                <a:gd name="connsiteY0" fmla="*/ 0 h 381000"/>
                <a:gd name="connsiteX1" fmla="*/ 0 w 114300"/>
                <a:gd name="connsiteY1" fmla="*/ 63500 h 381000"/>
                <a:gd name="connsiteX2" fmla="*/ 15875 w 114300"/>
                <a:gd name="connsiteY2" fmla="*/ 63500 h 381000"/>
                <a:gd name="connsiteX3" fmla="*/ 15875 w 114300"/>
                <a:gd name="connsiteY3" fmla="*/ 123825 h 381000"/>
                <a:gd name="connsiteX4" fmla="*/ 34925 w 114300"/>
                <a:gd name="connsiteY4" fmla="*/ 117475 h 381000"/>
                <a:gd name="connsiteX5" fmla="*/ 34925 w 114300"/>
                <a:gd name="connsiteY5" fmla="*/ 142875 h 381000"/>
                <a:gd name="connsiteX6" fmla="*/ 79375 w 114300"/>
                <a:gd name="connsiteY6" fmla="*/ 142875 h 381000"/>
                <a:gd name="connsiteX7" fmla="*/ 79375 w 114300"/>
                <a:gd name="connsiteY7" fmla="*/ 247650 h 381000"/>
                <a:gd name="connsiteX8" fmla="*/ 104775 w 114300"/>
                <a:gd name="connsiteY8" fmla="*/ 247650 h 381000"/>
                <a:gd name="connsiteX9" fmla="*/ 104775 w 114300"/>
                <a:gd name="connsiteY9" fmla="*/ 346075 h 381000"/>
                <a:gd name="connsiteX10" fmla="*/ 114300 w 114300"/>
                <a:gd name="connsiteY10" fmla="*/ 346075 h 381000"/>
                <a:gd name="connsiteX11" fmla="*/ 114300 w 114300"/>
                <a:gd name="connsiteY11" fmla="*/ 381000 h 381000"/>
                <a:gd name="connsiteX0" fmla="*/ 0 w 114300"/>
                <a:gd name="connsiteY0" fmla="*/ 0 h 381000"/>
                <a:gd name="connsiteX1" fmla="*/ 0 w 114300"/>
                <a:gd name="connsiteY1" fmla="*/ 63500 h 381000"/>
                <a:gd name="connsiteX2" fmla="*/ 15875 w 114300"/>
                <a:gd name="connsiteY2" fmla="*/ 63500 h 381000"/>
                <a:gd name="connsiteX3" fmla="*/ 15875 w 114300"/>
                <a:gd name="connsiteY3" fmla="*/ 123825 h 381000"/>
                <a:gd name="connsiteX4" fmla="*/ 34925 w 114300"/>
                <a:gd name="connsiteY4" fmla="*/ 127000 h 381000"/>
                <a:gd name="connsiteX5" fmla="*/ 34925 w 114300"/>
                <a:gd name="connsiteY5" fmla="*/ 142875 h 381000"/>
                <a:gd name="connsiteX6" fmla="*/ 79375 w 114300"/>
                <a:gd name="connsiteY6" fmla="*/ 142875 h 381000"/>
                <a:gd name="connsiteX7" fmla="*/ 79375 w 114300"/>
                <a:gd name="connsiteY7" fmla="*/ 247650 h 381000"/>
                <a:gd name="connsiteX8" fmla="*/ 104775 w 114300"/>
                <a:gd name="connsiteY8" fmla="*/ 247650 h 381000"/>
                <a:gd name="connsiteX9" fmla="*/ 104775 w 114300"/>
                <a:gd name="connsiteY9" fmla="*/ 346075 h 381000"/>
                <a:gd name="connsiteX10" fmla="*/ 114300 w 114300"/>
                <a:gd name="connsiteY10" fmla="*/ 346075 h 381000"/>
                <a:gd name="connsiteX11" fmla="*/ 114300 w 114300"/>
                <a:gd name="connsiteY11"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381000">
                  <a:moveTo>
                    <a:pt x="0" y="0"/>
                  </a:moveTo>
                  <a:lnTo>
                    <a:pt x="0" y="63500"/>
                  </a:lnTo>
                  <a:lnTo>
                    <a:pt x="15875" y="63500"/>
                  </a:lnTo>
                  <a:lnTo>
                    <a:pt x="15875" y="123825"/>
                  </a:lnTo>
                  <a:lnTo>
                    <a:pt x="34925" y="127000"/>
                  </a:lnTo>
                  <a:lnTo>
                    <a:pt x="34925" y="142875"/>
                  </a:lnTo>
                  <a:lnTo>
                    <a:pt x="79375" y="142875"/>
                  </a:lnTo>
                  <a:lnTo>
                    <a:pt x="79375" y="247650"/>
                  </a:lnTo>
                  <a:lnTo>
                    <a:pt x="104775" y="247650"/>
                  </a:lnTo>
                  <a:lnTo>
                    <a:pt x="104775" y="346075"/>
                  </a:lnTo>
                  <a:lnTo>
                    <a:pt x="114300" y="346075"/>
                  </a:lnTo>
                  <a:lnTo>
                    <a:pt x="114300" y="38100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46023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439E9CC-6540-A317-64BA-F108B8FEEB5C}"/>
              </a:ext>
            </a:extLst>
          </p:cNvPr>
          <p:cNvGrpSpPr/>
          <p:nvPr/>
        </p:nvGrpSpPr>
        <p:grpSpPr>
          <a:xfrm>
            <a:off x="7023100" y="2362200"/>
            <a:ext cx="4457269" cy="2430651"/>
            <a:chOff x="7023100" y="2362200"/>
            <a:chExt cx="4457269" cy="2430651"/>
          </a:xfrm>
        </p:grpSpPr>
        <p:sp>
          <p:nvSpPr>
            <p:cNvPr id="6" name="Freeform 60">
              <a:extLst>
                <a:ext uri="{FF2B5EF4-FFF2-40B4-BE49-F238E27FC236}">
                  <a16:creationId xmlns:a16="http://schemas.microsoft.com/office/drawing/2014/main" id="{D6CFADBB-D3FB-F8A2-8429-1D3F71B32498}"/>
                </a:ext>
              </a:extLst>
            </p:cNvPr>
            <p:cNvSpPr/>
            <p:nvPr/>
          </p:nvSpPr>
          <p:spPr bwMode="auto">
            <a:xfrm>
              <a:off x="7023100" y="2362200"/>
              <a:ext cx="2701925" cy="1955800"/>
            </a:xfrm>
            <a:custGeom>
              <a:avLst/>
              <a:gdLst>
                <a:gd name="connsiteX0" fmla="*/ 0 w 2701925"/>
                <a:gd name="connsiteY0" fmla="*/ 0 h 1955800"/>
                <a:gd name="connsiteX1" fmla="*/ 69850 w 2701925"/>
                <a:gd name="connsiteY1" fmla="*/ 0 h 1955800"/>
                <a:gd name="connsiteX2" fmla="*/ 69850 w 2701925"/>
                <a:gd name="connsiteY2" fmla="*/ 63500 h 1955800"/>
                <a:gd name="connsiteX3" fmla="*/ 104775 w 2701925"/>
                <a:gd name="connsiteY3" fmla="*/ 63500 h 1955800"/>
                <a:gd name="connsiteX4" fmla="*/ 104775 w 2701925"/>
                <a:gd name="connsiteY4" fmla="*/ 120650 h 1955800"/>
                <a:gd name="connsiteX5" fmla="*/ 142875 w 2701925"/>
                <a:gd name="connsiteY5" fmla="*/ 120650 h 1955800"/>
                <a:gd name="connsiteX6" fmla="*/ 142875 w 2701925"/>
                <a:gd name="connsiteY6" fmla="*/ 171450 h 1955800"/>
                <a:gd name="connsiteX7" fmla="*/ 193675 w 2701925"/>
                <a:gd name="connsiteY7" fmla="*/ 171450 h 1955800"/>
                <a:gd name="connsiteX8" fmla="*/ 193675 w 2701925"/>
                <a:gd name="connsiteY8" fmla="*/ 222250 h 1955800"/>
                <a:gd name="connsiteX9" fmla="*/ 238125 w 2701925"/>
                <a:gd name="connsiteY9" fmla="*/ 222250 h 1955800"/>
                <a:gd name="connsiteX10" fmla="*/ 238125 w 2701925"/>
                <a:gd name="connsiteY10" fmla="*/ 254000 h 1955800"/>
                <a:gd name="connsiteX11" fmla="*/ 273050 w 2701925"/>
                <a:gd name="connsiteY11" fmla="*/ 254000 h 1955800"/>
                <a:gd name="connsiteX12" fmla="*/ 273050 w 2701925"/>
                <a:gd name="connsiteY12" fmla="*/ 295275 h 1955800"/>
                <a:gd name="connsiteX13" fmla="*/ 314325 w 2701925"/>
                <a:gd name="connsiteY13" fmla="*/ 295275 h 1955800"/>
                <a:gd name="connsiteX14" fmla="*/ 314325 w 2701925"/>
                <a:gd name="connsiteY14" fmla="*/ 336550 h 1955800"/>
                <a:gd name="connsiteX15" fmla="*/ 361950 w 2701925"/>
                <a:gd name="connsiteY15" fmla="*/ 336550 h 1955800"/>
                <a:gd name="connsiteX16" fmla="*/ 361950 w 2701925"/>
                <a:gd name="connsiteY16" fmla="*/ 387350 h 1955800"/>
                <a:gd name="connsiteX17" fmla="*/ 396875 w 2701925"/>
                <a:gd name="connsiteY17" fmla="*/ 387350 h 1955800"/>
                <a:gd name="connsiteX18" fmla="*/ 396875 w 2701925"/>
                <a:gd name="connsiteY18" fmla="*/ 428625 h 1955800"/>
                <a:gd name="connsiteX19" fmla="*/ 434975 w 2701925"/>
                <a:gd name="connsiteY19" fmla="*/ 428625 h 1955800"/>
                <a:gd name="connsiteX20" fmla="*/ 434975 w 2701925"/>
                <a:gd name="connsiteY20" fmla="*/ 492125 h 1955800"/>
                <a:gd name="connsiteX21" fmla="*/ 501650 w 2701925"/>
                <a:gd name="connsiteY21" fmla="*/ 492125 h 1955800"/>
                <a:gd name="connsiteX22" fmla="*/ 501650 w 2701925"/>
                <a:gd name="connsiteY22" fmla="*/ 539750 h 1955800"/>
                <a:gd name="connsiteX23" fmla="*/ 533400 w 2701925"/>
                <a:gd name="connsiteY23" fmla="*/ 539750 h 1955800"/>
                <a:gd name="connsiteX24" fmla="*/ 533400 w 2701925"/>
                <a:gd name="connsiteY24" fmla="*/ 568325 h 1955800"/>
                <a:gd name="connsiteX25" fmla="*/ 568325 w 2701925"/>
                <a:gd name="connsiteY25" fmla="*/ 568325 h 1955800"/>
                <a:gd name="connsiteX26" fmla="*/ 568325 w 2701925"/>
                <a:gd name="connsiteY26" fmla="*/ 638175 h 1955800"/>
                <a:gd name="connsiteX27" fmla="*/ 631825 w 2701925"/>
                <a:gd name="connsiteY27" fmla="*/ 638175 h 1955800"/>
                <a:gd name="connsiteX28" fmla="*/ 631825 w 2701925"/>
                <a:gd name="connsiteY28" fmla="*/ 704850 h 1955800"/>
                <a:gd name="connsiteX29" fmla="*/ 685800 w 2701925"/>
                <a:gd name="connsiteY29" fmla="*/ 704850 h 1955800"/>
                <a:gd name="connsiteX30" fmla="*/ 685800 w 2701925"/>
                <a:gd name="connsiteY30" fmla="*/ 733425 h 1955800"/>
                <a:gd name="connsiteX31" fmla="*/ 727075 w 2701925"/>
                <a:gd name="connsiteY31" fmla="*/ 733425 h 1955800"/>
                <a:gd name="connsiteX32" fmla="*/ 727075 w 2701925"/>
                <a:gd name="connsiteY32" fmla="*/ 790575 h 1955800"/>
                <a:gd name="connsiteX33" fmla="*/ 755650 w 2701925"/>
                <a:gd name="connsiteY33" fmla="*/ 790575 h 1955800"/>
                <a:gd name="connsiteX34" fmla="*/ 755650 w 2701925"/>
                <a:gd name="connsiteY34" fmla="*/ 822325 h 1955800"/>
                <a:gd name="connsiteX35" fmla="*/ 790575 w 2701925"/>
                <a:gd name="connsiteY35" fmla="*/ 822325 h 1955800"/>
                <a:gd name="connsiteX36" fmla="*/ 790575 w 2701925"/>
                <a:gd name="connsiteY36" fmla="*/ 822325 h 1955800"/>
                <a:gd name="connsiteX37" fmla="*/ 790575 w 2701925"/>
                <a:gd name="connsiteY37" fmla="*/ 854075 h 1955800"/>
                <a:gd name="connsiteX38" fmla="*/ 828675 w 2701925"/>
                <a:gd name="connsiteY38" fmla="*/ 854075 h 1955800"/>
                <a:gd name="connsiteX39" fmla="*/ 828675 w 2701925"/>
                <a:gd name="connsiteY39" fmla="*/ 889000 h 1955800"/>
                <a:gd name="connsiteX40" fmla="*/ 863600 w 2701925"/>
                <a:gd name="connsiteY40" fmla="*/ 889000 h 1955800"/>
                <a:gd name="connsiteX41" fmla="*/ 863600 w 2701925"/>
                <a:gd name="connsiteY41" fmla="*/ 923925 h 1955800"/>
                <a:gd name="connsiteX42" fmla="*/ 923925 w 2701925"/>
                <a:gd name="connsiteY42" fmla="*/ 923925 h 1955800"/>
                <a:gd name="connsiteX43" fmla="*/ 923925 w 2701925"/>
                <a:gd name="connsiteY43" fmla="*/ 993775 h 1955800"/>
                <a:gd name="connsiteX44" fmla="*/ 923925 w 2701925"/>
                <a:gd name="connsiteY44" fmla="*/ 993775 h 1955800"/>
                <a:gd name="connsiteX45" fmla="*/ 942975 w 2701925"/>
                <a:gd name="connsiteY45" fmla="*/ 1012825 h 1955800"/>
                <a:gd name="connsiteX46" fmla="*/ 974725 w 2701925"/>
                <a:gd name="connsiteY46" fmla="*/ 1044575 h 1955800"/>
                <a:gd name="connsiteX47" fmla="*/ 993775 w 2701925"/>
                <a:gd name="connsiteY47" fmla="*/ 1063625 h 1955800"/>
                <a:gd name="connsiteX48" fmla="*/ 1079500 w 2701925"/>
                <a:gd name="connsiteY48" fmla="*/ 1063625 h 1955800"/>
                <a:gd name="connsiteX49" fmla="*/ 1079500 w 2701925"/>
                <a:gd name="connsiteY49" fmla="*/ 1092200 h 1955800"/>
                <a:gd name="connsiteX50" fmla="*/ 1130300 w 2701925"/>
                <a:gd name="connsiteY50" fmla="*/ 1092200 h 1955800"/>
                <a:gd name="connsiteX51" fmla="*/ 1130300 w 2701925"/>
                <a:gd name="connsiteY51" fmla="*/ 1123950 h 1955800"/>
                <a:gd name="connsiteX52" fmla="*/ 1171575 w 2701925"/>
                <a:gd name="connsiteY52" fmla="*/ 1123950 h 1955800"/>
                <a:gd name="connsiteX53" fmla="*/ 1171575 w 2701925"/>
                <a:gd name="connsiteY53" fmla="*/ 1162050 h 1955800"/>
                <a:gd name="connsiteX54" fmla="*/ 1247775 w 2701925"/>
                <a:gd name="connsiteY54" fmla="*/ 1162050 h 1955800"/>
                <a:gd name="connsiteX55" fmla="*/ 1247775 w 2701925"/>
                <a:gd name="connsiteY55" fmla="*/ 1162050 h 1955800"/>
                <a:gd name="connsiteX56" fmla="*/ 1247775 w 2701925"/>
                <a:gd name="connsiteY56" fmla="*/ 1162050 h 1955800"/>
                <a:gd name="connsiteX57" fmla="*/ 1247775 w 2701925"/>
                <a:gd name="connsiteY57" fmla="*/ 1187450 h 1955800"/>
                <a:gd name="connsiteX58" fmla="*/ 1304925 w 2701925"/>
                <a:gd name="connsiteY58" fmla="*/ 1187450 h 1955800"/>
                <a:gd name="connsiteX59" fmla="*/ 1304925 w 2701925"/>
                <a:gd name="connsiteY59" fmla="*/ 1228725 h 1955800"/>
                <a:gd name="connsiteX60" fmla="*/ 1339850 w 2701925"/>
                <a:gd name="connsiteY60" fmla="*/ 1228725 h 1955800"/>
                <a:gd name="connsiteX61" fmla="*/ 1339850 w 2701925"/>
                <a:gd name="connsiteY61" fmla="*/ 1273175 h 1955800"/>
                <a:gd name="connsiteX62" fmla="*/ 1431925 w 2701925"/>
                <a:gd name="connsiteY62" fmla="*/ 1273175 h 1955800"/>
                <a:gd name="connsiteX63" fmla="*/ 1431925 w 2701925"/>
                <a:gd name="connsiteY63" fmla="*/ 1298575 h 1955800"/>
                <a:gd name="connsiteX64" fmla="*/ 1479550 w 2701925"/>
                <a:gd name="connsiteY64" fmla="*/ 1298575 h 1955800"/>
                <a:gd name="connsiteX65" fmla="*/ 1479550 w 2701925"/>
                <a:gd name="connsiteY65" fmla="*/ 1339850 h 1955800"/>
                <a:gd name="connsiteX66" fmla="*/ 1479550 w 2701925"/>
                <a:gd name="connsiteY66" fmla="*/ 1339850 h 1955800"/>
                <a:gd name="connsiteX67" fmla="*/ 1504950 w 2701925"/>
                <a:gd name="connsiteY67" fmla="*/ 1365250 h 1955800"/>
                <a:gd name="connsiteX68" fmla="*/ 1587500 w 2701925"/>
                <a:gd name="connsiteY68" fmla="*/ 1365250 h 1955800"/>
                <a:gd name="connsiteX69" fmla="*/ 1587500 w 2701925"/>
                <a:gd name="connsiteY69" fmla="*/ 1397000 h 1955800"/>
                <a:gd name="connsiteX70" fmla="*/ 1628775 w 2701925"/>
                <a:gd name="connsiteY70" fmla="*/ 1397000 h 1955800"/>
                <a:gd name="connsiteX71" fmla="*/ 1628775 w 2701925"/>
                <a:gd name="connsiteY71" fmla="*/ 1431925 h 1955800"/>
                <a:gd name="connsiteX72" fmla="*/ 1660525 w 2701925"/>
                <a:gd name="connsiteY72" fmla="*/ 1431925 h 1955800"/>
                <a:gd name="connsiteX73" fmla="*/ 1660525 w 2701925"/>
                <a:gd name="connsiteY73" fmla="*/ 1479550 h 1955800"/>
                <a:gd name="connsiteX74" fmla="*/ 1698625 w 2701925"/>
                <a:gd name="connsiteY74" fmla="*/ 1479550 h 1955800"/>
                <a:gd name="connsiteX75" fmla="*/ 1698625 w 2701925"/>
                <a:gd name="connsiteY75" fmla="*/ 1514475 h 1955800"/>
                <a:gd name="connsiteX76" fmla="*/ 1739900 w 2701925"/>
                <a:gd name="connsiteY76" fmla="*/ 1514475 h 1955800"/>
                <a:gd name="connsiteX77" fmla="*/ 1739900 w 2701925"/>
                <a:gd name="connsiteY77" fmla="*/ 1546225 h 1955800"/>
                <a:gd name="connsiteX78" fmla="*/ 1870075 w 2701925"/>
                <a:gd name="connsiteY78" fmla="*/ 1546225 h 1955800"/>
                <a:gd name="connsiteX79" fmla="*/ 1870075 w 2701925"/>
                <a:gd name="connsiteY79" fmla="*/ 1577975 h 1955800"/>
                <a:gd name="connsiteX80" fmla="*/ 1917700 w 2701925"/>
                <a:gd name="connsiteY80" fmla="*/ 1577975 h 1955800"/>
                <a:gd name="connsiteX81" fmla="*/ 1917700 w 2701925"/>
                <a:gd name="connsiteY81" fmla="*/ 1606550 h 1955800"/>
                <a:gd name="connsiteX82" fmla="*/ 1965325 w 2701925"/>
                <a:gd name="connsiteY82" fmla="*/ 1606550 h 1955800"/>
                <a:gd name="connsiteX83" fmla="*/ 1965325 w 2701925"/>
                <a:gd name="connsiteY83" fmla="*/ 1641475 h 1955800"/>
                <a:gd name="connsiteX84" fmla="*/ 2041525 w 2701925"/>
                <a:gd name="connsiteY84" fmla="*/ 1641475 h 1955800"/>
                <a:gd name="connsiteX85" fmla="*/ 2041525 w 2701925"/>
                <a:gd name="connsiteY85" fmla="*/ 1679575 h 1955800"/>
                <a:gd name="connsiteX86" fmla="*/ 2095500 w 2701925"/>
                <a:gd name="connsiteY86" fmla="*/ 1679575 h 1955800"/>
                <a:gd name="connsiteX87" fmla="*/ 2095500 w 2701925"/>
                <a:gd name="connsiteY87" fmla="*/ 1679575 h 1955800"/>
                <a:gd name="connsiteX88" fmla="*/ 2095500 w 2701925"/>
                <a:gd name="connsiteY88" fmla="*/ 1679575 h 1955800"/>
                <a:gd name="connsiteX89" fmla="*/ 2095500 w 2701925"/>
                <a:gd name="connsiteY89" fmla="*/ 1698625 h 1955800"/>
                <a:gd name="connsiteX90" fmla="*/ 2159000 w 2701925"/>
                <a:gd name="connsiteY90" fmla="*/ 1698625 h 1955800"/>
                <a:gd name="connsiteX91" fmla="*/ 2159000 w 2701925"/>
                <a:gd name="connsiteY91" fmla="*/ 1730375 h 1955800"/>
                <a:gd name="connsiteX92" fmla="*/ 2244725 w 2701925"/>
                <a:gd name="connsiteY92" fmla="*/ 1730375 h 1955800"/>
                <a:gd name="connsiteX93" fmla="*/ 2244725 w 2701925"/>
                <a:gd name="connsiteY93" fmla="*/ 1762125 h 1955800"/>
                <a:gd name="connsiteX94" fmla="*/ 2308225 w 2701925"/>
                <a:gd name="connsiteY94" fmla="*/ 1762125 h 1955800"/>
                <a:gd name="connsiteX95" fmla="*/ 2308225 w 2701925"/>
                <a:gd name="connsiteY95" fmla="*/ 1793875 h 1955800"/>
                <a:gd name="connsiteX96" fmla="*/ 2362200 w 2701925"/>
                <a:gd name="connsiteY96" fmla="*/ 1793875 h 1955800"/>
                <a:gd name="connsiteX97" fmla="*/ 2362200 w 2701925"/>
                <a:gd name="connsiteY97" fmla="*/ 1851025 h 1955800"/>
                <a:gd name="connsiteX98" fmla="*/ 2486025 w 2701925"/>
                <a:gd name="connsiteY98" fmla="*/ 1851025 h 1955800"/>
                <a:gd name="connsiteX99" fmla="*/ 2486025 w 2701925"/>
                <a:gd name="connsiteY99" fmla="*/ 1851025 h 1955800"/>
                <a:gd name="connsiteX100" fmla="*/ 2486025 w 2701925"/>
                <a:gd name="connsiteY100" fmla="*/ 1876425 h 1955800"/>
                <a:gd name="connsiteX101" fmla="*/ 2543175 w 2701925"/>
                <a:gd name="connsiteY101" fmla="*/ 1876425 h 1955800"/>
                <a:gd name="connsiteX102" fmla="*/ 2543175 w 2701925"/>
                <a:gd name="connsiteY102" fmla="*/ 1911350 h 1955800"/>
                <a:gd name="connsiteX103" fmla="*/ 2635250 w 2701925"/>
                <a:gd name="connsiteY103" fmla="*/ 1911350 h 1955800"/>
                <a:gd name="connsiteX104" fmla="*/ 2635250 w 2701925"/>
                <a:gd name="connsiteY104" fmla="*/ 1955800 h 1955800"/>
                <a:gd name="connsiteX105" fmla="*/ 2701925 w 2701925"/>
                <a:gd name="connsiteY105" fmla="*/ 1955800 h 1955800"/>
                <a:gd name="connsiteX106" fmla="*/ 2701925 w 2701925"/>
                <a:gd name="connsiteY106" fmla="*/ 1955800 h 1955800"/>
                <a:gd name="connsiteX0" fmla="*/ 0 w 2701925"/>
                <a:gd name="connsiteY0" fmla="*/ 0 h 1955800"/>
                <a:gd name="connsiteX1" fmla="*/ 69850 w 2701925"/>
                <a:gd name="connsiteY1" fmla="*/ 0 h 1955800"/>
                <a:gd name="connsiteX2" fmla="*/ 69850 w 2701925"/>
                <a:gd name="connsiteY2" fmla="*/ 63500 h 1955800"/>
                <a:gd name="connsiteX3" fmla="*/ 104775 w 2701925"/>
                <a:gd name="connsiteY3" fmla="*/ 63500 h 1955800"/>
                <a:gd name="connsiteX4" fmla="*/ 104775 w 2701925"/>
                <a:gd name="connsiteY4" fmla="*/ 120650 h 1955800"/>
                <a:gd name="connsiteX5" fmla="*/ 142875 w 2701925"/>
                <a:gd name="connsiteY5" fmla="*/ 120650 h 1955800"/>
                <a:gd name="connsiteX6" fmla="*/ 142875 w 2701925"/>
                <a:gd name="connsiteY6" fmla="*/ 171450 h 1955800"/>
                <a:gd name="connsiteX7" fmla="*/ 193675 w 2701925"/>
                <a:gd name="connsiteY7" fmla="*/ 171450 h 1955800"/>
                <a:gd name="connsiteX8" fmla="*/ 193675 w 2701925"/>
                <a:gd name="connsiteY8" fmla="*/ 222250 h 1955800"/>
                <a:gd name="connsiteX9" fmla="*/ 238125 w 2701925"/>
                <a:gd name="connsiteY9" fmla="*/ 222250 h 1955800"/>
                <a:gd name="connsiteX10" fmla="*/ 238125 w 2701925"/>
                <a:gd name="connsiteY10" fmla="*/ 254000 h 1955800"/>
                <a:gd name="connsiteX11" fmla="*/ 273050 w 2701925"/>
                <a:gd name="connsiteY11" fmla="*/ 254000 h 1955800"/>
                <a:gd name="connsiteX12" fmla="*/ 273050 w 2701925"/>
                <a:gd name="connsiteY12" fmla="*/ 295275 h 1955800"/>
                <a:gd name="connsiteX13" fmla="*/ 314325 w 2701925"/>
                <a:gd name="connsiteY13" fmla="*/ 295275 h 1955800"/>
                <a:gd name="connsiteX14" fmla="*/ 314325 w 2701925"/>
                <a:gd name="connsiteY14" fmla="*/ 336550 h 1955800"/>
                <a:gd name="connsiteX15" fmla="*/ 361950 w 2701925"/>
                <a:gd name="connsiteY15" fmla="*/ 336550 h 1955800"/>
                <a:gd name="connsiteX16" fmla="*/ 361950 w 2701925"/>
                <a:gd name="connsiteY16" fmla="*/ 387350 h 1955800"/>
                <a:gd name="connsiteX17" fmla="*/ 396875 w 2701925"/>
                <a:gd name="connsiteY17" fmla="*/ 387350 h 1955800"/>
                <a:gd name="connsiteX18" fmla="*/ 396875 w 2701925"/>
                <a:gd name="connsiteY18" fmla="*/ 428625 h 1955800"/>
                <a:gd name="connsiteX19" fmla="*/ 434975 w 2701925"/>
                <a:gd name="connsiteY19" fmla="*/ 428625 h 1955800"/>
                <a:gd name="connsiteX20" fmla="*/ 434975 w 2701925"/>
                <a:gd name="connsiteY20" fmla="*/ 492125 h 1955800"/>
                <a:gd name="connsiteX21" fmla="*/ 501650 w 2701925"/>
                <a:gd name="connsiteY21" fmla="*/ 492125 h 1955800"/>
                <a:gd name="connsiteX22" fmla="*/ 501650 w 2701925"/>
                <a:gd name="connsiteY22" fmla="*/ 539750 h 1955800"/>
                <a:gd name="connsiteX23" fmla="*/ 533400 w 2701925"/>
                <a:gd name="connsiteY23" fmla="*/ 539750 h 1955800"/>
                <a:gd name="connsiteX24" fmla="*/ 533400 w 2701925"/>
                <a:gd name="connsiteY24" fmla="*/ 568325 h 1955800"/>
                <a:gd name="connsiteX25" fmla="*/ 568325 w 2701925"/>
                <a:gd name="connsiteY25" fmla="*/ 568325 h 1955800"/>
                <a:gd name="connsiteX26" fmla="*/ 568325 w 2701925"/>
                <a:gd name="connsiteY26" fmla="*/ 638175 h 1955800"/>
                <a:gd name="connsiteX27" fmla="*/ 631825 w 2701925"/>
                <a:gd name="connsiteY27" fmla="*/ 638175 h 1955800"/>
                <a:gd name="connsiteX28" fmla="*/ 631825 w 2701925"/>
                <a:gd name="connsiteY28" fmla="*/ 704850 h 1955800"/>
                <a:gd name="connsiteX29" fmla="*/ 685800 w 2701925"/>
                <a:gd name="connsiteY29" fmla="*/ 704850 h 1955800"/>
                <a:gd name="connsiteX30" fmla="*/ 685800 w 2701925"/>
                <a:gd name="connsiteY30" fmla="*/ 733425 h 1955800"/>
                <a:gd name="connsiteX31" fmla="*/ 727075 w 2701925"/>
                <a:gd name="connsiteY31" fmla="*/ 733425 h 1955800"/>
                <a:gd name="connsiteX32" fmla="*/ 727075 w 2701925"/>
                <a:gd name="connsiteY32" fmla="*/ 790575 h 1955800"/>
                <a:gd name="connsiteX33" fmla="*/ 755650 w 2701925"/>
                <a:gd name="connsiteY33" fmla="*/ 790575 h 1955800"/>
                <a:gd name="connsiteX34" fmla="*/ 755650 w 2701925"/>
                <a:gd name="connsiteY34" fmla="*/ 822325 h 1955800"/>
                <a:gd name="connsiteX35" fmla="*/ 790575 w 2701925"/>
                <a:gd name="connsiteY35" fmla="*/ 822325 h 1955800"/>
                <a:gd name="connsiteX36" fmla="*/ 790575 w 2701925"/>
                <a:gd name="connsiteY36" fmla="*/ 822325 h 1955800"/>
                <a:gd name="connsiteX37" fmla="*/ 790575 w 2701925"/>
                <a:gd name="connsiteY37" fmla="*/ 854075 h 1955800"/>
                <a:gd name="connsiteX38" fmla="*/ 828675 w 2701925"/>
                <a:gd name="connsiteY38" fmla="*/ 854075 h 1955800"/>
                <a:gd name="connsiteX39" fmla="*/ 828675 w 2701925"/>
                <a:gd name="connsiteY39" fmla="*/ 889000 h 1955800"/>
                <a:gd name="connsiteX40" fmla="*/ 863600 w 2701925"/>
                <a:gd name="connsiteY40" fmla="*/ 889000 h 1955800"/>
                <a:gd name="connsiteX41" fmla="*/ 863600 w 2701925"/>
                <a:gd name="connsiteY41" fmla="*/ 923925 h 1955800"/>
                <a:gd name="connsiteX42" fmla="*/ 923925 w 2701925"/>
                <a:gd name="connsiteY42" fmla="*/ 923925 h 1955800"/>
                <a:gd name="connsiteX43" fmla="*/ 923925 w 2701925"/>
                <a:gd name="connsiteY43" fmla="*/ 993775 h 1955800"/>
                <a:gd name="connsiteX44" fmla="*/ 923925 w 2701925"/>
                <a:gd name="connsiteY44" fmla="*/ 993775 h 1955800"/>
                <a:gd name="connsiteX45" fmla="*/ 942975 w 2701925"/>
                <a:gd name="connsiteY45" fmla="*/ 1012825 h 1955800"/>
                <a:gd name="connsiteX46" fmla="*/ 974725 w 2701925"/>
                <a:gd name="connsiteY46" fmla="*/ 1044575 h 1955800"/>
                <a:gd name="connsiteX47" fmla="*/ 993775 w 2701925"/>
                <a:gd name="connsiteY47" fmla="*/ 1063625 h 1955800"/>
                <a:gd name="connsiteX48" fmla="*/ 1079500 w 2701925"/>
                <a:gd name="connsiteY48" fmla="*/ 1063625 h 1955800"/>
                <a:gd name="connsiteX49" fmla="*/ 1079500 w 2701925"/>
                <a:gd name="connsiteY49" fmla="*/ 1092200 h 1955800"/>
                <a:gd name="connsiteX50" fmla="*/ 1130300 w 2701925"/>
                <a:gd name="connsiteY50" fmla="*/ 1092200 h 1955800"/>
                <a:gd name="connsiteX51" fmla="*/ 1130300 w 2701925"/>
                <a:gd name="connsiteY51" fmla="*/ 1123950 h 1955800"/>
                <a:gd name="connsiteX52" fmla="*/ 1171575 w 2701925"/>
                <a:gd name="connsiteY52" fmla="*/ 1123950 h 1955800"/>
                <a:gd name="connsiteX53" fmla="*/ 1171575 w 2701925"/>
                <a:gd name="connsiteY53" fmla="*/ 1162050 h 1955800"/>
                <a:gd name="connsiteX54" fmla="*/ 1247775 w 2701925"/>
                <a:gd name="connsiteY54" fmla="*/ 1162050 h 1955800"/>
                <a:gd name="connsiteX55" fmla="*/ 1247775 w 2701925"/>
                <a:gd name="connsiteY55" fmla="*/ 1162050 h 1955800"/>
                <a:gd name="connsiteX56" fmla="*/ 1247775 w 2701925"/>
                <a:gd name="connsiteY56" fmla="*/ 1162050 h 1955800"/>
                <a:gd name="connsiteX57" fmla="*/ 1247775 w 2701925"/>
                <a:gd name="connsiteY57" fmla="*/ 1187450 h 1955800"/>
                <a:gd name="connsiteX58" fmla="*/ 1304925 w 2701925"/>
                <a:gd name="connsiteY58" fmla="*/ 1187450 h 1955800"/>
                <a:gd name="connsiteX59" fmla="*/ 1304925 w 2701925"/>
                <a:gd name="connsiteY59" fmla="*/ 1228725 h 1955800"/>
                <a:gd name="connsiteX60" fmla="*/ 1339850 w 2701925"/>
                <a:gd name="connsiteY60" fmla="*/ 1228725 h 1955800"/>
                <a:gd name="connsiteX61" fmla="*/ 1339850 w 2701925"/>
                <a:gd name="connsiteY61" fmla="*/ 1273175 h 1955800"/>
                <a:gd name="connsiteX62" fmla="*/ 1431925 w 2701925"/>
                <a:gd name="connsiteY62" fmla="*/ 1273175 h 1955800"/>
                <a:gd name="connsiteX63" fmla="*/ 1431925 w 2701925"/>
                <a:gd name="connsiteY63" fmla="*/ 1298575 h 1955800"/>
                <a:gd name="connsiteX64" fmla="*/ 1479550 w 2701925"/>
                <a:gd name="connsiteY64" fmla="*/ 1298575 h 1955800"/>
                <a:gd name="connsiteX65" fmla="*/ 1479550 w 2701925"/>
                <a:gd name="connsiteY65" fmla="*/ 1339850 h 1955800"/>
                <a:gd name="connsiteX66" fmla="*/ 1495425 w 2701925"/>
                <a:gd name="connsiteY66" fmla="*/ 1336675 h 1955800"/>
                <a:gd name="connsiteX67" fmla="*/ 1504950 w 2701925"/>
                <a:gd name="connsiteY67" fmla="*/ 1365250 h 1955800"/>
                <a:gd name="connsiteX68" fmla="*/ 1587500 w 2701925"/>
                <a:gd name="connsiteY68" fmla="*/ 1365250 h 1955800"/>
                <a:gd name="connsiteX69" fmla="*/ 1587500 w 2701925"/>
                <a:gd name="connsiteY69" fmla="*/ 1397000 h 1955800"/>
                <a:gd name="connsiteX70" fmla="*/ 1628775 w 2701925"/>
                <a:gd name="connsiteY70" fmla="*/ 1397000 h 1955800"/>
                <a:gd name="connsiteX71" fmla="*/ 1628775 w 2701925"/>
                <a:gd name="connsiteY71" fmla="*/ 1431925 h 1955800"/>
                <a:gd name="connsiteX72" fmla="*/ 1660525 w 2701925"/>
                <a:gd name="connsiteY72" fmla="*/ 1431925 h 1955800"/>
                <a:gd name="connsiteX73" fmla="*/ 1660525 w 2701925"/>
                <a:gd name="connsiteY73" fmla="*/ 1479550 h 1955800"/>
                <a:gd name="connsiteX74" fmla="*/ 1698625 w 2701925"/>
                <a:gd name="connsiteY74" fmla="*/ 1479550 h 1955800"/>
                <a:gd name="connsiteX75" fmla="*/ 1698625 w 2701925"/>
                <a:gd name="connsiteY75" fmla="*/ 1514475 h 1955800"/>
                <a:gd name="connsiteX76" fmla="*/ 1739900 w 2701925"/>
                <a:gd name="connsiteY76" fmla="*/ 1514475 h 1955800"/>
                <a:gd name="connsiteX77" fmla="*/ 1739900 w 2701925"/>
                <a:gd name="connsiteY77" fmla="*/ 1546225 h 1955800"/>
                <a:gd name="connsiteX78" fmla="*/ 1870075 w 2701925"/>
                <a:gd name="connsiteY78" fmla="*/ 1546225 h 1955800"/>
                <a:gd name="connsiteX79" fmla="*/ 1870075 w 2701925"/>
                <a:gd name="connsiteY79" fmla="*/ 1577975 h 1955800"/>
                <a:gd name="connsiteX80" fmla="*/ 1917700 w 2701925"/>
                <a:gd name="connsiteY80" fmla="*/ 1577975 h 1955800"/>
                <a:gd name="connsiteX81" fmla="*/ 1917700 w 2701925"/>
                <a:gd name="connsiteY81" fmla="*/ 1606550 h 1955800"/>
                <a:gd name="connsiteX82" fmla="*/ 1965325 w 2701925"/>
                <a:gd name="connsiteY82" fmla="*/ 1606550 h 1955800"/>
                <a:gd name="connsiteX83" fmla="*/ 1965325 w 2701925"/>
                <a:gd name="connsiteY83" fmla="*/ 1641475 h 1955800"/>
                <a:gd name="connsiteX84" fmla="*/ 2041525 w 2701925"/>
                <a:gd name="connsiteY84" fmla="*/ 1641475 h 1955800"/>
                <a:gd name="connsiteX85" fmla="*/ 2041525 w 2701925"/>
                <a:gd name="connsiteY85" fmla="*/ 1679575 h 1955800"/>
                <a:gd name="connsiteX86" fmla="*/ 2095500 w 2701925"/>
                <a:gd name="connsiteY86" fmla="*/ 1679575 h 1955800"/>
                <a:gd name="connsiteX87" fmla="*/ 2095500 w 2701925"/>
                <a:gd name="connsiteY87" fmla="*/ 1679575 h 1955800"/>
                <a:gd name="connsiteX88" fmla="*/ 2095500 w 2701925"/>
                <a:gd name="connsiteY88" fmla="*/ 1679575 h 1955800"/>
                <a:gd name="connsiteX89" fmla="*/ 2095500 w 2701925"/>
                <a:gd name="connsiteY89" fmla="*/ 1698625 h 1955800"/>
                <a:gd name="connsiteX90" fmla="*/ 2159000 w 2701925"/>
                <a:gd name="connsiteY90" fmla="*/ 1698625 h 1955800"/>
                <a:gd name="connsiteX91" fmla="*/ 2159000 w 2701925"/>
                <a:gd name="connsiteY91" fmla="*/ 1730375 h 1955800"/>
                <a:gd name="connsiteX92" fmla="*/ 2244725 w 2701925"/>
                <a:gd name="connsiteY92" fmla="*/ 1730375 h 1955800"/>
                <a:gd name="connsiteX93" fmla="*/ 2244725 w 2701925"/>
                <a:gd name="connsiteY93" fmla="*/ 1762125 h 1955800"/>
                <a:gd name="connsiteX94" fmla="*/ 2308225 w 2701925"/>
                <a:gd name="connsiteY94" fmla="*/ 1762125 h 1955800"/>
                <a:gd name="connsiteX95" fmla="*/ 2308225 w 2701925"/>
                <a:gd name="connsiteY95" fmla="*/ 1793875 h 1955800"/>
                <a:gd name="connsiteX96" fmla="*/ 2362200 w 2701925"/>
                <a:gd name="connsiteY96" fmla="*/ 1793875 h 1955800"/>
                <a:gd name="connsiteX97" fmla="*/ 2362200 w 2701925"/>
                <a:gd name="connsiteY97" fmla="*/ 1851025 h 1955800"/>
                <a:gd name="connsiteX98" fmla="*/ 2486025 w 2701925"/>
                <a:gd name="connsiteY98" fmla="*/ 1851025 h 1955800"/>
                <a:gd name="connsiteX99" fmla="*/ 2486025 w 2701925"/>
                <a:gd name="connsiteY99" fmla="*/ 1851025 h 1955800"/>
                <a:gd name="connsiteX100" fmla="*/ 2486025 w 2701925"/>
                <a:gd name="connsiteY100" fmla="*/ 1876425 h 1955800"/>
                <a:gd name="connsiteX101" fmla="*/ 2543175 w 2701925"/>
                <a:gd name="connsiteY101" fmla="*/ 1876425 h 1955800"/>
                <a:gd name="connsiteX102" fmla="*/ 2543175 w 2701925"/>
                <a:gd name="connsiteY102" fmla="*/ 1911350 h 1955800"/>
                <a:gd name="connsiteX103" fmla="*/ 2635250 w 2701925"/>
                <a:gd name="connsiteY103" fmla="*/ 1911350 h 1955800"/>
                <a:gd name="connsiteX104" fmla="*/ 2635250 w 2701925"/>
                <a:gd name="connsiteY104" fmla="*/ 1955800 h 1955800"/>
                <a:gd name="connsiteX105" fmla="*/ 2701925 w 2701925"/>
                <a:gd name="connsiteY105" fmla="*/ 1955800 h 1955800"/>
                <a:gd name="connsiteX106" fmla="*/ 2701925 w 2701925"/>
                <a:gd name="connsiteY106" fmla="*/ 1955800 h 1955800"/>
                <a:gd name="connsiteX0" fmla="*/ 0 w 2701925"/>
                <a:gd name="connsiteY0" fmla="*/ 0 h 1955800"/>
                <a:gd name="connsiteX1" fmla="*/ 69850 w 2701925"/>
                <a:gd name="connsiteY1" fmla="*/ 0 h 1955800"/>
                <a:gd name="connsiteX2" fmla="*/ 69850 w 2701925"/>
                <a:gd name="connsiteY2" fmla="*/ 63500 h 1955800"/>
                <a:gd name="connsiteX3" fmla="*/ 104775 w 2701925"/>
                <a:gd name="connsiteY3" fmla="*/ 63500 h 1955800"/>
                <a:gd name="connsiteX4" fmla="*/ 104775 w 2701925"/>
                <a:gd name="connsiteY4" fmla="*/ 120650 h 1955800"/>
                <a:gd name="connsiteX5" fmla="*/ 142875 w 2701925"/>
                <a:gd name="connsiteY5" fmla="*/ 120650 h 1955800"/>
                <a:gd name="connsiteX6" fmla="*/ 142875 w 2701925"/>
                <a:gd name="connsiteY6" fmla="*/ 171450 h 1955800"/>
                <a:gd name="connsiteX7" fmla="*/ 193675 w 2701925"/>
                <a:gd name="connsiteY7" fmla="*/ 171450 h 1955800"/>
                <a:gd name="connsiteX8" fmla="*/ 193675 w 2701925"/>
                <a:gd name="connsiteY8" fmla="*/ 222250 h 1955800"/>
                <a:gd name="connsiteX9" fmla="*/ 238125 w 2701925"/>
                <a:gd name="connsiteY9" fmla="*/ 222250 h 1955800"/>
                <a:gd name="connsiteX10" fmla="*/ 238125 w 2701925"/>
                <a:gd name="connsiteY10" fmla="*/ 254000 h 1955800"/>
                <a:gd name="connsiteX11" fmla="*/ 273050 w 2701925"/>
                <a:gd name="connsiteY11" fmla="*/ 254000 h 1955800"/>
                <a:gd name="connsiteX12" fmla="*/ 273050 w 2701925"/>
                <a:gd name="connsiteY12" fmla="*/ 295275 h 1955800"/>
                <a:gd name="connsiteX13" fmla="*/ 314325 w 2701925"/>
                <a:gd name="connsiteY13" fmla="*/ 295275 h 1955800"/>
                <a:gd name="connsiteX14" fmla="*/ 314325 w 2701925"/>
                <a:gd name="connsiteY14" fmla="*/ 336550 h 1955800"/>
                <a:gd name="connsiteX15" fmla="*/ 361950 w 2701925"/>
                <a:gd name="connsiteY15" fmla="*/ 336550 h 1955800"/>
                <a:gd name="connsiteX16" fmla="*/ 361950 w 2701925"/>
                <a:gd name="connsiteY16" fmla="*/ 387350 h 1955800"/>
                <a:gd name="connsiteX17" fmla="*/ 396875 w 2701925"/>
                <a:gd name="connsiteY17" fmla="*/ 387350 h 1955800"/>
                <a:gd name="connsiteX18" fmla="*/ 396875 w 2701925"/>
                <a:gd name="connsiteY18" fmla="*/ 428625 h 1955800"/>
                <a:gd name="connsiteX19" fmla="*/ 434975 w 2701925"/>
                <a:gd name="connsiteY19" fmla="*/ 428625 h 1955800"/>
                <a:gd name="connsiteX20" fmla="*/ 434975 w 2701925"/>
                <a:gd name="connsiteY20" fmla="*/ 492125 h 1955800"/>
                <a:gd name="connsiteX21" fmla="*/ 501650 w 2701925"/>
                <a:gd name="connsiteY21" fmla="*/ 492125 h 1955800"/>
                <a:gd name="connsiteX22" fmla="*/ 501650 w 2701925"/>
                <a:gd name="connsiteY22" fmla="*/ 539750 h 1955800"/>
                <a:gd name="connsiteX23" fmla="*/ 533400 w 2701925"/>
                <a:gd name="connsiteY23" fmla="*/ 539750 h 1955800"/>
                <a:gd name="connsiteX24" fmla="*/ 533400 w 2701925"/>
                <a:gd name="connsiteY24" fmla="*/ 568325 h 1955800"/>
                <a:gd name="connsiteX25" fmla="*/ 568325 w 2701925"/>
                <a:gd name="connsiteY25" fmla="*/ 568325 h 1955800"/>
                <a:gd name="connsiteX26" fmla="*/ 568325 w 2701925"/>
                <a:gd name="connsiteY26" fmla="*/ 638175 h 1955800"/>
                <a:gd name="connsiteX27" fmla="*/ 631825 w 2701925"/>
                <a:gd name="connsiteY27" fmla="*/ 638175 h 1955800"/>
                <a:gd name="connsiteX28" fmla="*/ 631825 w 2701925"/>
                <a:gd name="connsiteY28" fmla="*/ 704850 h 1955800"/>
                <a:gd name="connsiteX29" fmla="*/ 685800 w 2701925"/>
                <a:gd name="connsiteY29" fmla="*/ 704850 h 1955800"/>
                <a:gd name="connsiteX30" fmla="*/ 685800 w 2701925"/>
                <a:gd name="connsiteY30" fmla="*/ 733425 h 1955800"/>
                <a:gd name="connsiteX31" fmla="*/ 727075 w 2701925"/>
                <a:gd name="connsiteY31" fmla="*/ 733425 h 1955800"/>
                <a:gd name="connsiteX32" fmla="*/ 727075 w 2701925"/>
                <a:gd name="connsiteY32" fmla="*/ 790575 h 1955800"/>
                <a:gd name="connsiteX33" fmla="*/ 755650 w 2701925"/>
                <a:gd name="connsiteY33" fmla="*/ 790575 h 1955800"/>
                <a:gd name="connsiteX34" fmla="*/ 755650 w 2701925"/>
                <a:gd name="connsiteY34" fmla="*/ 822325 h 1955800"/>
                <a:gd name="connsiteX35" fmla="*/ 790575 w 2701925"/>
                <a:gd name="connsiteY35" fmla="*/ 822325 h 1955800"/>
                <a:gd name="connsiteX36" fmla="*/ 790575 w 2701925"/>
                <a:gd name="connsiteY36" fmla="*/ 822325 h 1955800"/>
                <a:gd name="connsiteX37" fmla="*/ 790575 w 2701925"/>
                <a:gd name="connsiteY37" fmla="*/ 854075 h 1955800"/>
                <a:gd name="connsiteX38" fmla="*/ 828675 w 2701925"/>
                <a:gd name="connsiteY38" fmla="*/ 854075 h 1955800"/>
                <a:gd name="connsiteX39" fmla="*/ 828675 w 2701925"/>
                <a:gd name="connsiteY39" fmla="*/ 889000 h 1955800"/>
                <a:gd name="connsiteX40" fmla="*/ 863600 w 2701925"/>
                <a:gd name="connsiteY40" fmla="*/ 889000 h 1955800"/>
                <a:gd name="connsiteX41" fmla="*/ 863600 w 2701925"/>
                <a:gd name="connsiteY41" fmla="*/ 923925 h 1955800"/>
                <a:gd name="connsiteX42" fmla="*/ 923925 w 2701925"/>
                <a:gd name="connsiteY42" fmla="*/ 923925 h 1955800"/>
                <a:gd name="connsiteX43" fmla="*/ 923925 w 2701925"/>
                <a:gd name="connsiteY43" fmla="*/ 993775 h 1955800"/>
                <a:gd name="connsiteX44" fmla="*/ 923925 w 2701925"/>
                <a:gd name="connsiteY44" fmla="*/ 993775 h 1955800"/>
                <a:gd name="connsiteX45" fmla="*/ 942975 w 2701925"/>
                <a:gd name="connsiteY45" fmla="*/ 1012825 h 1955800"/>
                <a:gd name="connsiteX46" fmla="*/ 974725 w 2701925"/>
                <a:gd name="connsiteY46" fmla="*/ 1044575 h 1955800"/>
                <a:gd name="connsiteX47" fmla="*/ 993775 w 2701925"/>
                <a:gd name="connsiteY47" fmla="*/ 1063625 h 1955800"/>
                <a:gd name="connsiteX48" fmla="*/ 1079500 w 2701925"/>
                <a:gd name="connsiteY48" fmla="*/ 1063625 h 1955800"/>
                <a:gd name="connsiteX49" fmla="*/ 1079500 w 2701925"/>
                <a:gd name="connsiteY49" fmla="*/ 1092200 h 1955800"/>
                <a:gd name="connsiteX50" fmla="*/ 1130300 w 2701925"/>
                <a:gd name="connsiteY50" fmla="*/ 1092200 h 1955800"/>
                <a:gd name="connsiteX51" fmla="*/ 1130300 w 2701925"/>
                <a:gd name="connsiteY51" fmla="*/ 1123950 h 1955800"/>
                <a:gd name="connsiteX52" fmla="*/ 1171575 w 2701925"/>
                <a:gd name="connsiteY52" fmla="*/ 1123950 h 1955800"/>
                <a:gd name="connsiteX53" fmla="*/ 1171575 w 2701925"/>
                <a:gd name="connsiteY53" fmla="*/ 1162050 h 1955800"/>
                <a:gd name="connsiteX54" fmla="*/ 1247775 w 2701925"/>
                <a:gd name="connsiteY54" fmla="*/ 1162050 h 1955800"/>
                <a:gd name="connsiteX55" fmla="*/ 1247775 w 2701925"/>
                <a:gd name="connsiteY55" fmla="*/ 1162050 h 1955800"/>
                <a:gd name="connsiteX56" fmla="*/ 1247775 w 2701925"/>
                <a:gd name="connsiteY56" fmla="*/ 1162050 h 1955800"/>
                <a:gd name="connsiteX57" fmla="*/ 1247775 w 2701925"/>
                <a:gd name="connsiteY57" fmla="*/ 1187450 h 1955800"/>
                <a:gd name="connsiteX58" fmla="*/ 1304925 w 2701925"/>
                <a:gd name="connsiteY58" fmla="*/ 1187450 h 1955800"/>
                <a:gd name="connsiteX59" fmla="*/ 1304925 w 2701925"/>
                <a:gd name="connsiteY59" fmla="*/ 1228725 h 1955800"/>
                <a:gd name="connsiteX60" fmla="*/ 1339850 w 2701925"/>
                <a:gd name="connsiteY60" fmla="*/ 1228725 h 1955800"/>
                <a:gd name="connsiteX61" fmla="*/ 1339850 w 2701925"/>
                <a:gd name="connsiteY61" fmla="*/ 1273175 h 1955800"/>
                <a:gd name="connsiteX62" fmla="*/ 1431925 w 2701925"/>
                <a:gd name="connsiteY62" fmla="*/ 1273175 h 1955800"/>
                <a:gd name="connsiteX63" fmla="*/ 1431925 w 2701925"/>
                <a:gd name="connsiteY63" fmla="*/ 1298575 h 1955800"/>
                <a:gd name="connsiteX64" fmla="*/ 1479550 w 2701925"/>
                <a:gd name="connsiteY64" fmla="*/ 1298575 h 1955800"/>
                <a:gd name="connsiteX65" fmla="*/ 1479550 w 2701925"/>
                <a:gd name="connsiteY65" fmla="*/ 1343025 h 1955800"/>
                <a:gd name="connsiteX66" fmla="*/ 1495425 w 2701925"/>
                <a:gd name="connsiteY66" fmla="*/ 1336675 h 1955800"/>
                <a:gd name="connsiteX67" fmla="*/ 1504950 w 2701925"/>
                <a:gd name="connsiteY67" fmla="*/ 1365250 h 1955800"/>
                <a:gd name="connsiteX68" fmla="*/ 1587500 w 2701925"/>
                <a:gd name="connsiteY68" fmla="*/ 1365250 h 1955800"/>
                <a:gd name="connsiteX69" fmla="*/ 1587500 w 2701925"/>
                <a:gd name="connsiteY69" fmla="*/ 1397000 h 1955800"/>
                <a:gd name="connsiteX70" fmla="*/ 1628775 w 2701925"/>
                <a:gd name="connsiteY70" fmla="*/ 1397000 h 1955800"/>
                <a:gd name="connsiteX71" fmla="*/ 1628775 w 2701925"/>
                <a:gd name="connsiteY71" fmla="*/ 1431925 h 1955800"/>
                <a:gd name="connsiteX72" fmla="*/ 1660525 w 2701925"/>
                <a:gd name="connsiteY72" fmla="*/ 1431925 h 1955800"/>
                <a:gd name="connsiteX73" fmla="*/ 1660525 w 2701925"/>
                <a:gd name="connsiteY73" fmla="*/ 1479550 h 1955800"/>
                <a:gd name="connsiteX74" fmla="*/ 1698625 w 2701925"/>
                <a:gd name="connsiteY74" fmla="*/ 1479550 h 1955800"/>
                <a:gd name="connsiteX75" fmla="*/ 1698625 w 2701925"/>
                <a:gd name="connsiteY75" fmla="*/ 1514475 h 1955800"/>
                <a:gd name="connsiteX76" fmla="*/ 1739900 w 2701925"/>
                <a:gd name="connsiteY76" fmla="*/ 1514475 h 1955800"/>
                <a:gd name="connsiteX77" fmla="*/ 1739900 w 2701925"/>
                <a:gd name="connsiteY77" fmla="*/ 1546225 h 1955800"/>
                <a:gd name="connsiteX78" fmla="*/ 1870075 w 2701925"/>
                <a:gd name="connsiteY78" fmla="*/ 1546225 h 1955800"/>
                <a:gd name="connsiteX79" fmla="*/ 1870075 w 2701925"/>
                <a:gd name="connsiteY79" fmla="*/ 1577975 h 1955800"/>
                <a:gd name="connsiteX80" fmla="*/ 1917700 w 2701925"/>
                <a:gd name="connsiteY80" fmla="*/ 1577975 h 1955800"/>
                <a:gd name="connsiteX81" fmla="*/ 1917700 w 2701925"/>
                <a:gd name="connsiteY81" fmla="*/ 1606550 h 1955800"/>
                <a:gd name="connsiteX82" fmla="*/ 1965325 w 2701925"/>
                <a:gd name="connsiteY82" fmla="*/ 1606550 h 1955800"/>
                <a:gd name="connsiteX83" fmla="*/ 1965325 w 2701925"/>
                <a:gd name="connsiteY83" fmla="*/ 1641475 h 1955800"/>
                <a:gd name="connsiteX84" fmla="*/ 2041525 w 2701925"/>
                <a:gd name="connsiteY84" fmla="*/ 1641475 h 1955800"/>
                <a:gd name="connsiteX85" fmla="*/ 2041525 w 2701925"/>
                <a:gd name="connsiteY85" fmla="*/ 1679575 h 1955800"/>
                <a:gd name="connsiteX86" fmla="*/ 2095500 w 2701925"/>
                <a:gd name="connsiteY86" fmla="*/ 1679575 h 1955800"/>
                <a:gd name="connsiteX87" fmla="*/ 2095500 w 2701925"/>
                <a:gd name="connsiteY87" fmla="*/ 1679575 h 1955800"/>
                <a:gd name="connsiteX88" fmla="*/ 2095500 w 2701925"/>
                <a:gd name="connsiteY88" fmla="*/ 1679575 h 1955800"/>
                <a:gd name="connsiteX89" fmla="*/ 2095500 w 2701925"/>
                <a:gd name="connsiteY89" fmla="*/ 1698625 h 1955800"/>
                <a:gd name="connsiteX90" fmla="*/ 2159000 w 2701925"/>
                <a:gd name="connsiteY90" fmla="*/ 1698625 h 1955800"/>
                <a:gd name="connsiteX91" fmla="*/ 2159000 w 2701925"/>
                <a:gd name="connsiteY91" fmla="*/ 1730375 h 1955800"/>
                <a:gd name="connsiteX92" fmla="*/ 2244725 w 2701925"/>
                <a:gd name="connsiteY92" fmla="*/ 1730375 h 1955800"/>
                <a:gd name="connsiteX93" fmla="*/ 2244725 w 2701925"/>
                <a:gd name="connsiteY93" fmla="*/ 1762125 h 1955800"/>
                <a:gd name="connsiteX94" fmla="*/ 2308225 w 2701925"/>
                <a:gd name="connsiteY94" fmla="*/ 1762125 h 1955800"/>
                <a:gd name="connsiteX95" fmla="*/ 2308225 w 2701925"/>
                <a:gd name="connsiteY95" fmla="*/ 1793875 h 1955800"/>
                <a:gd name="connsiteX96" fmla="*/ 2362200 w 2701925"/>
                <a:gd name="connsiteY96" fmla="*/ 1793875 h 1955800"/>
                <a:gd name="connsiteX97" fmla="*/ 2362200 w 2701925"/>
                <a:gd name="connsiteY97" fmla="*/ 1851025 h 1955800"/>
                <a:gd name="connsiteX98" fmla="*/ 2486025 w 2701925"/>
                <a:gd name="connsiteY98" fmla="*/ 1851025 h 1955800"/>
                <a:gd name="connsiteX99" fmla="*/ 2486025 w 2701925"/>
                <a:gd name="connsiteY99" fmla="*/ 1851025 h 1955800"/>
                <a:gd name="connsiteX100" fmla="*/ 2486025 w 2701925"/>
                <a:gd name="connsiteY100" fmla="*/ 1876425 h 1955800"/>
                <a:gd name="connsiteX101" fmla="*/ 2543175 w 2701925"/>
                <a:gd name="connsiteY101" fmla="*/ 1876425 h 1955800"/>
                <a:gd name="connsiteX102" fmla="*/ 2543175 w 2701925"/>
                <a:gd name="connsiteY102" fmla="*/ 1911350 h 1955800"/>
                <a:gd name="connsiteX103" fmla="*/ 2635250 w 2701925"/>
                <a:gd name="connsiteY103" fmla="*/ 1911350 h 1955800"/>
                <a:gd name="connsiteX104" fmla="*/ 2635250 w 2701925"/>
                <a:gd name="connsiteY104" fmla="*/ 1955800 h 1955800"/>
                <a:gd name="connsiteX105" fmla="*/ 2701925 w 2701925"/>
                <a:gd name="connsiteY105" fmla="*/ 1955800 h 1955800"/>
                <a:gd name="connsiteX106" fmla="*/ 2701925 w 2701925"/>
                <a:gd name="connsiteY106" fmla="*/ 1955800 h 1955800"/>
                <a:gd name="connsiteX0" fmla="*/ 0 w 2701925"/>
                <a:gd name="connsiteY0" fmla="*/ 0 h 1955800"/>
                <a:gd name="connsiteX1" fmla="*/ 69850 w 2701925"/>
                <a:gd name="connsiteY1" fmla="*/ 0 h 1955800"/>
                <a:gd name="connsiteX2" fmla="*/ 69850 w 2701925"/>
                <a:gd name="connsiteY2" fmla="*/ 63500 h 1955800"/>
                <a:gd name="connsiteX3" fmla="*/ 104775 w 2701925"/>
                <a:gd name="connsiteY3" fmla="*/ 63500 h 1955800"/>
                <a:gd name="connsiteX4" fmla="*/ 104775 w 2701925"/>
                <a:gd name="connsiteY4" fmla="*/ 120650 h 1955800"/>
                <a:gd name="connsiteX5" fmla="*/ 142875 w 2701925"/>
                <a:gd name="connsiteY5" fmla="*/ 120650 h 1955800"/>
                <a:gd name="connsiteX6" fmla="*/ 142875 w 2701925"/>
                <a:gd name="connsiteY6" fmla="*/ 171450 h 1955800"/>
                <a:gd name="connsiteX7" fmla="*/ 193675 w 2701925"/>
                <a:gd name="connsiteY7" fmla="*/ 171450 h 1955800"/>
                <a:gd name="connsiteX8" fmla="*/ 193675 w 2701925"/>
                <a:gd name="connsiteY8" fmla="*/ 222250 h 1955800"/>
                <a:gd name="connsiteX9" fmla="*/ 238125 w 2701925"/>
                <a:gd name="connsiteY9" fmla="*/ 222250 h 1955800"/>
                <a:gd name="connsiteX10" fmla="*/ 238125 w 2701925"/>
                <a:gd name="connsiteY10" fmla="*/ 254000 h 1955800"/>
                <a:gd name="connsiteX11" fmla="*/ 273050 w 2701925"/>
                <a:gd name="connsiteY11" fmla="*/ 254000 h 1955800"/>
                <a:gd name="connsiteX12" fmla="*/ 273050 w 2701925"/>
                <a:gd name="connsiteY12" fmla="*/ 295275 h 1955800"/>
                <a:gd name="connsiteX13" fmla="*/ 314325 w 2701925"/>
                <a:gd name="connsiteY13" fmla="*/ 295275 h 1955800"/>
                <a:gd name="connsiteX14" fmla="*/ 314325 w 2701925"/>
                <a:gd name="connsiteY14" fmla="*/ 336550 h 1955800"/>
                <a:gd name="connsiteX15" fmla="*/ 361950 w 2701925"/>
                <a:gd name="connsiteY15" fmla="*/ 336550 h 1955800"/>
                <a:gd name="connsiteX16" fmla="*/ 361950 w 2701925"/>
                <a:gd name="connsiteY16" fmla="*/ 387350 h 1955800"/>
                <a:gd name="connsiteX17" fmla="*/ 396875 w 2701925"/>
                <a:gd name="connsiteY17" fmla="*/ 387350 h 1955800"/>
                <a:gd name="connsiteX18" fmla="*/ 396875 w 2701925"/>
                <a:gd name="connsiteY18" fmla="*/ 428625 h 1955800"/>
                <a:gd name="connsiteX19" fmla="*/ 434975 w 2701925"/>
                <a:gd name="connsiteY19" fmla="*/ 428625 h 1955800"/>
                <a:gd name="connsiteX20" fmla="*/ 434975 w 2701925"/>
                <a:gd name="connsiteY20" fmla="*/ 492125 h 1955800"/>
                <a:gd name="connsiteX21" fmla="*/ 501650 w 2701925"/>
                <a:gd name="connsiteY21" fmla="*/ 492125 h 1955800"/>
                <a:gd name="connsiteX22" fmla="*/ 501650 w 2701925"/>
                <a:gd name="connsiteY22" fmla="*/ 539750 h 1955800"/>
                <a:gd name="connsiteX23" fmla="*/ 533400 w 2701925"/>
                <a:gd name="connsiteY23" fmla="*/ 539750 h 1955800"/>
                <a:gd name="connsiteX24" fmla="*/ 533400 w 2701925"/>
                <a:gd name="connsiteY24" fmla="*/ 568325 h 1955800"/>
                <a:gd name="connsiteX25" fmla="*/ 568325 w 2701925"/>
                <a:gd name="connsiteY25" fmla="*/ 568325 h 1955800"/>
                <a:gd name="connsiteX26" fmla="*/ 568325 w 2701925"/>
                <a:gd name="connsiteY26" fmla="*/ 638175 h 1955800"/>
                <a:gd name="connsiteX27" fmla="*/ 631825 w 2701925"/>
                <a:gd name="connsiteY27" fmla="*/ 638175 h 1955800"/>
                <a:gd name="connsiteX28" fmla="*/ 631825 w 2701925"/>
                <a:gd name="connsiteY28" fmla="*/ 704850 h 1955800"/>
                <a:gd name="connsiteX29" fmla="*/ 685800 w 2701925"/>
                <a:gd name="connsiteY29" fmla="*/ 704850 h 1955800"/>
                <a:gd name="connsiteX30" fmla="*/ 685800 w 2701925"/>
                <a:gd name="connsiteY30" fmla="*/ 733425 h 1955800"/>
                <a:gd name="connsiteX31" fmla="*/ 727075 w 2701925"/>
                <a:gd name="connsiteY31" fmla="*/ 733425 h 1955800"/>
                <a:gd name="connsiteX32" fmla="*/ 727075 w 2701925"/>
                <a:gd name="connsiteY32" fmla="*/ 790575 h 1955800"/>
                <a:gd name="connsiteX33" fmla="*/ 755650 w 2701925"/>
                <a:gd name="connsiteY33" fmla="*/ 790575 h 1955800"/>
                <a:gd name="connsiteX34" fmla="*/ 755650 w 2701925"/>
                <a:gd name="connsiteY34" fmla="*/ 822325 h 1955800"/>
                <a:gd name="connsiteX35" fmla="*/ 790575 w 2701925"/>
                <a:gd name="connsiteY35" fmla="*/ 822325 h 1955800"/>
                <a:gd name="connsiteX36" fmla="*/ 790575 w 2701925"/>
                <a:gd name="connsiteY36" fmla="*/ 822325 h 1955800"/>
                <a:gd name="connsiteX37" fmla="*/ 790575 w 2701925"/>
                <a:gd name="connsiteY37" fmla="*/ 854075 h 1955800"/>
                <a:gd name="connsiteX38" fmla="*/ 828675 w 2701925"/>
                <a:gd name="connsiteY38" fmla="*/ 854075 h 1955800"/>
                <a:gd name="connsiteX39" fmla="*/ 828675 w 2701925"/>
                <a:gd name="connsiteY39" fmla="*/ 889000 h 1955800"/>
                <a:gd name="connsiteX40" fmla="*/ 863600 w 2701925"/>
                <a:gd name="connsiteY40" fmla="*/ 889000 h 1955800"/>
                <a:gd name="connsiteX41" fmla="*/ 863600 w 2701925"/>
                <a:gd name="connsiteY41" fmla="*/ 923925 h 1955800"/>
                <a:gd name="connsiteX42" fmla="*/ 923925 w 2701925"/>
                <a:gd name="connsiteY42" fmla="*/ 923925 h 1955800"/>
                <a:gd name="connsiteX43" fmla="*/ 923925 w 2701925"/>
                <a:gd name="connsiteY43" fmla="*/ 993775 h 1955800"/>
                <a:gd name="connsiteX44" fmla="*/ 923925 w 2701925"/>
                <a:gd name="connsiteY44" fmla="*/ 993775 h 1955800"/>
                <a:gd name="connsiteX45" fmla="*/ 942975 w 2701925"/>
                <a:gd name="connsiteY45" fmla="*/ 1012825 h 1955800"/>
                <a:gd name="connsiteX46" fmla="*/ 974725 w 2701925"/>
                <a:gd name="connsiteY46" fmla="*/ 1044575 h 1955800"/>
                <a:gd name="connsiteX47" fmla="*/ 993775 w 2701925"/>
                <a:gd name="connsiteY47" fmla="*/ 1063625 h 1955800"/>
                <a:gd name="connsiteX48" fmla="*/ 1079500 w 2701925"/>
                <a:gd name="connsiteY48" fmla="*/ 1063625 h 1955800"/>
                <a:gd name="connsiteX49" fmla="*/ 1079500 w 2701925"/>
                <a:gd name="connsiteY49" fmla="*/ 1092200 h 1955800"/>
                <a:gd name="connsiteX50" fmla="*/ 1130300 w 2701925"/>
                <a:gd name="connsiteY50" fmla="*/ 1092200 h 1955800"/>
                <a:gd name="connsiteX51" fmla="*/ 1130300 w 2701925"/>
                <a:gd name="connsiteY51" fmla="*/ 1123950 h 1955800"/>
                <a:gd name="connsiteX52" fmla="*/ 1171575 w 2701925"/>
                <a:gd name="connsiteY52" fmla="*/ 1123950 h 1955800"/>
                <a:gd name="connsiteX53" fmla="*/ 1171575 w 2701925"/>
                <a:gd name="connsiteY53" fmla="*/ 1162050 h 1955800"/>
                <a:gd name="connsiteX54" fmla="*/ 1247775 w 2701925"/>
                <a:gd name="connsiteY54" fmla="*/ 1162050 h 1955800"/>
                <a:gd name="connsiteX55" fmla="*/ 1247775 w 2701925"/>
                <a:gd name="connsiteY55" fmla="*/ 1162050 h 1955800"/>
                <a:gd name="connsiteX56" fmla="*/ 1247775 w 2701925"/>
                <a:gd name="connsiteY56" fmla="*/ 1162050 h 1955800"/>
                <a:gd name="connsiteX57" fmla="*/ 1247775 w 2701925"/>
                <a:gd name="connsiteY57" fmla="*/ 1187450 h 1955800"/>
                <a:gd name="connsiteX58" fmla="*/ 1304925 w 2701925"/>
                <a:gd name="connsiteY58" fmla="*/ 1187450 h 1955800"/>
                <a:gd name="connsiteX59" fmla="*/ 1304925 w 2701925"/>
                <a:gd name="connsiteY59" fmla="*/ 1228725 h 1955800"/>
                <a:gd name="connsiteX60" fmla="*/ 1339850 w 2701925"/>
                <a:gd name="connsiteY60" fmla="*/ 1228725 h 1955800"/>
                <a:gd name="connsiteX61" fmla="*/ 1339850 w 2701925"/>
                <a:gd name="connsiteY61" fmla="*/ 1273175 h 1955800"/>
                <a:gd name="connsiteX62" fmla="*/ 1431925 w 2701925"/>
                <a:gd name="connsiteY62" fmla="*/ 1273175 h 1955800"/>
                <a:gd name="connsiteX63" fmla="*/ 1431925 w 2701925"/>
                <a:gd name="connsiteY63" fmla="*/ 1298575 h 1955800"/>
                <a:gd name="connsiteX64" fmla="*/ 1479550 w 2701925"/>
                <a:gd name="connsiteY64" fmla="*/ 1298575 h 1955800"/>
                <a:gd name="connsiteX65" fmla="*/ 1482725 w 2701925"/>
                <a:gd name="connsiteY65" fmla="*/ 1343025 h 1955800"/>
                <a:gd name="connsiteX66" fmla="*/ 1495425 w 2701925"/>
                <a:gd name="connsiteY66" fmla="*/ 1336675 h 1955800"/>
                <a:gd name="connsiteX67" fmla="*/ 1504950 w 2701925"/>
                <a:gd name="connsiteY67" fmla="*/ 1365250 h 1955800"/>
                <a:gd name="connsiteX68" fmla="*/ 1587500 w 2701925"/>
                <a:gd name="connsiteY68" fmla="*/ 1365250 h 1955800"/>
                <a:gd name="connsiteX69" fmla="*/ 1587500 w 2701925"/>
                <a:gd name="connsiteY69" fmla="*/ 1397000 h 1955800"/>
                <a:gd name="connsiteX70" fmla="*/ 1628775 w 2701925"/>
                <a:gd name="connsiteY70" fmla="*/ 1397000 h 1955800"/>
                <a:gd name="connsiteX71" fmla="*/ 1628775 w 2701925"/>
                <a:gd name="connsiteY71" fmla="*/ 1431925 h 1955800"/>
                <a:gd name="connsiteX72" fmla="*/ 1660525 w 2701925"/>
                <a:gd name="connsiteY72" fmla="*/ 1431925 h 1955800"/>
                <a:gd name="connsiteX73" fmla="*/ 1660525 w 2701925"/>
                <a:gd name="connsiteY73" fmla="*/ 1479550 h 1955800"/>
                <a:gd name="connsiteX74" fmla="*/ 1698625 w 2701925"/>
                <a:gd name="connsiteY74" fmla="*/ 1479550 h 1955800"/>
                <a:gd name="connsiteX75" fmla="*/ 1698625 w 2701925"/>
                <a:gd name="connsiteY75" fmla="*/ 1514475 h 1955800"/>
                <a:gd name="connsiteX76" fmla="*/ 1739900 w 2701925"/>
                <a:gd name="connsiteY76" fmla="*/ 1514475 h 1955800"/>
                <a:gd name="connsiteX77" fmla="*/ 1739900 w 2701925"/>
                <a:gd name="connsiteY77" fmla="*/ 1546225 h 1955800"/>
                <a:gd name="connsiteX78" fmla="*/ 1870075 w 2701925"/>
                <a:gd name="connsiteY78" fmla="*/ 1546225 h 1955800"/>
                <a:gd name="connsiteX79" fmla="*/ 1870075 w 2701925"/>
                <a:gd name="connsiteY79" fmla="*/ 1577975 h 1955800"/>
                <a:gd name="connsiteX80" fmla="*/ 1917700 w 2701925"/>
                <a:gd name="connsiteY80" fmla="*/ 1577975 h 1955800"/>
                <a:gd name="connsiteX81" fmla="*/ 1917700 w 2701925"/>
                <a:gd name="connsiteY81" fmla="*/ 1606550 h 1955800"/>
                <a:gd name="connsiteX82" fmla="*/ 1965325 w 2701925"/>
                <a:gd name="connsiteY82" fmla="*/ 1606550 h 1955800"/>
                <a:gd name="connsiteX83" fmla="*/ 1965325 w 2701925"/>
                <a:gd name="connsiteY83" fmla="*/ 1641475 h 1955800"/>
                <a:gd name="connsiteX84" fmla="*/ 2041525 w 2701925"/>
                <a:gd name="connsiteY84" fmla="*/ 1641475 h 1955800"/>
                <a:gd name="connsiteX85" fmla="*/ 2041525 w 2701925"/>
                <a:gd name="connsiteY85" fmla="*/ 1679575 h 1955800"/>
                <a:gd name="connsiteX86" fmla="*/ 2095500 w 2701925"/>
                <a:gd name="connsiteY86" fmla="*/ 1679575 h 1955800"/>
                <a:gd name="connsiteX87" fmla="*/ 2095500 w 2701925"/>
                <a:gd name="connsiteY87" fmla="*/ 1679575 h 1955800"/>
                <a:gd name="connsiteX88" fmla="*/ 2095500 w 2701925"/>
                <a:gd name="connsiteY88" fmla="*/ 1679575 h 1955800"/>
                <a:gd name="connsiteX89" fmla="*/ 2095500 w 2701925"/>
                <a:gd name="connsiteY89" fmla="*/ 1698625 h 1955800"/>
                <a:gd name="connsiteX90" fmla="*/ 2159000 w 2701925"/>
                <a:gd name="connsiteY90" fmla="*/ 1698625 h 1955800"/>
                <a:gd name="connsiteX91" fmla="*/ 2159000 w 2701925"/>
                <a:gd name="connsiteY91" fmla="*/ 1730375 h 1955800"/>
                <a:gd name="connsiteX92" fmla="*/ 2244725 w 2701925"/>
                <a:gd name="connsiteY92" fmla="*/ 1730375 h 1955800"/>
                <a:gd name="connsiteX93" fmla="*/ 2244725 w 2701925"/>
                <a:gd name="connsiteY93" fmla="*/ 1762125 h 1955800"/>
                <a:gd name="connsiteX94" fmla="*/ 2308225 w 2701925"/>
                <a:gd name="connsiteY94" fmla="*/ 1762125 h 1955800"/>
                <a:gd name="connsiteX95" fmla="*/ 2308225 w 2701925"/>
                <a:gd name="connsiteY95" fmla="*/ 1793875 h 1955800"/>
                <a:gd name="connsiteX96" fmla="*/ 2362200 w 2701925"/>
                <a:gd name="connsiteY96" fmla="*/ 1793875 h 1955800"/>
                <a:gd name="connsiteX97" fmla="*/ 2362200 w 2701925"/>
                <a:gd name="connsiteY97" fmla="*/ 1851025 h 1955800"/>
                <a:gd name="connsiteX98" fmla="*/ 2486025 w 2701925"/>
                <a:gd name="connsiteY98" fmla="*/ 1851025 h 1955800"/>
                <a:gd name="connsiteX99" fmla="*/ 2486025 w 2701925"/>
                <a:gd name="connsiteY99" fmla="*/ 1851025 h 1955800"/>
                <a:gd name="connsiteX100" fmla="*/ 2486025 w 2701925"/>
                <a:gd name="connsiteY100" fmla="*/ 1876425 h 1955800"/>
                <a:gd name="connsiteX101" fmla="*/ 2543175 w 2701925"/>
                <a:gd name="connsiteY101" fmla="*/ 1876425 h 1955800"/>
                <a:gd name="connsiteX102" fmla="*/ 2543175 w 2701925"/>
                <a:gd name="connsiteY102" fmla="*/ 1911350 h 1955800"/>
                <a:gd name="connsiteX103" fmla="*/ 2635250 w 2701925"/>
                <a:gd name="connsiteY103" fmla="*/ 1911350 h 1955800"/>
                <a:gd name="connsiteX104" fmla="*/ 2635250 w 2701925"/>
                <a:gd name="connsiteY104" fmla="*/ 1955800 h 1955800"/>
                <a:gd name="connsiteX105" fmla="*/ 2701925 w 2701925"/>
                <a:gd name="connsiteY105" fmla="*/ 1955800 h 1955800"/>
                <a:gd name="connsiteX106" fmla="*/ 2701925 w 2701925"/>
                <a:gd name="connsiteY106" fmla="*/ 1955800 h 1955800"/>
                <a:gd name="connsiteX0" fmla="*/ 0 w 2701925"/>
                <a:gd name="connsiteY0" fmla="*/ 0 h 1955800"/>
                <a:gd name="connsiteX1" fmla="*/ 69850 w 2701925"/>
                <a:gd name="connsiteY1" fmla="*/ 0 h 1955800"/>
                <a:gd name="connsiteX2" fmla="*/ 69850 w 2701925"/>
                <a:gd name="connsiteY2" fmla="*/ 63500 h 1955800"/>
                <a:gd name="connsiteX3" fmla="*/ 104775 w 2701925"/>
                <a:gd name="connsiteY3" fmla="*/ 63500 h 1955800"/>
                <a:gd name="connsiteX4" fmla="*/ 104775 w 2701925"/>
                <a:gd name="connsiteY4" fmla="*/ 120650 h 1955800"/>
                <a:gd name="connsiteX5" fmla="*/ 142875 w 2701925"/>
                <a:gd name="connsiteY5" fmla="*/ 120650 h 1955800"/>
                <a:gd name="connsiteX6" fmla="*/ 142875 w 2701925"/>
                <a:gd name="connsiteY6" fmla="*/ 171450 h 1955800"/>
                <a:gd name="connsiteX7" fmla="*/ 193675 w 2701925"/>
                <a:gd name="connsiteY7" fmla="*/ 171450 h 1955800"/>
                <a:gd name="connsiteX8" fmla="*/ 193675 w 2701925"/>
                <a:gd name="connsiteY8" fmla="*/ 222250 h 1955800"/>
                <a:gd name="connsiteX9" fmla="*/ 238125 w 2701925"/>
                <a:gd name="connsiteY9" fmla="*/ 222250 h 1955800"/>
                <a:gd name="connsiteX10" fmla="*/ 238125 w 2701925"/>
                <a:gd name="connsiteY10" fmla="*/ 254000 h 1955800"/>
                <a:gd name="connsiteX11" fmla="*/ 273050 w 2701925"/>
                <a:gd name="connsiteY11" fmla="*/ 254000 h 1955800"/>
                <a:gd name="connsiteX12" fmla="*/ 273050 w 2701925"/>
                <a:gd name="connsiteY12" fmla="*/ 295275 h 1955800"/>
                <a:gd name="connsiteX13" fmla="*/ 314325 w 2701925"/>
                <a:gd name="connsiteY13" fmla="*/ 295275 h 1955800"/>
                <a:gd name="connsiteX14" fmla="*/ 314325 w 2701925"/>
                <a:gd name="connsiteY14" fmla="*/ 336550 h 1955800"/>
                <a:gd name="connsiteX15" fmla="*/ 361950 w 2701925"/>
                <a:gd name="connsiteY15" fmla="*/ 336550 h 1955800"/>
                <a:gd name="connsiteX16" fmla="*/ 361950 w 2701925"/>
                <a:gd name="connsiteY16" fmla="*/ 387350 h 1955800"/>
                <a:gd name="connsiteX17" fmla="*/ 396875 w 2701925"/>
                <a:gd name="connsiteY17" fmla="*/ 387350 h 1955800"/>
                <a:gd name="connsiteX18" fmla="*/ 396875 w 2701925"/>
                <a:gd name="connsiteY18" fmla="*/ 428625 h 1955800"/>
                <a:gd name="connsiteX19" fmla="*/ 434975 w 2701925"/>
                <a:gd name="connsiteY19" fmla="*/ 428625 h 1955800"/>
                <a:gd name="connsiteX20" fmla="*/ 434975 w 2701925"/>
                <a:gd name="connsiteY20" fmla="*/ 492125 h 1955800"/>
                <a:gd name="connsiteX21" fmla="*/ 501650 w 2701925"/>
                <a:gd name="connsiteY21" fmla="*/ 492125 h 1955800"/>
                <a:gd name="connsiteX22" fmla="*/ 501650 w 2701925"/>
                <a:gd name="connsiteY22" fmla="*/ 539750 h 1955800"/>
                <a:gd name="connsiteX23" fmla="*/ 533400 w 2701925"/>
                <a:gd name="connsiteY23" fmla="*/ 539750 h 1955800"/>
                <a:gd name="connsiteX24" fmla="*/ 533400 w 2701925"/>
                <a:gd name="connsiteY24" fmla="*/ 568325 h 1955800"/>
                <a:gd name="connsiteX25" fmla="*/ 568325 w 2701925"/>
                <a:gd name="connsiteY25" fmla="*/ 568325 h 1955800"/>
                <a:gd name="connsiteX26" fmla="*/ 568325 w 2701925"/>
                <a:gd name="connsiteY26" fmla="*/ 638175 h 1955800"/>
                <a:gd name="connsiteX27" fmla="*/ 631825 w 2701925"/>
                <a:gd name="connsiteY27" fmla="*/ 638175 h 1955800"/>
                <a:gd name="connsiteX28" fmla="*/ 631825 w 2701925"/>
                <a:gd name="connsiteY28" fmla="*/ 704850 h 1955800"/>
                <a:gd name="connsiteX29" fmla="*/ 685800 w 2701925"/>
                <a:gd name="connsiteY29" fmla="*/ 704850 h 1955800"/>
                <a:gd name="connsiteX30" fmla="*/ 685800 w 2701925"/>
                <a:gd name="connsiteY30" fmla="*/ 733425 h 1955800"/>
                <a:gd name="connsiteX31" fmla="*/ 727075 w 2701925"/>
                <a:gd name="connsiteY31" fmla="*/ 733425 h 1955800"/>
                <a:gd name="connsiteX32" fmla="*/ 727075 w 2701925"/>
                <a:gd name="connsiteY32" fmla="*/ 790575 h 1955800"/>
                <a:gd name="connsiteX33" fmla="*/ 755650 w 2701925"/>
                <a:gd name="connsiteY33" fmla="*/ 790575 h 1955800"/>
                <a:gd name="connsiteX34" fmla="*/ 755650 w 2701925"/>
                <a:gd name="connsiteY34" fmla="*/ 822325 h 1955800"/>
                <a:gd name="connsiteX35" fmla="*/ 790575 w 2701925"/>
                <a:gd name="connsiteY35" fmla="*/ 822325 h 1955800"/>
                <a:gd name="connsiteX36" fmla="*/ 790575 w 2701925"/>
                <a:gd name="connsiteY36" fmla="*/ 822325 h 1955800"/>
                <a:gd name="connsiteX37" fmla="*/ 790575 w 2701925"/>
                <a:gd name="connsiteY37" fmla="*/ 854075 h 1955800"/>
                <a:gd name="connsiteX38" fmla="*/ 828675 w 2701925"/>
                <a:gd name="connsiteY38" fmla="*/ 854075 h 1955800"/>
                <a:gd name="connsiteX39" fmla="*/ 828675 w 2701925"/>
                <a:gd name="connsiteY39" fmla="*/ 889000 h 1955800"/>
                <a:gd name="connsiteX40" fmla="*/ 863600 w 2701925"/>
                <a:gd name="connsiteY40" fmla="*/ 889000 h 1955800"/>
                <a:gd name="connsiteX41" fmla="*/ 863600 w 2701925"/>
                <a:gd name="connsiteY41" fmla="*/ 923925 h 1955800"/>
                <a:gd name="connsiteX42" fmla="*/ 923925 w 2701925"/>
                <a:gd name="connsiteY42" fmla="*/ 923925 h 1955800"/>
                <a:gd name="connsiteX43" fmla="*/ 923925 w 2701925"/>
                <a:gd name="connsiteY43" fmla="*/ 993775 h 1955800"/>
                <a:gd name="connsiteX44" fmla="*/ 923925 w 2701925"/>
                <a:gd name="connsiteY44" fmla="*/ 993775 h 1955800"/>
                <a:gd name="connsiteX45" fmla="*/ 942975 w 2701925"/>
                <a:gd name="connsiteY45" fmla="*/ 1012825 h 1955800"/>
                <a:gd name="connsiteX46" fmla="*/ 974725 w 2701925"/>
                <a:gd name="connsiteY46" fmla="*/ 1044575 h 1955800"/>
                <a:gd name="connsiteX47" fmla="*/ 993775 w 2701925"/>
                <a:gd name="connsiteY47" fmla="*/ 1063625 h 1955800"/>
                <a:gd name="connsiteX48" fmla="*/ 1079500 w 2701925"/>
                <a:gd name="connsiteY48" fmla="*/ 1063625 h 1955800"/>
                <a:gd name="connsiteX49" fmla="*/ 1079500 w 2701925"/>
                <a:gd name="connsiteY49" fmla="*/ 1092200 h 1955800"/>
                <a:gd name="connsiteX50" fmla="*/ 1130300 w 2701925"/>
                <a:gd name="connsiteY50" fmla="*/ 1092200 h 1955800"/>
                <a:gd name="connsiteX51" fmla="*/ 1130300 w 2701925"/>
                <a:gd name="connsiteY51" fmla="*/ 1123950 h 1955800"/>
                <a:gd name="connsiteX52" fmla="*/ 1171575 w 2701925"/>
                <a:gd name="connsiteY52" fmla="*/ 1123950 h 1955800"/>
                <a:gd name="connsiteX53" fmla="*/ 1171575 w 2701925"/>
                <a:gd name="connsiteY53" fmla="*/ 1162050 h 1955800"/>
                <a:gd name="connsiteX54" fmla="*/ 1247775 w 2701925"/>
                <a:gd name="connsiteY54" fmla="*/ 1162050 h 1955800"/>
                <a:gd name="connsiteX55" fmla="*/ 1247775 w 2701925"/>
                <a:gd name="connsiteY55" fmla="*/ 1162050 h 1955800"/>
                <a:gd name="connsiteX56" fmla="*/ 1247775 w 2701925"/>
                <a:gd name="connsiteY56" fmla="*/ 1162050 h 1955800"/>
                <a:gd name="connsiteX57" fmla="*/ 1247775 w 2701925"/>
                <a:gd name="connsiteY57" fmla="*/ 1187450 h 1955800"/>
                <a:gd name="connsiteX58" fmla="*/ 1304925 w 2701925"/>
                <a:gd name="connsiteY58" fmla="*/ 1187450 h 1955800"/>
                <a:gd name="connsiteX59" fmla="*/ 1304925 w 2701925"/>
                <a:gd name="connsiteY59" fmla="*/ 1228725 h 1955800"/>
                <a:gd name="connsiteX60" fmla="*/ 1339850 w 2701925"/>
                <a:gd name="connsiteY60" fmla="*/ 1228725 h 1955800"/>
                <a:gd name="connsiteX61" fmla="*/ 1339850 w 2701925"/>
                <a:gd name="connsiteY61" fmla="*/ 1273175 h 1955800"/>
                <a:gd name="connsiteX62" fmla="*/ 1431925 w 2701925"/>
                <a:gd name="connsiteY62" fmla="*/ 1273175 h 1955800"/>
                <a:gd name="connsiteX63" fmla="*/ 1431925 w 2701925"/>
                <a:gd name="connsiteY63" fmla="*/ 1298575 h 1955800"/>
                <a:gd name="connsiteX64" fmla="*/ 1479550 w 2701925"/>
                <a:gd name="connsiteY64" fmla="*/ 1298575 h 1955800"/>
                <a:gd name="connsiteX65" fmla="*/ 1482725 w 2701925"/>
                <a:gd name="connsiteY65" fmla="*/ 1343025 h 1955800"/>
                <a:gd name="connsiteX66" fmla="*/ 1536700 w 2701925"/>
                <a:gd name="connsiteY66" fmla="*/ 1311275 h 1955800"/>
                <a:gd name="connsiteX67" fmla="*/ 1504950 w 2701925"/>
                <a:gd name="connsiteY67" fmla="*/ 1365250 h 1955800"/>
                <a:gd name="connsiteX68" fmla="*/ 1587500 w 2701925"/>
                <a:gd name="connsiteY68" fmla="*/ 1365250 h 1955800"/>
                <a:gd name="connsiteX69" fmla="*/ 1587500 w 2701925"/>
                <a:gd name="connsiteY69" fmla="*/ 1397000 h 1955800"/>
                <a:gd name="connsiteX70" fmla="*/ 1628775 w 2701925"/>
                <a:gd name="connsiteY70" fmla="*/ 1397000 h 1955800"/>
                <a:gd name="connsiteX71" fmla="*/ 1628775 w 2701925"/>
                <a:gd name="connsiteY71" fmla="*/ 1431925 h 1955800"/>
                <a:gd name="connsiteX72" fmla="*/ 1660525 w 2701925"/>
                <a:gd name="connsiteY72" fmla="*/ 1431925 h 1955800"/>
                <a:gd name="connsiteX73" fmla="*/ 1660525 w 2701925"/>
                <a:gd name="connsiteY73" fmla="*/ 1479550 h 1955800"/>
                <a:gd name="connsiteX74" fmla="*/ 1698625 w 2701925"/>
                <a:gd name="connsiteY74" fmla="*/ 1479550 h 1955800"/>
                <a:gd name="connsiteX75" fmla="*/ 1698625 w 2701925"/>
                <a:gd name="connsiteY75" fmla="*/ 1514475 h 1955800"/>
                <a:gd name="connsiteX76" fmla="*/ 1739900 w 2701925"/>
                <a:gd name="connsiteY76" fmla="*/ 1514475 h 1955800"/>
                <a:gd name="connsiteX77" fmla="*/ 1739900 w 2701925"/>
                <a:gd name="connsiteY77" fmla="*/ 1546225 h 1955800"/>
                <a:gd name="connsiteX78" fmla="*/ 1870075 w 2701925"/>
                <a:gd name="connsiteY78" fmla="*/ 1546225 h 1955800"/>
                <a:gd name="connsiteX79" fmla="*/ 1870075 w 2701925"/>
                <a:gd name="connsiteY79" fmla="*/ 1577975 h 1955800"/>
                <a:gd name="connsiteX80" fmla="*/ 1917700 w 2701925"/>
                <a:gd name="connsiteY80" fmla="*/ 1577975 h 1955800"/>
                <a:gd name="connsiteX81" fmla="*/ 1917700 w 2701925"/>
                <a:gd name="connsiteY81" fmla="*/ 1606550 h 1955800"/>
                <a:gd name="connsiteX82" fmla="*/ 1965325 w 2701925"/>
                <a:gd name="connsiteY82" fmla="*/ 1606550 h 1955800"/>
                <a:gd name="connsiteX83" fmla="*/ 1965325 w 2701925"/>
                <a:gd name="connsiteY83" fmla="*/ 1641475 h 1955800"/>
                <a:gd name="connsiteX84" fmla="*/ 2041525 w 2701925"/>
                <a:gd name="connsiteY84" fmla="*/ 1641475 h 1955800"/>
                <a:gd name="connsiteX85" fmla="*/ 2041525 w 2701925"/>
                <a:gd name="connsiteY85" fmla="*/ 1679575 h 1955800"/>
                <a:gd name="connsiteX86" fmla="*/ 2095500 w 2701925"/>
                <a:gd name="connsiteY86" fmla="*/ 1679575 h 1955800"/>
                <a:gd name="connsiteX87" fmla="*/ 2095500 w 2701925"/>
                <a:gd name="connsiteY87" fmla="*/ 1679575 h 1955800"/>
                <a:gd name="connsiteX88" fmla="*/ 2095500 w 2701925"/>
                <a:gd name="connsiteY88" fmla="*/ 1679575 h 1955800"/>
                <a:gd name="connsiteX89" fmla="*/ 2095500 w 2701925"/>
                <a:gd name="connsiteY89" fmla="*/ 1698625 h 1955800"/>
                <a:gd name="connsiteX90" fmla="*/ 2159000 w 2701925"/>
                <a:gd name="connsiteY90" fmla="*/ 1698625 h 1955800"/>
                <a:gd name="connsiteX91" fmla="*/ 2159000 w 2701925"/>
                <a:gd name="connsiteY91" fmla="*/ 1730375 h 1955800"/>
                <a:gd name="connsiteX92" fmla="*/ 2244725 w 2701925"/>
                <a:gd name="connsiteY92" fmla="*/ 1730375 h 1955800"/>
                <a:gd name="connsiteX93" fmla="*/ 2244725 w 2701925"/>
                <a:gd name="connsiteY93" fmla="*/ 1762125 h 1955800"/>
                <a:gd name="connsiteX94" fmla="*/ 2308225 w 2701925"/>
                <a:gd name="connsiteY94" fmla="*/ 1762125 h 1955800"/>
                <a:gd name="connsiteX95" fmla="*/ 2308225 w 2701925"/>
                <a:gd name="connsiteY95" fmla="*/ 1793875 h 1955800"/>
                <a:gd name="connsiteX96" fmla="*/ 2362200 w 2701925"/>
                <a:gd name="connsiteY96" fmla="*/ 1793875 h 1955800"/>
                <a:gd name="connsiteX97" fmla="*/ 2362200 w 2701925"/>
                <a:gd name="connsiteY97" fmla="*/ 1851025 h 1955800"/>
                <a:gd name="connsiteX98" fmla="*/ 2486025 w 2701925"/>
                <a:gd name="connsiteY98" fmla="*/ 1851025 h 1955800"/>
                <a:gd name="connsiteX99" fmla="*/ 2486025 w 2701925"/>
                <a:gd name="connsiteY99" fmla="*/ 1851025 h 1955800"/>
                <a:gd name="connsiteX100" fmla="*/ 2486025 w 2701925"/>
                <a:gd name="connsiteY100" fmla="*/ 1876425 h 1955800"/>
                <a:gd name="connsiteX101" fmla="*/ 2543175 w 2701925"/>
                <a:gd name="connsiteY101" fmla="*/ 1876425 h 1955800"/>
                <a:gd name="connsiteX102" fmla="*/ 2543175 w 2701925"/>
                <a:gd name="connsiteY102" fmla="*/ 1911350 h 1955800"/>
                <a:gd name="connsiteX103" fmla="*/ 2635250 w 2701925"/>
                <a:gd name="connsiteY103" fmla="*/ 1911350 h 1955800"/>
                <a:gd name="connsiteX104" fmla="*/ 2635250 w 2701925"/>
                <a:gd name="connsiteY104" fmla="*/ 1955800 h 1955800"/>
                <a:gd name="connsiteX105" fmla="*/ 2701925 w 2701925"/>
                <a:gd name="connsiteY105" fmla="*/ 1955800 h 1955800"/>
                <a:gd name="connsiteX106" fmla="*/ 2701925 w 2701925"/>
                <a:gd name="connsiteY106" fmla="*/ 1955800 h 1955800"/>
                <a:gd name="connsiteX0" fmla="*/ 0 w 2701925"/>
                <a:gd name="connsiteY0" fmla="*/ 0 h 1955800"/>
                <a:gd name="connsiteX1" fmla="*/ 69850 w 2701925"/>
                <a:gd name="connsiteY1" fmla="*/ 0 h 1955800"/>
                <a:gd name="connsiteX2" fmla="*/ 69850 w 2701925"/>
                <a:gd name="connsiteY2" fmla="*/ 63500 h 1955800"/>
                <a:gd name="connsiteX3" fmla="*/ 104775 w 2701925"/>
                <a:gd name="connsiteY3" fmla="*/ 63500 h 1955800"/>
                <a:gd name="connsiteX4" fmla="*/ 104775 w 2701925"/>
                <a:gd name="connsiteY4" fmla="*/ 120650 h 1955800"/>
                <a:gd name="connsiteX5" fmla="*/ 142875 w 2701925"/>
                <a:gd name="connsiteY5" fmla="*/ 120650 h 1955800"/>
                <a:gd name="connsiteX6" fmla="*/ 142875 w 2701925"/>
                <a:gd name="connsiteY6" fmla="*/ 171450 h 1955800"/>
                <a:gd name="connsiteX7" fmla="*/ 193675 w 2701925"/>
                <a:gd name="connsiteY7" fmla="*/ 171450 h 1955800"/>
                <a:gd name="connsiteX8" fmla="*/ 193675 w 2701925"/>
                <a:gd name="connsiteY8" fmla="*/ 222250 h 1955800"/>
                <a:gd name="connsiteX9" fmla="*/ 238125 w 2701925"/>
                <a:gd name="connsiteY9" fmla="*/ 222250 h 1955800"/>
                <a:gd name="connsiteX10" fmla="*/ 238125 w 2701925"/>
                <a:gd name="connsiteY10" fmla="*/ 254000 h 1955800"/>
                <a:gd name="connsiteX11" fmla="*/ 273050 w 2701925"/>
                <a:gd name="connsiteY11" fmla="*/ 254000 h 1955800"/>
                <a:gd name="connsiteX12" fmla="*/ 273050 w 2701925"/>
                <a:gd name="connsiteY12" fmla="*/ 295275 h 1955800"/>
                <a:gd name="connsiteX13" fmla="*/ 314325 w 2701925"/>
                <a:gd name="connsiteY13" fmla="*/ 295275 h 1955800"/>
                <a:gd name="connsiteX14" fmla="*/ 314325 w 2701925"/>
                <a:gd name="connsiteY14" fmla="*/ 336550 h 1955800"/>
                <a:gd name="connsiteX15" fmla="*/ 361950 w 2701925"/>
                <a:gd name="connsiteY15" fmla="*/ 336550 h 1955800"/>
                <a:gd name="connsiteX16" fmla="*/ 361950 w 2701925"/>
                <a:gd name="connsiteY16" fmla="*/ 387350 h 1955800"/>
                <a:gd name="connsiteX17" fmla="*/ 396875 w 2701925"/>
                <a:gd name="connsiteY17" fmla="*/ 387350 h 1955800"/>
                <a:gd name="connsiteX18" fmla="*/ 396875 w 2701925"/>
                <a:gd name="connsiteY18" fmla="*/ 428625 h 1955800"/>
                <a:gd name="connsiteX19" fmla="*/ 434975 w 2701925"/>
                <a:gd name="connsiteY19" fmla="*/ 428625 h 1955800"/>
                <a:gd name="connsiteX20" fmla="*/ 434975 w 2701925"/>
                <a:gd name="connsiteY20" fmla="*/ 492125 h 1955800"/>
                <a:gd name="connsiteX21" fmla="*/ 501650 w 2701925"/>
                <a:gd name="connsiteY21" fmla="*/ 492125 h 1955800"/>
                <a:gd name="connsiteX22" fmla="*/ 501650 w 2701925"/>
                <a:gd name="connsiteY22" fmla="*/ 539750 h 1955800"/>
                <a:gd name="connsiteX23" fmla="*/ 533400 w 2701925"/>
                <a:gd name="connsiteY23" fmla="*/ 539750 h 1955800"/>
                <a:gd name="connsiteX24" fmla="*/ 533400 w 2701925"/>
                <a:gd name="connsiteY24" fmla="*/ 568325 h 1955800"/>
                <a:gd name="connsiteX25" fmla="*/ 568325 w 2701925"/>
                <a:gd name="connsiteY25" fmla="*/ 568325 h 1955800"/>
                <a:gd name="connsiteX26" fmla="*/ 568325 w 2701925"/>
                <a:gd name="connsiteY26" fmla="*/ 638175 h 1955800"/>
                <a:gd name="connsiteX27" fmla="*/ 631825 w 2701925"/>
                <a:gd name="connsiteY27" fmla="*/ 638175 h 1955800"/>
                <a:gd name="connsiteX28" fmla="*/ 631825 w 2701925"/>
                <a:gd name="connsiteY28" fmla="*/ 704850 h 1955800"/>
                <a:gd name="connsiteX29" fmla="*/ 685800 w 2701925"/>
                <a:gd name="connsiteY29" fmla="*/ 704850 h 1955800"/>
                <a:gd name="connsiteX30" fmla="*/ 685800 w 2701925"/>
                <a:gd name="connsiteY30" fmla="*/ 733425 h 1955800"/>
                <a:gd name="connsiteX31" fmla="*/ 727075 w 2701925"/>
                <a:gd name="connsiteY31" fmla="*/ 733425 h 1955800"/>
                <a:gd name="connsiteX32" fmla="*/ 727075 w 2701925"/>
                <a:gd name="connsiteY32" fmla="*/ 790575 h 1955800"/>
                <a:gd name="connsiteX33" fmla="*/ 755650 w 2701925"/>
                <a:gd name="connsiteY33" fmla="*/ 790575 h 1955800"/>
                <a:gd name="connsiteX34" fmla="*/ 755650 w 2701925"/>
                <a:gd name="connsiteY34" fmla="*/ 822325 h 1955800"/>
                <a:gd name="connsiteX35" fmla="*/ 790575 w 2701925"/>
                <a:gd name="connsiteY35" fmla="*/ 822325 h 1955800"/>
                <a:gd name="connsiteX36" fmla="*/ 790575 w 2701925"/>
                <a:gd name="connsiteY36" fmla="*/ 822325 h 1955800"/>
                <a:gd name="connsiteX37" fmla="*/ 790575 w 2701925"/>
                <a:gd name="connsiteY37" fmla="*/ 854075 h 1955800"/>
                <a:gd name="connsiteX38" fmla="*/ 828675 w 2701925"/>
                <a:gd name="connsiteY38" fmla="*/ 854075 h 1955800"/>
                <a:gd name="connsiteX39" fmla="*/ 828675 w 2701925"/>
                <a:gd name="connsiteY39" fmla="*/ 889000 h 1955800"/>
                <a:gd name="connsiteX40" fmla="*/ 863600 w 2701925"/>
                <a:gd name="connsiteY40" fmla="*/ 889000 h 1955800"/>
                <a:gd name="connsiteX41" fmla="*/ 863600 w 2701925"/>
                <a:gd name="connsiteY41" fmla="*/ 923925 h 1955800"/>
                <a:gd name="connsiteX42" fmla="*/ 923925 w 2701925"/>
                <a:gd name="connsiteY42" fmla="*/ 923925 h 1955800"/>
                <a:gd name="connsiteX43" fmla="*/ 923925 w 2701925"/>
                <a:gd name="connsiteY43" fmla="*/ 993775 h 1955800"/>
                <a:gd name="connsiteX44" fmla="*/ 923925 w 2701925"/>
                <a:gd name="connsiteY44" fmla="*/ 993775 h 1955800"/>
                <a:gd name="connsiteX45" fmla="*/ 942975 w 2701925"/>
                <a:gd name="connsiteY45" fmla="*/ 1012825 h 1955800"/>
                <a:gd name="connsiteX46" fmla="*/ 974725 w 2701925"/>
                <a:gd name="connsiteY46" fmla="*/ 1044575 h 1955800"/>
                <a:gd name="connsiteX47" fmla="*/ 993775 w 2701925"/>
                <a:gd name="connsiteY47" fmla="*/ 1063625 h 1955800"/>
                <a:gd name="connsiteX48" fmla="*/ 1079500 w 2701925"/>
                <a:gd name="connsiteY48" fmla="*/ 1063625 h 1955800"/>
                <a:gd name="connsiteX49" fmla="*/ 1079500 w 2701925"/>
                <a:gd name="connsiteY49" fmla="*/ 1092200 h 1955800"/>
                <a:gd name="connsiteX50" fmla="*/ 1130300 w 2701925"/>
                <a:gd name="connsiteY50" fmla="*/ 1092200 h 1955800"/>
                <a:gd name="connsiteX51" fmla="*/ 1130300 w 2701925"/>
                <a:gd name="connsiteY51" fmla="*/ 1123950 h 1955800"/>
                <a:gd name="connsiteX52" fmla="*/ 1171575 w 2701925"/>
                <a:gd name="connsiteY52" fmla="*/ 1123950 h 1955800"/>
                <a:gd name="connsiteX53" fmla="*/ 1171575 w 2701925"/>
                <a:gd name="connsiteY53" fmla="*/ 1162050 h 1955800"/>
                <a:gd name="connsiteX54" fmla="*/ 1247775 w 2701925"/>
                <a:gd name="connsiteY54" fmla="*/ 1162050 h 1955800"/>
                <a:gd name="connsiteX55" fmla="*/ 1247775 w 2701925"/>
                <a:gd name="connsiteY55" fmla="*/ 1162050 h 1955800"/>
                <a:gd name="connsiteX56" fmla="*/ 1247775 w 2701925"/>
                <a:gd name="connsiteY56" fmla="*/ 1162050 h 1955800"/>
                <a:gd name="connsiteX57" fmla="*/ 1247775 w 2701925"/>
                <a:gd name="connsiteY57" fmla="*/ 1187450 h 1955800"/>
                <a:gd name="connsiteX58" fmla="*/ 1304925 w 2701925"/>
                <a:gd name="connsiteY58" fmla="*/ 1187450 h 1955800"/>
                <a:gd name="connsiteX59" fmla="*/ 1304925 w 2701925"/>
                <a:gd name="connsiteY59" fmla="*/ 1228725 h 1955800"/>
                <a:gd name="connsiteX60" fmla="*/ 1339850 w 2701925"/>
                <a:gd name="connsiteY60" fmla="*/ 1228725 h 1955800"/>
                <a:gd name="connsiteX61" fmla="*/ 1339850 w 2701925"/>
                <a:gd name="connsiteY61" fmla="*/ 1273175 h 1955800"/>
                <a:gd name="connsiteX62" fmla="*/ 1431925 w 2701925"/>
                <a:gd name="connsiteY62" fmla="*/ 1273175 h 1955800"/>
                <a:gd name="connsiteX63" fmla="*/ 1431925 w 2701925"/>
                <a:gd name="connsiteY63" fmla="*/ 1298575 h 1955800"/>
                <a:gd name="connsiteX64" fmla="*/ 1479550 w 2701925"/>
                <a:gd name="connsiteY64" fmla="*/ 1298575 h 1955800"/>
                <a:gd name="connsiteX65" fmla="*/ 1482725 w 2701925"/>
                <a:gd name="connsiteY65" fmla="*/ 1343025 h 1955800"/>
                <a:gd name="connsiteX66" fmla="*/ 1498600 w 2701925"/>
                <a:gd name="connsiteY66" fmla="*/ 1346200 h 1955800"/>
                <a:gd name="connsiteX67" fmla="*/ 1504950 w 2701925"/>
                <a:gd name="connsiteY67" fmla="*/ 1365250 h 1955800"/>
                <a:gd name="connsiteX68" fmla="*/ 1587500 w 2701925"/>
                <a:gd name="connsiteY68" fmla="*/ 1365250 h 1955800"/>
                <a:gd name="connsiteX69" fmla="*/ 1587500 w 2701925"/>
                <a:gd name="connsiteY69" fmla="*/ 1397000 h 1955800"/>
                <a:gd name="connsiteX70" fmla="*/ 1628775 w 2701925"/>
                <a:gd name="connsiteY70" fmla="*/ 1397000 h 1955800"/>
                <a:gd name="connsiteX71" fmla="*/ 1628775 w 2701925"/>
                <a:gd name="connsiteY71" fmla="*/ 1431925 h 1955800"/>
                <a:gd name="connsiteX72" fmla="*/ 1660525 w 2701925"/>
                <a:gd name="connsiteY72" fmla="*/ 1431925 h 1955800"/>
                <a:gd name="connsiteX73" fmla="*/ 1660525 w 2701925"/>
                <a:gd name="connsiteY73" fmla="*/ 1479550 h 1955800"/>
                <a:gd name="connsiteX74" fmla="*/ 1698625 w 2701925"/>
                <a:gd name="connsiteY74" fmla="*/ 1479550 h 1955800"/>
                <a:gd name="connsiteX75" fmla="*/ 1698625 w 2701925"/>
                <a:gd name="connsiteY75" fmla="*/ 1514475 h 1955800"/>
                <a:gd name="connsiteX76" fmla="*/ 1739900 w 2701925"/>
                <a:gd name="connsiteY76" fmla="*/ 1514475 h 1955800"/>
                <a:gd name="connsiteX77" fmla="*/ 1739900 w 2701925"/>
                <a:gd name="connsiteY77" fmla="*/ 1546225 h 1955800"/>
                <a:gd name="connsiteX78" fmla="*/ 1870075 w 2701925"/>
                <a:gd name="connsiteY78" fmla="*/ 1546225 h 1955800"/>
                <a:gd name="connsiteX79" fmla="*/ 1870075 w 2701925"/>
                <a:gd name="connsiteY79" fmla="*/ 1577975 h 1955800"/>
                <a:gd name="connsiteX80" fmla="*/ 1917700 w 2701925"/>
                <a:gd name="connsiteY80" fmla="*/ 1577975 h 1955800"/>
                <a:gd name="connsiteX81" fmla="*/ 1917700 w 2701925"/>
                <a:gd name="connsiteY81" fmla="*/ 1606550 h 1955800"/>
                <a:gd name="connsiteX82" fmla="*/ 1965325 w 2701925"/>
                <a:gd name="connsiteY82" fmla="*/ 1606550 h 1955800"/>
                <a:gd name="connsiteX83" fmla="*/ 1965325 w 2701925"/>
                <a:gd name="connsiteY83" fmla="*/ 1641475 h 1955800"/>
                <a:gd name="connsiteX84" fmla="*/ 2041525 w 2701925"/>
                <a:gd name="connsiteY84" fmla="*/ 1641475 h 1955800"/>
                <a:gd name="connsiteX85" fmla="*/ 2041525 w 2701925"/>
                <a:gd name="connsiteY85" fmla="*/ 1679575 h 1955800"/>
                <a:gd name="connsiteX86" fmla="*/ 2095500 w 2701925"/>
                <a:gd name="connsiteY86" fmla="*/ 1679575 h 1955800"/>
                <a:gd name="connsiteX87" fmla="*/ 2095500 w 2701925"/>
                <a:gd name="connsiteY87" fmla="*/ 1679575 h 1955800"/>
                <a:gd name="connsiteX88" fmla="*/ 2095500 w 2701925"/>
                <a:gd name="connsiteY88" fmla="*/ 1679575 h 1955800"/>
                <a:gd name="connsiteX89" fmla="*/ 2095500 w 2701925"/>
                <a:gd name="connsiteY89" fmla="*/ 1698625 h 1955800"/>
                <a:gd name="connsiteX90" fmla="*/ 2159000 w 2701925"/>
                <a:gd name="connsiteY90" fmla="*/ 1698625 h 1955800"/>
                <a:gd name="connsiteX91" fmla="*/ 2159000 w 2701925"/>
                <a:gd name="connsiteY91" fmla="*/ 1730375 h 1955800"/>
                <a:gd name="connsiteX92" fmla="*/ 2244725 w 2701925"/>
                <a:gd name="connsiteY92" fmla="*/ 1730375 h 1955800"/>
                <a:gd name="connsiteX93" fmla="*/ 2244725 w 2701925"/>
                <a:gd name="connsiteY93" fmla="*/ 1762125 h 1955800"/>
                <a:gd name="connsiteX94" fmla="*/ 2308225 w 2701925"/>
                <a:gd name="connsiteY94" fmla="*/ 1762125 h 1955800"/>
                <a:gd name="connsiteX95" fmla="*/ 2308225 w 2701925"/>
                <a:gd name="connsiteY95" fmla="*/ 1793875 h 1955800"/>
                <a:gd name="connsiteX96" fmla="*/ 2362200 w 2701925"/>
                <a:gd name="connsiteY96" fmla="*/ 1793875 h 1955800"/>
                <a:gd name="connsiteX97" fmla="*/ 2362200 w 2701925"/>
                <a:gd name="connsiteY97" fmla="*/ 1851025 h 1955800"/>
                <a:gd name="connsiteX98" fmla="*/ 2486025 w 2701925"/>
                <a:gd name="connsiteY98" fmla="*/ 1851025 h 1955800"/>
                <a:gd name="connsiteX99" fmla="*/ 2486025 w 2701925"/>
                <a:gd name="connsiteY99" fmla="*/ 1851025 h 1955800"/>
                <a:gd name="connsiteX100" fmla="*/ 2486025 w 2701925"/>
                <a:gd name="connsiteY100" fmla="*/ 1876425 h 1955800"/>
                <a:gd name="connsiteX101" fmla="*/ 2543175 w 2701925"/>
                <a:gd name="connsiteY101" fmla="*/ 1876425 h 1955800"/>
                <a:gd name="connsiteX102" fmla="*/ 2543175 w 2701925"/>
                <a:gd name="connsiteY102" fmla="*/ 1911350 h 1955800"/>
                <a:gd name="connsiteX103" fmla="*/ 2635250 w 2701925"/>
                <a:gd name="connsiteY103" fmla="*/ 1911350 h 1955800"/>
                <a:gd name="connsiteX104" fmla="*/ 2635250 w 2701925"/>
                <a:gd name="connsiteY104" fmla="*/ 1955800 h 1955800"/>
                <a:gd name="connsiteX105" fmla="*/ 2701925 w 2701925"/>
                <a:gd name="connsiteY105" fmla="*/ 1955800 h 1955800"/>
                <a:gd name="connsiteX106" fmla="*/ 2701925 w 2701925"/>
                <a:gd name="connsiteY106" fmla="*/ 1955800 h 1955800"/>
                <a:gd name="connsiteX0" fmla="*/ 0 w 2701925"/>
                <a:gd name="connsiteY0" fmla="*/ 0 h 1955800"/>
                <a:gd name="connsiteX1" fmla="*/ 69850 w 2701925"/>
                <a:gd name="connsiteY1" fmla="*/ 0 h 1955800"/>
                <a:gd name="connsiteX2" fmla="*/ 69850 w 2701925"/>
                <a:gd name="connsiteY2" fmla="*/ 63500 h 1955800"/>
                <a:gd name="connsiteX3" fmla="*/ 104775 w 2701925"/>
                <a:gd name="connsiteY3" fmla="*/ 63500 h 1955800"/>
                <a:gd name="connsiteX4" fmla="*/ 104775 w 2701925"/>
                <a:gd name="connsiteY4" fmla="*/ 120650 h 1955800"/>
                <a:gd name="connsiteX5" fmla="*/ 142875 w 2701925"/>
                <a:gd name="connsiteY5" fmla="*/ 120650 h 1955800"/>
                <a:gd name="connsiteX6" fmla="*/ 142875 w 2701925"/>
                <a:gd name="connsiteY6" fmla="*/ 171450 h 1955800"/>
                <a:gd name="connsiteX7" fmla="*/ 193675 w 2701925"/>
                <a:gd name="connsiteY7" fmla="*/ 171450 h 1955800"/>
                <a:gd name="connsiteX8" fmla="*/ 193675 w 2701925"/>
                <a:gd name="connsiteY8" fmla="*/ 222250 h 1955800"/>
                <a:gd name="connsiteX9" fmla="*/ 238125 w 2701925"/>
                <a:gd name="connsiteY9" fmla="*/ 222250 h 1955800"/>
                <a:gd name="connsiteX10" fmla="*/ 238125 w 2701925"/>
                <a:gd name="connsiteY10" fmla="*/ 254000 h 1955800"/>
                <a:gd name="connsiteX11" fmla="*/ 273050 w 2701925"/>
                <a:gd name="connsiteY11" fmla="*/ 254000 h 1955800"/>
                <a:gd name="connsiteX12" fmla="*/ 273050 w 2701925"/>
                <a:gd name="connsiteY12" fmla="*/ 295275 h 1955800"/>
                <a:gd name="connsiteX13" fmla="*/ 314325 w 2701925"/>
                <a:gd name="connsiteY13" fmla="*/ 295275 h 1955800"/>
                <a:gd name="connsiteX14" fmla="*/ 314325 w 2701925"/>
                <a:gd name="connsiteY14" fmla="*/ 336550 h 1955800"/>
                <a:gd name="connsiteX15" fmla="*/ 361950 w 2701925"/>
                <a:gd name="connsiteY15" fmla="*/ 336550 h 1955800"/>
                <a:gd name="connsiteX16" fmla="*/ 361950 w 2701925"/>
                <a:gd name="connsiteY16" fmla="*/ 387350 h 1955800"/>
                <a:gd name="connsiteX17" fmla="*/ 396875 w 2701925"/>
                <a:gd name="connsiteY17" fmla="*/ 387350 h 1955800"/>
                <a:gd name="connsiteX18" fmla="*/ 396875 w 2701925"/>
                <a:gd name="connsiteY18" fmla="*/ 428625 h 1955800"/>
                <a:gd name="connsiteX19" fmla="*/ 434975 w 2701925"/>
                <a:gd name="connsiteY19" fmla="*/ 428625 h 1955800"/>
                <a:gd name="connsiteX20" fmla="*/ 434975 w 2701925"/>
                <a:gd name="connsiteY20" fmla="*/ 492125 h 1955800"/>
                <a:gd name="connsiteX21" fmla="*/ 501650 w 2701925"/>
                <a:gd name="connsiteY21" fmla="*/ 492125 h 1955800"/>
                <a:gd name="connsiteX22" fmla="*/ 501650 w 2701925"/>
                <a:gd name="connsiteY22" fmla="*/ 539750 h 1955800"/>
                <a:gd name="connsiteX23" fmla="*/ 533400 w 2701925"/>
                <a:gd name="connsiteY23" fmla="*/ 539750 h 1955800"/>
                <a:gd name="connsiteX24" fmla="*/ 533400 w 2701925"/>
                <a:gd name="connsiteY24" fmla="*/ 568325 h 1955800"/>
                <a:gd name="connsiteX25" fmla="*/ 568325 w 2701925"/>
                <a:gd name="connsiteY25" fmla="*/ 568325 h 1955800"/>
                <a:gd name="connsiteX26" fmla="*/ 568325 w 2701925"/>
                <a:gd name="connsiteY26" fmla="*/ 638175 h 1955800"/>
                <a:gd name="connsiteX27" fmla="*/ 631825 w 2701925"/>
                <a:gd name="connsiteY27" fmla="*/ 638175 h 1955800"/>
                <a:gd name="connsiteX28" fmla="*/ 631825 w 2701925"/>
                <a:gd name="connsiteY28" fmla="*/ 704850 h 1955800"/>
                <a:gd name="connsiteX29" fmla="*/ 685800 w 2701925"/>
                <a:gd name="connsiteY29" fmla="*/ 704850 h 1955800"/>
                <a:gd name="connsiteX30" fmla="*/ 685800 w 2701925"/>
                <a:gd name="connsiteY30" fmla="*/ 733425 h 1955800"/>
                <a:gd name="connsiteX31" fmla="*/ 727075 w 2701925"/>
                <a:gd name="connsiteY31" fmla="*/ 733425 h 1955800"/>
                <a:gd name="connsiteX32" fmla="*/ 727075 w 2701925"/>
                <a:gd name="connsiteY32" fmla="*/ 790575 h 1955800"/>
                <a:gd name="connsiteX33" fmla="*/ 755650 w 2701925"/>
                <a:gd name="connsiteY33" fmla="*/ 790575 h 1955800"/>
                <a:gd name="connsiteX34" fmla="*/ 755650 w 2701925"/>
                <a:gd name="connsiteY34" fmla="*/ 822325 h 1955800"/>
                <a:gd name="connsiteX35" fmla="*/ 790575 w 2701925"/>
                <a:gd name="connsiteY35" fmla="*/ 822325 h 1955800"/>
                <a:gd name="connsiteX36" fmla="*/ 790575 w 2701925"/>
                <a:gd name="connsiteY36" fmla="*/ 822325 h 1955800"/>
                <a:gd name="connsiteX37" fmla="*/ 790575 w 2701925"/>
                <a:gd name="connsiteY37" fmla="*/ 854075 h 1955800"/>
                <a:gd name="connsiteX38" fmla="*/ 828675 w 2701925"/>
                <a:gd name="connsiteY38" fmla="*/ 854075 h 1955800"/>
                <a:gd name="connsiteX39" fmla="*/ 828675 w 2701925"/>
                <a:gd name="connsiteY39" fmla="*/ 889000 h 1955800"/>
                <a:gd name="connsiteX40" fmla="*/ 863600 w 2701925"/>
                <a:gd name="connsiteY40" fmla="*/ 889000 h 1955800"/>
                <a:gd name="connsiteX41" fmla="*/ 863600 w 2701925"/>
                <a:gd name="connsiteY41" fmla="*/ 923925 h 1955800"/>
                <a:gd name="connsiteX42" fmla="*/ 920750 w 2701925"/>
                <a:gd name="connsiteY42" fmla="*/ 933450 h 1955800"/>
                <a:gd name="connsiteX43" fmla="*/ 923925 w 2701925"/>
                <a:gd name="connsiteY43" fmla="*/ 993775 h 1955800"/>
                <a:gd name="connsiteX44" fmla="*/ 923925 w 2701925"/>
                <a:gd name="connsiteY44" fmla="*/ 993775 h 1955800"/>
                <a:gd name="connsiteX45" fmla="*/ 942975 w 2701925"/>
                <a:gd name="connsiteY45" fmla="*/ 1012825 h 1955800"/>
                <a:gd name="connsiteX46" fmla="*/ 974725 w 2701925"/>
                <a:gd name="connsiteY46" fmla="*/ 1044575 h 1955800"/>
                <a:gd name="connsiteX47" fmla="*/ 993775 w 2701925"/>
                <a:gd name="connsiteY47" fmla="*/ 1063625 h 1955800"/>
                <a:gd name="connsiteX48" fmla="*/ 1079500 w 2701925"/>
                <a:gd name="connsiteY48" fmla="*/ 1063625 h 1955800"/>
                <a:gd name="connsiteX49" fmla="*/ 1079500 w 2701925"/>
                <a:gd name="connsiteY49" fmla="*/ 1092200 h 1955800"/>
                <a:gd name="connsiteX50" fmla="*/ 1130300 w 2701925"/>
                <a:gd name="connsiteY50" fmla="*/ 1092200 h 1955800"/>
                <a:gd name="connsiteX51" fmla="*/ 1130300 w 2701925"/>
                <a:gd name="connsiteY51" fmla="*/ 1123950 h 1955800"/>
                <a:gd name="connsiteX52" fmla="*/ 1171575 w 2701925"/>
                <a:gd name="connsiteY52" fmla="*/ 1123950 h 1955800"/>
                <a:gd name="connsiteX53" fmla="*/ 1171575 w 2701925"/>
                <a:gd name="connsiteY53" fmla="*/ 1162050 h 1955800"/>
                <a:gd name="connsiteX54" fmla="*/ 1247775 w 2701925"/>
                <a:gd name="connsiteY54" fmla="*/ 1162050 h 1955800"/>
                <a:gd name="connsiteX55" fmla="*/ 1247775 w 2701925"/>
                <a:gd name="connsiteY55" fmla="*/ 1162050 h 1955800"/>
                <a:gd name="connsiteX56" fmla="*/ 1247775 w 2701925"/>
                <a:gd name="connsiteY56" fmla="*/ 1162050 h 1955800"/>
                <a:gd name="connsiteX57" fmla="*/ 1247775 w 2701925"/>
                <a:gd name="connsiteY57" fmla="*/ 1187450 h 1955800"/>
                <a:gd name="connsiteX58" fmla="*/ 1304925 w 2701925"/>
                <a:gd name="connsiteY58" fmla="*/ 1187450 h 1955800"/>
                <a:gd name="connsiteX59" fmla="*/ 1304925 w 2701925"/>
                <a:gd name="connsiteY59" fmla="*/ 1228725 h 1955800"/>
                <a:gd name="connsiteX60" fmla="*/ 1339850 w 2701925"/>
                <a:gd name="connsiteY60" fmla="*/ 1228725 h 1955800"/>
                <a:gd name="connsiteX61" fmla="*/ 1339850 w 2701925"/>
                <a:gd name="connsiteY61" fmla="*/ 1273175 h 1955800"/>
                <a:gd name="connsiteX62" fmla="*/ 1431925 w 2701925"/>
                <a:gd name="connsiteY62" fmla="*/ 1273175 h 1955800"/>
                <a:gd name="connsiteX63" fmla="*/ 1431925 w 2701925"/>
                <a:gd name="connsiteY63" fmla="*/ 1298575 h 1955800"/>
                <a:gd name="connsiteX64" fmla="*/ 1479550 w 2701925"/>
                <a:gd name="connsiteY64" fmla="*/ 1298575 h 1955800"/>
                <a:gd name="connsiteX65" fmla="*/ 1482725 w 2701925"/>
                <a:gd name="connsiteY65" fmla="*/ 1343025 h 1955800"/>
                <a:gd name="connsiteX66" fmla="*/ 1498600 w 2701925"/>
                <a:gd name="connsiteY66" fmla="*/ 1346200 h 1955800"/>
                <a:gd name="connsiteX67" fmla="*/ 1504950 w 2701925"/>
                <a:gd name="connsiteY67" fmla="*/ 1365250 h 1955800"/>
                <a:gd name="connsiteX68" fmla="*/ 1587500 w 2701925"/>
                <a:gd name="connsiteY68" fmla="*/ 1365250 h 1955800"/>
                <a:gd name="connsiteX69" fmla="*/ 1587500 w 2701925"/>
                <a:gd name="connsiteY69" fmla="*/ 1397000 h 1955800"/>
                <a:gd name="connsiteX70" fmla="*/ 1628775 w 2701925"/>
                <a:gd name="connsiteY70" fmla="*/ 1397000 h 1955800"/>
                <a:gd name="connsiteX71" fmla="*/ 1628775 w 2701925"/>
                <a:gd name="connsiteY71" fmla="*/ 1431925 h 1955800"/>
                <a:gd name="connsiteX72" fmla="*/ 1660525 w 2701925"/>
                <a:gd name="connsiteY72" fmla="*/ 1431925 h 1955800"/>
                <a:gd name="connsiteX73" fmla="*/ 1660525 w 2701925"/>
                <a:gd name="connsiteY73" fmla="*/ 1479550 h 1955800"/>
                <a:gd name="connsiteX74" fmla="*/ 1698625 w 2701925"/>
                <a:gd name="connsiteY74" fmla="*/ 1479550 h 1955800"/>
                <a:gd name="connsiteX75" fmla="*/ 1698625 w 2701925"/>
                <a:gd name="connsiteY75" fmla="*/ 1514475 h 1955800"/>
                <a:gd name="connsiteX76" fmla="*/ 1739900 w 2701925"/>
                <a:gd name="connsiteY76" fmla="*/ 1514475 h 1955800"/>
                <a:gd name="connsiteX77" fmla="*/ 1739900 w 2701925"/>
                <a:gd name="connsiteY77" fmla="*/ 1546225 h 1955800"/>
                <a:gd name="connsiteX78" fmla="*/ 1870075 w 2701925"/>
                <a:gd name="connsiteY78" fmla="*/ 1546225 h 1955800"/>
                <a:gd name="connsiteX79" fmla="*/ 1870075 w 2701925"/>
                <a:gd name="connsiteY79" fmla="*/ 1577975 h 1955800"/>
                <a:gd name="connsiteX80" fmla="*/ 1917700 w 2701925"/>
                <a:gd name="connsiteY80" fmla="*/ 1577975 h 1955800"/>
                <a:gd name="connsiteX81" fmla="*/ 1917700 w 2701925"/>
                <a:gd name="connsiteY81" fmla="*/ 1606550 h 1955800"/>
                <a:gd name="connsiteX82" fmla="*/ 1965325 w 2701925"/>
                <a:gd name="connsiteY82" fmla="*/ 1606550 h 1955800"/>
                <a:gd name="connsiteX83" fmla="*/ 1965325 w 2701925"/>
                <a:gd name="connsiteY83" fmla="*/ 1641475 h 1955800"/>
                <a:gd name="connsiteX84" fmla="*/ 2041525 w 2701925"/>
                <a:gd name="connsiteY84" fmla="*/ 1641475 h 1955800"/>
                <a:gd name="connsiteX85" fmla="*/ 2041525 w 2701925"/>
                <a:gd name="connsiteY85" fmla="*/ 1679575 h 1955800"/>
                <a:gd name="connsiteX86" fmla="*/ 2095500 w 2701925"/>
                <a:gd name="connsiteY86" fmla="*/ 1679575 h 1955800"/>
                <a:gd name="connsiteX87" fmla="*/ 2095500 w 2701925"/>
                <a:gd name="connsiteY87" fmla="*/ 1679575 h 1955800"/>
                <a:gd name="connsiteX88" fmla="*/ 2095500 w 2701925"/>
                <a:gd name="connsiteY88" fmla="*/ 1679575 h 1955800"/>
                <a:gd name="connsiteX89" fmla="*/ 2095500 w 2701925"/>
                <a:gd name="connsiteY89" fmla="*/ 1698625 h 1955800"/>
                <a:gd name="connsiteX90" fmla="*/ 2159000 w 2701925"/>
                <a:gd name="connsiteY90" fmla="*/ 1698625 h 1955800"/>
                <a:gd name="connsiteX91" fmla="*/ 2159000 w 2701925"/>
                <a:gd name="connsiteY91" fmla="*/ 1730375 h 1955800"/>
                <a:gd name="connsiteX92" fmla="*/ 2244725 w 2701925"/>
                <a:gd name="connsiteY92" fmla="*/ 1730375 h 1955800"/>
                <a:gd name="connsiteX93" fmla="*/ 2244725 w 2701925"/>
                <a:gd name="connsiteY93" fmla="*/ 1762125 h 1955800"/>
                <a:gd name="connsiteX94" fmla="*/ 2308225 w 2701925"/>
                <a:gd name="connsiteY94" fmla="*/ 1762125 h 1955800"/>
                <a:gd name="connsiteX95" fmla="*/ 2308225 w 2701925"/>
                <a:gd name="connsiteY95" fmla="*/ 1793875 h 1955800"/>
                <a:gd name="connsiteX96" fmla="*/ 2362200 w 2701925"/>
                <a:gd name="connsiteY96" fmla="*/ 1793875 h 1955800"/>
                <a:gd name="connsiteX97" fmla="*/ 2362200 w 2701925"/>
                <a:gd name="connsiteY97" fmla="*/ 1851025 h 1955800"/>
                <a:gd name="connsiteX98" fmla="*/ 2486025 w 2701925"/>
                <a:gd name="connsiteY98" fmla="*/ 1851025 h 1955800"/>
                <a:gd name="connsiteX99" fmla="*/ 2486025 w 2701925"/>
                <a:gd name="connsiteY99" fmla="*/ 1851025 h 1955800"/>
                <a:gd name="connsiteX100" fmla="*/ 2486025 w 2701925"/>
                <a:gd name="connsiteY100" fmla="*/ 1876425 h 1955800"/>
                <a:gd name="connsiteX101" fmla="*/ 2543175 w 2701925"/>
                <a:gd name="connsiteY101" fmla="*/ 1876425 h 1955800"/>
                <a:gd name="connsiteX102" fmla="*/ 2543175 w 2701925"/>
                <a:gd name="connsiteY102" fmla="*/ 1911350 h 1955800"/>
                <a:gd name="connsiteX103" fmla="*/ 2635250 w 2701925"/>
                <a:gd name="connsiteY103" fmla="*/ 1911350 h 1955800"/>
                <a:gd name="connsiteX104" fmla="*/ 2635250 w 2701925"/>
                <a:gd name="connsiteY104" fmla="*/ 1955800 h 1955800"/>
                <a:gd name="connsiteX105" fmla="*/ 2701925 w 2701925"/>
                <a:gd name="connsiteY105" fmla="*/ 1955800 h 1955800"/>
                <a:gd name="connsiteX106" fmla="*/ 2701925 w 2701925"/>
                <a:gd name="connsiteY106" fmla="*/ 1955800 h 195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701925" h="1955800">
                  <a:moveTo>
                    <a:pt x="0" y="0"/>
                  </a:moveTo>
                  <a:lnTo>
                    <a:pt x="69850" y="0"/>
                  </a:lnTo>
                  <a:lnTo>
                    <a:pt x="69850" y="63500"/>
                  </a:lnTo>
                  <a:lnTo>
                    <a:pt x="104775" y="63500"/>
                  </a:lnTo>
                  <a:lnTo>
                    <a:pt x="104775" y="120650"/>
                  </a:lnTo>
                  <a:lnTo>
                    <a:pt x="142875" y="120650"/>
                  </a:lnTo>
                  <a:lnTo>
                    <a:pt x="142875" y="171450"/>
                  </a:lnTo>
                  <a:lnTo>
                    <a:pt x="193675" y="171450"/>
                  </a:lnTo>
                  <a:lnTo>
                    <a:pt x="193675" y="222250"/>
                  </a:lnTo>
                  <a:lnTo>
                    <a:pt x="238125" y="222250"/>
                  </a:lnTo>
                  <a:lnTo>
                    <a:pt x="238125" y="254000"/>
                  </a:lnTo>
                  <a:lnTo>
                    <a:pt x="273050" y="254000"/>
                  </a:lnTo>
                  <a:lnTo>
                    <a:pt x="273050" y="295275"/>
                  </a:lnTo>
                  <a:lnTo>
                    <a:pt x="314325" y="295275"/>
                  </a:lnTo>
                  <a:lnTo>
                    <a:pt x="314325" y="336550"/>
                  </a:lnTo>
                  <a:lnTo>
                    <a:pt x="361950" y="336550"/>
                  </a:lnTo>
                  <a:lnTo>
                    <a:pt x="361950" y="387350"/>
                  </a:lnTo>
                  <a:lnTo>
                    <a:pt x="396875" y="387350"/>
                  </a:lnTo>
                  <a:lnTo>
                    <a:pt x="396875" y="428625"/>
                  </a:lnTo>
                  <a:lnTo>
                    <a:pt x="434975" y="428625"/>
                  </a:lnTo>
                  <a:lnTo>
                    <a:pt x="434975" y="492125"/>
                  </a:lnTo>
                  <a:lnTo>
                    <a:pt x="501650" y="492125"/>
                  </a:lnTo>
                  <a:lnTo>
                    <a:pt x="501650" y="539750"/>
                  </a:lnTo>
                  <a:lnTo>
                    <a:pt x="533400" y="539750"/>
                  </a:lnTo>
                  <a:lnTo>
                    <a:pt x="533400" y="568325"/>
                  </a:lnTo>
                  <a:lnTo>
                    <a:pt x="568325" y="568325"/>
                  </a:lnTo>
                  <a:lnTo>
                    <a:pt x="568325" y="638175"/>
                  </a:lnTo>
                  <a:lnTo>
                    <a:pt x="631825" y="638175"/>
                  </a:lnTo>
                  <a:lnTo>
                    <a:pt x="631825" y="704850"/>
                  </a:lnTo>
                  <a:lnTo>
                    <a:pt x="685800" y="704850"/>
                  </a:lnTo>
                  <a:lnTo>
                    <a:pt x="685800" y="733425"/>
                  </a:lnTo>
                  <a:lnTo>
                    <a:pt x="727075" y="733425"/>
                  </a:lnTo>
                  <a:lnTo>
                    <a:pt x="727075" y="790575"/>
                  </a:lnTo>
                  <a:lnTo>
                    <a:pt x="755650" y="790575"/>
                  </a:lnTo>
                  <a:lnTo>
                    <a:pt x="755650" y="822325"/>
                  </a:lnTo>
                  <a:lnTo>
                    <a:pt x="790575" y="822325"/>
                  </a:lnTo>
                  <a:lnTo>
                    <a:pt x="790575" y="822325"/>
                  </a:lnTo>
                  <a:lnTo>
                    <a:pt x="790575" y="854075"/>
                  </a:lnTo>
                  <a:lnTo>
                    <a:pt x="828675" y="854075"/>
                  </a:lnTo>
                  <a:lnTo>
                    <a:pt x="828675" y="889000"/>
                  </a:lnTo>
                  <a:lnTo>
                    <a:pt x="863600" y="889000"/>
                  </a:lnTo>
                  <a:lnTo>
                    <a:pt x="863600" y="923925"/>
                  </a:lnTo>
                  <a:lnTo>
                    <a:pt x="920750" y="933450"/>
                  </a:lnTo>
                  <a:lnTo>
                    <a:pt x="923925" y="993775"/>
                  </a:lnTo>
                  <a:lnTo>
                    <a:pt x="923925" y="993775"/>
                  </a:lnTo>
                  <a:lnTo>
                    <a:pt x="942975" y="1012825"/>
                  </a:lnTo>
                  <a:lnTo>
                    <a:pt x="974725" y="1044575"/>
                  </a:lnTo>
                  <a:lnTo>
                    <a:pt x="993775" y="1063625"/>
                  </a:lnTo>
                  <a:lnTo>
                    <a:pt x="1079500" y="1063625"/>
                  </a:lnTo>
                  <a:lnTo>
                    <a:pt x="1079500" y="1092200"/>
                  </a:lnTo>
                  <a:lnTo>
                    <a:pt x="1130300" y="1092200"/>
                  </a:lnTo>
                  <a:lnTo>
                    <a:pt x="1130300" y="1123950"/>
                  </a:lnTo>
                  <a:lnTo>
                    <a:pt x="1171575" y="1123950"/>
                  </a:lnTo>
                  <a:lnTo>
                    <a:pt x="1171575" y="1162050"/>
                  </a:lnTo>
                  <a:lnTo>
                    <a:pt x="1247775" y="1162050"/>
                  </a:lnTo>
                  <a:lnTo>
                    <a:pt x="1247775" y="1162050"/>
                  </a:lnTo>
                  <a:lnTo>
                    <a:pt x="1247775" y="1162050"/>
                  </a:lnTo>
                  <a:lnTo>
                    <a:pt x="1247775" y="1187450"/>
                  </a:lnTo>
                  <a:lnTo>
                    <a:pt x="1304925" y="1187450"/>
                  </a:lnTo>
                  <a:lnTo>
                    <a:pt x="1304925" y="1228725"/>
                  </a:lnTo>
                  <a:lnTo>
                    <a:pt x="1339850" y="1228725"/>
                  </a:lnTo>
                  <a:lnTo>
                    <a:pt x="1339850" y="1273175"/>
                  </a:lnTo>
                  <a:lnTo>
                    <a:pt x="1431925" y="1273175"/>
                  </a:lnTo>
                  <a:lnTo>
                    <a:pt x="1431925" y="1298575"/>
                  </a:lnTo>
                  <a:lnTo>
                    <a:pt x="1479550" y="1298575"/>
                  </a:lnTo>
                  <a:lnTo>
                    <a:pt x="1482725" y="1343025"/>
                  </a:lnTo>
                  <a:lnTo>
                    <a:pt x="1498600" y="1346200"/>
                  </a:lnTo>
                  <a:lnTo>
                    <a:pt x="1504950" y="1365250"/>
                  </a:lnTo>
                  <a:lnTo>
                    <a:pt x="1587500" y="1365250"/>
                  </a:lnTo>
                  <a:lnTo>
                    <a:pt x="1587500" y="1397000"/>
                  </a:lnTo>
                  <a:lnTo>
                    <a:pt x="1628775" y="1397000"/>
                  </a:lnTo>
                  <a:lnTo>
                    <a:pt x="1628775" y="1431925"/>
                  </a:lnTo>
                  <a:lnTo>
                    <a:pt x="1660525" y="1431925"/>
                  </a:lnTo>
                  <a:lnTo>
                    <a:pt x="1660525" y="1479550"/>
                  </a:lnTo>
                  <a:lnTo>
                    <a:pt x="1698625" y="1479550"/>
                  </a:lnTo>
                  <a:lnTo>
                    <a:pt x="1698625" y="1514475"/>
                  </a:lnTo>
                  <a:lnTo>
                    <a:pt x="1739900" y="1514475"/>
                  </a:lnTo>
                  <a:lnTo>
                    <a:pt x="1739900" y="1546225"/>
                  </a:lnTo>
                  <a:lnTo>
                    <a:pt x="1870075" y="1546225"/>
                  </a:lnTo>
                  <a:lnTo>
                    <a:pt x="1870075" y="1577975"/>
                  </a:lnTo>
                  <a:lnTo>
                    <a:pt x="1917700" y="1577975"/>
                  </a:lnTo>
                  <a:lnTo>
                    <a:pt x="1917700" y="1606550"/>
                  </a:lnTo>
                  <a:lnTo>
                    <a:pt x="1965325" y="1606550"/>
                  </a:lnTo>
                  <a:lnTo>
                    <a:pt x="1965325" y="1641475"/>
                  </a:lnTo>
                  <a:lnTo>
                    <a:pt x="2041525" y="1641475"/>
                  </a:lnTo>
                  <a:lnTo>
                    <a:pt x="2041525" y="1679575"/>
                  </a:lnTo>
                  <a:lnTo>
                    <a:pt x="2095500" y="1679575"/>
                  </a:lnTo>
                  <a:lnTo>
                    <a:pt x="2095500" y="1679575"/>
                  </a:lnTo>
                  <a:lnTo>
                    <a:pt x="2095500" y="1679575"/>
                  </a:lnTo>
                  <a:lnTo>
                    <a:pt x="2095500" y="1698625"/>
                  </a:lnTo>
                  <a:lnTo>
                    <a:pt x="2159000" y="1698625"/>
                  </a:lnTo>
                  <a:lnTo>
                    <a:pt x="2159000" y="1730375"/>
                  </a:lnTo>
                  <a:lnTo>
                    <a:pt x="2244725" y="1730375"/>
                  </a:lnTo>
                  <a:lnTo>
                    <a:pt x="2244725" y="1762125"/>
                  </a:lnTo>
                  <a:lnTo>
                    <a:pt x="2308225" y="1762125"/>
                  </a:lnTo>
                  <a:lnTo>
                    <a:pt x="2308225" y="1793875"/>
                  </a:lnTo>
                  <a:lnTo>
                    <a:pt x="2362200" y="1793875"/>
                  </a:lnTo>
                  <a:lnTo>
                    <a:pt x="2362200" y="1851025"/>
                  </a:lnTo>
                  <a:lnTo>
                    <a:pt x="2486025" y="1851025"/>
                  </a:lnTo>
                  <a:lnTo>
                    <a:pt x="2486025" y="1851025"/>
                  </a:lnTo>
                  <a:lnTo>
                    <a:pt x="2486025" y="1876425"/>
                  </a:lnTo>
                  <a:lnTo>
                    <a:pt x="2543175" y="1876425"/>
                  </a:lnTo>
                  <a:lnTo>
                    <a:pt x="2543175" y="1911350"/>
                  </a:lnTo>
                  <a:lnTo>
                    <a:pt x="2635250" y="1911350"/>
                  </a:lnTo>
                  <a:lnTo>
                    <a:pt x="2635250" y="1955800"/>
                  </a:lnTo>
                  <a:lnTo>
                    <a:pt x="2701925" y="1955800"/>
                  </a:lnTo>
                  <a:lnTo>
                    <a:pt x="2701925" y="195580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Freeform 55">
              <a:extLst>
                <a:ext uri="{FF2B5EF4-FFF2-40B4-BE49-F238E27FC236}">
                  <a16:creationId xmlns:a16="http://schemas.microsoft.com/office/drawing/2014/main" id="{AA8E41A2-16A7-86D5-414D-39D7E647F87A}"/>
                </a:ext>
              </a:extLst>
            </p:cNvPr>
            <p:cNvSpPr/>
            <p:nvPr/>
          </p:nvSpPr>
          <p:spPr bwMode="auto">
            <a:xfrm>
              <a:off x="10647336" y="4645617"/>
              <a:ext cx="833033" cy="147234"/>
            </a:xfrm>
            <a:custGeom>
              <a:avLst/>
              <a:gdLst>
                <a:gd name="connsiteX0" fmla="*/ 833033 w 833033"/>
                <a:gd name="connsiteY0" fmla="*/ 147234 h 147234"/>
                <a:gd name="connsiteX1" fmla="*/ 712922 w 833033"/>
                <a:gd name="connsiteY1" fmla="*/ 147234 h 147234"/>
                <a:gd name="connsiteX2" fmla="*/ 712922 w 833033"/>
                <a:gd name="connsiteY2" fmla="*/ 131736 h 147234"/>
                <a:gd name="connsiteX3" fmla="*/ 461074 w 833033"/>
                <a:gd name="connsiteY3" fmla="*/ 131736 h 147234"/>
                <a:gd name="connsiteX4" fmla="*/ 461074 w 833033"/>
                <a:gd name="connsiteY4" fmla="*/ 112363 h 147234"/>
                <a:gd name="connsiteX5" fmla="*/ 461074 w 833033"/>
                <a:gd name="connsiteY5" fmla="*/ 112363 h 147234"/>
                <a:gd name="connsiteX6" fmla="*/ 441701 w 833033"/>
                <a:gd name="connsiteY6" fmla="*/ 92990 h 147234"/>
                <a:gd name="connsiteX7" fmla="*/ 379708 w 833033"/>
                <a:gd name="connsiteY7" fmla="*/ 92990 h 147234"/>
                <a:gd name="connsiteX8" fmla="*/ 379708 w 833033"/>
                <a:gd name="connsiteY8" fmla="*/ 92990 h 147234"/>
                <a:gd name="connsiteX9" fmla="*/ 379708 w 833033"/>
                <a:gd name="connsiteY9" fmla="*/ 61993 h 147234"/>
                <a:gd name="connsiteX10" fmla="*/ 271220 w 833033"/>
                <a:gd name="connsiteY10" fmla="*/ 61993 h 147234"/>
                <a:gd name="connsiteX11" fmla="*/ 271220 w 833033"/>
                <a:gd name="connsiteY11" fmla="*/ 61993 h 147234"/>
                <a:gd name="connsiteX12" fmla="*/ 271220 w 833033"/>
                <a:gd name="connsiteY12" fmla="*/ 61993 h 147234"/>
                <a:gd name="connsiteX13" fmla="*/ 271220 w 833033"/>
                <a:gd name="connsiteY13" fmla="*/ 30997 h 147234"/>
                <a:gd name="connsiteX14" fmla="*/ 154983 w 833033"/>
                <a:gd name="connsiteY14" fmla="*/ 30997 h 147234"/>
                <a:gd name="connsiteX15" fmla="*/ 154983 w 833033"/>
                <a:gd name="connsiteY15" fmla="*/ 11624 h 147234"/>
                <a:gd name="connsiteX16" fmla="*/ 50369 w 833033"/>
                <a:gd name="connsiteY16" fmla="*/ 11624 h 147234"/>
                <a:gd name="connsiteX17" fmla="*/ 50369 w 833033"/>
                <a:gd name="connsiteY17" fmla="*/ 0 h 147234"/>
                <a:gd name="connsiteX18" fmla="*/ 0 w 833033"/>
                <a:gd name="connsiteY18" fmla="*/ 0 h 147234"/>
                <a:gd name="connsiteX0" fmla="*/ 833033 w 833033"/>
                <a:gd name="connsiteY0" fmla="*/ 147234 h 147234"/>
                <a:gd name="connsiteX1" fmla="*/ 712922 w 833033"/>
                <a:gd name="connsiteY1" fmla="*/ 147234 h 147234"/>
                <a:gd name="connsiteX2" fmla="*/ 712922 w 833033"/>
                <a:gd name="connsiteY2" fmla="*/ 131736 h 147234"/>
                <a:gd name="connsiteX3" fmla="*/ 461074 w 833033"/>
                <a:gd name="connsiteY3" fmla="*/ 131736 h 147234"/>
                <a:gd name="connsiteX4" fmla="*/ 461074 w 833033"/>
                <a:gd name="connsiteY4" fmla="*/ 112363 h 147234"/>
                <a:gd name="connsiteX5" fmla="*/ 437826 w 833033"/>
                <a:gd name="connsiteY5" fmla="*/ 116238 h 147234"/>
                <a:gd name="connsiteX6" fmla="*/ 441701 w 833033"/>
                <a:gd name="connsiteY6" fmla="*/ 92990 h 147234"/>
                <a:gd name="connsiteX7" fmla="*/ 379708 w 833033"/>
                <a:gd name="connsiteY7" fmla="*/ 92990 h 147234"/>
                <a:gd name="connsiteX8" fmla="*/ 379708 w 833033"/>
                <a:gd name="connsiteY8" fmla="*/ 92990 h 147234"/>
                <a:gd name="connsiteX9" fmla="*/ 379708 w 833033"/>
                <a:gd name="connsiteY9" fmla="*/ 61993 h 147234"/>
                <a:gd name="connsiteX10" fmla="*/ 271220 w 833033"/>
                <a:gd name="connsiteY10" fmla="*/ 61993 h 147234"/>
                <a:gd name="connsiteX11" fmla="*/ 271220 w 833033"/>
                <a:gd name="connsiteY11" fmla="*/ 61993 h 147234"/>
                <a:gd name="connsiteX12" fmla="*/ 271220 w 833033"/>
                <a:gd name="connsiteY12" fmla="*/ 61993 h 147234"/>
                <a:gd name="connsiteX13" fmla="*/ 271220 w 833033"/>
                <a:gd name="connsiteY13" fmla="*/ 30997 h 147234"/>
                <a:gd name="connsiteX14" fmla="*/ 154983 w 833033"/>
                <a:gd name="connsiteY14" fmla="*/ 30997 h 147234"/>
                <a:gd name="connsiteX15" fmla="*/ 154983 w 833033"/>
                <a:gd name="connsiteY15" fmla="*/ 11624 h 147234"/>
                <a:gd name="connsiteX16" fmla="*/ 50369 w 833033"/>
                <a:gd name="connsiteY16" fmla="*/ 11624 h 147234"/>
                <a:gd name="connsiteX17" fmla="*/ 50369 w 833033"/>
                <a:gd name="connsiteY17" fmla="*/ 0 h 147234"/>
                <a:gd name="connsiteX18" fmla="*/ 0 w 833033"/>
                <a:gd name="connsiteY18" fmla="*/ 0 h 14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033" h="147234">
                  <a:moveTo>
                    <a:pt x="833033" y="147234"/>
                  </a:moveTo>
                  <a:lnTo>
                    <a:pt x="712922" y="147234"/>
                  </a:lnTo>
                  <a:lnTo>
                    <a:pt x="712922" y="131736"/>
                  </a:lnTo>
                  <a:lnTo>
                    <a:pt x="461074" y="131736"/>
                  </a:lnTo>
                  <a:lnTo>
                    <a:pt x="461074" y="112363"/>
                  </a:lnTo>
                  <a:lnTo>
                    <a:pt x="437826" y="116238"/>
                  </a:lnTo>
                  <a:lnTo>
                    <a:pt x="441701" y="92990"/>
                  </a:lnTo>
                  <a:lnTo>
                    <a:pt x="379708" y="92990"/>
                  </a:lnTo>
                  <a:lnTo>
                    <a:pt x="379708" y="92990"/>
                  </a:lnTo>
                  <a:lnTo>
                    <a:pt x="379708" y="61993"/>
                  </a:lnTo>
                  <a:lnTo>
                    <a:pt x="271220" y="61993"/>
                  </a:lnTo>
                  <a:lnTo>
                    <a:pt x="271220" y="61993"/>
                  </a:lnTo>
                  <a:lnTo>
                    <a:pt x="271220" y="61993"/>
                  </a:lnTo>
                  <a:lnTo>
                    <a:pt x="271220" y="30997"/>
                  </a:lnTo>
                  <a:lnTo>
                    <a:pt x="154983" y="30997"/>
                  </a:lnTo>
                  <a:lnTo>
                    <a:pt x="154983" y="11624"/>
                  </a:lnTo>
                  <a:lnTo>
                    <a:pt x="50369" y="11624"/>
                  </a:lnTo>
                  <a:lnTo>
                    <a:pt x="50369" y="0"/>
                  </a:lnTo>
                  <a:lnTo>
                    <a:pt x="0" y="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Freeform 56">
              <a:extLst>
                <a:ext uri="{FF2B5EF4-FFF2-40B4-BE49-F238E27FC236}">
                  <a16:creationId xmlns:a16="http://schemas.microsoft.com/office/drawing/2014/main" id="{641B8109-F2D0-1960-8931-1BD7C1F80D99}"/>
                </a:ext>
              </a:extLst>
            </p:cNvPr>
            <p:cNvSpPr/>
            <p:nvPr/>
          </p:nvSpPr>
          <p:spPr bwMode="auto">
            <a:xfrm>
              <a:off x="10331450" y="4559300"/>
              <a:ext cx="317500" cy="76200"/>
            </a:xfrm>
            <a:custGeom>
              <a:avLst/>
              <a:gdLst>
                <a:gd name="connsiteX0" fmla="*/ 317500 w 317500"/>
                <a:gd name="connsiteY0" fmla="*/ 76200 h 76200"/>
                <a:gd name="connsiteX1" fmla="*/ 209550 w 317500"/>
                <a:gd name="connsiteY1" fmla="*/ 76200 h 76200"/>
                <a:gd name="connsiteX2" fmla="*/ 209550 w 317500"/>
                <a:gd name="connsiteY2" fmla="*/ 44450 h 76200"/>
                <a:gd name="connsiteX3" fmla="*/ 152400 w 317500"/>
                <a:gd name="connsiteY3" fmla="*/ 44450 h 76200"/>
                <a:gd name="connsiteX4" fmla="*/ 152400 w 317500"/>
                <a:gd name="connsiteY4" fmla="*/ 19050 h 76200"/>
                <a:gd name="connsiteX5" fmla="*/ 98425 w 317500"/>
                <a:gd name="connsiteY5" fmla="*/ 19050 h 76200"/>
                <a:gd name="connsiteX6" fmla="*/ 98425 w 317500"/>
                <a:gd name="connsiteY6" fmla="*/ 0 h 76200"/>
                <a:gd name="connsiteX7" fmla="*/ 0 w 317500"/>
                <a:gd name="connsiteY7"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500" h="76200">
                  <a:moveTo>
                    <a:pt x="317500" y="76200"/>
                  </a:moveTo>
                  <a:lnTo>
                    <a:pt x="209550" y="76200"/>
                  </a:lnTo>
                  <a:lnTo>
                    <a:pt x="209550" y="44450"/>
                  </a:lnTo>
                  <a:lnTo>
                    <a:pt x="152400" y="44450"/>
                  </a:lnTo>
                  <a:lnTo>
                    <a:pt x="152400" y="19050"/>
                  </a:lnTo>
                  <a:lnTo>
                    <a:pt x="98425" y="19050"/>
                  </a:lnTo>
                  <a:lnTo>
                    <a:pt x="98425" y="0"/>
                  </a:lnTo>
                  <a:lnTo>
                    <a:pt x="0" y="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Freeform 59">
              <a:extLst>
                <a:ext uri="{FF2B5EF4-FFF2-40B4-BE49-F238E27FC236}">
                  <a16:creationId xmlns:a16="http://schemas.microsoft.com/office/drawing/2014/main" id="{A25AFE16-4BF2-56B5-6672-ADD61C5CA829}"/>
                </a:ext>
              </a:extLst>
            </p:cNvPr>
            <p:cNvSpPr/>
            <p:nvPr/>
          </p:nvSpPr>
          <p:spPr bwMode="auto">
            <a:xfrm>
              <a:off x="9721850" y="4337051"/>
              <a:ext cx="625475" cy="209550"/>
            </a:xfrm>
            <a:custGeom>
              <a:avLst/>
              <a:gdLst>
                <a:gd name="connsiteX0" fmla="*/ 677171 w 677171"/>
                <a:gd name="connsiteY0" fmla="*/ 231775 h 231775"/>
                <a:gd name="connsiteX1" fmla="*/ 591446 w 677171"/>
                <a:gd name="connsiteY1" fmla="*/ 231775 h 231775"/>
                <a:gd name="connsiteX2" fmla="*/ 591446 w 677171"/>
                <a:gd name="connsiteY2" fmla="*/ 200025 h 231775"/>
                <a:gd name="connsiteX3" fmla="*/ 486671 w 677171"/>
                <a:gd name="connsiteY3" fmla="*/ 200025 h 231775"/>
                <a:gd name="connsiteX4" fmla="*/ 486671 w 677171"/>
                <a:gd name="connsiteY4" fmla="*/ 184150 h 231775"/>
                <a:gd name="connsiteX5" fmla="*/ 439046 w 677171"/>
                <a:gd name="connsiteY5" fmla="*/ 184150 h 231775"/>
                <a:gd name="connsiteX6" fmla="*/ 439046 w 677171"/>
                <a:gd name="connsiteY6" fmla="*/ 184150 h 231775"/>
                <a:gd name="connsiteX7" fmla="*/ 439046 w 677171"/>
                <a:gd name="connsiteY7" fmla="*/ 155575 h 231775"/>
                <a:gd name="connsiteX8" fmla="*/ 340621 w 677171"/>
                <a:gd name="connsiteY8" fmla="*/ 155575 h 231775"/>
                <a:gd name="connsiteX9" fmla="*/ 340621 w 677171"/>
                <a:gd name="connsiteY9" fmla="*/ 155575 h 231775"/>
                <a:gd name="connsiteX10" fmla="*/ 340621 w 677171"/>
                <a:gd name="connsiteY10" fmla="*/ 133350 h 231775"/>
                <a:gd name="connsiteX11" fmla="*/ 299346 w 677171"/>
                <a:gd name="connsiteY11" fmla="*/ 133350 h 231775"/>
                <a:gd name="connsiteX12" fmla="*/ 299346 w 677171"/>
                <a:gd name="connsiteY12" fmla="*/ 114300 h 231775"/>
                <a:gd name="connsiteX13" fmla="*/ 172346 w 677171"/>
                <a:gd name="connsiteY13" fmla="*/ 114300 h 231775"/>
                <a:gd name="connsiteX14" fmla="*/ 172346 w 677171"/>
                <a:gd name="connsiteY14" fmla="*/ 114300 h 231775"/>
                <a:gd name="connsiteX15" fmla="*/ 172346 w 677171"/>
                <a:gd name="connsiteY15" fmla="*/ 98425 h 231775"/>
                <a:gd name="connsiteX16" fmla="*/ 121546 w 677171"/>
                <a:gd name="connsiteY16" fmla="*/ 98425 h 231775"/>
                <a:gd name="connsiteX17" fmla="*/ 121546 w 677171"/>
                <a:gd name="connsiteY17" fmla="*/ 69850 h 231775"/>
                <a:gd name="connsiteX18" fmla="*/ 80271 w 677171"/>
                <a:gd name="connsiteY18" fmla="*/ 69850 h 231775"/>
                <a:gd name="connsiteX19" fmla="*/ 80271 w 677171"/>
                <a:gd name="connsiteY19" fmla="*/ 25400 h 231775"/>
                <a:gd name="connsiteX20" fmla="*/ 80271 w 677171"/>
                <a:gd name="connsiteY20" fmla="*/ 25400 h 231775"/>
                <a:gd name="connsiteX21" fmla="*/ 58046 w 677171"/>
                <a:gd name="connsiteY21" fmla="*/ 3175 h 231775"/>
                <a:gd name="connsiteX22" fmla="*/ 29471 w 677171"/>
                <a:gd name="connsiteY22" fmla="*/ 0 h 231775"/>
                <a:gd name="connsiteX23" fmla="*/ 19946 w 677171"/>
                <a:gd name="connsiteY23" fmla="*/ 3175 h 231775"/>
                <a:gd name="connsiteX24" fmla="*/ 896 w 677171"/>
                <a:gd name="connsiteY24" fmla="*/ 0 h 231775"/>
                <a:gd name="connsiteX25" fmla="*/ 13596 w 677171"/>
                <a:gd name="connsiteY25" fmla="*/ 3175 h 231775"/>
                <a:gd name="connsiteX26" fmla="*/ 19946 w 677171"/>
                <a:gd name="connsiteY26" fmla="*/ 3175 h 231775"/>
                <a:gd name="connsiteX27" fmla="*/ 19946 w 677171"/>
                <a:gd name="connsiteY27" fmla="*/ 3175 h 231775"/>
                <a:gd name="connsiteX0" fmla="*/ 676275 w 676275"/>
                <a:gd name="connsiteY0" fmla="*/ 231775 h 231775"/>
                <a:gd name="connsiteX1" fmla="*/ 590550 w 676275"/>
                <a:gd name="connsiteY1" fmla="*/ 231775 h 231775"/>
                <a:gd name="connsiteX2" fmla="*/ 590550 w 676275"/>
                <a:gd name="connsiteY2" fmla="*/ 200025 h 231775"/>
                <a:gd name="connsiteX3" fmla="*/ 485775 w 676275"/>
                <a:gd name="connsiteY3" fmla="*/ 200025 h 231775"/>
                <a:gd name="connsiteX4" fmla="*/ 485775 w 676275"/>
                <a:gd name="connsiteY4" fmla="*/ 184150 h 231775"/>
                <a:gd name="connsiteX5" fmla="*/ 438150 w 676275"/>
                <a:gd name="connsiteY5" fmla="*/ 184150 h 231775"/>
                <a:gd name="connsiteX6" fmla="*/ 438150 w 676275"/>
                <a:gd name="connsiteY6" fmla="*/ 184150 h 231775"/>
                <a:gd name="connsiteX7" fmla="*/ 438150 w 676275"/>
                <a:gd name="connsiteY7" fmla="*/ 155575 h 231775"/>
                <a:gd name="connsiteX8" fmla="*/ 339725 w 676275"/>
                <a:gd name="connsiteY8" fmla="*/ 155575 h 231775"/>
                <a:gd name="connsiteX9" fmla="*/ 339725 w 676275"/>
                <a:gd name="connsiteY9" fmla="*/ 155575 h 231775"/>
                <a:gd name="connsiteX10" fmla="*/ 339725 w 676275"/>
                <a:gd name="connsiteY10" fmla="*/ 133350 h 231775"/>
                <a:gd name="connsiteX11" fmla="*/ 298450 w 676275"/>
                <a:gd name="connsiteY11" fmla="*/ 133350 h 231775"/>
                <a:gd name="connsiteX12" fmla="*/ 298450 w 676275"/>
                <a:gd name="connsiteY12" fmla="*/ 114300 h 231775"/>
                <a:gd name="connsiteX13" fmla="*/ 171450 w 676275"/>
                <a:gd name="connsiteY13" fmla="*/ 114300 h 231775"/>
                <a:gd name="connsiteX14" fmla="*/ 171450 w 676275"/>
                <a:gd name="connsiteY14" fmla="*/ 114300 h 231775"/>
                <a:gd name="connsiteX15" fmla="*/ 171450 w 676275"/>
                <a:gd name="connsiteY15" fmla="*/ 98425 h 231775"/>
                <a:gd name="connsiteX16" fmla="*/ 120650 w 676275"/>
                <a:gd name="connsiteY16" fmla="*/ 98425 h 231775"/>
                <a:gd name="connsiteX17" fmla="*/ 120650 w 676275"/>
                <a:gd name="connsiteY17" fmla="*/ 69850 h 231775"/>
                <a:gd name="connsiteX18" fmla="*/ 79375 w 676275"/>
                <a:gd name="connsiteY18" fmla="*/ 69850 h 231775"/>
                <a:gd name="connsiteX19" fmla="*/ 79375 w 676275"/>
                <a:gd name="connsiteY19" fmla="*/ 25400 h 231775"/>
                <a:gd name="connsiteX20" fmla="*/ 79375 w 676275"/>
                <a:gd name="connsiteY20" fmla="*/ 25400 h 231775"/>
                <a:gd name="connsiteX21" fmla="*/ 57150 w 676275"/>
                <a:gd name="connsiteY21" fmla="*/ 3175 h 231775"/>
                <a:gd name="connsiteX22" fmla="*/ 28575 w 676275"/>
                <a:gd name="connsiteY22" fmla="*/ 0 h 231775"/>
                <a:gd name="connsiteX23" fmla="*/ 19050 w 676275"/>
                <a:gd name="connsiteY23" fmla="*/ 3175 h 231775"/>
                <a:gd name="connsiteX24" fmla="*/ 0 w 676275"/>
                <a:gd name="connsiteY24" fmla="*/ 0 h 231775"/>
                <a:gd name="connsiteX25" fmla="*/ 19050 w 676275"/>
                <a:gd name="connsiteY25" fmla="*/ 3175 h 231775"/>
                <a:gd name="connsiteX26" fmla="*/ 19050 w 676275"/>
                <a:gd name="connsiteY26" fmla="*/ 3175 h 231775"/>
                <a:gd name="connsiteX0" fmla="*/ 676275 w 676275"/>
                <a:gd name="connsiteY0" fmla="*/ 231775 h 231775"/>
                <a:gd name="connsiteX1" fmla="*/ 590550 w 676275"/>
                <a:gd name="connsiteY1" fmla="*/ 231775 h 231775"/>
                <a:gd name="connsiteX2" fmla="*/ 590550 w 676275"/>
                <a:gd name="connsiteY2" fmla="*/ 200025 h 231775"/>
                <a:gd name="connsiteX3" fmla="*/ 485775 w 676275"/>
                <a:gd name="connsiteY3" fmla="*/ 200025 h 231775"/>
                <a:gd name="connsiteX4" fmla="*/ 485775 w 676275"/>
                <a:gd name="connsiteY4" fmla="*/ 184150 h 231775"/>
                <a:gd name="connsiteX5" fmla="*/ 438150 w 676275"/>
                <a:gd name="connsiteY5" fmla="*/ 184150 h 231775"/>
                <a:gd name="connsiteX6" fmla="*/ 438150 w 676275"/>
                <a:gd name="connsiteY6" fmla="*/ 184150 h 231775"/>
                <a:gd name="connsiteX7" fmla="*/ 438150 w 676275"/>
                <a:gd name="connsiteY7" fmla="*/ 155575 h 231775"/>
                <a:gd name="connsiteX8" fmla="*/ 339725 w 676275"/>
                <a:gd name="connsiteY8" fmla="*/ 155575 h 231775"/>
                <a:gd name="connsiteX9" fmla="*/ 339725 w 676275"/>
                <a:gd name="connsiteY9" fmla="*/ 155575 h 231775"/>
                <a:gd name="connsiteX10" fmla="*/ 339725 w 676275"/>
                <a:gd name="connsiteY10" fmla="*/ 133350 h 231775"/>
                <a:gd name="connsiteX11" fmla="*/ 298450 w 676275"/>
                <a:gd name="connsiteY11" fmla="*/ 133350 h 231775"/>
                <a:gd name="connsiteX12" fmla="*/ 298450 w 676275"/>
                <a:gd name="connsiteY12" fmla="*/ 114300 h 231775"/>
                <a:gd name="connsiteX13" fmla="*/ 171450 w 676275"/>
                <a:gd name="connsiteY13" fmla="*/ 114300 h 231775"/>
                <a:gd name="connsiteX14" fmla="*/ 171450 w 676275"/>
                <a:gd name="connsiteY14" fmla="*/ 114300 h 231775"/>
                <a:gd name="connsiteX15" fmla="*/ 171450 w 676275"/>
                <a:gd name="connsiteY15" fmla="*/ 98425 h 231775"/>
                <a:gd name="connsiteX16" fmla="*/ 120650 w 676275"/>
                <a:gd name="connsiteY16" fmla="*/ 98425 h 231775"/>
                <a:gd name="connsiteX17" fmla="*/ 120650 w 676275"/>
                <a:gd name="connsiteY17" fmla="*/ 69850 h 231775"/>
                <a:gd name="connsiteX18" fmla="*/ 79375 w 676275"/>
                <a:gd name="connsiteY18" fmla="*/ 69850 h 231775"/>
                <a:gd name="connsiteX19" fmla="*/ 79375 w 676275"/>
                <a:gd name="connsiteY19" fmla="*/ 25400 h 231775"/>
                <a:gd name="connsiteX20" fmla="*/ 79375 w 676275"/>
                <a:gd name="connsiteY20" fmla="*/ 25400 h 231775"/>
                <a:gd name="connsiteX21" fmla="*/ 57150 w 676275"/>
                <a:gd name="connsiteY21" fmla="*/ 3175 h 231775"/>
                <a:gd name="connsiteX22" fmla="*/ 28575 w 676275"/>
                <a:gd name="connsiteY22" fmla="*/ 0 h 231775"/>
                <a:gd name="connsiteX23" fmla="*/ 19050 w 676275"/>
                <a:gd name="connsiteY23" fmla="*/ 3175 h 231775"/>
                <a:gd name="connsiteX24" fmla="*/ 0 w 676275"/>
                <a:gd name="connsiteY24" fmla="*/ 0 h 231775"/>
                <a:gd name="connsiteX25" fmla="*/ 19050 w 676275"/>
                <a:gd name="connsiteY25" fmla="*/ 3175 h 231775"/>
                <a:gd name="connsiteX0" fmla="*/ 676275 w 676275"/>
                <a:gd name="connsiteY0" fmla="*/ 231775 h 231775"/>
                <a:gd name="connsiteX1" fmla="*/ 590550 w 676275"/>
                <a:gd name="connsiteY1" fmla="*/ 231775 h 231775"/>
                <a:gd name="connsiteX2" fmla="*/ 590550 w 676275"/>
                <a:gd name="connsiteY2" fmla="*/ 200025 h 231775"/>
                <a:gd name="connsiteX3" fmla="*/ 485775 w 676275"/>
                <a:gd name="connsiteY3" fmla="*/ 200025 h 231775"/>
                <a:gd name="connsiteX4" fmla="*/ 485775 w 676275"/>
                <a:gd name="connsiteY4" fmla="*/ 184150 h 231775"/>
                <a:gd name="connsiteX5" fmla="*/ 438150 w 676275"/>
                <a:gd name="connsiteY5" fmla="*/ 184150 h 231775"/>
                <a:gd name="connsiteX6" fmla="*/ 438150 w 676275"/>
                <a:gd name="connsiteY6" fmla="*/ 184150 h 231775"/>
                <a:gd name="connsiteX7" fmla="*/ 438150 w 676275"/>
                <a:gd name="connsiteY7" fmla="*/ 155575 h 231775"/>
                <a:gd name="connsiteX8" fmla="*/ 339725 w 676275"/>
                <a:gd name="connsiteY8" fmla="*/ 155575 h 231775"/>
                <a:gd name="connsiteX9" fmla="*/ 339725 w 676275"/>
                <a:gd name="connsiteY9" fmla="*/ 155575 h 231775"/>
                <a:gd name="connsiteX10" fmla="*/ 339725 w 676275"/>
                <a:gd name="connsiteY10" fmla="*/ 133350 h 231775"/>
                <a:gd name="connsiteX11" fmla="*/ 298450 w 676275"/>
                <a:gd name="connsiteY11" fmla="*/ 133350 h 231775"/>
                <a:gd name="connsiteX12" fmla="*/ 298450 w 676275"/>
                <a:gd name="connsiteY12" fmla="*/ 114300 h 231775"/>
                <a:gd name="connsiteX13" fmla="*/ 171450 w 676275"/>
                <a:gd name="connsiteY13" fmla="*/ 114300 h 231775"/>
                <a:gd name="connsiteX14" fmla="*/ 171450 w 676275"/>
                <a:gd name="connsiteY14" fmla="*/ 114300 h 231775"/>
                <a:gd name="connsiteX15" fmla="*/ 171450 w 676275"/>
                <a:gd name="connsiteY15" fmla="*/ 98425 h 231775"/>
                <a:gd name="connsiteX16" fmla="*/ 120650 w 676275"/>
                <a:gd name="connsiteY16" fmla="*/ 98425 h 231775"/>
                <a:gd name="connsiteX17" fmla="*/ 120650 w 676275"/>
                <a:gd name="connsiteY17" fmla="*/ 69850 h 231775"/>
                <a:gd name="connsiteX18" fmla="*/ 79375 w 676275"/>
                <a:gd name="connsiteY18" fmla="*/ 69850 h 231775"/>
                <a:gd name="connsiteX19" fmla="*/ 79375 w 676275"/>
                <a:gd name="connsiteY19" fmla="*/ 25400 h 231775"/>
                <a:gd name="connsiteX20" fmla="*/ 79375 w 676275"/>
                <a:gd name="connsiteY20" fmla="*/ 25400 h 231775"/>
                <a:gd name="connsiteX21" fmla="*/ 57150 w 676275"/>
                <a:gd name="connsiteY21" fmla="*/ 3175 h 231775"/>
                <a:gd name="connsiteX22" fmla="*/ 28575 w 676275"/>
                <a:gd name="connsiteY22" fmla="*/ 0 h 231775"/>
                <a:gd name="connsiteX23" fmla="*/ 19050 w 676275"/>
                <a:gd name="connsiteY23" fmla="*/ 3175 h 231775"/>
                <a:gd name="connsiteX24" fmla="*/ 0 w 676275"/>
                <a:gd name="connsiteY24" fmla="*/ 0 h 231775"/>
                <a:gd name="connsiteX0" fmla="*/ 657225 w 657225"/>
                <a:gd name="connsiteY0" fmla="*/ 231775 h 231775"/>
                <a:gd name="connsiteX1" fmla="*/ 571500 w 657225"/>
                <a:gd name="connsiteY1" fmla="*/ 231775 h 231775"/>
                <a:gd name="connsiteX2" fmla="*/ 571500 w 657225"/>
                <a:gd name="connsiteY2" fmla="*/ 200025 h 231775"/>
                <a:gd name="connsiteX3" fmla="*/ 466725 w 657225"/>
                <a:gd name="connsiteY3" fmla="*/ 200025 h 231775"/>
                <a:gd name="connsiteX4" fmla="*/ 466725 w 657225"/>
                <a:gd name="connsiteY4" fmla="*/ 184150 h 231775"/>
                <a:gd name="connsiteX5" fmla="*/ 419100 w 657225"/>
                <a:gd name="connsiteY5" fmla="*/ 184150 h 231775"/>
                <a:gd name="connsiteX6" fmla="*/ 419100 w 657225"/>
                <a:gd name="connsiteY6" fmla="*/ 184150 h 231775"/>
                <a:gd name="connsiteX7" fmla="*/ 419100 w 657225"/>
                <a:gd name="connsiteY7" fmla="*/ 155575 h 231775"/>
                <a:gd name="connsiteX8" fmla="*/ 320675 w 657225"/>
                <a:gd name="connsiteY8" fmla="*/ 155575 h 231775"/>
                <a:gd name="connsiteX9" fmla="*/ 320675 w 657225"/>
                <a:gd name="connsiteY9" fmla="*/ 155575 h 231775"/>
                <a:gd name="connsiteX10" fmla="*/ 320675 w 657225"/>
                <a:gd name="connsiteY10" fmla="*/ 133350 h 231775"/>
                <a:gd name="connsiteX11" fmla="*/ 279400 w 657225"/>
                <a:gd name="connsiteY11" fmla="*/ 133350 h 231775"/>
                <a:gd name="connsiteX12" fmla="*/ 279400 w 657225"/>
                <a:gd name="connsiteY12" fmla="*/ 114300 h 231775"/>
                <a:gd name="connsiteX13" fmla="*/ 152400 w 657225"/>
                <a:gd name="connsiteY13" fmla="*/ 114300 h 231775"/>
                <a:gd name="connsiteX14" fmla="*/ 152400 w 657225"/>
                <a:gd name="connsiteY14" fmla="*/ 114300 h 231775"/>
                <a:gd name="connsiteX15" fmla="*/ 152400 w 657225"/>
                <a:gd name="connsiteY15" fmla="*/ 98425 h 231775"/>
                <a:gd name="connsiteX16" fmla="*/ 101600 w 657225"/>
                <a:gd name="connsiteY16" fmla="*/ 98425 h 231775"/>
                <a:gd name="connsiteX17" fmla="*/ 101600 w 657225"/>
                <a:gd name="connsiteY17" fmla="*/ 69850 h 231775"/>
                <a:gd name="connsiteX18" fmla="*/ 60325 w 657225"/>
                <a:gd name="connsiteY18" fmla="*/ 69850 h 231775"/>
                <a:gd name="connsiteX19" fmla="*/ 60325 w 657225"/>
                <a:gd name="connsiteY19" fmla="*/ 25400 h 231775"/>
                <a:gd name="connsiteX20" fmla="*/ 60325 w 657225"/>
                <a:gd name="connsiteY20" fmla="*/ 25400 h 231775"/>
                <a:gd name="connsiteX21" fmla="*/ 38100 w 657225"/>
                <a:gd name="connsiteY21" fmla="*/ 3175 h 231775"/>
                <a:gd name="connsiteX22" fmla="*/ 9525 w 657225"/>
                <a:gd name="connsiteY22" fmla="*/ 0 h 231775"/>
                <a:gd name="connsiteX23" fmla="*/ 0 w 657225"/>
                <a:gd name="connsiteY23" fmla="*/ 3175 h 231775"/>
                <a:gd name="connsiteX0" fmla="*/ 647700 w 647700"/>
                <a:gd name="connsiteY0" fmla="*/ 231775 h 231775"/>
                <a:gd name="connsiteX1" fmla="*/ 561975 w 647700"/>
                <a:gd name="connsiteY1" fmla="*/ 231775 h 231775"/>
                <a:gd name="connsiteX2" fmla="*/ 561975 w 647700"/>
                <a:gd name="connsiteY2" fmla="*/ 200025 h 231775"/>
                <a:gd name="connsiteX3" fmla="*/ 457200 w 647700"/>
                <a:gd name="connsiteY3" fmla="*/ 200025 h 231775"/>
                <a:gd name="connsiteX4" fmla="*/ 457200 w 647700"/>
                <a:gd name="connsiteY4" fmla="*/ 184150 h 231775"/>
                <a:gd name="connsiteX5" fmla="*/ 409575 w 647700"/>
                <a:gd name="connsiteY5" fmla="*/ 184150 h 231775"/>
                <a:gd name="connsiteX6" fmla="*/ 409575 w 647700"/>
                <a:gd name="connsiteY6" fmla="*/ 184150 h 231775"/>
                <a:gd name="connsiteX7" fmla="*/ 409575 w 647700"/>
                <a:gd name="connsiteY7" fmla="*/ 155575 h 231775"/>
                <a:gd name="connsiteX8" fmla="*/ 311150 w 647700"/>
                <a:gd name="connsiteY8" fmla="*/ 155575 h 231775"/>
                <a:gd name="connsiteX9" fmla="*/ 311150 w 647700"/>
                <a:gd name="connsiteY9" fmla="*/ 155575 h 231775"/>
                <a:gd name="connsiteX10" fmla="*/ 311150 w 647700"/>
                <a:gd name="connsiteY10" fmla="*/ 133350 h 231775"/>
                <a:gd name="connsiteX11" fmla="*/ 269875 w 647700"/>
                <a:gd name="connsiteY11" fmla="*/ 133350 h 231775"/>
                <a:gd name="connsiteX12" fmla="*/ 269875 w 647700"/>
                <a:gd name="connsiteY12" fmla="*/ 114300 h 231775"/>
                <a:gd name="connsiteX13" fmla="*/ 142875 w 647700"/>
                <a:gd name="connsiteY13" fmla="*/ 114300 h 231775"/>
                <a:gd name="connsiteX14" fmla="*/ 142875 w 647700"/>
                <a:gd name="connsiteY14" fmla="*/ 114300 h 231775"/>
                <a:gd name="connsiteX15" fmla="*/ 142875 w 647700"/>
                <a:gd name="connsiteY15" fmla="*/ 98425 h 231775"/>
                <a:gd name="connsiteX16" fmla="*/ 92075 w 647700"/>
                <a:gd name="connsiteY16" fmla="*/ 98425 h 231775"/>
                <a:gd name="connsiteX17" fmla="*/ 92075 w 647700"/>
                <a:gd name="connsiteY17" fmla="*/ 69850 h 231775"/>
                <a:gd name="connsiteX18" fmla="*/ 50800 w 647700"/>
                <a:gd name="connsiteY18" fmla="*/ 69850 h 231775"/>
                <a:gd name="connsiteX19" fmla="*/ 50800 w 647700"/>
                <a:gd name="connsiteY19" fmla="*/ 25400 h 231775"/>
                <a:gd name="connsiteX20" fmla="*/ 50800 w 647700"/>
                <a:gd name="connsiteY20" fmla="*/ 25400 h 231775"/>
                <a:gd name="connsiteX21" fmla="*/ 28575 w 647700"/>
                <a:gd name="connsiteY21" fmla="*/ 3175 h 231775"/>
                <a:gd name="connsiteX22" fmla="*/ 0 w 647700"/>
                <a:gd name="connsiteY22" fmla="*/ 0 h 231775"/>
                <a:gd name="connsiteX0" fmla="*/ 619125 w 619125"/>
                <a:gd name="connsiteY0" fmla="*/ 228600 h 228600"/>
                <a:gd name="connsiteX1" fmla="*/ 533400 w 619125"/>
                <a:gd name="connsiteY1" fmla="*/ 228600 h 228600"/>
                <a:gd name="connsiteX2" fmla="*/ 533400 w 619125"/>
                <a:gd name="connsiteY2" fmla="*/ 196850 h 228600"/>
                <a:gd name="connsiteX3" fmla="*/ 428625 w 619125"/>
                <a:gd name="connsiteY3" fmla="*/ 196850 h 228600"/>
                <a:gd name="connsiteX4" fmla="*/ 428625 w 619125"/>
                <a:gd name="connsiteY4" fmla="*/ 180975 h 228600"/>
                <a:gd name="connsiteX5" fmla="*/ 381000 w 619125"/>
                <a:gd name="connsiteY5" fmla="*/ 180975 h 228600"/>
                <a:gd name="connsiteX6" fmla="*/ 381000 w 619125"/>
                <a:gd name="connsiteY6" fmla="*/ 180975 h 228600"/>
                <a:gd name="connsiteX7" fmla="*/ 381000 w 619125"/>
                <a:gd name="connsiteY7" fmla="*/ 152400 h 228600"/>
                <a:gd name="connsiteX8" fmla="*/ 282575 w 619125"/>
                <a:gd name="connsiteY8" fmla="*/ 152400 h 228600"/>
                <a:gd name="connsiteX9" fmla="*/ 282575 w 619125"/>
                <a:gd name="connsiteY9" fmla="*/ 152400 h 228600"/>
                <a:gd name="connsiteX10" fmla="*/ 282575 w 619125"/>
                <a:gd name="connsiteY10" fmla="*/ 130175 h 228600"/>
                <a:gd name="connsiteX11" fmla="*/ 241300 w 619125"/>
                <a:gd name="connsiteY11" fmla="*/ 130175 h 228600"/>
                <a:gd name="connsiteX12" fmla="*/ 241300 w 619125"/>
                <a:gd name="connsiteY12" fmla="*/ 111125 h 228600"/>
                <a:gd name="connsiteX13" fmla="*/ 114300 w 619125"/>
                <a:gd name="connsiteY13" fmla="*/ 111125 h 228600"/>
                <a:gd name="connsiteX14" fmla="*/ 114300 w 619125"/>
                <a:gd name="connsiteY14" fmla="*/ 111125 h 228600"/>
                <a:gd name="connsiteX15" fmla="*/ 114300 w 619125"/>
                <a:gd name="connsiteY15" fmla="*/ 95250 h 228600"/>
                <a:gd name="connsiteX16" fmla="*/ 63500 w 619125"/>
                <a:gd name="connsiteY16" fmla="*/ 95250 h 228600"/>
                <a:gd name="connsiteX17" fmla="*/ 63500 w 619125"/>
                <a:gd name="connsiteY17" fmla="*/ 66675 h 228600"/>
                <a:gd name="connsiteX18" fmla="*/ 22225 w 619125"/>
                <a:gd name="connsiteY18" fmla="*/ 66675 h 228600"/>
                <a:gd name="connsiteX19" fmla="*/ 22225 w 619125"/>
                <a:gd name="connsiteY19" fmla="*/ 22225 h 228600"/>
                <a:gd name="connsiteX20" fmla="*/ 22225 w 619125"/>
                <a:gd name="connsiteY20" fmla="*/ 22225 h 228600"/>
                <a:gd name="connsiteX21" fmla="*/ 0 w 619125"/>
                <a:gd name="connsiteY21" fmla="*/ 0 h 228600"/>
                <a:gd name="connsiteX0" fmla="*/ 622300 w 622300"/>
                <a:gd name="connsiteY0" fmla="*/ 206375 h 206375"/>
                <a:gd name="connsiteX1" fmla="*/ 536575 w 622300"/>
                <a:gd name="connsiteY1" fmla="*/ 206375 h 206375"/>
                <a:gd name="connsiteX2" fmla="*/ 536575 w 622300"/>
                <a:gd name="connsiteY2" fmla="*/ 174625 h 206375"/>
                <a:gd name="connsiteX3" fmla="*/ 431800 w 622300"/>
                <a:gd name="connsiteY3" fmla="*/ 174625 h 206375"/>
                <a:gd name="connsiteX4" fmla="*/ 431800 w 622300"/>
                <a:gd name="connsiteY4" fmla="*/ 158750 h 206375"/>
                <a:gd name="connsiteX5" fmla="*/ 384175 w 622300"/>
                <a:gd name="connsiteY5" fmla="*/ 158750 h 206375"/>
                <a:gd name="connsiteX6" fmla="*/ 384175 w 622300"/>
                <a:gd name="connsiteY6" fmla="*/ 158750 h 206375"/>
                <a:gd name="connsiteX7" fmla="*/ 384175 w 622300"/>
                <a:gd name="connsiteY7" fmla="*/ 130175 h 206375"/>
                <a:gd name="connsiteX8" fmla="*/ 285750 w 622300"/>
                <a:gd name="connsiteY8" fmla="*/ 130175 h 206375"/>
                <a:gd name="connsiteX9" fmla="*/ 285750 w 622300"/>
                <a:gd name="connsiteY9" fmla="*/ 130175 h 206375"/>
                <a:gd name="connsiteX10" fmla="*/ 285750 w 622300"/>
                <a:gd name="connsiteY10" fmla="*/ 107950 h 206375"/>
                <a:gd name="connsiteX11" fmla="*/ 244475 w 622300"/>
                <a:gd name="connsiteY11" fmla="*/ 107950 h 206375"/>
                <a:gd name="connsiteX12" fmla="*/ 244475 w 622300"/>
                <a:gd name="connsiteY12" fmla="*/ 88900 h 206375"/>
                <a:gd name="connsiteX13" fmla="*/ 117475 w 622300"/>
                <a:gd name="connsiteY13" fmla="*/ 88900 h 206375"/>
                <a:gd name="connsiteX14" fmla="*/ 117475 w 622300"/>
                <a:gd name="connsiteY14" fmla="*/ 88900 h 206375"/>
                <a:gd name="connsiteX15" fmla="*/ 117475 w 622300"/>
                <a:gd name="connsiteY15" fmla="*/ 73025 h 206375"/>
                <a:gd name="connsiteX16" fmla="*/ 66675 w 622300"/>
                <a:gd name="connsiteY16" fmla="*/ 73025 h 206375"/>
                <a:gd name="connsiteX17" fmla="*/ 66675 w 622300"/>
                <a:gd name="connsiteY17" fmla="*/ 44450 h 206375"/>
                <a:gd name="connsiteX18" fmla="*/ 25400 w 622300"/>
                <a:gd name="connsiteY18" fmla="*/ 44450 h 206375"/>
                <a:gd name="connsiteX19" fmla="*/ 25400 w 622300"/>
                <a:gd name="connsiteY19" fmla="*/ 0 h 206375"/>
                <a:gd name="connsiteX20" fmla="*/ 25400 w 622300"/>
                <a:gd name="connsiteY20" fmla="*/ 0 h 206375"/>
                <a:gd name="connsiteX21" fmla="*/ 0 w 622300"/>
                <a:gd name="connsiteY21" fmla="*/ 3175 h 206375"/>
                <a:gd name="connsiteX0" fmla="*/ 625475 w 625475"/>
                <a:gd name="connsiteY0" fmla="*/ 209550 h 209550"/>
                <a:gd name="connsiteX1" fmla="*/ 539750 w 625475"/>
                <a:gd name="connsiteY1" fmla="*/ 209550 h 209550"/>
                <a:gd name="connsiteX2" fmla="*/ 539750 w 625475"/>
                <a:gd name="connsiteY2" fmla="*/ 177800 h 209550"/>
                <a:gd name="connsiteX3" fmla="*/ 434975 w 625475"/>
                <a:gd name="connsiteY3" fmla="*/ 177800 h 209550"/>
                <a:gd name="connsiteX4" fmla="*/ 434975 w 625475"/>
                <a:gd name="connsiteY4" fmla="*/ 161925 h 209550"/>
                <a:gd name="connsiteX5" fmla="*/ 387350 w 625475"/>
                <a:gd name="connsiteY5" fmla="*/ 161925 h 209550"/>
                <a:gd name="connsiteX6" fmla="*/ 387350 w 625475"/>
                <a:gd name="connsiteY6" fmla="*/ 161925 h 209550"/>
                <a:gd name="connsiteX7" fmla="*/ 387350 w 625475"/>
                <a:gd name="connsiteY7" fmla="*/ 133350 h 209550"/>
                <a:gd name="connsiteX8" fmla="*/ 288925 w 625475"/>
                <a:gd name="connsiteY8" fmla="*/ 133350 h 209550"/>
                <a:gd name="connsiteX9" fmla="*/ 288925 w 625475"/>
                <a:gd name="connsiteY9" fmla="*/ 133350 h 209550"/>
                <a:gd name="connsiteX10" fmla="*/ 288925 w 625475"/>
                <a:gd name="connsiteY10" fmla="*/ 111125 h 209550"/>
                <a:gd name="connsiteX11" fmla="*/ 247650 w 625475"/>
                <a:gd name="connsiteY11" fmla="*/ 111125 h 209550"/>
                <a:gd name="connsiteX12" fmla="*/ 247650 w 625475"/>
                <a:gd name="connsiteY12" fmla="*/ 92075 h 209550"/>
                <a:gd name="connsiteX13" fmla="*/ 120650 w 625475"/>
                <a:gd name="connsiteY13" fmla="*/ 92075 h 209550"/>
                <a:gd name="connsiteX14" fmla="*/ 120650 w 625475"/>
                <a:gd name="connsiteY14" fmla="*/ 92075 h 209550"/>
                <a:gd name="connsiteX15" fmla="*/ 120650 w 625475"/>
                <a:gd name="connsiteY15" fmla="*/ 76200 h 209550"/>
                <a:gd name="connsiteX16" fmla="*/ 69850 w 625475"/>
                <a:gd name="connsiteY16" fmla="*/ 76200 h 209550"/>
                <a:gd name="connsiteX17" fmla="*/ 69850 w 625475"/>
                <a:gd name="connsiteY17" fmla="*/ 47625 h 209550"/>
                <a:gd name="connsiteX18" fmla="*/ 28575 w 625475"/>
                <a:gd name="connsiteY18" fmla="*/ 47625 h 209550"/>
                <a:gd name="connsiteX19" fmla="*/ 28575 w 625475"/>
                <a:gd name="connsiteY19" fmla="*/ 3175 h 209550"/>
                <a:gd name="connsiteX20" fmla="*/ 28575 w 625475"/>
                <a:gd name="connsiteY20" fmla="*/ 3175 h 209550"/>
                <a:gd name="connsiteX21" fmla="*/ 0 w 625475"/>
                <a:gd name="connsiteY21" fmla="*/ 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5475" h="209550">
                  <a:moveTo>
                    <a:pt x="625475" y="209550"/>
                  </a:moveTo>
                  <a:lnTo>
                    <a:pt x="539750" y="209550"/>
                  </a:lnTo>
                  <a:lnTo>
                    <a:pt x="539750" y="177800"/>
                  </a:lnTo>
                  <a:lnTo>
                    <a:pt x="434975" y="177800"/>
                  </a:lnTo>
                  <a:lnTo>
                    <a:pt x="434975" y="161925"/>
                  </a:lnTo>
                  <a:lnTo>
                    <a:pt x="387350" y="161925"/>
                  </a:lnTo>
                  <a:lnTo>
                    <a:pt x="387350" y="161925"/>
                  </a:lnTo>
                  <a:lnTo>
                    <a:pt x="387350" y="133350"/>
                  </a:lnTo>
                  <a:lnTo>
                    <a:pt x="288925" y="133350"/>
                  </a:lnTo>
                  <a:lnTo>
                    <a:pt x="288925" y="133350"/>
                  </a:lnTo>
                  <a:lnTo>
                    <a:pt x="288925" y="111125"/>
                  </a:lnTo>
                  <a:lnTo>
                    <a:pt x="247650" y="111125"/>
                  </a:lnTo>
                  <a:lnTo>
                    <a:pt x="247650" y="92075"/>
                  </a:lnTo>
                  <a:lnTo>
                    <a:pt x="120650" y="92075"/>
                  </a:lnTo>
                  <a:lnTo>
                    <a:pt x="120650" y="92075"/>
                  </a:lnTo>
                  <a:lnTo>
                    <a:pt x="120650" y="76200"/>
                  </a:lnTo>
                  <a:lnTo>
                    <a:pt x="69850" y="76200"/>
                  </a:lnTo>
                  <a:lnTo>
                    <a:pt x="69850" y="47625"/>
                  </a:lnTo>
                  <a:lnTo>
                    <a:pt x="28575" y="47625"/>
                  </a:lnTo>
                  <a:lnTo>
                    <a:pt x="28575" y="3175"/>
                  </a:lnTo>
                  <a:lnTo>
                    <a:pt x="28575" y="3175"/>
                  </a:lnTo>
                  <a:lnTo>
                    <a:pt x="0" y="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DF13ECE2-FAF6-0FE3-DEBA-AF3089026DEE}"/>
              </a:ext>
            </a:extLst>
          </p:cNvPr>
          <p:cNvGrpSpPr/>
          <p:nvPr/>
        </p:nvGrpSpPr>
        <p:grpSpPr>
          <a:xfrm>
            <a:off x="6936302" y="2343343"/>
            <a:ext cx="4547360" cy="2617764"/>
            <a:chOff x="6936302" y="2336309"/>
            <a:chExt cx="4547360" cy="2617764"/>
          </a:xfrm>
        </p:grpSpPr>
        <p:sp>
          <p:nvSpPr>
            <p:cNvPr id="11" name="Freeform 53">
              <a:extLst>
                <a:ext uri="{FF2B5EF4-FFF2-40B4-BE49-F238E27FC236}">
                  <a16:creationId xmlns:a16="http://schemas.microsoft.com/office/drawing/2014/main" id="{9822EAB6-6CF3-76FB-E5EC-FCABF6602AE2}"/>
                </a:ext>
              </a:extLst>
            </p:cNvPr>
            <p:cNvSpPr/>
            <p:nvPr/>
          </p:nvSpPr>
          <p:spPr bwMode="auto">
            <a:xfrm>
              <a:off x="9204325" y="4546600"/>
              <a:ext cx="1317625" cy="266700"/>
            </a:xfrm>
            <a:custGeom>
              <a:avLst/>
              <a:gdLst>
                <a:gd name="connsiteX0" fmla="*/ 1317625 w 1317625"/>
                <a:gd name="connsiteY0" fmla="*/ 266700 h 266700"/>
                <a:gd name="connsiteX1" fmla="*/ 1165225 w 1317625"/>
                <a:gd name="connsiteY1" fmla="*/ 266700 h 266700"/>
                <a:gd name="connsiteX2" fmla="*/ 1165225 w 1317625"/>
                <a:gd name="connsiteY2" fmla="*/ 266700 h 266700"/>
                <a:gd name="connsiteX3" fmla="*/ 1165225 w 1317625"/>
                <a:gd name="connsiteY3" fmla="*/ 247650 h 266700"/>
                <a:gd name="connsiteX4" fmla="*/ 1123950 w 1317625"/>
                <a:gd name="connsiteY4" fmla="*/ 247650 h 266700"/>
                <a:gd name="connsiteX5" fmla="*/ 1123950 w 1317625"/>
                <a:gd name="connsiteY5" fmla="*/ 234950 h 266700"/>
                <a:gd name="connsiteX6" fmla="*/ 1085850 w 1317625"/>
                <a:gd name="connsiteY6" fmla="*/ 234950 h 266700"/>
                <a:gd name="connsiteX7" fmla="*/ 1085850 w 1317625"/>
                <a:gd name="connsiteY7" fmla="*/ 212725 h 266700"/>
                <a:gd name="connsiteX8" fmla="*/ 882650 w 1317625"/>
                <a:gd name="connsiteY8" fmla="*/ 212725 h 266700"/>
                <a:gd name="connsiteX9" fmla="*/ 882650 w 1317625"/>
                <a:gd name="connsiteY9" fmla="*/ 196850 h 266700"/>
                <a:gd name="connsiteX10" fmla="*/ 787400 w 1317625"/>
                <a:gd name="connsiteY10" fmla="*/ 196850 h 266700"/>
                <a:gd name="connsiteX11" fmla="*/ 787400 w 1317625"/>
                <a:gd name="connsiteY11" fmla="*/ 174625 h 266700"/>
                <a:gd name="connsiteX12" fmla="*/ 685800 w 1317625"/>
                <a:gd name="connsiteY12" fmla="*/ 174625 h 266700"/>
                <a:gd name="connsiteX13" fmla="*/ 685800 w 1317625"/>
                <a:gd name="connsiteY13" fmla="*/ 174625 h 266700"/>
                <a:gd name="connsiteX14" fmla="*/ 685800 w 1317625"/>
                <a:gd name="connsiteY14" fmla="*/ 174625 h 266700"/>
                <a:gd name="connsiteX15" fmla="*/ 685800 w 1317625"/>
                <a:gd name="connsiteY15" fmla="*/ 174625 h 266700"/>
                <a:gd name="connsiteX16" fmla="*/ 685800 w 1317625"/>
                <a:gd name="connsiteY16" fmla="*/ 155575 h 266700"/>
                <a:gd name="connsiteX17" fmla="*/ 568325 w 1317625"/>
                <a:gd name="connsiteY17" fmla="*/ 155575 h 266700"/>
                <a:gd name="connsiteX18" fmla="*/ 568325 w 1317625"/>
                <a:gd name="connsiteY18" fmla="*/ 136525 h 266700"/>
                <a:gd name="connsiteX19" fmla="*/ 533400 w 1317625"/>
                <a:gd name="connsiteY19" fmla="*/ 136525 h 266700"/>
                <a:gd name="connsiteX20" fmla="*/ 533400 w 1317625"/>
                <a:gd name="connsiteY20" fmla="*/ 127000 h 266700"/>
                <a:gd name="connsiteX21" fmla="*/ 422275 w 1317625"/>
                <a:gd name="connsiteY21" fmla="*/ 127000 h 266700"/>
                <a:gd name="connsiteX22" fmla="*/ 422275 w 1317625"/>
                <a:gd name="connsiteY22" fmla="*/ 107950 h 266700"/>
                <a:gd name="connsiteX23" fmla="*/ 377825 w 1317625"/>
                <a:gd name="connsiteY23" fmla="*/ 107950 h 266700"/>
                <a:gd name="connsiteX24" fmla="*/ 377825 w 1317625"/>
                <a:gd name="connsiteY24" fmla="*/ 95250 h 266700"/>
                <a:gd name="connsiteX25" fmla="*/ 320675 w 1317625"/>
                <a:gd name="connsiteY25" fmla="*/ 95250 h 266700"/>
                <a:gd name="connsiteX26" fmla="*/ 320675 w 1317625"/>
                <a:gd name="connsiteY26" fmla="*/ 69850 h 266700"/>
                <a:gd name="connsiteX27" fmla="*/ 273050 w 1317625"/>
                <a:gd name="connsiteY27" fmla="*/ 69850 h 266700"/>
                <a:gd name="connsiteX28" fmla="*/ 273050 w 1317625"/>
                <a:gd name="connsiteY28" fmla="*/ 69850 h 266700"/>
                <a:gd name="connsiteX29" fmla="*/ 273050 w 1317625"/>
                <a:gd name="connsiteY29" fmla="*/ 44450 h 266700"/>
                <a:gd name="connsiteX30" fmla="*/ 180975 w 1317625"/>
                <a:gd name="connsiteY30" fmla="*/ 44450 h 266700"/>
                <a:gd name="connsiteX31" fmla="*/ 180975 w 1317625"/>
                <a:gd name="connsiteY31" fmla="*/ 44450 h 266700"/>
                <a:gd name="connsiteX32" fmla="*/ 180975 w 1317625"/>
                <a:gd name="connsiteY32" fmla="*/ 44450 h 266700"/>
                <a:gd name="connsiteX33" fmla="*/ 180975 w 1317625"/>
                <a:gd name="connsiteY33" fmla="*/ 25400 h 266700"/>
                <a:gd name="connsiteX34" fmla="*/ 139700 w 1317625"/>
                <a:gd name="connsiteY34" fmla="*/ 25400 h 266700"/>
                <a:gd name="connsiteX35" fmla="*/ 139700 w 1317625"/>
                <a:gd name="connsiteY35" fmla="*/ 9525 h 266700"/>
                <a:gd name="connsiteX36" fmla="*/ 101600 w 1317625"/>
                <a:gd name="connsiteY36" fmla="*/ 9525 h 266700"/>
                <a:gd name="connsiteX37" fmla="*/ 101600 w 1317625"/>
                <a:gd name="connsiteY37" fmla="*/ 0 h 266700"/>
                <a:gd name="connsiteX38" fmla="*/ 0 w 1317625"/>
                <a:gd name="connsiteY3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17625" h="266700">
                  <a:moveTo>
                    <a:pt x="1317625" y="266700"/>
                  </a:moveTo>
                  <a:lnTo>
                    <a:pt x="1165225" y="266700"/>
                  </a:lnTo>
                  <a:lnTo>
                    <a:pt x="1165225" y="266700"/>
                  </a:lnTo>
                  <a:lnTo>
                    <a:pt x="1165225" y="247650"/>
                  </a:lnTo>
                  <a:lnTo>
                    <a:pt x="1123950" y="247650"/>
                  </a:lnTo>
                  <a:lnTo>
                    <a:pt x="1123950" y="234950"/>
                  </a:lnTo>
                  <a:lnTo>
                    <a:pt x="1085850" y="234950"/>
                  </a:lnTo>
                  <a:lnTo>
                    <a:pt x="1085850" y="212725"/>
                  </a:lnTo>
                  <a:lnTo>
                    <a:pt x="882650" y="212725"/>
                  </a:lnTo>
                  <a:lnTo>
                    <a:pt x="882650" y="196850"/>
                  </a:lnTo>
                  <a:lnTo>
                    <a:pt x="787400" y="196850"/>
                  </a:lnTo>
                  <a:lnTo>
                    <a:pt x="787400" y="174625"/>
                  </a:lnTo>
                  <a:lnTo>
                    <a:pt x="685800" y="174625"/>
                  </a:lnTo>
                  <a:lnTo>
                    <a:pt x="685800" y="174625"/>
                  </a:lnTo>
                  <a:lnTo>
                    <a:pt x="685800" y="174625"/>
                  </a:lnTo>
                  <a:lnTo>
                    <a:pt x="685800" y="174625"/>
                  </a:lnTo>
                  <a:lnTo>
                    <a:pt x="685800" y="155575"/>
                  </a:lnTo>
                  <a:lnTo>
                    <a:pt x="568325" y="155575"/>
                  </a:lnTo>
                  <a:lnTo>
                    <a:pt x="568325" y="136525"/>
                  </a:lnTo>
                  <a:lnTo>
                    <a:pt x="533400" y="136525"/>
                  </a:lnTo>
                  <a:lnTo>
                    <a:pt x="533400" y="127000"/>
                  </a:lnTo>
                  <a:lnTo>
                    <a:pt x="422275" y="127000"/>
                  </a:lnTo>
                  <a:lnTo>
                    <a:pt x="422275" y="107950"/>
                  </a:lnTo>
                  <a:lnTo>
                    <a:pt x="377825" y="107950"/>
                  </a:lnTo>
                  <a:lnTo>
                    <a:pt x="377825" y="95250"/>
                  </a:lnTo>
                  <a:lnTo>
                    <a:pt x="320675" y="95250"/>
                  </a:lnTo>
                  <a:lnTo>
                    <a:pt x="320675" y="69850"/>
                  </a:lnTo>
                  <a:lnTo>
                    <a:pt x="273050" y="69850"/>
                  </a:lnTo>
                  <a:lnTo>
                    <a:pt x="273050" y="69850"/>
                  </a:lnTo>
                  <a:lnTo>
                    <a:pt x="273050" y="44450"/>
                  </a:lnTo>
                  <a:lnTo>
                    <a:pt x="180975" y="44450"/>
                  </a:lnTo>
                  <a:lnTo>
                    <a:pt x="180975" y="44450"/>
                  </a:lnTo>
                  <a:lnTo>
                    <a:pt x="180975" y="44450"/>
                  </a:lnTo>
                  <a:lnTo>
                    <a:pt x="180975" y="25400"/>
                  </a:lnTo>
                  <a:lnTo>
                    <a:pt x="139700" y="25400"/>
                  </a:lnTo>
                  <a:lnTo>
                    <a:pt x="139700" y="9525"/>
                  </a:lnTo>
                  <a:lnTo>
                    <a:pt x="101600" y="9525"/>
                  </a:lnTo>
                  <a:lnTo>
                    <a:pt x="101600" y="0"/>
                  </a:lnTo>
                  <a:lnTo>
                    <a:pt x="0" y="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Freeform 50">
              <a:extLst>
                <a:ext uri="{FF2B5EF4-FFF2-40B4-BE49-F238E27FC236}">
                  <a16:creationId xmlns:a16="http://schemas.microsoft.com/office/drawing/2014/main" id="{BBA4C4BD-7956-E9B9-9197-A449395340CC}"/>
                </a:ext>
              </a:extLst>
            </p:cNvPr>
            <p:cNvSpPr/>
            <p:nvPr/>
          </p:nvSpPr>
          <p:spPr bwMode="auto">
            <a:xfrm>
              <a:off x="10496282" y="4829577"/>
              <a:ext cx="987380" cy="124496"/>
            </a:xfrm>
            <a:custGeom>
              <a:avLst/>
              <a:gdLst>
                <a:gd name="connsiteX0" fmla="*/ 987380 w 987380"/>
                <a:gd name="connsiteY0" fmla="*/ 124496 h 124496"/>
                <a:gd name="connsiteX1" fmla="*/ 892935 w 987380"/>
                <a:gd name="connsiteY1" fmla="*/ 124496 h 124496"/>
                <a:gd name="connsiteX2" fmla="*/ 892935 w 987380"/>
                <a:gd name="connsiteY2" fmla="*/ 124496 h 124496"/>
                <a:gd name="connsiteX3" fmla="*/ 892935 w 987380"/>
                <a:gd name="connsiteY3" fmla="*/ 103031 h 124496"/>
                <a:gd name="connsiteX4" fmla="*/ 768439 w 987380"/>
                <a:gd name="connsiteY4" fmla="*/ 103031 h 124496"/>
                <a:gd name="connsiteX5" fmla="*/ 768439 w 987380"/>
                <a:gd name="connsiteY5" fmla="*/ 85860 h 124496"/>
                <a:gd name="connsiteX6" fmla="*/ 515155 w 987380"/>
                <a:gd name="connsiteY6" fmla="*/ 85860 h 124496"/>
                <a:gd name="connsiteX7" fmla="*/ 515155 w 987380"/>
                <a:gd name="connsiteY7" fmla="*/ 72981 h 124496"/>
                <a:gd name="connsiteX8" fmla="*/ 425003 w 987380"/>
                <a:gd name="connsiteY8" fmla="*/ 72981 h 124496"/>
                <a:gd name="connsiteX9" fmla="*/ 425003 w 987380"/>
                <a:gd name="connsiteY9" fmla="*/ 55809 h 124496"/>
                <a:gd name="connsiteX10" fmla="*/ 377780 w 987380"/>
                <a:gd name="connsiteY10" fmla="*/ 55809 h 124496"/>
                <a:gd name="connsiteX11" fmla="*/ 377780 w 987380"/>
                <a:gd name="connsiteY11" fmla="*/ 38637 h 124496"/>
                <a:gd name="connsiteX12" fmla="*/ 193183 w 987380"/>
                <a:gd name="connsiteY12" fmla="*/ 38637 h 124496"/>
                <a:gd name="connsiteX13" fmla="*/ 193183 w 987380"/>
                <a:gd name="connsiteY13" fmla="*/ 21465 h 124496"/>
                <a:gd name="connsiteX14" fmla="*/ 137374 w 987380"/>
                <a:gd name="connsiteY14" fmla="*/ 21465 h 124496"/>
                <a:gd name="connsiteX15" fmla="*/ 137374 w 987380"/>
                <a:gd name="connsiteY15" fmla="*/ 0 h 124496"/>
                <a:gd name="connsiteX16" fmla="*/ 0 w 987380"/>
                <a:gd name="connsiteY16" fmla="*/ 0 h 12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7380" h="124496">
                  <a:moveTo>
                    <a:pt x="987380" y="124496"/>
                  </a:moveTo>
                  <a:lnTo>
                    <a:pt x="892935" y="124496"/>
                  </a:lnTo>
                  <a:lnTo>
                    <a:pt x="892935" y="124496"/>
                  </a:lnTo>
                  <a:lnTo>
                    <a:pt x="892935" y="103031"/>
                  </a:lnTo>
                  <a:lnTo>
                    <a:pt x="768439" y="103031"/>
                  </a:lnTo>
                  <a:lnTo>
                    <a:pt x="768439" y="85860"/>
                  </a:lnTo>
                  <a:lnTo>
                    <a:pt x="515155" y="85860"/>
                  </a:lnTo>
                  <a:lnTo>
                    <a:pt x="515155" y="72981"/>
                  </a:lnTo>
                  <a:lnTo>
                    <a:pt x="425003" y="72981"/>
                  </a:lnTo>
                  <a:lnTo>
                    <a:pt x="425003" y="55809"/>
                  </a:lnTo>
                  <a:lnTo>
                    <a:pt x="377780" y="55809"/>
                  </a:lnTo>
                  <a:lnTo>
                    <a:pt x="377780" y="38637"/>
                  </a:lnTo>
                  <a:lnTo>
                    <a:pt x="193183" y="38637"/>
                  </a:lnTo>
                  <a:lnTo>
                    <a:pt x="193183" y="21465"/>
                  </a:lnTo>
                  <a:lnTo>
                    <a:pt x="137374" y="21465"/>
                  </a:lnTo>
                  <a:lnTo>
                    <a:pt x="137374" y="0"/>
                  </a:lnTo>
                  <a:lnTo>
                    <a:pt x="0" y="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Freeform 51">
              <a:extLst>
                <a:ext uri="{FF2B5EF4-FFF2-40B4-BE49-F238E27FC236}">
                  <a16:creationId xmlns:a16="http://schemas.microsoft.com/office/drawing/2014/main" id="{C434B798-22AE-5ABD-4428-BB71C69899DC}"/>
                </a:ext>
              </a:extLst>
            </p:cNvPr>
            <p:cNvSpPr/>
            <p:nvPr/>
          </p:nvSpPr>
          <p:spPr bwMode="auto">
            <a:xfrm>
              <a:off x="6936302" y="2336309"/>
              <a:ext cx="2276385" cy="2192762"/>
            </a:xfrm>
            <a:custGeom>
              <a:avLst/>
              <a:gdLst>
                <a:gd name="connsiteX0" fmla="*/ 0 w 2279560"/>
                <a:gd name="connsiteY0" fmla="*/ 0 h 2202287"/>
                <a:gd name="connsiteX1" fmla="*/ 115910 w 2279560"/>
                <a:gd name="connsiteY1" fmla="*/ 0 h 2202287"/>
                <a:gd name="connsiteX2" fmla="*/ 240405 w 2279560"/>
                <a:gd name="connsiteY2" fmla="*/ 287628 h 2202287"/>
                <a:gd name="connsiteX3" fmla="*/ 334850 w 2279560"/>
                <a:gd name="connsiteY3" fmla="*/ 536620 h 2202287"/>
                <a:gd name="connsiteX4" fmla="*/ 334850 w 2279560"/>
                <a:gd name="connsiteY4" fmla="*/ 536620 h 2202287"/>
                <a:gd name="connsiteX5" fmla="*/ 373487 w 2279560"/>
                <a:gd name="connsiteY5" fmla="*/ 536620 h 2202287"/>
                <a:gd name="connsiteX6" fmla="*/ 373487 w 2279560"/>
                <a:gd name="connsiteY6" fmla="*/ 583842 h 2202287"/>
                <a:gd name="connsiteX7" fmla="*/ 416417 w 2279560"/>
                <a:gd name="connsiteY7" fmla="*/ 583842 h 2202287"/>
                <a:gd name="connsiteX8" fmla="*/ 416417 w 2279560"/>
                <a:gd name="connsiteY8" fmla="*/ 661116 h 2202287"/>
                <a:gd name="connsiteX9" fmla="*/ 463639 w 2279560"/>
                <a:gd name="connsiteY9" fmla="*/ 661116 h 2202287"/>
                <a:gd name="connsiteX10" fmla="*/ 463639 w 2279560"/>
                <a:gd name="connsiteY10" fmla="*/ 738389 h 2202287"/>
                <a:gd name="connsiteX11" fmla="*/ 463639 w 2279560"/>
                <a:gd name="connsiteY11" fmla="*/ 738389 h 2202287"/>
                <a:gd name="connsiteX12" fmla="*/ 497983 w 2279560"/>
                <a:gd name="connsiteY12" fmla="*/ 738389 h 2202287"/>
                <a:gd name="connsiteX13" fmla="*/ 497983 w 2279560"/>
                <a:gd name="connsiteY13" fmla="*/ 807076 h 2202287"/>
                <a:gd name="connsiteX14" fmla="*/ 579549 w 2279560"/>
                <a:gd name="connsiteY14" fmla="*/ 858592 h 2202287"/>
                <a:gd name="connsiteX15" fmla="*/ 579549 w 2279560"/>
                <a:gd name="connsiteY15" fmla="*/ 927279 h 2202287"/>
                <a:gd name="connsiteX16" fmla="*/ 618186 w 2279560"/>
                <a:gd name="connsiteY16" fmla="*/ 927279 h 2202287"/>
                <a:gd name="connsiteX17" fmla="*/ 716924 w 2279560"/>
                <a:gd name="connsiteY17" fmla="*/ 1081825 h 2202287"/>
                <a:gd name="connsiteX18" fmla="*/ 759853 w 2279560"/>
                <a:gd name="connsiteY18" fmla="*/ 1081825 h 2202287"/>
                <a:gd name="connsiteX19" fmla="*/ 759853 w 2279560"/>
                <a:gd name="connsiteY19" fmla="*/ 1116169 h 2202287"/>
                <a:gd name="connsiteX20" fmla="*/ 798490 w 2279560"/>
                <a:gd name="connsiteY20" fmla="*/ 1116169 h 2202287"/>
                <a:gd name="connsiteX21" fmla="*/ 798490 w 2279560"/>
                <a:gd name="connsiteY21" fmla="*/ 1154806 h 2202287"/>
                <a:gd name="connsiteX22" fmla="*/ 798490 w 2279560"/>
                <a:gd name="connsiteY22" fmla="*/ 1154806 h 2202287"/>
                <a:gd name="connsiteX23" fmla="*/ 832834 w 2279560"/>
                <a:gd name="connsiteY23" fmla="*/ 1154806 h 2202287"/>
                <a:gd name="connsiteX24" fmla="*/ 832834 w 2279560"/>
                <a:gd name="connsiteY24" fmla="*/ 1236372 h 2202287"/>
                <a:gd name="connsiteX25" fmla="*/ 884349 w 2279560"/>
                <a:gd name="connsiteY25" fmla="*/ 1236372 h 2202287"/>
                <a:gd name="connsiteX26" fmla="*/ 884349 w 2279560"/>
                <a:gd name="connsiteY26" fmla="*/ 1292180 h 2202287"/>
                <a:gd name="connsiteX27" fmla="*/ 931572 w 2279560"/>
                <a:gd name="connsiteY27" fmla="*/ 1292180 h 2202287"/>
                <a:gd name="connsiteX28" fmla="*/ 931572 w 2279560"/>
                <a:gd name="connsiteY28" fmla="*/ 1339403 h 2202287"/>
                <a:gd name="connsiteX29" fmla="*/ 978794 w 2279560"/>
                <a:gd name="connsiteY29" fmla="*/ 1339403 h 2202287"/>
                <a:gd name="connsiteX30" fmla="*/ 978794 w 2279560"/>
                <a:gd name="connsiteY30" fmla="*/ 1399504 h 2202287"/>
                <a:gd name="connsiteX31" fmla="*/ 1038896 w 2279560"/>
                <a:gd name="connsiteY31" fmla="*/ 1399504 h 2202287"/>
                <a:gd name="connsiteX32" fmla="*/ 1038896 w 2279560"/>
                <a:gd name="connsiteY32" fmla="*/ 1446727 h 2202287"/>
                <a:gd name="connsiteX33" fmla="*/ 1077532 w 2279560"/>
                <a:gd name="connsiteY33" fmla="*/ 1446727 h 2202287"/>
                <a:gd name="connsiteX34" fmla="*/ 1077532 w 2279560"/>
                <a:gd name="connsiteY34" fmla="*/ 1515414 h 2202287"/>
                <a:gd name="connsiteX35" fmla="*/ 1133341 w 2279560"/>
                <a:gd name="connsiteY35" fmla="*/ 1515414 h 2202287"/>
                <a:gd name="connsiteX36" fmla="*/ 1133341 w 2279560"/>
                <a:gd name="connsiteY36" fmla="*/ 1575516 h 2202287"/>
                <a:gd name="connsiteX37" fmla="*/ 1219200 w 2279560"/>
                <a:gd name="connsiteY37" fmla="*/ 1575516 h 2202287"/>
                <a:gd name="connsiteX38" fmla="*/ 1219200 w 2279560"/>
                <a:gd name="connsiteY38" fmla="*/ 1575516 h 2202287"/>
                <a:gd name="connsiteX39" fmla="*/ 1240665 w 2279560"/>
                <a:gd name="connsiteY39" fmla="*/ 1596981 h 2202287"/>
                <a:gd name="connsiteX40" fmla="*/ 1240665 w 2279560"/>
                <a:gd name="connsiteY40" fmla="*/ 1674254 h 2202287"/>
                <a:gd name="connsiteX41" fmla="*/ 1253543 w 2279560"/>
                <a:gd name="connsiteY41" fmla="*/ 1674254 h 2202287"/>
                <a:gd name="connsiteX42" fmla="*/ 1253543 w 2279560"/>
                <a:gd name="connsiteY42" fmla="*/ 1730062 h 2202287"/>
                <a:gd name="connsiteX43" fmla="*/ 1322231 w 2279560"/>
                <a:gd name="connsiteY43" fmla="*/ 1730062 h 2202287"/>
                <a:gd name="connsiteX44" fmla="*/ 1322231 w 2279560"/>
                <a:gd name="connsiteY44" fmla="*/ 1781578 h 2202287"/>
                <a:gd name="connsiteX45" fmla="*/ 1369453 w 2279560"/>
                <a:gd name="connsiteY45" fmla="*/ 1781578 h 2202287"/>
                <a:gd name="connsiteX46" fmla="*/ 1369453 w 2279560"/>
                <a:gd name="connsiteY46" fmla="*/ 1824507 h 2202287"/>
                <a:gd name="connsiteX47" fmla="*/ 1455312 w 2279560"/>
                <a:gd name="connsiteY47" fmla="*/ 1824507 h 2202287"/>
                <a:gd name="connsiteX48" fmla="*/ 1455312 w 2279560"/>
                <a:gd name="connsiteY48" fmla="*/ 1854558 h 2202287"/>
                <a:gd name="connsiteX49" fmla="*/ 1498242 w 2279560"/>
                <a:gd name="connsiteY49" fmla="*/ 1854558 h 2202287"/>
                <a:gd name="connsiteX50" fmla="*/ 1498242 w 2279560"/>
                <a:gd name="connsiteY50" fmla="*/ 1893194 h 2202287"/>
                <a:gd name="connsiteX51" fmla="*/ 1562636 w 2279560"/>
                <a:gd name="connsiteY51" fmla="*/ 1893194 h 2202287"/>
                <a:gd name="connsiteX52" fmla="*/ 1562636 w 2279560"/>
                <a:gd name="connsiteY52" fmla="*/ 1923245 h 2202287"/>
                <a:gd name="connsiteX53" fmla="*/ 1596980 w 2279560"/>
                <a:gd name="connsiteY53" fmla="*/ 1923245 h 2202287"/>
                <a:gd name="connsiteX54" fmla="*/ 1596980 w 2279560"/>
                <a:gd name="connsiteY54" fmla="*/ 1949003 h 2202287"/>
                <a:gd name="connsiteX55" fmla="*/ 1665667 w 2279560"/>
                <a:gd name="connsiteY55" fmla="*/ 1949003 h 2202287"/>
                <a:gd name="connsiteX56" fmla="*/ 1665667 w 2279560"/>
                <a:gd name="connsiteY56" fmla="*/ 1966175 h 2202287"/>
                <a:gd name="connsiteX57" fmla="*/ 1725769 w 2279560"/>
                <a:gd name="connsiteY57" fmla="*/ 1966175 h 2202287"/>
                <a:gd name="connsiteX58" fmla="*/ 1725769 w 2279560"/>
                <a:gd name="connsiteY58" fmla="*/ 1991932 h 2202287"/>
                <a:gd name="connsiteX59" fmla="*/ 1807335 w 2279560"/>
                <a:gd name="connsiteY59" fmla="*/ 1991932 h 2202287"/>
                <a:gd name="connsiteX60" fmla="*/ 1807335 w 2279560"/>
                <a:gd name="connsiteY60" fmla="*/ 2034862 h 2202287"/>
                <a:gd name="connsiteX61" fmla="*/ 1807335 w 2279560"/>
                <a:gd name="connsiteY61" fmla="*/ 2034862 h 2202287"/>
                <a:gd name="connsiteX62" fmla="*/ 1841679 w 2279560"/>
                <a:gd name="connsiteY62" fmla="*/ 2069206 h 2202287"/>
                <a:gd name="connsiteX63" fmla="*/ 1901780 w 2279560"/>
                <a:gd name="connsiteY63" fmla="*/ 2069206 h 2202287"/>
                <a:gd name="connsiteX64" fmla="*/ 1901780 w 2279560"/>
                <a:gd name="connsiteY64" fmla="*/ 2103549 h 2202287"/>
                <a:gd name="connsiteX65" fmla="*/ 2000518 w 2279560"/>
                <a:gd name="connsiteY65" fmla="*/ 2103549 h 2202287"/>
                <a:gd name="connsiteX66" fmla="*/ 2000518 w 2279560"/>
                <a:gd name="connsiteY66" fmla="*/ 2125014 h 2202287"/>
                <a:gd name="connsiteX67" fmla="*/ 2052034 w 2279560"/>
                <a:gd name="connsiteY67" fmla="*/ 2125014 h 2202287"/>
                <a:gd name="connsiteX68" fmla="*/ 2052034 w 2279560"/>
                <a:gd name="connsiteY68" fmla="*/ 2146479 h 2202287"/>
                <a:gd name="connsiteX69" fmla="*/ 2146479 w 2279560"/>
                <a:gd name="connsiteY69" fmla="*/ 2146479 h 2202287"/>
                <a:gd name="connsiteX70" fmla="*/ 2146479 w 2279560"/>
                <a:gd name="connsiteY70" fmla="*/ 2172237 h 2202287"/>
                <a:gd name="connsiteX71" fmla="*/ 2206580 w 2279560"/>
                <a:gd name="connsiteY71" fmla="*/ 2172237 h 2202287"/>
                <a:gd name="connsiteX72" fmla="*/ 2206580 w 2279560"/>
                <a:gd name="connsiteY72" fmla="*/ 2202287 h 2202287"/>
                <a:gd name="connsiteX73" fmla="*/ 2279560 w 2279560"/>
                <a:gd name="connsiteY73" fmla="*/ 2202287 h 2202287"/>
                <a:gd name="connsiteX0" fmla="*/ 0 w 2279560"/>
                <a:gd name="connsiteY0" fmla="*/ 0 h 2202287"/>
                <a:gd name="connsiteX1" fmla="*/ 115910 w 2279560"/>
                <a:gd name="connsiteY1" fmla="*/ 0 h 2202287"/>
                <a:gd name="connsiteX2" fmla="*/ 240405 w 2279560"/>
                <a:gd name="connsiteY2" fmla="*/ 287628 h 2202287"/>
                <a:gd name="connsiteX3" fmla="*/ 334850 w 2279560"/>
                <a:gd name="connsiteY3" fmla="*/ 536620 h 2202287"/>
                <a:gd name="connsiteX4" fmla="*/ 334850 w 2279560"/>
                <a:gd name="connsiteY4" fmla="*/ 536620 h 2202287"/>
                <a:gd name="connsiteX5" fmla="*/ 373487 w 2279560"/>
                <a:gd name="connsiteY5" fmla="*/ 536620 h 2202287"/>
                <a:gd name="connsiteX6" fmla="*/ 373487 w 2279560"/>
                <a:gd name="connsiteY6" fmla="*/ 583842 h 2202287"/>
                <a:gd name="connsiteX7" fmla="*/ 416417 w 2279560"/>
                <a:gd name="connsiteY7" fmla="*/ 583842 h 2202287"/>
                <a:gd name="connsiteX8" fmla="*/ 416417 w 2279560"/>
                <a:gd name="connsiteY8" fmla="*/ 661116 h 2202287"/>
                <a:gd name="connsiteX9" fmla="*/ 463639 w 2279560"/>
                <a:gd name="connsiteY9" fmla="*/ 661116 h 2202287"/>
                <a:gd name="connsiteX10" fmla="*/ 463639 w 2279560"/>
                <a:gd name="connsiteY10" fmla="*/ 738389 h 2202287"/>
                <a:gd name="connsiteX11" fmla="*/ 463639 w 2279560"/>
                <a:gd name="connsiteY11" fmla="*/ 738389 h 2202287"/>
                <a:gd name="connsiteX12" fmla="*/ 497983 w 2279560"/>
                <a:gd name="connsiteY12" fmla="*/ 738389 h 2202287"/>
                <a:gd name="connsiteX13" fmla="*/ 497983 w 2279560"/>
                <a:gd name="connsiteY13" fmla="*/ 807076 h 2202287"/>
                <a:gd name="connsiteX14" fmla="*/ 579549 w 2279560"/>
                <a:gd name="connsiteY14" fmla="*/ 858592 h 2202287"/>
                <a:gd name="connsiteX15" fmla="*/ 579549 w 2279560"/>
                <a:gd name="connsiteY15" fmla="*/ 927279 h 2202287"/>
                <a:gd name="connsiteX16" fmla="*/ 618186 w 2279560"/>
                <a:gd name="connsiteY16" fmla="*/ 927279 h 2202287"/>
                <a:gd name="connsiteX17" fmla="*/ 716924 w 2279560"/>
                <a:gd name="connsiteY17" fmla="*/ 1081825 h 2202287"/>
                <a:gd name="connsiteX18" fmla="*/ 759853 w 2279560"/>
                <a:gd name="connsiteY18" fmla="*/ 1081825 h 2202287"/>
                <a:gd name="connsiteX19" fmla="*/ 759853 w 2279560"/>
                <a:gd name="connsiteY19" fmla="*/ 1116169 h 2202287"/>
                <a:gd name="connsiteX20" fmla="*/ 798490 w 2279560"/>
                <a:gd name="connsiteY20" fmla="*/ 1116169 h 2202287"/>
                <a:gd name="connsiteX21" fmla="*/ 798490 w 2279560"/>
                <a:gd name="connsiteY21" fmla="*/ 1154806 h 2202287"/>
                <a:gd name="connsiteX22" fmla="*/ 798490 w 2279560"/>
                <a:gd name="connsiteY22" fmla="*/ 1154806 h 2202287"/>
                <a:gd name="connsiteX23" fmla="*/ 832834 w 2279560"/>
                <a:gd name="connsiteY23" fmla="*/ 1154806 h 2202287"/>
                <a:gd name="connsiteX24" fmla="*/ 832834 w 2279560"/>
                <a:gd name="connsiteY24" fmla="*/ 1236372 h 2202287"/>
                <a:gd name="connsiteX25" fmla="*/ 884349 w 2279560"/>
                <a:gd name="connsiteY25" fmla="*/ 1236372 h 2202287"/>
                <a:gd name="connsiteX26" fmla="*/ 884349 w 2279560"/>
                <a:gd name="connsiteY26" fmla="*/ 1292180 h 2202287"/>
                <a:gd name="connsiteX27" fmla="*/ 931572 w 2279560"/>
                <a:gd name="connsiteY27" fmla="*/ 1292180 h 2202287"/>
                <a:gd name="connsiteX28" fmla="*/ 931572 w 2279560"/>
                <a:gd name="connsiteY28" fmla="*/ 1339403 h 2202287"/>
                <a:gd name="connsiteX29" fmla="*/ 978794 w 2279560"/>
                <a:gd name="connsiteY29" fmla="*/ 1339403 h 2202287"/>
                <a:gd name="connsiteX30" fmla="*/ 978794 w 2279560"/>
                <a:gd name="connsiteY30" fmla="*/ 1399504 h 2202287"/>
                <a:gd name="connsiteX31" fmla="*/ 1038896 w 2279560"/>
                <a:gd name="connsiteY31" fmla="*/ 1399504 h 2202287"/>
                <a:gd name="connsiteX32" fmla="*/ 1038896 w 2279560"/>
                <a:gd name="connsiteY32" fmla="*/ 1446727 h 2202287"/>
                <a:gd name="connsiteX33" fmla="*/ 1077532 w 2279560"/>
                <a:gd name="connsiteY33" fmla="*/ 1446727 h 2202287"/>
                <a:gd name="connsiteX34" fmla="*/ 1077532 w 2279560"/>
                <a:gd name="connsiteY34" fmla="*/ 1515414 h 2202287"/>
                <a:gd name="connsiteX35" fmla="*/ 1133341 w 2279560"/>
                <a:gd name="connsiteY35" fmla="*/ 1515414 h 2202287"/>
                <a:gd name="connsiteX36" fmla="*/ 1133341 w 2279560"/>
                <a:gd name="connsiteY36" fmla="*/ 1575516 h 2202287"/>
                <a:gd name="connsiteX37" fmla="*/ 1219200 w 2279560"/>
                <a:gd name="connsiteY37" fmla="*/ 1575516 h 2202287"/>
                <a:gd name="connsiteX38" fmla="*/ 1219200 w 2279560"/>
                <a:gd name="connsiteY38" fmla="*/ 1575516 h 2202287"/>
                <a:gd name="connsiteX39" fmla="*/ 1240665 w 2279560"/>
                <a:gd name="connsiteY39" fmla="*/ 1596981 h 2202287"/>
                <a:gd name="connsiteX40" fmla="*/ 1240665 w 2279560"/>
                <a:gd name="connsiteY40" fmla="*/ 1674254 h 2202287"/>
                <a:gd name="connsiteX41" fmla="*/ 1253543 w 2279560"/>
                <a:gd name="connsiteY41" fmla="*/ 1674254 h 2202287"/>
                <a:gd name="connsiteX42" fmla="*/ 1253543 w 2279560"/>
                <a:gd name="connsiteY42" fmla="*/ 1730062 h 2202287"/>
                <a:gd name="connsiteX43" fmla="*/ 1322231 w 2279560"/>
                <a:gd name="connsiteY43" fmla="*/ 1730062 h 2202287"/>
                <a:gd name="connsiteX44" fmla="*/ 1322231 w 2279560"/>
                <a:gd name="connsiteY44" fmla="*/ 1781578 h 2202287"/>
                <a:gd name="connsiteX45" fmla="*/ 1369453 w 2279560"/>
                <a:gd name="connsiteY45" fmla="*/ 1781578 h 2202287"/>
                <a:gd name="connsiteX46" fmla="*/ 1369453 w 2279560"/>
                <a:gd name="connsiteY46" fmla="*/ 1824507 h 2202287"/>
                <a:gd name="connsiteX47" fmla="*/ 1455312 w 2279560"/>
                <a:gd name="connsiteY47" fmla="*/ 1824507 h 2202287"/>
                <a:gd name="connsiteX48" fmla="*/ 1455312 w 2279560"/>
                <a:gd name="connsiteY48" fmla="*/ 1854558 h 2202287"/>
                <a:gd name="connsiteX49" fmla="*/ 1498242 w 2279560"/>
                <a:gd name="connsiteY49" fmla="*/ 1854558 h 2202287"/>
                <a:gd name="connsiteX50" fmla="*/ 1498242 w 2279560"/>
                <a:gd name="connsiteY50" fmla="*/ 1893194 h 2202287"/>
                <a:gd name="connsiteX51" fmla="*/ 1562636 w 2279560"/>
                <a:gd name="connsiteY51" fmla="*/ 1893194 h 2202287"/>
                <a:gd name="connsiteX52" fmla="*/ 1562636 w 2279560"/>
                <a:gd name="connsiteY52" fmla="*/ 1923245 h 2202287"/>
                <a:gd name="connsiteX53" fmla="*/ 1596980 w 2279560"/>
                <a:gd name="connsiteY53" fmla="*/ 1923245 h 2202287"/>
                <a:gd name="connsiteX54" fmla="*/ 1596980 w 2279560"/>
                <a:gd name="connsiteY54" fmla="*/ 1949003 h 2202287"/>
                <a:gd name="connsiteX55" fmla="*/ 1665667 w 2279560"/>
                <a:gd name="connsiteY55" fmla="*/ 1949003 h 2202287"/>
                <a:gd name="connsiteX56" fmla="*/ 1665667 w 2279560"/>
                <a:gd name="connsiteY56" fmla="*/ 1966175 h 2202287"/>
                <a:gd name="connsiteX57" fmla="*/ 1725769 w 2279560"/>
                <a:gd name="connsiteY57" fmla="*/ 1966175 h 2202287"/>
                <a:gd name="connsiteX58" fmla="*/ 1725769 w 2279560"/>
                <a:gd name="connsiteY58" fmla="*/ 1991932 h 2202287"/>
                <a:gd name="connsiteX59" fmla="*/ 1807335 w 2279560"/>
                <a:gd name="connsiteY59" fmla="*/ 1991932 h 2202287"/>
                <a:gd name="connsiteX60" fmla="*/ 1807335 w 2279560"/>
                <a:gd name="connsiteY60" fmla="*/ 2034862 h 2202287"/>
                <a:gd name="connsiteX61" fmla="*/ 1839085 w 2279560"/>
                <a:gd name="connsiteY61" fmla="*/ 2034862 h 2202287"/>
                <a:gd name="connsiteX62" fmla="*/ 1841679 w 2279560"/>
                <a:gd name="connsiteY62" fmla="*/ 2069206 h 2202287"/>
                <a:gd name="connsiteX63" fmla="*/ 1901780 w 2279560"/>
                <a:gd name="connsiteY63" fmla="*/ 2069206 h 2202287"/>
                <a:gd name="connsiteX64" fmla="*/ 1901780 w 2279560"/>
                <a:gd name="connsiteY64" fmla="*/ 2103549 h 2202287"/>
                <a:gd name="connsiteX65" fmla="*/ 2000518 w 2279560"/>
                <a:gd name="connsiteY65" fmla="*/ 2103549 h 2202287"/>
                <a:gd name="connsiteX66" fmla="*/ 2000518 w 2279560"/>
                <a:gd name="connsiteY66" fmla="*/ 2125014 h 2202287"/>
                <a:gd name="connsiteX67" fmla="*/ 2052034 w 2279560"/>
                <a:gd name="connsiteY67" fmla="*/ 2125014 h 2202287"/>
                <a:gd name="connsiteX68" fmla="*/ 2052034 w 2279560"/>
                <a:gd name="connsiteY68" fmla="*/ 2146479 h 2202287"/>
                <a:gd name="connsiteX69" fmla="*/ 2146479 w 2279560"/>
                <a:gd name="connsiteY69" fmla="*/ 2146479 h 2202287"/>
                <a:gd name="connsiteX70" fmla="*/ 2146479 w 2279560"/>
                <a:gd name="connsiteY70" fmla="*/ 2172237 h 2202287"/>
                <a:gd name="connsiteX71" fmla="*/ 2206580 w 2279560"/>
                <a:gd name="connsiteY71" fmla="*/ 2172237 h 2202287"/>
                <a:gd name="connsiteX72" fmla="*/ 2206580 w 2279560"/>
                <a:gd name="connsiteY72" fmla="*/ 2202287 h 2202287"/>
                <a:gd name="connsiteX73" fmla="*/ 2279560 w 2279560"/>
                <a:gd name="connsiteY73" fmla="*/ 2202287 h 2202287"/>
                <a:gd name="connsiteX0" fmla="*/ 0 w 2279560"/>
                <a:gd name="connsiteY0" fmla="*/ 0 h 2202287"/>
                <a:gd name="connsiteX1" fmla="*/ 115910 w 2279560"/>
                <a:gd name="connsiteY1" fmla="*/ 0 h 2202287"/>
                <a:gd name="connsiteX2" fmla="*/ 240405 w 2279560"/>
                <a:gd name="connsiteY2" fmla="*/ 287628 h 2202287"/>
                <a:gd name="connsiteX3" fmla="*/ 334850 w 2279560"/>
                <a:gd name="connsiteY3" fmla="*/ 536620 h 2202287"/>
                <a:gd name="connsiteX4" fmla="*/ 334850 w 2279560"/>
                <a:gd name="connsiteY4" fmla="*/ 536620 h 2202287"/>
                <a:gd name="connsiteX5" fmla="*/ 373487 w 2279560"/>
                <a:gd name="connsiteY5" fmla="*/ 536620 h 2202287"/>
                <a:gd name="connsiteX6" fmla="*/ 373487 w 2279560"/>
                <a:gd name="connsiteY6" fmla="*/ 583842 h 2202287"/>
                <a:gd name="connsiteX7" fmla="*/ 416417 w 2279560"/>
                <a:gd name="connsiteY7" fmla="*/ 583842 h 2202287"/>
                <a:gd name="connsiteX8" fmla="*/ 416417 w 2279560"/>
                <a:gd name="connsiteY8" fmla="*/ 661116 h 2202287"/>
                <a:gd name="connsiteX9" fmla="*/ 463639 w 2279560"/>
                <a:gd name="connsiteY9" fmla="*/ 661116 h 2202287"/>
                <a:gd name="connsiteX10" fmla="*/ 463639 w 2279560"/>
                <a:gd name="connsiteY10" fmla="*/ 738389 h 2202287"/>
                <a:gd name="connsiteX11" fmla="*/ 463639 w 2279560"/>
                <a:gd name="connsiteY11" fmla="*/ 738389 h 2202287"/>
                <a:gd name="connsiteX12" fmla="*/ 497983 w 2279560"/>
                <a:gd name="connsiteY12" fmla="*/ 738389 h 2202287"/>
                <a:gd name="connsiteX13" fmla="*/ 497983 w 2279560"/>
                <a:gd name="connsiteY13" fmla="*/ 807076 h 2202287"/>
                <a:gd name="connsiteX14" fmla="*/ 579549 w 2279560"/>
                <a:gd name="connsiteY14" fmla="*/ 858592 h 2202287"/>
                <a:gd name="connsiteX15" fmla="*/ 579549 w 2279560"/>
                <a:gd name="connsiteY15" fmla="*/ 927279 h 2202287"/>
                <a:gd name="connsiteX16" fmla="*/ 618186 w 2279560"/>
                <a:gd name="connsiteY16" fmla="*/ 927279 h 2202287"/>
                <a:gd name="connsiteX17" fmla="*/ 716924 w 2279560"/>
                <a:gd name="connsiteY17" fmla="*/ 1081825 h 2202287"/>
                <a:gd name="connsiteX18" fmla="*/ 759853 w 2279560"/>
                <a:gd name="connsiteY18" fmla="*/ 1081825 h 2202287"/>
                <a:gd name="connsiteX19" fmla="*/ 759853 w 2279560"/>
                <a:gd name="connsiteY19" fmla="*/ 1116169 h 2202287"/>
                <a:gd name="connsiteX20" fmla="*/ 798490 w 2279560"/>
                <a:gd name="connsiteY20" fmla="*/ 1116169 h 2202287"/>
                <a:gd name="connsiteX21" fmla="*/ 798490 w 2279560"/>
                <a:gd name="connsiteY21" fmla="*/ 1154806 h 2202287"/>
                <a:gd name="connsiteX22" fmla="*/ 798490 w 2279560"/>
                <a:gd name="connsiteY22" fmla="*/ 1154806 h 2202287"/>
                <a:gd name="connsiteX23" fmla="*/ 832834 w 2279560"/>
                <a:gd name="connsiteY23" fmla="*/ 1154806 h 2202287"/>
                <a:gd name="connsiteX24" fmla="*/ 832834 w 2279560"/>
                <a:gd name="connsiteY24" fmla="*/ 1236372 h 2202287"/>
                <a:gd name="connsiteX25" fmla="*/ 884349 w 2279560"/>
                <a:gd name="connsiteY25" fmla="*/ 1236372 h 2202287"/>
                <a:gd name="connsiteX26" fmla="*/ 884349 w 2279560"/>
                <a:gd name="connsiteY26" fmla="*/ 1292180 h 2202287"/>
                <a:gd name="connsiteX27" fmla="*/ 931572 w 2279560"/>
                <a:gd name="connsiteY27" fmla="*/ 1292180 h 2202287"/>
                <a:gd name="connsiteX28" fmla="*/ 931572 w 2279560"/>
                <a:gd name="connsiteY28" fmla="*/ 1339403 h 2202287"/>
                <a:gd name="connsiteX29" fmla="*/ 978794 w 2279560"/>
                <a:gd name="connsiteY29" fmla="*/ 1339403 h 2202287"/>
                <a:gd name="connsiteX30" fmla="*/ 978794 w 2279560"/>
                <a:gd name="connsiteY30" fmla="*/ 1399504 h 2202287"/>
                <a:gd name="connsiteX31" fmla="*/ 1038896 w 2279560"/>
                <a:gd name="connsiteY31" fmla="*/ 1399504 h 2202287"/>
                <a:gd name="connsiteX32" fmla="*/ 1038896 w 2279560"/>
                <a:gd name="connsiteY32" fmla="*/ 1446727 h 2202287"/>
                <a:gd name="connsiteX33" fmla="*/ 1077532 w 2279560"/>
                <a:gd name="connsiteY33" fmla="*/ 1446727 h 2202287"/>
                <a:gd name="connsiteX34" fmla="*/ 1077532 w 2279560"/>
                <a:gd name="connsiteY34" fmla="*/ 1515414 h 2202287"/>
                <a:gd name="connsiteX35" fmla="*/ 1133341 w 2279560"/>
                <a:gd name="connsiteY35" fmla="*/ 1515414 h 2202287"/>
                <a:gd name="connsiteX36" fmla="*/ 1133341 w 2279560"/>
                <a:gd name="connsiteY36" fmla="*/ 1575516 h 2202287"/>
                <a:gd name="connsiteX37" fmla="*/ 1219200 w 2279560"/>
                <a:gd name="connsiteY37" fmla="*/ 1575516 h 2202287"/>
                <a:gd name="connsiteX38" fmla="*/ 1219200 w 2279560"/>
                <a:gd name="connsiteY38" fmla="*/ 1575516 h 2202287"/>
                <a:gd name="connsiteX39" fmla="*/ 1237490 w 2279560"/>
                <a:gd name="connsiteY39" fmla="*/ 1616031 h 2202287"/>
                <a:gd name="connsiteX40" fmla="*/ 1240665 w 2279560"/>
                <a:gd name="connsiteY40" fmla="*/ 1674254 h 2202287"/>
                <a:gd name="connsiteX41" fmla="*/ 1253543 w 2279560"/>
                <a:gd name="connsiteY41" fmla="*/ 1674254 h 2202287"/>
                <a:gd name="connsiteX42" fmla="*/ 1253543 w 2279560"/>
                <a:gd name="connsiteY42" fmla="*/ 1730062 h 2202287"/>
                <a:gd name="connsiteX43" fmla="*/ 1322231 w 2279560"/>
                <a:gd name="connsiteY43" fmla="*/ 1730062 h 2202287"/>
                <a:gd name="connsiteX44" fmla="*/ 1322231 w 2279560"/>
                <a:gd name="connsiteY44" fmla="*/ 1781578 h 2202287"/>
                <a:gd name="connsiteX45" fmla="*/ 1369453 w 2279560"/>
                <a:gd name="connsiteY45" fmla="*/ 1781578 h 2202287"/>
                <a:gd name="connsiteX46" fmla="*/ 1369453 w 2279560"/>
                <a:gd name="connsiteY46" fmla="*/ 1824507 h 2202287"/>
                <a:gd name="connsiteX47" fmla="*/ 1455312 w 2279560"/>
                <a:gd name="connsiteY47" fmla="*/ 1824507 h 2202287"/>
                <a:gd name="connsiteX48" fmla="*/ 1455312 w 2279560"/>
                <a:gd name="connsiteY48" fmla="*/ 1854558 h 2202287"/>
                <a:gd name="connsiteX49" fmla="*/ 1498242 w 2279560"/>
                <a:gd name="connsiteY49" fmla="*/ 1854558 h 2202287"/>
                <a:gd name="connsiteX50" fmla="*/ 1498242 w 2279560"/>
                <a:gd name="connsiteY50" fmla="*/ 1893194 h 2202287"/>
                <a:gd name="connsiteX51" fmla="*/ 1562636 w 2279560"/>
                <a:gd name="connsiteY51" fmla="*/ 1893194 h 2202287"/>
                <a:gd name="connsiteX52" fmla="*/ 1562636 w 2279560"/>
                <a:gd name="connsiteY52" fmla="*/ 1923245 h 2202287"/>
                <a:gd name="connsiteX53" fmla="*/ 1596980 w 2279560"/>
                <a:gd name="connsiteY53" fmla="*/ 1923245 h 2202287"/>
                <a:gd name="connsiteX54" fmla="*/ 1596980 w 2279560"/>
                <a:gd name="connsiteY54" fmla="*/ 1949003 h 2202287"/>
                <a:gd name="connsiteX55" fmla="*/ 1665667 w 2279560"/>
                <a:gd name="connsiteY55" fmla="*/ 1949003 h 2202287"/>
                <a:gd name="connsiteX56" fmla="*/ 1665667 w 2279560"/>
                <a:gd name="connsiteY56" fmla="*/ 1966175 h 2202287"/>
                <a:gd name="connsiteX57" fmla="*/ 1725769 w 2279560"/>
                <a:gd name="connsiteY57" fmla="*/ 1966175 h 2202287"/>
                <a:gd name="connsiteX58" fmla="*/ 1725769 w 2279560"/>
                <a:gd name="connsiteY58" fmla="*/ 1991932 h 2202287"/>
                <a:gd name="connsiteX59" fmla="*/ 1807335 w 2279560"/>
                <a:gd name="connsiteY59" fmla="*/ 1991932 h 2202287"/>
                <a:gd name="connsiteX60" fmla="*/ 1807335 w 2279560"/>
                <a:gd name="connsiteY60" fmla="*/ 2034862 h 2202287"/>
                <a:gd name="connsiteX61" fmla="*/ 1839085 w 2279560"/>
                <a:gd name="connsiteY61" fmla="*/ 2034862 h 2202287"/>
                <a:gd name="connsiteX62" fmla="*/ 1841679 w 2279560"/>
                <a:gd name="connsiteY62" fmla="*/ 2069206 h 2202287"/>
                <a:gd name="connsiteX63" fmla="*/ 1901780 w 2279560"/>
                <a:gd name="connsiteY63" fmla="*/ 2069206 h 2202287"/>
                <a:gd name="connsiteX64" fmla="*/ 1901780 w 2279560"/>
                <a:gd name="connsiteY64" fmla="*/ 2103549 h 2202287"/>
                <a:gd name="connsiteX65" fmla="*/ 2000518 w 2279560"/>
                <a:gd name="connsiteY65" fmla="*/ 2103549 h 2202287"/>
                <a:gd name="connsiteX66" fmla="*/ 2000518 w 2279560"/>
                <a:gd name="connsiteY66" fmla="*/ 2125014 h 2202287"/>
                <a:gd name="connsiteX67" fmla="*/ 2052034 w 2279560"/>
                <a:gd name="connsiteY67" fmla="*/ 2125014 h 2202287"/>
                <a:gd name="connsiteX68" fmla="*/ 2052034 w 2279560"/>
                <a:gd name="connsiteY68" fmla="*/ 2146479 h 2202287"/>
                <a:gd name="connsiteX69" fmla="*/ 2146479 w 2279560"/>
                <a:gd name="connsiteY69" fmla="*/ 2146479 h 2202287"/>
                <a:gd name="connsiteX70" fmla="*/ 2146479 w 2279560"/>
                <a:gd name="connsiteY70" fmla="*/ 2172237 h 2202287"/>
                <a:gd name="connsiteX71" fmla="*/ 2206580 w 2279560"/>
                <a:gd name="connsiteY71" fmla="*/ 2172237 h 2202287"/>
                <a:gd name="connsiteX72" fmla="*/ 2206580 w 2279560"/>
                <a:gd name="connsiteY72" fmla="*/ 2202287 h 2202287"/>
                <a:gd name="connsiteX73" fmla="*/ 2279560 w 2279560"/>
                <a:gd name="connsiteY73" fmla="*/ 2202287 h 2202287"/>
                <a:gd name="connsiteX0" fmla="*/ 0 w 2279560"/>
                <a:gd name="connsiteY0" fmla="*/ 0 h 2202287"/>
                <a:gd name="connsiteX1" fmla="*/ 115910 w 2279560"/>
                <a:gd name="connsiteY1" fmla="*/ 0 h 2202287"/>
                <a:gd name="connsiteX2" fmla="*/ 240405 w 2279560"/>
                <a:gd name="connsiteY2" fmla="*/ 287628 h 2202287"/>
                <a:gd name="connsiteX3" fmla="*/ 334850 w 2279560"/>
                <a:gd name="connsiteY3" fmla="*/ 536620 h 2202287"/>
                <a:gd name="connsiteX4" fmla="*/ 334850 w 2279560"/>
                <a:gd name="connsiteY4" fmla="*/ 536620 h 2202287"/>
                <a:gd name="connsiteX5" fmla="*/ 373487 w 2279560"/>
                <a:gd name="connsiteY5" fmla="*/ 536620 h 2202287"/>
                <a:gd name="connsiteX6" fmla="*/ 373487 w 2279560"/>
                <a:gd name="connsiteY6" fmla="*/ 583842 h 2202287"/>
                <a:gd name="connsiteX7" fmla="*/ 416417 w 2279560"/>
                <a:gd name="connsiteY7" fmla="*/ 583842 h 2202287"/>
                <a:gd name="connsiteX8" fmla="*/ 416417 w 2279560"/>
                <a:gd name="connsiteY8" fmla="*/ 661116 h 2202287"/>
                <a:gd name="connsiteX9" fmla="*/ 463639 w 2279560"/>
                <a:gd name="connsiteY9" fmla="*/ 661116 h 2202287"/>
                <a:gd name="connsiteX10" fmla="*/ 463639 w 2279560"/>
                <a:gd name="connsiteY10" fmla="*/ 738389 h 2202287"/>
                <a:gd name="connsiteX11" fmla="*/ 463639 w 2279560"/>
                <a:gd name="connsiteY11" fmla="*/ 738389 h 2202287"/>
                <a:gd name="connsiteX12" fmla="*/ 497983 w 2279560"/>
                <a:gd name="connsiteY12" fmla="*/ 738389 h 2202287"/>
                <a:gd name="connsiteX13" fmla="*/ 497983 w 2279560"/>
                <a:gd name="connsiteY13" fmla="*/ 807076 h 2202287"/>
                <a:gd name="connsiteX14" fmla="*/ 579549 w 2279560"/>
                <a:gd name="connsiteY14" fmla="*/ 858592 h 2202287"/>
                <a:gd name="connsiteX15" fmla="*/ 579549 w 2279560"/>
                <a:gd name="connsiteY15" fmla="*/ 927279 h 2202287"/>
                <a:gd name="connsiteX16" fmla="*/ 618186 w 2279560"/>
                <a:gd name="connsiteY16" fmla="*/ 927279 h 2202287"/>
                <a:gd name="connsiteX17" fmla="*/ 716924 w 2279560"/>
                <a:gd name="connsiteY17" fmla="*/ 1081825 h 2202287"/>
                <a:gd name="connsiteX18" fmla="*/ 759853 w 2279560"/>
                <a:gd name="connsiteY18" fmla="*/ 1081825 h 2202287"/>
                <a:gd name="connsiteX19" fmla="*/ 759853 w 2279560"/>
                <a:gd name="connsiteY19" fmla="*/ 1116169 h 2202287"/>
                <a:gd name="connsiteX20" fmla="*/ 798490 w 2279560"/>
                <a:gd name="connsiteY20" fmla="*/ 1116169 h 2202287"/>
                <a:gd name="connsiteX21" fmla="*/ 798490 w 2279560"/>
                <a:gd name="connsiteY21" fmla="*/ 1154806 h 2202287"/>
                <a:gd name="connsiteX22" fmla="*/ 798490 w 2279560"/>
                <a:gd name="connsiteY22" fmla="*/ 1154806 h 2202287"/>
                <a:gd name="connsiteX23" fmla="*/ 832834 w 2279560"/>
                <a:gd name="connsiteY23" fmla="*/ 1154806 h 2202287"/>
                <a:gd name="connsiteX24" fmla="*/ 832834 w 2279560"/>
                <a:gd name="connsiteY24" fmla="*/ 1236372 h 2202287"/>
                <a:gd name="connsiteX25" fmla="*/ 884349 w 2279560"/>
                <a:gd name="connsiteY25" fmla="*/ 1236372 h 2202287"/>
                <a:gd name="connsiteX26" fmla="*/ 884349 w 2279560"/>
                <a:gd name="connsiteY26" fmla="*/ 1292180 h 2202287"/>
                <a:gd name="connsiteX27" fmla="*/ 931572 w 2279560"/>
                <a:gd name="connsiteY27" fmla="*/ 1292180 h 2202287"/>
                <a:gd name="connsiteX28" fmla="*/ 931572 w 2279560"/>
                <a:gd name="connsiteY28" fmla="*/ 1339403 h 2202287"/>
                <a:gd name="connsiteX29" fmla="*/ 978794 w 2279560"/>
                <a:gd name="connsiteY29" fmla="*/ 1339403 h 2202287"/>
                <a:gd name="connsiteX30" fmla="*/ 978794 w 2279560"/>
                <a:gd name="connsiteY30" fmla="*/ 1399504 h 2202287"/>
                <a:gd name="connsiteX31" fmla="*/ 1038896 w 2279560"/>
                <a:gd name="connsiteY31" fmla="*/ 1399504 h 2202287"/>
                <a:gd name="connsiteX32" fmla="*/ 1038896 w 2279560"/>
                <a:gd name="connsiteY32" fmla="*/ 1446727 h 2202287"/>
                <a:gd name="connsiteX33" fmla="*/ 1077532 w 2279560"/>
                <a:gd name="connsiteY33" fmla="*/ 1446727 h 2202287"/>
                <a:gd name="connsiteX34" fmla="*/ 1077532 w 2279560"/>
                <a:gd name="connsiteY34" fmla="*/ 1515414 h 2202287"/>
                <a:gd name="connsiteX35" fmla="*/ 1133341 w 2279560"/>
                <a:gd name="connsiteY35" fmla="*/ 1515414 h 2202287"/>
                <a:gd name="connsiteX36" fmla="*/ 1133341 w 2279560"/>
                <a:gd name="connsiteY36" fmla="*/ 1575516 h 2202287"/>
                <a:gd name="connsiteX37" fmla="*/ 1219200 w 2279560"/>
                <a:gd name="connsiteY37" fmla="*/ 1575516 h 2202287"/>
                <a:gd name="connsiteX38" fmla="*/ 1212850 w 2279560"/>
                <a:gd name="connsiteY38" fmla="*/ 1610441 h 2202287"/>
                <a:gd name="connsiteX39" fmla="*/ 1237490 w 2279560"/>
                <a:gd name="connsiteY39" fmla="*/ 1616031 h 2202287"/>
                <a:gd name="connsiteX40" fmla="*/ 1240665 w 2279560"/>
                <a:gd name="connsiteY40" fmla="*/ 1674254 h 2202287"/>
                <a:gd name="connsiteX41" fmla="*/ 1253543 w 2279560"/>
                <a:gd name="connsiteY41" fmla="*/ 1674254 h 2202287"/>
                <a:gd name="connsiteX42" fmla="*/ 1253543 w 2279560"/>
                <a:gd name="connsiteY42" fmla="*/ 1730062 h 2202287"/>
                <a:gd name="connsiteX43" fmla="*/ 1322231 w 2279560"/>
                <a:gd name="connsiteY43" fmla="*/ 1730062 h 2202287"/>
                <a:gd name="connsiteX44" fmla="*/ 1322231 w 2279560"/>
                <a:gd name="connsiteY44" fmla="*/ 1781578 h 2202287"/>
                <a:gd name="connsiteX45" fmla="*/ 1369453 w 2279560"/>
                <a:gd name="connsiteY45" fmla="*/ 1781578 h 2202287"/>
                <a:gd name="connsiteX46" fmla="*/ 1369453 w 2279560"/>
                <a:gd name="connsiteY46" fmla="*/ 1824507 h 2202287"/>
                <a:gd name="connsiteX47" fmla="*/ 1455312 w 2279560"/>
                <a:gd name="connsiteY47" fmla="*/ 1824507 h 2202287"/>
                <a:gd name="connsiteX48" fmla="*/ 1455312 w 2279560"/>
                <a:gd name="connsiteY48" fmla="*/ 1854558 h 2202287"/>
                <a:gd name="connsiteX49" fmla="*/ 1498242 w 2279560"/>
                <a:gd name="connsiteY49" fmla="*/ 1854558 h 2202287"/>
                <a:gd name="connsiteX50" fmla="*/ 1498242 w 2279560"/>
                <a:gd name="connsiteY50" fmla="*/ 1893194 h 2202287"/>
                <a:gd name="connsiteX51" fmla="*/ 1562636 w 2279560"/>
                <a:gd name="connsiteY51" fmla="*/ 1893194 h 2202287"/>
                <a:gd name="connsiteX52" fmla="*/ 1562636 w 2279560"/>
                <a:gd name="connsiteY52" fmla="*/ 1923245 h 2202287"/>
                <a:gd name="connsiteX53" fmla="*/ 1596980 w 2279560"/>
                <a:gd name="connsiteY53" fmla="*/ 1923245 h 2202287"/>
                <a:gd name="connsiteX54" fmla="*/ 1596980 w 2279560"/>
                <a:gd name="connsiteY54" fmla="*/ 1949003 h 2202287"/>
                <a:gd name="connsiteX55" fmla="*/ 1665667 w 2279560"/>
                <a:gd name="connsiteY55" fmla="*/ 1949003 h 2202287"/>
                <a:gd name="connsiteX56" fmla="*/ 1665667 w 2279560"/>
                <a:gd name="connsiteY56" fmla="*/ 1966175 h 2202287"/>
                <a:gd name="connsiteX57" fmla="*/ 1725769 w 2279560"/>
                <a:gd name="connsiteY57" fmla="*/ 1966175 h 2202287"/>
                <a:gd name="connsiteX58" fmla="*/ 1725769 w 2279560"/>
                <a:gd name="connsiteY58" fmla="*/ 1991932 h 2202287"/>
                <a:gd name="connsiteX59" fmla="*/ 1807335 w 2279560"/>
                <a:gd name="connsiteY59" fmla="*/ 1991932 h 2202287"/>
                <a:gd name="connsiteX60" fmla="*/ 1807335 w 2279560"/>
                <a:gd name="connsiteY60" fmla="*/ 2034862 h 2202287"/>
                <a:gd name="connsiteX61" fmla="*/ 1839085 w 2279560"/>
                <a:gd name="connsiteY61" fmla="*/ 2034862 h 2202287"/>
                <a:gd name="connsiteX62" fmla="*/ 1841679 w 2279560"/>
                <a:gd name="connsiteY62" fmla="*/ 2069206 h 2202287"/>
                <a:gd name="connsiteX63" fmla="*/ 1901780 w 2279560"/>
                <a:gd name="connsiteY63" fmla="*/ 2069206 h 2202287"/>
                <a:gd name="connsiteX64" fmla="*/ 1901780 w 2279560"/>
                <a:gd name="connsiteY64" fmla="*/ 2103549 h 2202287"/>
                <a:gd name="connsiteX65" fmla="*/ 2000518 w 2279560"/>
                <a:gd name="connsiteY65" fmla="*/ 2103549 h 2202287"/>
                <a:gd name="connsiteX66" fmla="*/ 2000518 w 2279560"/>
                <a:gd name="connsiteY66" fmla="*/ 2125014 h 2202287"/>
                <a:gd name="connsiteX67" fmla="*/ 2052034 w 2279560"/>
                <a:gd name="connsiteY67" fmla="*/ 2125014 h 2202287"/>
                <a:gd name="connsiteX68" fmla="*/ 2052034 w 2279560"/>
                <a:gd name="connsiteY68" fmla="*/ 2146479 h 2202287"/>
                <a:gd name="connsiteX69" fmla="*/ 2146479 w 2279560"/>
                <a:gd name="connsiteY69" fmla="*/ 2146479 h 2202287"/>
                <a:gd name="connsiteX70" fmla="*/ 2146479 w 2279560"/>
                <a:gd name="connsiteY70" fmla="*/ 2172237 h 2202287"/>
                <a:gd name="connsiteX71" fmla="*/ 2206580 w 2279560"/>
                <a:gd name="connsiteY71" fmla="*/ 2172237 h 2202287"/>
                <a:gd name="connsiteX72" fmla="*/ 2206580 w 2279560"/>
                <a:gd name="connsiteY72" fmla="*/ 2202287 h 2202287"/>
                <a:gd name="connsiteX73" fmla="*/ 2279560 w 2279560"/>
                <a:gd name="connsiteY73" fmla="*/ 2202287 h 2202287"/>
                <a:gd name="connsiteX0" fmla="*/ 0 w 2279560"/>
                <a:gd name="connsiteY0" fmla="*/ 0 h 2202287"/>
                <a:gd name="connsiteX1" fmla="*/ 115910 w 2279560"/>
                <a:gd name="connsiteY1" fmla="*/ 0 h 2202287"/>
                <a:gd name="connsiteX2" fmla="*/ 240405 w 2279560"/>
                <a:gd name="connsiteY2" fmla="*/ 287628 h 2202287"/>
                <a:gd name="connsiteX3" fmla="*/ 334850 w 2279560"/>
                <a:gd name="connsiteY3" fmla="*/ 536620 h 2202287"/>
                <a:gd name="connsiteX4" fmla="*/ 334850 w 2279560"/>
                <a:gd name="connsiteY4" fmla="*/ 536620 h 2202287"/>
                <a:gd name="connsiteX5" fmla="*/ 373487 w 2279560"/>
                <a:gd name="connsiteY5" fmla="*/ 536620 h 2202287"/>
                <a:gd name="connsiteX6" fmla="*/ 373487 w 2279560"/>
                <a:gd name="connsiteY6" fmla="*/ 583842 h 2202287"/>
                <a:gd name="connsiteX7" fmla="*/ 416417 w 2279560"/>
                <a:gd name="connsiteY7" fmla="*/ 583842 h 2202287"/>
                <a:gd name="connsiteX8" fmla="*/ 416417 w 2279560"/>
                <a:gd name="connsiteY8" fmla="*/ 661116 h 2202287"/>
                <a:gd name="connsiteX9" fmla="*/ 463639 w 2279560"/>
                <a:gd name="connsiteY9" fmla="*/ 661116 h 2202287"/>
                <a:gd name="connsiteX10" fmla="*/ 463639 w 2279560"/>
                <a:gd name="connsiteY10" fmla="*/ 738389 h 2202287"/>
                <a:gd name="connsiteX11" fmla="*/ 463639 w 2279560"/>
                <a:gd name="connsiteY11" fmla="*/ 738389 h 2202287"/>
                <a:gd name="connsiteX12" fmla="*/ 497983 w 2279560"/>
                <a:gd name="connsiteY12" fmla="*/ 738389 h 2202287"/>
                <a:gd name="connsiteX13" fmla="*/ 497983 w 2279560"/>
                <a:gd name="connsiteY13" fmla="*/ 807076 h 2202287"/>
                <a:gd name="connsiteX14" fmla="*/ 579549 w 2279560"/>
                <a:gd name="connsiteY14" fmla="*/ 858592 h 2202287"/>
                <a:gd name="connsiteX15" fmla="*/ 579549 w 2279560"/>
                <a:gd name="connsiteY15" fmla="*/ 927279 h 2202287"/>
                <a:gd name="connsiteX16" fmla="*/ 618186 w 2279560"/>
                <a:gd name="connsiteY16" fmla="*/ 927279 h 2202287"/>
                <a:gd name="connsiteX17" fmla="*/ 716924 w 2279560"/>
                <a:gd name="connsiteY17" fmla="*/ 1081825 h 2202287"/>
                <a:gd name="connsiteX18" fmla="*/ 759853 w 2279560"/>
                <a:gd name="connsiteY18" fmla="*/ 1081825 h 2202287"/>
                <a:gd name="connsiteX19" fmla="*/ 759853 w 2279560"/>
                <a:gd name="connsiteY19" fmla="*/ 1116169 h 2202287"/>
                <a:gd name="connsiteX20" fmla="*/ 798490 w 2279560"/>
                <a:gd name="connsiteY20" fmla="*/ 1116169 h 2202287"/>
                <a:gd name="connsiteX21" fmla="*/ 798490 w 2279560"/>
                <a:gd name="connsiteY21" fmla="*/ 1154806 h 2202287"/>
                <a:gd name="connsiteX22" fmla="*/ 798490 w 2279560"/>
                <a:gd name="connsiteY22" fmla="*/ 1154806 h 2202287"/>
                <a:gd name="connsiteX23" fmla="*/ 832834 w 2279560"/>
                <a:gd name="connsiteY23" fmla="*/ 1154806 h 2202287"/>
                <a:gd name="connsiteX24" fmla="*/ 832834 w 2279560"/>
                <a:gd name="connsiteY24" fmla="*/ 1236372 h 2202287"/>
                <a:gd name="connsiteX25" fmla="*/ 884349 w 2279560"/>
                <a:gd name="connsiteY25" fmla="*/ 1236372 h 2202287"/>
                <a:gd name="connsiteX26" fmla="*/ 884349 w 2279560"/>
                <a:gd name="connsiteY26" fmla="*/ 1292180 h 2202287"/>
                <a:gd name="connsiteX27" fmla="*/ 931572 w 2279560"/>
                <a:gd name="connsiteY27" fmla="*/ 1292180 h 2202287"/>
                <a:gd name="connsiteX28" fmla="*/ 931572 w 2279560"/>
                <a:gd name="connsiteY28" fmla="*/ 1339403 h 2202287"/>
                <a:gd name="connsiteX29" fmla="*/ 978794 w 2279560"/>
                <a:gd name="connsiteY29" fmla="*/ 1339403 h 2202287"/>
                <a:gd name="connsiteX30" fmla="*/ 978794 w 2279560"/>
                <a:gd name="connsiteY30" fmla="*/ 1399504 h 2202287"/>
                <a:gd name="connsiteX31" fmla="*/ 1038896 w 2279560"/>
                <a:gd name="connsiteY31" fmla="*/ 1399504 h 2202287"/>
                <a:gd name="connsiteX32" fmla="*/ 1038896 w 2279560"/>
                <a:gd name="connsiteY32" fmla="*/ 1446727 h 2202287"/>
                <a:gd name="connsiteX33" fmla="*/ 1077532 w 2279560"/>
                <a:gd name="connsiteY33" fmla="*/ 1446727 h 2202287"/>
                <a:gd name="connsiteX34" fmla="*/ 1077532 w 2279560"/>
                <a:gd name="connsiteY34" fmla="*/ 1515414 h 2202287"/>
                <a:gd name="connsiteX35" fmla="*/ 1133341 w 2279560"/>
                <a:gd name="connsiteY35" fmla="*/ 1515414 h 2202287"/>
                <a:gd name="connsiteX36" fmla="*/ 1133341 w 2279560"/>
                <a:gd name="connsiteY36" fmla="*/ 1575516 h 2202287"/>
                <a:gd name="connsiteX37" fmla="*/ 1209675 w 2279560"/>
                <a:gd name="connsiteY37" fmla="*/ 1575516 h 2202287"/>
                <a:gd name="connsiteX38" fmla="*/ 1212850 w 2279560"/>
                <a:gd name="connsiteY38" fmla="*/ 1610441 h 2202287"/>
                <a:gd name="connsiteX39" fmla="*/ 1237490 w 2279560"/>
                <a:gd name="connsiteY39" fmla="*/ 1616031 h 2202287"/>
                <a:gd name="connsiteX40" fmla="*/ 1240665 w 2279560"/>
                <a:gd name="connsiteY40" fmla="*/ 1674254 h 2202287"/>
                <a:gd name="connsiteX41" fmla="*/ 1253543 w 2279560"/>
                <a:gd name="connsiteY41" fmla="*/ 1674254 h 2202287"/>
                <a:gd name="connsiteX42" fmla="*/ 1253543 w 2279560"/>
                <a:gd name="connsiteY42" fmla="*/ 1730062 h 2202287"/>
                <a:gd name="connsiteX43" fmla="*/ 1322231 w 2279560"/>
                <a:gd name="connsiteY43" fmla="*/ 1730062 h 2202287"/>
                <a:gd name="connsiteX44" fmla="*/ 1322231 w 2279560"/>
                <a:gd name="connsiteY44" fmla="*/ 1781578 h 2202287"/>
                <a:gd name="connsiteX45" fmla="*/ 1369453 w 2279560"/>
                <a:gd name="connsiteY45" fmla="*/ 1781578 h 2202287"/>
                <a:gd name="connsiteX46" fmla="*/ 1369453 w 2279560"/>
                <a:gd name="connsiteY46" fmla="*/ 1824507 h 2202287"/>
                <a:gd name="connsiteX47" fmla="*/ 1455312 w 2279560"/>
                <a:gd name="connsiteY47" fmla="*/ 1824507 h 2202287"/>
                <a:gd name="connsiteX48" fmla="*/ 1455312 w 2279560"/>
                <a:gd name="connsiteY48" fmla="*/ 1854558 h 2202287"/>
                <a:gd name="connsiteX49" fmla="*/ 1498242 w 2279560"/>
                <a:gd name="connsiteY49" fmla="*/ 1854558 h 2202287"/>
                <a:gd name="connsiteX50" fmla="*/ 1498242 w 2279560"/>
                <a:gd name="connsiteY50" fmla="*/ 1893194 h 2202287"/>
                <a:gd name="connsiteX51" fmla="*/ 1562636 w 2279560"/>
                <a:gd name="connsiteY51" fmla="*/ 1893194 h 2202287"/>
                <a:gd name="connsiteX52" fmla="*/ 1562636 w 2279560"/>
                <a:gd name="connsiteY52" fmla="*/ 1923245 h 2202287"/>
                <a:gd name="connsiteX53" fmla="*/ 1596980 w 2279560"/>
                <a:gd name="connsiteY53" fmla="*/ 1923245 h 2202287"/>
                <a:gd name="connsiteX54" fmla="*/ 1596980 w 2279560"/>
                <a:gd name="connsiteY54" fmla="*/ 1949003 h 2202287"/>
                <a:gd name="connsiteX55" fmla="*/ 1665667 w 2279560"/>
                <a:gd name="connsiteY55" fmla="*/ 1949003 h 2202287"/>
                <a:gd name="connsiteX56" fmla="*/ 1665667 w 2279560"/>
                <a:gd name="connsiteY56" fmla="*/ 1966175 h 2202287"/>
                <a:gd name="connsiteX57" fmla="*/ 1725769 w 2279560"/>
                <a:gd name="connsiteY57" fmla="*/ 1966175 h 2202287"/>
                <a:gd name="connsiteX58" fmla="*/ 1725769 w 2279560"/>
                <a:gd name="connsiteY58" fmla="*/ 1991932 h 2202287"/>
                <a:gd name="connsiteX59" fmla="*/ 1807335 w 2279560"/>
                <a:gd name="connsiteY59" fmla="*/ 1991932 h 2202287"/>
                <a:gd name="connsiteX60" fmla="*/ 1807335 w 2279560"/>
                <a:gd name="connsiteY60" fmla="*/ 2034862 h 2202287"/>
                <a:gd name="connsiteX61" fmla="*/ 1839085 w 2279560"/>
                <a:gd name="connsiteY61" fmla="*/ 2034862 h 2202287"/>
                <a:gd name="connsiteX62" fmla="*/ 1841679 w 2279560"/>
                <a:gd name="connsiteY62" fmla="*/ 2069206 h 2202287"/>
                <a:gd name="connsiteX63" fmla="*/ 1901780 w 2279560"/>
                <a:gd name="connsiteY63" fmla="*/ 2069206 h 2202287"/>
                <a:gd name="connsiteX64" fmla="*/ 1901780 w 2279560"/>
                <a:gd name="connsiteY64" fmla="*/ 2103549 h 2202287"/>
                <a:gd name="connsiteX65" fmla="*/ 2000518 w 2279560"/>
                <a:gd name="connsiteY65" fmla="*/ 2103549 h 2202287"/>
                <a:gd name="connsiteX66" fmla="*/ 2000518 w 2279560"/>
                <a:gd name="connsiteY66" fmla="*/ 2125014 h 2202287"/>
                <a:gd name="connsiteX67" fmla="*/ 2052034 w 2279560"/>
                <a:gd name="connsiteY67" fmla="*/ 2125014 h 2202287"/>
                <a:gd name="connsiteX68" fmla="*/ 2052034 w 2279560"/>
                <a:gd name="connsiteY68" fmla="*/ 2146479 h 2202287"/>
                <a:gd name="connsiteX69" fmla="*/ 2146479 w 2279560"/>
                <a:gd name="connsiteY69" fmla="*/ 2146479 h 2202287"/>
                <a:gd name="connsiteX70" fmla="*/ 2146479 w 2279560"/>
                <a:gd name="connsiteY70" fmla="*/ 2172237 h 2202287"/>
                <a:gd name="connsiteX71" fmla="*/ 2206580 w 2279560"/>
                <a:gd name="connsiteY71" fmla="*/ 2172237 h 2202287"/>
                <a:gd name="connsiteX72" fmla="*/ 2206580 w 2279560"/>
                <a:gd name="connsiteY72" fmla="*/ 2202287 h 2202287"/>
                <a:gd name="connsiteX73" fmla="*/ 2279560 w 2279560"/>
                <a:gd name="connsiteY73" fmla="*/ 2202287 h 2202287"/>
                <a:gd name="connsiteX0" fmla="*/ 0 w 2279560"/>
                <a:gd name="connsiteY0" fmla="*/ 0 h 2202287"/>
                <a:gd name="connsiteX1" fmla="*/ 115910 w 2279560"/>
                <a:gd name="connsiteY1" fmla="*/ 0 h 2202287"/>
                <a:gd name="connsiteX2" fmla="*/ 240405 w 2279560"/>
                <a:gd name="connsiteY2" fmla="*/ 287628 h 2202287"/>
                <a:gd name="connsiteX3" fmla="*/ 334850 w 2279560"/>
                <a:gd name="connsiteY3" fmla="*/ 536620 h 2202287"/>
                <a:gd name="connsiteX4" fmla="*/ 334850 w 2279560"/>
                <a:gd name="connsiteY4" fmla="*/ 536620 h 2202287"/>
                <a:gd name="connsiteX5" fmla="*/ 373487 w 2279560"/>
                <a:gd name="connsiteY5" fmla="*/ 536620 h 2202287"/>
                <a:gd name="connsiteX6" fmla="*/ 373487 w 2279560"/>
                <a:gd name="connsiteY6" fmla="*/ 583842 h 2202287"/>
                <a:gd name="connsiteX7" fmla="*/ 416417 w 2279560"/>
                <a:gd name="connsiteY7" fmla="*/ 583842 h 2202287"/>
                <a:gd name="connsiteX8" fmla="*/ 416417 w 2279560"/>
                <a:gd name="connsiteY8" fmla="*/ 661116 h 2202287"/>
                <a:gd name="connsiteX9" fmla="*/ 463639 w 2279560"/>
                <a:gd name="connsiteY9" fmla="*/ 661116 h 2202287"/>
                <a:gd name="connsiteX10" fmla="*/ 463639 w 2279560"/>
                <a:gd name="connsiteY10" fmla="*/ 738389 h 2202287"/>
                <a:gd name="connsiteX11" fmla="*/ 463639 w 2279560"/>
                <a:gd name="connsiteY11" fmla="*/ 738389 h 2202287"/>
                <a:gd name="connsiteX12" fmla="*/ 497983 w 2279560"/>
                <a:gd name="connsiteY12" fmla="*/ 738389 h 2202287"/>
                <a:gd name="connsiteX13" fmla="*/ 497983 w 2279560"/>
                <a:gd name="connsiteY13" fmla="*/ 807076 h 2202287"/>
                <a:gd name="connsiteX14" fmla="*/ 579549 w 2279560"/>
                <a:gd name="connsiteY14" fmla="*/ 858592 h 2202287"/>
                <a:gd name="connsiteX15" fmla="*/ 579549 w 2279560"/>
                <a:gd name="connsiteY15" fmla="*/ 911404 h 2202287"/>
                <a:gd name="connsiteX16" fmla="*/ 618186 w 2279560"/>
                <a:gd name="connsiteY16" fmla="*/ 927279 h 2202287"/>
                <a:gd name="connsiteX17" fmla="*/ 716924 w 2279560"/>
                <a:gd name="connsiteY17" fmla="*/ 1081825 h 2202287"/>
                <a:gd name="connsiteX18" fmla="*/ 759853 w 2279560"/>
                <a:gd name="connsiteY18" fmla="*/ 1081825 h 2202287"/>
                <a:gd name="connsiteX19" fmla="*/ 759853 w 2279560"/>
                <a:gd name="connsiteY19" fmla="*/ 1116169 h 2202287"/>
                <a:gd name="connsiteX20" fmla="*/ 798490 w 2279560"/>
                <a:gd name="connsiteY20" fmla="*/ 1116169 h 2202287"/>
                <a:gd name="connsiteX21" fmla="*/ 798490 w 2279560"/>
                <a:gd name="connsiteY21" fmla="*/ 1154806 h 2202287"/>
                <a:gd name="connsiteX22" fmla="*/ 798490 w 2279560"/>
                <a:gd name="connsiteY22" fmla="*/ 1154806 h 2202287"/>
                <a:gd name="connsiteX23" fmla="*/ 832834 w 2279560"/>
                <a:gd name="connsiteY23" fmla="*/ 1154806 h 2202287"/>
                <a:gd name="connsiteX24" fmla="*/ 832834 w 2279560"/>
                <a:gd name="connsiteY24" fmla="*/ 1236372 h 2202287"/>
                <a:gd name="connsiteX25" fmla="*/ 884349 w 2279560"/>
                <a:gd name="connsiteY25" fmla="*/ 1236372 h 2202287"/>
                <a:gd name="connsiteX26" fmla="*/ 884349 w 2279560"/>
                <a:gd name="connsiteY26" fmla="*/ 1292180 h 2202287"/>
                <a:gd name="connsiteX27" fmla="*/ 931572 w 2279560"/>
                <a:gd name="connsiteY27" fmla="*/ 1292180 h 2202287"/>
                <a:gd name="connsiteX28" fmla="*/ 931572 w 2279560"/>
                <a:gd name="connsiteY28" fmla="*/ 1339403 h 2202287"/>
                <a:gd name="connsiteX29" fmla="*/ 978794 w 2279560"/>
                <a:gd name="connsiteY29" fmla="*/ 1339403 h 2202287"/>
                <a:gd name="connsiteX30" fmla="*/ 978794 w 2279560"/>
                <a:gd name="connsiteY30" fmla="*/ 1399504 h 2202287"/>
                <a:gd name="connsiteX31" fmla="*/ 1038896 w 2279560"/>
                <a:gd name="connsiteY31" fmla="*/ 1399504 h 2202287"/>
                <a:gd name="connsiteX32" fmla="*/ 1038896 w 2279560"/>
                <a:gd name="connsiteY32" fmla="*/ 1446727 h 2202287"/>
                <a:gd name="connsiteX33" fmla="*/ 1077532 w 2279560"/>
                <a:gd name="connsiteY33" fmla="*/ 1446727 h 2202287"/>
                <a:gd name="connsiteX34" fmla="*/ 1077532 w 2279560"/>
                <a:gd name="connsiteY34" fmla="*/ 1515414 h 2202287"/>
                <a:gd name="connsiteX35" fmla="*/ 1133341 w 2279560"/>
                <a:gd name="connsiteY35" fmla="*/ 1515414 h 2202287"/>
                <a:gd name="connsiteX36" fmla="*/ 1133341 w 2279560"/>
                <a:gd name="connsiteY36" fmla="*/ 1575516 h 2202287"/>
                <a:gd name="connsiteX37" fmla="*/ 1209675 w 2279560"/>
                <a:gd name="connsiteY37" fmla="*/ 1575516 h 2202287"/>
                <a:gd name="connsiteX38" fmla="*/ 1212850 w 2279560"/>
                <a:gd name="connsiteY38" fmla="*/ 1610441 h 2202287"/>
                <a:gd name="connsiteX39" fmla="*/ 1237490 w 2279560"/>
                <a:gd name="connsiteY39" fmla="*/ 1616031 h 2202287"/>
                <a:gd name="connsiteX40" fmla="*/ 1240665 w 2279560"/>
                <a:gd name="connsiteY40" fmla="*/ 1674254 h 2202287"/>
                <a:gd name="connsiteX41" fmla="*/ 1253543 w 2279560"/>
                <a:gd name="connsiteY41" fmla="*/ 1674254 h 2202287"/>
                <a:gd name="connsiteX42" fmla="*/ 1253543 w 2279560"/>
                <a:gd name="connsiteY42" fmla="*/ 1730062 h 2202287"/>
                <a:gd name="connsiteX43" fmla="*/ 1322231 w 2279560"/>
                <a:gd name="connsiteY43" fmla="*/ 1730062 h 2202287"/>
                <a:gd name="connsiteX44" fmla="*/ 1322231 w 2279560"/>
                <a:gd name="connsiteY44" fmla="*/ 1781578 h 2202287"/>
                <a:gd name="connsiteX45" fmla="*/ 1369453 w 2279560"/>
                <a:gd name="connsiteY45" fmla="*/ 1781578 h 2202287"/>
                <a:gd name="connsiteX46" fmla="*/ 1369453 w 2279560"/>
                <a:gd name="connsiteY46" fmla="*/ 1824507 h 2202287"/>
                <a:gd name="connsiteX47" fmla="*/ 1455312 w 2279560"/>
                <a:gd name="connsiteY47" fmla="*/ 1824507 h 2202287"/>
                <a:gd name="connsiteX48" fmla="*/ 1455312 w 2279560"/>
                <a:gd name="connsiteY48" fmla="*/ 1854558 h 2202287"/>
                <a:gd name="connsiteX49" fmla="*/ 1498242 w 2279560"/>
                <a:gd name="connsiteY49" fmla="*/ 1854558 h 2202287"/>
                <a:gd name="connsiteX50" fmla="*/ 1498242 w 2279560"/>
                <a:gd name="connsiteY50" fmla="*/ 1893194 h 2202287"/>
                <a:gd name="connsiteX51" fmla="*/ 1562636 w 2279560"/>
                <a:gd name="connsiteY51" fmla="*/ 1893194 h 2202287"/>
                <a:gd name="connsiteX52" fmla="*/ 1562636 w 2279560"/>
                <a:gd name="connsiteY52" fmla="*/ 1923245 h 2202287"/>
                <a:gd name="connsiteX53" fmla="*/ 1596980 w 2279560"/>
                <a:gd name="connsiteY53" fmla="*/ 1923245 h 2202287"/>
                <a:gd name="connsiteX54" fmla="*/ 1596980 w 2279560"/>
                <a:gd name="connsiteY54" fmla="*/ 1949003 h 2202287"/>
                <a:gd name="connsiteX55" fmla="*/ 1665667 w 2279560"/>
                <a:gd name="connsiteY55" fmla="*/ 1949003 h 2202287"/>
                <a:gd name="connsiteX56" fmla="*/ 1665667 w 2279560"/>
                <a:gd name="connsiteY56" fmla="*/ 1966175 h 2202287"/>
                <a:gd name="connsiteX57" fmla="*/ 1725769 w 2279560"/>
                <a:gd name="connsiteY57" fmla="*/ 1966175 h 2202287"/>
                <a:gd name="connsiteX58" fmla="*/ 1725769 w 2279560"/>
                <a:gd name="connsiteY58" fmla="*/ 1991932 h 2202287"/>
                <a:gd name="connsiteX59" fmla="*/ 1807335 w 2279560"/>
                <a:gd name="connsiteY59" fmla="*/ 1991932 h 2202287"/>
                <a:gd name="connsiteX60" fmla="*/ 1807335 w 2279560"/>
                <a:gd name="connsiteY60" fmla="*/ 2034862 h 2202287"/>
                <a:gd name="connsiteX61" fmla="*/ 1839085 w 2279560"/>
                <a:gd name="connsiteY61" fmla="*/ 2034862 h 2202287"/>
                <a:gd name="connsiteX62" fmla="*/ 1841679 w 2279560"/>
                <a:gd name="connsiteY62" fmla="*/ 2069206 h 2202287"/>
                <a:gd name="connsiteX63" fmla="*/ 1901780 w 2279560"/>
                <a:gd name="connsiteY63" fmla="*/ 2069206 h 2202287"/>
                <a:gd name="connsiteX64" fmla="*/ 1901780 w 2279560"/>
                <a:gd name="connsiteY64" fmla="*/ 2103549 h 2202287"/>
                <a:gd name="connsiteX65" fmla="*/ 2000518 w 2279560"/>
                <a:gd name="connsiteY65" fmla="*/ 2103549 h 2202287"/>
                <a:gd name="connsiteX66" fmla="*/ 2000518 w 2279560"/>
                <a:gd name="connsiteY66" fmla="*/ 2125014 h 2202287"/>
                <a:gd name="connsiteX67" fmla="*/ 2052034 w 2279560"/>
                <a:gd name="connsiteY67" fmla="*/ 2125014 h 2202287"/>
                <a:gd name="connsiteX68" fmla="*/ 2052034 w 2279560"/>
                <a:gd name="connsiteY68" fmla="*/ 2146479 h 2202287"/>
                <a:gd name="connsiteX69" fmla="*/ 2146479 w 2279560"/>
                <a:gd name="connsiteY69" fmla="*/ 2146479 h 2202287"/>
                <a:gd name="connsiteX70" fmla="*/ 2146479 w 2279560"/>
                <a:gd name="connsiteY70" fmla="*/ 2172237 h 2202287"/>
                <a:gd name="connsiteX71" fmla="*/ 2206580 w 2279560"/>
                <a:gd name="connsiteY71" fmla="*/ 2172237 h 2202287"/>
                <a:gd name="connsiteX72" fmla="*/ 2206580 w 2279560"/>
                <a:gd name="connsiteY72" fmla="*/ 2202287 h 2202287"/>
                <a:gd name="connsiteX73" fmla="*/ 2279560 w 2279560"/>
                <a:gd name="connsiteY73" fmla="*/ 2202287 h 2202287"/>
                <a:gd name="connsiteX0" fmla="*/ 0 w 2279560"/>
                <a:gd name="connsiteY0" fmla="*/ 0 h 2202287"/>
                <a:gd name="connsiteX1" fmla="*/ 115910 w 2279560"/>
                <a:gd name="connsiteY1" fmla="*/ 0 h 2202287"/>
                <a:gd name="connsiteX2" fmla="*/ 240405 w 2279560"/>
                <a:gd name="connsiteY2" fmla="*/ 287628 h 2202287"/>
                <a:gd name="connsiteX3" fmla="*/ 334850 w 2279560"/>
                <a:gd name="connsiteY3" fmla="*/ 536620 h 2202287"/>
                <a:gd name="connsiteX4" fmla="*/ 334850 w 2279560"/>
                <a:gd name="connsiteY4" fmla="*/ 536620 h 2202287"/>
                <a:gd name="connsiteX5" fmla="*/ 373487 w 2279560"/>
                <a:gd name="connsiteY5" fmla="*/ 536620 h 2202287"/>
                <a:gd name="connsiteX6" fmla="*/ 373487 w 2279560"/>
                <a:gd name="connsiteY6" fmla="*/ 583842 h 2202287"/>
                <a:gd name="connsiteX7" fmla="*/ 416417 w 2279560"/>
                <a:gd name="connsiteY7" fmla="*/ 583842 h 2202287"/>
                <a:gd name="connsiteX8" fmla="*/ 416417 w 2279560"/>
                <a:gd name="connsiteY8" fmla="*/ 661116 h 2202287"/>
                <a:gd name="connsiteX9" fmla="*/ 463639 w 2279560"/>
                <a:gd name="connsiteY9" fmla="*/ 661116 h 2202287"/>
                <a:gd name="connsiteX10" fmla="*/ 463639 w 2279560"/>
                <a:gd name="connsiteY10" fmla="*/ 738389 h 2202287"/>
                <a:gd name="connsiteX11" fmla="*/ 463639 w 2279560"/>
                <a:gd name="connsiteY11" fmla="*/ 738389 h 2202287"/>
                <a:gd name="connsiteX12" fmla="*/ 497983 w 2279560"/>
                <a:gd name="connsiteY12" fmla="*/ 738389 h 2202287"/>
                <a:gd name="connsiteX13" fmla="*/ 497983 w 2279560"/>
                <a:gd name="connsiteY13" fmla="*/ 807076 h 2202287"/>
                <a:gd name="connsiteX14" fmla="*/ 579549 w 2279560"/>
                <a:gd name="connsiteY14" fmla="*/ 858592 h 2202287"/>
                <a:gd name="connsiteX15" fmla="*/ 579549 w 2279560"/>
                <a:gd name="connsiteY15" fmla="*/ 911404 h 2202287"/>
                <a:gd name="connsiteX16" fmla="*/ 608661 w 2279560"/>
                <a:gd name="connsiteY16" fmla="*/ 908229 h 2202287"/>
                <a:gd name="connsiteX17" fmla="*/ 716924 w 2279560"/>
                <a:gd name="connsiteY17" fmla="*/ 1081825 h 2202287"/>
                <a:gd name="connsiteX18" fmla="*/ 759853 w 2279560"/>
                <a:gd name="connsiteY18" fmla="*/ 1081825 h 2202287"/>
                <a:gd name="connsiteX19" fmla="*/ 759853 w 2279560"/>
                <a:gd name="connsiteY19" fmla="*/ 1116169 h 2202287"/>
                <a:gd name="connsiteX20" fmla="*/ 798490 w 2279560"/>
                <a:gd name="connsiteY20" fmla="*/ 1116169 h 2202287"/>
                <a:gd name="connsiteX21" fmla="*/ 798490 w 2279560"/>
                <a:gd name="connsiteY21" fmla="*/ 1154806 h 2202287"/>
                <a:gd name="connsiteX22" fmla="*/ 798490 w 2279560"/>
                <a:gd name="connsiteY22" fmla="*/ 1154806 h 2202287"/>
                <a:gd name="connsiteX23" fmla="*/ 832834 w 2279560"/>
                <a:gd name="connsiteY23" fmla="*/ 1154806 h 2202287"/>
                <a:gd name="connsiteX24" fmla="*/ 832834 w 2279560"/>
                <a:gd name="connsiteY24" fmla="*/ 1236372 h 2202287"/>
                <a:gd name="connsiteX25" fmla="*/ 884349 w 2279560"/>
                <a:gd name="connsiteY25" fmla="*/ 1236372 h 2202287"/>
                <a:gd name="connsiteX26" fmla="*/ 884349 w 2279560"/>
                <a:gd name="connsiteY26" fmla="*/ 1292180 h 2202287"/>
                <a:gd name="connsiteX27" fmla="*/ 931572 w 2279560"/>
                <a:gd name="connsiteY27" fmla="*/ 1292180 h 2202287"/>
                <a:gd name="connsiteX28" fmla="*/ 931572 w 2279560"/>
                <a:gd name="connsiteY28" fmla="*/ 1339403 h 2202287"/>
                <a:gd name="connsiteX29" fmla="*/ 978794 w 2279560"/>
                <a:gd name="connsiteY29" fmla="*/ 1339403 h 2202287"/>
                <a:gd name="connsiteX30" fmla="*/ 978794 w 2279560"/>
                <a:gd name="connsiteY30" fmla="*/ 1399504 h 2202287"/>
                <a:gd name="connsiteX31" fmla="*/ 1038896 w 2279560"/>
                <a:gd name="connsiteY31" fmla="*/ 1399504 h 2202287"/>
                <a:gd name="connsiteX32" fmla="*/ 1038896 w 2279560"/>
                <a:gd name="connsiteY32" fmla="*/ 1446727 h 2202287"/>
                <a:gd name="connsiteX33" fmla="*/ 1077532 w 2279560"/>
                <a:gd name="connsiteY33" fmla="*/ 1446727 h 2202287"/>
                <a:gd name="connsiteX34" fmla="*/ 1077532 w 2279560"/>
                <a:gd name="connsiteY34" fmla="*/ 1515414 h 2202287"/>
                <a:gd name="connsiteX35" fmla="*/ 1133341 w 2279560"/>
                <a:gd name="connsiteY35" fmla="*/ 1515414 h 2202287"/>
                <a:gd name="connsiteX36" fmla="*/ 1133341 w 2279560"/>
                <a:gd name="connsiteY36" fmla="*/ 1575516 h 2202287"/>
                <a:gd name="connsiteX37" fmla="*/ 1209675 w 2279560"/>
                <a:gd name="connsiteY37" fmla="*/ 1575516 h 2202287"/>
                <a:gd name="connsiteX38" fmla="*/ 1212850 w 2279560"/>
                <a:gd name="connsiteY38" fmla="*/ 1610441 h 2202287"/>
                <a:gd name="connsiteX39" fmla="*/ 1237490 w 2279560"/>
                <a:gd name="connsiteY39" fmla="*/ 1616031 h 2202287"/>
                <a:gd name="connsiteX40" fmla="*/ 1240665 w 2279560"/>
                <a:gd name="connsiteY40" fmla="*/ 1674254 h 2202287"/>
                <a:gd name="connsiteX41" fmla="*/ 1253543 w 2279560"/>
                <a:gd name="connsiteY41" fmla="*/ 1674254 h 2202287"/>
                <a:gd name="connsiteX42" fmla="*/ 1253543 w 2279560"/>
                <a:gd name="connsiteY42" fmla="*/ 1730062 h 2202287"/>
                <a:gd name="connsiteX43" fmla="*/ 1322231 w 2279560"/>
                <a:gd name="connsiteY43" fmla="*/ 1730062 h 2202287"/>
                <a:gd name="connsiteX44" fmla="*/ 1322231 w 2279560"/>
                <a:gd name="connsiteY44" fmla="*/ 1781578 h 2202287"/>
                <a:gd name="connsiteX45" fmla="*/ 1369453 w 2279560"/>
                <a:gd name="connsiteY45" fmla="*/ 1781578 h 2202287"/>
                <a:gd name="connsiteX46" fmla="*/ 1369453 w 2279560"/>
                <a:gd name="connsiteY46" fmla="*/ 1824507 h 2202287"/>
                <a:gd name="connsiteX47" fmla="*/ 1455312 w 2279560"/>
                <a:gd name="connsiteY47" fmla="*/ 1824507 h 2202287"/>
                <a:gd name="connsiteX48" fmla="*/ 1455312 w 2279560"/>
                <a:gd name="connsiteY48" fmla="*/ 1854558 h 2202287"/>
                <a:gd name="connsiteX49" fmla="*/ 1498242 w 2279560"/>
                <a:gd name="connsiteY49" fmla="*/ 1854558 h 2202287"/>
                <a:gd name="connsiteX50" fmla="*/ 1498242 w 2279560"/>
                <a:gd name="connsiteY50" fmla="*/ 1893194 h 2202287"/>
                <a:gd name="connsiteX51" fmla="*/ 1562636 w 2279560"/>
                <a:gd name="connsiteY51" fmla="*/ 1893194 h 2202287"/>
                <a:gd name="connsiteX52" fmla="*/ 1562636 w 2279560"/>
                <a:gd name="connsiteY52" fmla="*/ 1923245 h 2202287"/>
                <a:gd name="connsiteX53" fmla="*/ 1596980 w 2279560"/>
                <a:gd name="connsiteY53" fmla="*/ 1923245 h 2202287"/>
                <a:gd name="connsiteX54" fmla="*/ 1596980 w 2279560"/>
                <a:gd name="connsiteY54" fmla="*/ 1949003 h 2202287"/>
                <a:gd name="connsiteX55" fmla="*/ 1665667 w 2279560"/>
                <a:gd name="connsiteY55" fmla="*/ 1949003 h 2202287"/>
                <a:gd name="connsiteX56" fmla="*/ 1665667 w 2279560"/>
                <a:gd name="connsiteY56" fmla="*/ 1966175 h 2202287"/>
                <a:gd name="connsiteX57" fmla="*/ 1725769 w 2279560"/>
                <a:gd name="connsiteY57" fmla="*/ 1966175 h 2202287"/>
                <a:gd name="connsiteX58" fmla="*/ 1725769 w 2279560"/>
                <a:gd name="connsiteY58" fmla="*/ 1991932 h 2202287"/>
                <a:gd name="connsiteX59" fmla="*/ 1807335 w 2279560"/>
                <a:gd name="connsiteY59" fmla="*/ 1991932 h 2202287"/>
                <a:gd name="connsiteX60" fmla="*/ 1807335 w 2279560"/>
                <a:gd name="connsiteY60" fmla="*/ 2034862 h 2202287"/>
                <a:gd name="connsiteX61" fmla="*/ 1839085 w 2279560"/>
                <a:gd name="connsiteY61" fmla="*/ 2034862 h 2202287"/>
                <a:gd name="connsiteX62" fmla="*/ 1841679 w 2279560"/>
                <a:gd name="connsiteY62" fmla="*/ 2069206 h 2202287"/>
                <a:gd name="connsiteX63" fmla="*/ 1901780 w 2279560"/>
                <a:gd name="connsiteY63" fmla="*/ 2069206 h 2202287"/>
                <a:gd name="connsiteX64" fmla="*/ 1901780 w 2279560"/>
                <a:gd name="connsiteY64" fmla="*/ 2103549 h 2202287"/>
                <a:gd name="connsiteX65" fmla="*/ 2000518 w 2279560"/>
                <a:gd name="connsiteY65" fmla="*/ 2103549 h 2202287"/>
                <a:gd name="connsiteX66" fmla="*/ 2000518 w 2279560"/>
                <a:gd name="connsiteY66" fmla="*/ 2125014 h 2202287"/>
                <a:gd name="connsiteX67" fmla="*/ 2052034 w 2279560"/>
                <a:gd name="connsiteY67" fmla="*/ 2125014 h 2202287"/>
                <a:gd name="connsiteX68" fmla="*/ 2052034 w 2279560"/>
                <a:gd name="connsiteY68" fmla="*/ 2146479 h 2202287"/>
                <a:gd name="connsiteX69" fmla="*/ 2146479 w 2279560"/>
                <a:gd name="connsiteY69" fmla="*/ 2146479 h 2202287"/>
                <a:gd name="connsiteX70" fmla="*/ 2146479 w 2279560"/>
                <a:gd name="connsiteY70" fmla="*/ 2172237 h 2202287"/>
                <a:gd name="connsiteX71" fmla="*/ 2206580 w 2279560"/>
                <a:gd name="connsiteY71" fmla="*/ 2172237 h 2202287"/>
                <a:gd name="connsiteX72" fmla="*/ 2206580 w 2279560"/>
                <a:gd name="connsiteY72" fmla="*/ 2202287 h 2202287"/>
                <a:gd name="connsiteX73" fmla="*/ 2279560 w 2279560"/>
                <a:gd name="connsiteY73" fmla="*/ 2202287 h 2202287"/>
                <a:gd name="connsiteX0" fmla="*/ 0 w 2279560"/>
                <a:gd name="connsiteY0" fmla="*/ 0 h 2202287"/>
                <a:gd name="connsiteX1" fmla="*/ 115910 w 2279560"/>
                <a:gd name="connsiteY1" fmla="*/ 0 h 2202287"/>
                <a:gd name="connsiteX2" fmla="*/ 240405 w 2279560"/>
                <a:gd name="connsiteY2" fmla="*/ 287628 h 2202287"/>
                <a:gd name="connsiteX3" fmla="*/ 334850 w 2279560"/>
                <a:gd name="connsiteY3" fmla="*/ 536620 h 2202287"/>
                <a:gd name="connsiteX4" fmla="*/ 334850 w 2279560"/>
                <a:gd name="connsiteY4" fmla="*/ 536620 h 2202287"/>
                <a:gd name="connsiteX5" fmla="*/ 373487 w 2279560"/>
                <a:gd name="connsiteY5" fmla="*/ 536620 h 2202287"/>
                <a:gd name="connsiteX6" fmla="*/ 373487 w 2279560"/>
                <a:gd name="connsiteY6" fmla="*/ 583842 h 2202287"/>
                <a:gd name="connsiteX7" fmla="*/ 416417 w 2279560"/>
                <a:gd name="connsiteY7" fmla="*/ 583842 h 2202287"/>
                <a:gd name="connsiteX8" fmla="*/ 416417 w 2279560"/>
                <a:gd name="connsiteY8" fmla="*/ 661116 h 2202287"/>
                <a:gd name="connsiteX9" fmla="*/ 463639 w 2279560"/>
                <a:gd name="connsiteY9" fmla="*/ 661116 h 2202287"/>
                <a:gd name="connsiteX10" fmla="*/ 463639 w 2279560"/>
                <a:gd name="connsiteY10" fmla="*/ 738389 h 2202287"/>
                <a:gd name="connsiteX11" fmla="*/ 463639 w 2279560"/>
                <a:gd name="connsiteY11" fmla="*/ 738389 h 2202287"/>
                <a:gd name="connsiteX12" fmla="*/ 497983 w 2279560"/>
                <a:gd name="connsiteY12" fmla="*/ 738389 h 2202287"/>
                <a:gd name="connsiteX13" fmla="*/ 497983 w 2279560"/>
                <a:gd name="connsiteY13" fmla="*/ 807076 h 2202287"/>
                <a:gd name="connsiteX14" fmla="*/ 579549 w 2279560"/>
                <a:gd name="connsiteY14" fmla="*/ 858592 h 2202287"/>
                <a:gd name="connsiteX15" fmla="*/ 585899 w 2279560"/>
                <a:gd name="connsiteY15" fmla="*/ 905054 h 2202287"/>
                <a:gd name="connsiteX16" fmla="*/ 608661 w 2279560"/>
                <a:gd name="connsiteY16" fmla="*/ 908229 h 2202287"/>
                <a:gd name="connsiteX17" fmla="*/ 716924 w 2279560"/>
                <a:gd name="connsiteY17" fmla="*/ 1081825 h 2202287"/>
                <a:gd name="connsiteX18" fmla="*/ 759853 w 2279560"/>
                <a:gd name="connsiteY18" fmla="*/ 1081825 h 2202287"/>
                <a:gd name="connsiteX19" fmla="*/ 759853 w 2279560"/>
                <a:gd name="connsiteY19" fmla="*/ 1116169 h 2202287"/>
                <a:gd name="connsiteX20" fmla="*/ 798490 w 2279560"/>
                <a:gd name="connsiteY20" fmla="*/ 1116169 h 2202287"/>
                <a:gd name="connsiteX21" fmla="*/ 798490 w 2279560"/>
                <a:gd name="connsiteY21" fmla="*/ 1154806 h 2202287"/>
                <a:gd name="connsiteX22" fmla="*/ 798490 w 2279560"/>
                <a:gd name="connsiteY22" fmla="*/ 1154806 h 2202287"/>
                <a:gd name="connsiteX23" fmla="*/ 832834 w 2279560"/>
                <a:gd name="connsiteY23" fmla="*/ 1154806 h 2202287"/>
                <a:gd name="connsiteX24" fmla="*/ 832834 w 2279560"/>
                <a:gd name="connsiteY24" fmla="*/ 1236372 h 2202287"/>
                <a:gd name="connsiteX25" fmla="*/ 884349 w 2279560"/>
                <a:gd name="connsiteY25" fmla="*/ 1236372 h 2202287"/>
                <a:gd name="connsiteX26" fmla="*/ 884349 w 2279560"/>
                <a:gd name="connsiteY26" fmla="*/ 1292180 h 2202287"/>
                <a:gd name="connsiteX27" fmla="*/ 931572 w 2279560"/>
                <a:gd name="connsiteY27" fmla="*/ 1292180 h 2202287"/>
                <a:gd name="connsiteX28" fmla="*/ 931572 w 2279560"/>
                <a:gd name="connsiteY28" fmla="*/ 1339403 h 2202287"/>
                <a:gd name="connsiteX29" fmla="*/ 978794 w 2279560"/>
                <a:gd name="connsiteY29" fmla="*/ 1339403 h 2202287"/>
                <a:gd name="connsiteX30" fmla="*/ 978794 w 2279560"/>
                <a:gd name="connsiteY30" fmla="*/ 1399504 h 2202287"/>
                <a:gd name="connsiteX31" fmla="*/ 1038896 w 2279560"/>
                <a:gd name="connsiteY31" fmla="*/ 1399504 h 2202287"/>
                <a:gd name="connsiteX32" fmla="*/ 1038896 w 2279560"/>
                <a:gd name="connsiteY32" fmla="*/ 1446727 h 2202287"/>
                <a:gd name="connsiteX33" fmla="*/ 1077532 w 2279560"/>
                <a:gd name="connsiteY33" fmla="*/ 1446727 h 2202287"/>
                <a:gd name="connsiteX34" fmla="*/ 1077532 w 2279560"/>
                <a:gd name="connsiteY34" fmla="*/ 1515414 h 2202287"/>
                <a:gd name="connsiteX35" fmla="*/ 1133341 w 2279560"/>
                <a:gd name="connsiteY35" fmla="*/ 1515414 h 2202287"/>
                <a:gd name="connsiteX36" fmla="*/ 1133341 w 2279560"/>
                <a:gd name="connsiteY36" fmla="*/ 1575516 h 2202287"/>
                <a:gd name="connsiteX37" fmla="*/ 1209675 w 2279560"/>
                <a:gd name="connsiteY37" fmla="*/ 1575516 h 2202287"/>
                <a:gd name="connsiteX38" fmla="*/ 1212850 w 2279560"/>
                <a:gd name="connsiteY38" fmla="*/ 1610441 h 2202287"/>
                <a:gd name="connsiteX39" fmla="*/ 1237490 w 2279560"/>
                <a:gd name="connsiteY39" fmla="*/ 1616031 h 2202287"/>
                <a:gd name="connsiteX40" fmla="*/ 1240665 w 2279560"/>
                <a:gd name="connsiteY40" fmla="*/ 1674254 h 2202287"/>
                <a:gd name="connsiteX41" fmla="*/ 1253543 w 2279560"/>
                <a:gd name="connsiteY41" fmla="*/ 1674254 h 2202287"/>
                <a:gd name="connsiteX42" fmla="*/ 1253543 w 2279560"/>
                <a:gd name="connsiteY42" fmla="*/ 1730062 h 2202287"/>
                <a:gd name="connsiteX43" fmla="*/ 1322231 w 2279560"/>
                <a:gd name="connsiteY43" fmla="*/ 1730062 h 2202287"/>
                <a:gd name="connsiteX44" fmla="*/ 1322231 w 2279560"/>
                <a:gd name="connsiteY44" fmla="*/ 1781578 h 2202287"/>
                <a:gd name="connsiteX45" fmla="*/ 1369453 w 2279560"/>
                <a:gd name="connsiteY45" fmla="*/ 1781578 h 2202287"/>
                <a:gd name="connsiteX46" fmla="*/ 1369453 w 2279560"/>
                <a:gd name="connsiteY46" fmla="*/ 1824507 h 2202287"/>
                <a:gd name="connsiteX47" fmla="*/ 1455312 w 2279560"/>
                <a:gd name="connsiteY47" fmla="*/ 1824507 h 2202287"/>
                <a:gd name="connsiteX48" fmla="*/ 1455312 w 2279560"/>
                <a:gd name="connsiteY48" fmla="*/ 1854558 h 2202287"/>
                <a:gd name="connsiteX49" fmla="*/ 1498242 w 2279560"/>
                <a:gd name="connsiteY49" fmla="*/ 1854558 h 2202287"/>
                <a:gd name="connsiteX50" fmla="*/ 1498242 w 2279560"/>
                <a:gd name="connsiteY50" fmla="*/ 1893194 h 2202287"/>
                <a:gd name="connsiteX51" fmla="*/ 1562636 w 2279560"/>
                <a:gd name="connsiteY51" fmla="*/ 1893194 h 2202287"/>
                <a:gd name="connsiteX52" fmla="*/ 1562636 w 2279560"/>
                <a:gd name="connsiteY52" fmla="*/ 1923245 h 2202287"/>
                <a:gd name="connsiteX53" fmla="*/ 1596980 w 2279560"/>
                <a:gd name="connsiteY53" fmla="*/ 1923245 h 2202287"/>
                <a:gd name="connsiteX54" fmla="*/ 1596980 w 2279560"/>
                <a:gd name="connsiteY54" fmla="*/ 1949003 h 2202287"/>
                <a:gd name="connsiteX55" fmla="*/ 1665667 w 2279560"/>
                <a:gd name="connsiteY55" fmla="*/ 1949003 h 2202287"/>
                <a:gd name="connsiteX56" fmla="*/ 1665667 w 2279560"/>
                <a:gd name="connsiteY56" fmla="*/ 1966175 h 2202287"/>
                <a:gd name="connsiteX57" fmla="*/ 1725769 w 2279560"/>
                <a:gd name="connsiteY57" fmla="*/ 1966175 h 2202287"/>
                <a:gd name="connsiteX58" fmla="*/ 1725769 w 2279560"/>
                <a:gd name="connsiteY58" fmla="*/ 1991932 h 2202287"/>
                <a:gd name="connsiteX59" fmla="*/ 1807335 w 2279560"/>
                <a:gd name="connsiteY59" fmla="*/ 1991932 h 2202287"/>
                <a:gd name="connsiteX60" fmla="*/ 1807335 w 2279560"/>
                <a:gd name="connsiteY60" fmla="*/ 2034862 h 2202287"/>
                <a:gd name="connsiteX61" fmla="*/ 1839085 w 2279560"/>
                <a:gd name="connsiteY61" fmla="*/ 2034862 h 2202287"/>
                <a:gd name="connsiteX62" fmla="*/ 1841679 w 2279560"/>
                <a:gd name="connsiteY62" fmla="*/ 2069206 h 2202287"/>
                <a:gd name="connsiteX63" fmla="*/ 1901780 w 2279560"/>
                <a:gd name="connsiteY63" fmla="*/ 2069206 h 2202287"/>
                <a:gd name="connsiteX64" fmla="*/ 1901780 w 2279560"/>
                <a:gd name="connsiteY64" fmla="*/ 2103549 h 2202287"/>
                <a:gd name="connsiteX65" fmla="*/ 2000518 w 2279560"/>
                <a:gd name="connsiteY65" fmla="*/ 2103549 h 2202287"/>
                <a:gd name="connsiteX66" fmla="*/ 2000518 w 2279560"/>
                <a:gd name="connsiteY66" fmla="*/ 2125014 h 2202287"/>
                <a:gd name="connsiteX67" fmla="*/ 2052034 w 2279560"/>
                <a:gd name="connsiteY67" fmla="*/ 2125014 h 2202287"/>
                <a:gd name="connsiteX68" fmla="*/ 2052034 w 2279560"/>
                <a:gd name="connsiteY68" fmla="*/ 2146479 h 2202287"/>
                <a:gd name="connsiteX69" fmla="*/ 2146479 w 2279560"/>
                <a:gd name="connsiteY69" fmla="*/ 2146479 h 2202287"/>
                <a:gd name="connsiteX70" fmla="*/ 2146479 w 2279560"/>
                <a:gd name="connsiteY70" fmla="*/ 2172237 h 2202287"/>
                <a:gd name="connsiteX71" fmla="*/ 2206580 w 2279560"/>
                <a:gd name="connsiteY71" fmla="*/ 2172237 h 2202287"/>
                <a:gd name="connsiteX72" fmla="*/ 2206580 w 2279560"/>
                <a:gd name="connsiteY72" fmla="*/ 2202287 h 2202287"/>
                <a:gd name="connsiteX73" fmla="*/ 2279560 w 2279560"/>
                <a:gd name="connsiteY73" fmla="*/ 2202287 h 2202287"/>
                <a:gd name="connsiteX0" fmla="*/ 0 w 2279560"/>
                <a:gd name="connsiteY0" fmla="*/ 0 h 2202287"/>
                <a:gd name="connsiteX1" fmla="*/ 115910 w 2279560"/>
                <a:gd name="connsiteY1" fmla="*/ 0 h 2202287"/>
                <a:gd name="connsiteX2" fmla="*/ 240405 w 2279560"/>
                <a:gd name="connsiteY2" fmla="*/ 287628 h 2202287"/>
                <a:gd name="connsiteX3" fmla="*/ 334850 w 2279560"/>
                <a:gd name="connsiteY3" fmla="*/ 536620 h 2202287"/>
                <a:gd name="connsiteX4" fmla="*/ 334850 w 2279560"/>
                <a:gd name="connsiteY4" fmla="*/ 536620 h 2202287"/>
                <a:gd name="connsiteX5" fmla="*/ 373487 w 2279560"/>
                <a:gd name="connsiteY5" fmla="*/ 536620 h 2202287"/>
                <a:gd name="connsiteX6" fmla="*/ 373487 w 2279560"/>
                <a:gd name="connsiteY6" fmla="*/ 583842 h 2202287"/>
                <a:gd name="connsiteX7" fmla="*/ 416417 w 2279560"/>
                <a:gd name="connsiteY7" fmla="*/ 583842 h 2202287"/>
                <a:gd name="connsiteX8" fmla="*/ 416417 w 2279560"/>
                <a:gd name="connsiteY8" fmla="*/ 661116 h 2202287"/>
                <a:gd name="connsiteX9" fmla="*/ 463639 w 2279560"/>
                <a:gd name="connsiteY9" fmla="*/ 661116 h 2202287"/>
                <a:gd name="connsiteX10" fmla="*/ 463639 w 2279560"/>
                <a:gd name="connsiteY10" fmla="*/ 738389 h 2202287"/>
                <a:gd name="connsiteX11" fmla="*/ 463639 w 2279560"/>
                <a:gd name="connsiteY11" fmla="*/ 738389 h 2202287"/>
                <a:gd name="connsiteX12" fmla="*/ 497983 w 2279560"/>
                <a:gd name="connsiteY12" fmla="*/ 738389 h 2202287"/>
                <a:gd name="connsiteX13" fmla="*/ 504333 w 2279560"/>
                <a:gd name="connsiteY13" fmla="*/ 800726 h 2202287"/>
                <a:gd name="connsiteX14" fmla="*/ 579549 w 2279560"/>
                <a:gd name="connsiteY14" fmla="*/ 858592 h 2202287"/>
                <a:gd name="connsiteX15" fmla="*/ 585899 w 2279560"/>
                <a:gd name="connsiteY15" fmla="*/ 905054 h 2202287"/>
                <a:gd name="connsiteX16" fmla="*/ 608661 w 2279560"/>
                <a:gd name="connsiteY16" fmla="*/ 908229 h 2202287"/>
                <a:gd name="connsiteX17" fmla="*/ 716924 w 2279560"/>
                <a:gd name="connsiteY17" fmla="*/ 1081825 h 2202287"/>
                <a:gd name="connsiteX18" fmla="*/ 759853 w 2279560"/>
                <a:gd name="connsiteY18" fmla="*/ 1081825 h 2202287"/>
                <a:gd name="connsiteX19" fmla="*/ 759853 w 2279560"/>
                <a:gd name="connsiteY19" fmla="*/ 1116169 h 2202287"/>
                <a:gd name="connsiteX20" fmla="*/ 798490 w 2279560"/>
                <a:gd name="connsiteY20" fmla="*/ 1116169 h 2202287"/>
                <a:gd name="connsiteX21" fmla="*/ 798490 w 2279560"/>
                <a:gd name="connsiteY21" fmla="*/ 1154806 h 2202287"/>
                <a:gd name="connsiteX22" fmla="*/ 798490 w 2279560"/>
                <a:gd name="connsiteY22" fmla="*/ 1154806 h 2202287"/>
                <a:gd name="connsiteX23" fmla="*/ 832834 w 2279560"/>
                <a:gd name="connsiteY23" fmla="*/ 1154806 h 2202287"/>
                <a:gd name="connsiteX24" fmla="*/ 832834 w 2279560"/>
                <a:gd name="connsiteY24" fmla="*/ 1236372 h 2202287"/>
                <a:gd name="connsiteX25" fmla="*/ 884349 w 2279560"/>
                <a:gd name="connsiteY25" fmla="*/ 1236372 h 2202287"/>
                <a:gd name="connsiteX26" fmla="*/ 884349 w 2279560"/>
                <a:gd name="connsiteY26" fmla="*/ 1292180 h 2202287"/>
                <a:gd name="connsiteX27" fmla="*/ 931572 w 2279560"/>
                <a:gd name="connsiteY27" fmla="*/ 1292180 h 2202287"/>
                <a:gd name="connsiteX28" fmla="*/ 931572 w 2279560"/>
                <a:gd name="connsiteY28" fmla="*/ 1339403 h 2202287"/>
                <a:gd name="connsiteX29" fmla="*/ 978794 w 2279560"/>
                <a:gd name="connsiteY29" fmla="*/ 1339403 h 2202287"/>
                <a:gd name="connsiteX30" fmla="*/ 978794 w 2279560"/>
                <a:gd name="connsiteY30" fmla="*/ 1399504 h 2202287"/>
                <a:gd name="connsiteX31" fmla="*/ 1038896 w 2279560"/>
                <a:gd name="connsiteY31" fmla="*/ 1399504 h 2202287"/>
                <a:gd name="connsiteX32" fmla="*/ 1038896 w 2279560"/>
                <a:gd name="connsiteY32" fmla="*/ 1446727 h 2202287"/>
                <a:gd name="connsiteX33" fmla="*/ 1077532 w 2279560"/>
                <a:gd name="connsiteY33" fmla="*/ 1446727 h 2202287"/>
                <a:gd name="connsiteX34" fmla="*/ 1077532 w 2279560"/>
                <a:gd name="connsiteY34" fmla="*/ 1515414 h 2202287"/>
                <a:gd name="connsiteX35" fmla="*/ 1133341 w 2279560"/>
                <a:gd name="connsiteY35" fmla="*/ 1515414 h 2202287"/>
                <a:gd name="connsiteX36" fmla="*/ 1133341 w 2279560"/>
                <a:gd name="connsiteY36" fmla="*/ 1575516 h 2202287"/>
                <a:gd name="connsiteX37" fmla="*/ 1209675 w 2279560"/>
                <a:gd name="connsiteY37" fmla="*/ 1575516 h 2202287"/>
                <a:gd name="connsiteX38" fmla="*/ 1212850 w 2279560"/>
                <a:gd name="connsiteY38" fmla="*/ 1610441 h 2202287"/>
                <a:gd name="connsiteX39" fmla="*/ 1237490 w 2279560"/>
                <a:gd name="connsiteY39" fmla="*/ 1616031 h 2202287"/>
                <a:gd name="connsiteX40" fmla="*/ 1240665 w 2279560"/>
                <a:gd name="connsiteY40" fmla="*/ 1674254 h 2202287"/>
                <a:gd name="connsiteX41" fmla="*/ 1253543 w 2279560"/>
                <a:gd name="connsiteY41" fmla="*/ 1674254 h 2202287"/>
                <a:gd name="connsiteX42" fmla="*/ 1253543 w 2279560"/>
                <a:gd name="connsiteY42" fmla="*/ 1730062 h 2202287"/>
                <a:gd name="connsiteX43" fmla="*/ 1322231 w 2279560"/>
                <a:gd name="connsiteY43" fmla="*/ 1730062 h 2202287"/>
                <a:gd name="connsiteX44" fmla="*/ 1322231 w 2279560"/>
                <a:gd name="connsiteY44" fmla="*/ 1781578 h 2202287"/>
                <a:gd name="connsiteX45" fmla="*/ 1369453 w 2279560"/>
                <a:gd name="connsiteY45" fmla="*/ 1781578 h 2202287"/>
                <a:gd name="connsiteX46" fmla="*/ 1369453 w 2279560"/>
                <a:gd name="connsiteY46" fmla="*/ 1824507 h 2202287"/>
                <a:gd name="connsiteX47" fmla="*/ 1455312 w 2279560"/>
                <a:gd name="connsiteY47" fmla="*/ 1824507 h 2202287"/>
                <a:gd name="connsiteX48" fmla="*/ 1455312 w 2279560"/>
                <a:gd name="connsiteY48" fmla="*/ 1854558 h 2202287"/>
                <a:gd name="connsiteX49" fmla="*/ 1498242 w 2279560"/>
                <a:gd name="connsiteY49" fmla="*/ 1854558 h 2202287"/>
                <a:gd name="connsiteX50" fmla="*/ 1498242 w 2279560"/>
                <a:gd name="connsiteY50" fmla="*/ 1893194 h 2202287"/>
                <a:gd name="connsiteX51" fmla="*/ 1562636 w 2279560"/>
                <a:gd name="connsiteY51" fmla="*/ 1893194 h 2202287"/>
                <a:gd name="connsiteX52" fmla="*/ 1562636 w 2279560"/>
                <a:gd name="connsiteY52" fmla="*/ 1923245 h 2202287"/>
                <a:gd name="connsiteX53" fmla="*/ 1596980 w 2279560"/>
                <a:gd name="connsiteY53" fmla="*/ 1923245 h 2202287"/>
                <a:gd name="connsiteX54" fmla="*/ 1596980 w 2279560"/>
                <a:gd name="connsiteY54" fmla="*/ 1949003 h 2202287"/>
                <a:gd name="connsiteX55" fmla="*/ 1665667 w 2279560"/>
                <a:gd name="connsiteY55" fmla="*/ 1949003 h 2202287"/>
                <a:gd name="connsiteX56" fmla="*/ 1665667 w 2279560"/>
                <a:gd name="connsiteY56" fmla="*/ 1966175 h 2202287"/>
                <a:gd name="connsiteX57" fmla="*/ 1725769 w 2279560"/>
                <a:gd name="connsiteY57" fmla="*/ 1966175 h 2202287"/>
                <a:gd name="connsiteX58" fmla="*/ 1725769 w 2279560"/>
                <a:gd name="connsiteY58" fmla="*/ 1991932 h 2202287"/>
                <a:gd name="connsiteX59" fmla="*/ 1807335 w 2279560"/>
                <a:gd name="connsiteY59" fmla="*/ 1991932 h 2202287"/>
                <a:gd name="connsiteX60" fmla="*/ 1807335 w 2279560"/>
                <a:gd name="connsiteY60" fmla="*/ 2034862 h 2202287"/>
                <a:gd name="connsiteX61" fmla="*/ 1839085 w 2279560"/>
                <a:gd name="connsiteY61" fmla="*/ 2034862 h 2202287"/>
                <a:gd name="connsiteX62" fmla="*/ 1841679 w 2279560"/>
                <a:gd name="connsiteY62" fmla="*/ 2069206 h 2202287"/>
                <a:gd name="connsiteX63" fmla="*/ 1901780 w 2279560"/>
                <a:gd name="connsiteY63" fmla="*/ 2069206 h 2202287"/>
                <a:gd name="connsiteX64" fmla="*/ 1901780 w 2279560"/>
                <a:gd name="connsiteY64" fmla="*/ 2103549 h 2202287"/>
                <a:gd name="connsiteX65" fmla="*/ 2000518 w 2279560"/>
                <a:gd name="connsiteY65" fmla="*/ 2103549 h 2202287"/>
                <a:gd name="connsiteX66" fmla="*/ 2000518 w 2279560"/>
                <a:gd name="connsiteY66" fmla="*/ 2125014 h 2202287"/>
                <a:gd name="connsiteX67" fmla="*/ 2052034 w 2279560"/>
                <a:gd name="connsiteY67" fmla="*/ 2125014 h 2202287"/>
                <a:gd name="connsiteX68" fmla="*/ 2052034 w 2279560"/>
                <a:gd name="connsiteY68" fmla="*/ 2146479 h 2202287"/>
                <a:gd name="connsiteX69" fmla="*/ 2146479 w 2279560"/>
                <a:gd name="connsiteY69" fmla="*/ 2146479 h 2202287"/>
                <a:gd name="connsiteX70" fmla="*/ 2146479 w 2279560"/>
                <a:gd name="connsiteY70" fmla="*/ 2172237 h 2202287"/>
                <a:gd name="connsiteX71" fmla="*/ 2206580 w 2279560"/>
                <a:gd name="connsiteY71" fmla="*/ 2172237 h 2202287"/>
                <a:gd name="connsiteX72" fmla="*/ 2206580 w 2279560"/>
                <a:gd name="connsiteY72" fmla="*/ 2202287 h 2202287"/>
                <a:gd name="connsiteX73" fmla="*/ 2279560 w 2279560"/>
                <a:gd name="connsiteY73" fmla="*/ 2202287 h 2202287"/>
                <a:gd name="connsiteX0" fmla="*/ 0 w 2279560"/>
                <a:gd name="connsiteY0" fmla="*/ 0 h 2202287"/>
                <a:gd name="connsiteX1" fmla="*/ 112735 w 2279560"/>
                <a:gd name="connsiteY1" fmla="*/ 19050 h 2202287"/>
                <a:gd name="connsiteX2" fmla="*/ 240405 w 2279560"/>
                <a:gd name="connsiteY2" fmla="*/ 287628 h 2202287"/>
                <a:gd name="connsiteX3" fmla="*/ 334850 w 2279560"/>
                <a:gd name="connsiteY3" fmla="*/ 536620 h 2202287"/>
                <a:gd name="connsiteX4" fmla="*/ 334850 w 2279560"/>
                <a:gd name="connsiteY4" fmla="*/ 536620 h 2202287"/>
                <a:gd name="connsiteX5" fmla="*/ 373487 w 2279560"/>
                <a:gd name="connsiteY5" fmla="*/ 536620 h 2202287"/>
                <a:gd name="connsiteX6" fmla="*/ 373487 w 2279560"/>
                <a:gd name="connsiteY6" fmla="*/ 583842 h 2202287"/>
                <a:gd name="connsiteX7" fmla="*/ 416417 w 2279560"/>
                <a:gd name="connsiteY7" fmla="*/ 583842 h 2202287"/>
                <a:gd name="connsiteX8" fmla="*/ 416417 w 2279560"/>
                <a:gd name="connsiteY8" fmla="*/ 661116 h 2202287"/>
                <a:gd name="connsiteX9" fmla="*/ 463639 w 2279560"/>
                <a:gd name="connsiteY9" fmla="*/ 661116 h 2202287"/>
                <a:gd name="connsiteX10" fmla="*/ 463639 w 2279560"/>
                <a:gd name="connsiteY10" fmla="*/ 738389 h 2202287"/>
                <a:gd name="connsiteX11" fmla="*/ 463639 w 2279560"/>
                <a:gd name="connsiteY11" fmla="*/ 738389 h 2202287"/>
                <a:gd name="connsiteX12" fmla="*/ 497983 w 2279560"/>
                <a:gd name="connsiteY12" fmla="*/ 738389 h 2202287"/>
                <a:gd name="connsiteX13" fmla="*/ 504333 w 2279560"/>
                <a:gd name="connsiteY13" fmla="*/ 800726 h 2202287"/>
                <a:gd name="connsiteX14" fmla="*/ 579549 w 2279560"/>
                <a:gd name="connsiteY14" fmla="*/ 858592 h 2202287"/>
                <a:gd name="connsiteX15" fmla="*/ 585899 w 2279560"/>
                <a:gd name="connsiteY15" fmla="*/ 905054 h 2202287"/>
                <a:gd name="connsiteX16" fmla="*/ 608661 w 2279560"/>
                <a:gd name="connsiteY16" fmla="*/ 908229 h 2202287"/>
                <a:gd name="connsiteX17" fmla="*/ 716924 w 2279560"/>
                <a:gd name="connsiteY17" fmla="*/ 1081825 h 2202287"/>
                <a:gd name="connsiteX18" fmla="*/ 759853 w 2279560"/>
                <a:gd name="connsiteY18" fmla="*/ 1081825 h 2202287"/>
                <a:gd name="connsiteX19" fmla="*/ 759853 w 2279560"/>
                <a:gd name="connsiteY19" fmla="*/ 1116169 h 2202287"/>
                <a:gd name="connsiteX20" fmla="*/ 798490 w 2279560"/>
                <a:gd name="connsiteY20" fmla="*/ 1116169 h 2202287"/>
                <a:gd name="connsiteX21" fmla="*/ 798490 w 2279560"/>
                <a:gd name="connsiteY21" fmla="*/ 1154806 h 2202287"/>
                <a:gd name="connsiteX22" fmla="*/ 798490 w 2279560"/>
                <a:gd name="connsiteY22" fmla="*/ 1154806 h 2202287"/>
                <a:gd name="connsiteX23" fmla="*/ 832834 w 2279560"/>
                <a:gd name="connsiteY23" fmla="*/ 1154806 h 2202287"/>
                <a:gd name="connsiteX24" fmla="*/ 832834 w 2279560"/>
                <a:gd name="connsiteY24" fmla="*/ 1236372 h 2202287"/>
                <a:gd name="connsiteX25" fmla="*/ 884349 w 2279560"/>
                <a:gd name="connsiteY25" fmla="*/ 1236372 h 2202287"/>
                <a:gd name="connsiteX26" fmla="*/ 884349 w 2279560"/>
                <a:gd name="connsiteY26" fmla="*/ 1292180 h 2202287"/>
                <a:gd name="connsiteX27" fmla="*/ 931572 w 2279560"/>
                <a:gd name="connsiteY27" fmla="*/ 1292180 h 2202287"/>
                <a:gd name="connsiteX28" fmla="*/ 931572 w 2279560"/>
                <a:gd name="connsiteY28" fmla="*/ 1339403 h 2202287"/>
                <a:gd name="connsiteX29" fmla="*/ 978794 w 2279560"/>
                <a:gd name="connsiteY29" fmla="*/ 1339403 h 2202287"/>
                <a:gd name="connsiteX30" fmla="*/ 978794 w 2279560"/>
                <a:gd name="connsiteY30" fmla="*/ 1399504 h 2202287"/>
                <a:gd name="connsiteX31" fmla="*/ 1038896 w 2279560"/>
                <a:gd name="connsiteY31" fmla="*/ 1399504 h 2202287"/>
                <a:gd name="connsiteX32" fmla="*/ 1038896 w 2279560"/>
                <a:gd name="connsiteY32" fmla="*/ 1446727 h 2202287"/>
                <a:gd name="connsiteX33" fmla="*/ 1077532 w 2279560"/>
                <a:gd name="connsiteY33" fmla="*/ 1446727 h 2202287"/>
                <a:gd name="connsiteX34" fmla="*/ 1077532 w 2279560"/>
                <a:gd name="connsiteY34" fmla="*/ 1515414 h 2202287"/>
                <a:gd name="connsiteX35" fmla="*/ 1133341 w 2279560"/>
                <a:gd name="connsiteY35" fmla="*/ 1515414 h 2202287"/>
                <a:gd name="connsiteX36" fmla="*/ 1133341 w 2279560"/>
                <a:gd name="connsiteY36" fmla="*/ 1575516 h 2202287"/>
                <a:gd name="connsiteX37" fmla="*/ 1209675 w 2279560"/>
                <a:gd name="connsiteY37" fmla="*/ 1575516 h 2202287"/>
                <a:gd name="connsiteX38" fmla="*/ 1212850 w 2279560"/>
                <a:gd name="connsiteY38" fmla="*/ 1610441 h 2202287"/>
                <a:gd name="connsiteX39" fmla="*/ 1237490 w 2279560"/>
                <a:gd name="connsiteY39" fmla="*/ 1616031 h 2202287"/>
                <a:gd name="connsiteX40" fmla="*/ 1240665 w 2279560"/>
                <a:gd name="connsiteY40" fmla="*/ 1674254 h 2202287"/>
                <a:gd name="connsiteX41" fmla="*/ 1253543 w 2279560"/>
                <a:gd name="connsiteY41" fmla="*/ 1674254 h 2202287"/>
                <a:gd name="connsiteX42" fmla="*/ 1253543 w 2279560"/>
                <a:gd name="connsiteY42" fmla="*/ 1730062 h 2202287"/>
                <a:gd name="connsiteX43" fmla="*/ 1322231 w 2279560"/>
                <a:gd name="connsiteY43" fmla="*/ 1730062 h 2202287"/>
                <a:gd name="connsiteX44" fmla="*/ 1322231 w 2279560"/>
                <a:gd name="connsiteY44" fmla="*/ 1781578 h 2202287"/>
                <a:gd name="connsiteX45" fmla="*/ 1369453 w 2279560"/>
                <a:gd name="connsiteY45" fmla="*/ 1781578 h 2202287"/>
                <a:gd name="connsiteX46" fmla="*/ 1369453 w 2279560"/>
                <a:gd name="connsiteY46" fmla="*/ 1824507 h 2202287"/>
                <a:gd name="connsiteX47" fmla="*/ 1455312 w 2279560"/>
                <a:gd name="connsiteY47" fmla="*/ 1824507 h 2202287"/>
                <a:gd name="connsiteX48" fmla="*/ 1455312 w 2279560"/>
                <a:gd name="connsiteY48" fmla="*/ 1854558 h 2202287"/>
                <a:gd name="connsiteX49" fmla="*/ 1498242 w 2279560"/>
                <a:gd name="connsiteY49" fmla="*/ 1854558 h 2202287"/>
                <a:gd name="connsiteX50" fmla="*/ 1498242 w 2279560"/>
                <a:gd name="connsiteY50" fmla="*/ 1893194 h 2202287"/>
                <a:gd name="connsiteX51" fmla="*/ 1562636 w 2279560"/>
                <a:gd name="connsiteY51" fmla="*/ 1893194 h 2202287"/>
                <a:gd name="connsiteX52" fmla="*/ 1562636 w 2279560"/>
                <a:gd name="connsiteY52" fmla="*/ 1923245 h 2202287"/>
                <a:gd name="connsiteX53" fmla="*/ 1596980 w 2279560"/>
                <a:gd name="connsiteY53" fmla="*/ 1923245 h 2202287"/>
                <a:gd name="connsiteX54" fmla="*/ 1596980 w 2279560"/>
                <a:gd name="connsiteY54" fmla="*/ 1949003 h 2202287"/>
                <a:gd name="connsiteX55" fmla="*/ 1665667 w 2279560"/>
                <a:gd name="connsiteY55" fmla="*/ 1949003 h 2202287"/>
                <a:gd name="connsiteX56" fmla="*/ 1665667 w 2279560"/>
                <a:gd name="connsiteY56" fmla="*/ 1966175 h 2202287"/>
                <a:gd name="connsiteX57" fmla="*/ 1725769 w 2279560"/>
                <a:gd name="connsiteY57" fmla="*/ 1966175 h 2202287"/>
                <a:gd name="connsiteX58" fmla="*/ 1725769 w 2279560"/>
                <a:gd name="connsiteY58" fmla="*/ 1991932 h 2202287"/>
                <a:gd name="connsiteX59" fmla="*/ 1807335 w 2279560"/>
                <a:gd name="connsiteY59" fmla="*/ 1991932 h 2202287"/>
                <a:gd name="connsiteX60" fmla="*/ 1807335 w 2279560"/>
                <a:gd name="connsiteY60" fmla="*/ 2034862 h 2202287"/>
                <a:gd name="connsiteX61" fmla="*/ 1839085 w 2279560"/>
                <a:gd name="connsiteY61" fmla="*/ 2034862 h 2202287"/>
                <a:gd name="connsiteX62" fmla="*/ 1841679 w 2279560"/>
                <a:gd name="connsiteY62" fmla="*/ 2069206 h 2202287"/>
                <a:gd name="connsiteX63" fmla="*/ 1901780 w 2279560"/>
                <a:gd name="connsiteY63" fmla="*/ 2069206 h 2202287"/>
                <a:gd name="connsiteX64" fmla="*/ 1901780 w 2279560"/>
                <a:gd name="connsiteY64" fmla="*/ 2103549 h 2202287"/>
                <a:gd name="connsiteX65" fmla="*/ 2000518 w 2279560"/>
                <a:gd name="connsiteY65" fmla="*/ 2103549 h 2202287"/>
                <a:gd name="connsiteX66" fmla="*/ 2000518 w 2279560"/>
                <a:gd name="connsiteY66" fmla="*/ 2125014 h 2202287"/>
                <a:gd name="connsiteX67" fmla="*/ 2052034 w 2279560"/>
                <a:gd name="connsiteY67" fmla="*/ 2125014 h 2202287"/>
                <a:gd name="connsiteX68" fmla="*/ 2052034 w 2279560"/>
                <a:gd name="connsiteY68" fmla="*/ 2146479 h 2202287"/>
                <a:gd name="connsiteX69" fmla="*/ 2146479 w 2279560"/>
                <a:gd name="connsiteY69" fmla="*/ 2146479 h 2202287"/>
                <a:gd name="connsiteX70" fmla="*/ 2146479 w 2279560"/>
                <a:gd name="connsiteY70" fmla="*/ 2172237 h 2202287"/>
                <a:gd name="connsiteX71" fmla="*/ 2206580 w 2279560"/>
                <a:gd name="connsiteY71" fmla="*/ 2172237 h 2202287"/>
                <a:gd name="connsiteX72" fmla="*/ 2206580 w 2279560"/>
                <a:gd name="connsiteY72" fmla="*/ 2202287 h 2202287"/>
                <a:gd name="connsiteX73" fmla="*/ 2279560 w 2279560"/>
                <a:gd name="connsiteY73" fmla="*/ 2202287 h 2202287"/>
                <a:gd name="connsiteX0" fmla="*/ 0 w 2276385"/>
                <a:gd name="connsiteY0" fmla="*/ 0 h 2192762"/>
                <a:gd name="connsiteX1" fmla="*/ 109560 w 2276385"/>
                <a:gd name="connsiteY1" fmla="*/ 9525 h 2192762"/>
                <a:gd name="connsiteX2" fmla="*/ 237230 w 2276385"/>
                <a:gd name="connsiteY2" fmla="*/ 278103 h 2192762"/>
                <a:gd name="connsiteX3" fmla="*/ 331675 w 2276385"/>
                <a:gd name="connsiteY3" fmla="*/ 527095 h 2192762"/>
                <a:gd name="connsiteX4" fmla="*/ 331675 w 2276385"/>
                <a:gd name="connsiteY4" fmla="*/ 527095 h 2192762"/>
                <a:gd name="connsiteX5" fmla="*/ 370312 w 2276385"/>
                <a:gd name="connsiteY5" fmla="*/ 527095 h 2192762"/>
                <a:gd name="connsiteX6" fmla="*/ 370312 w 2276385"/>
                <a:gd name="connsiteY6" fmla="*/ 574317 h 2192762"/>
                <a:gd name="connsiteX7" fmla="*/ 413242 w 2276385"/>
                <a:gd name="connsiteY7" fmla="*/ 574317 h 2192762"/>
                <a:gd name="connsiteX8" fmla="*/ 413242 w 2276385"/>
                <a:gd name="connsiteY8" fmla="*/ 651591 h 2192762"/>
                <a:gd name="connsiteX9" fmla="*/ 460464 w 2276385"/>
                <a:gd name="connsiteY9" fmla="*/ 651591 h 2192762"/>
                <a:gd name="connsiteX10" fmla="*/ 460464 w 2276385"/>
                <a:gd name="connsiteY10" fmla="*/ 728864 h 2192762"/>
                <a:gd name="connsiteX11" fmla="*/ 460464 w 2276385"/>
                <a:gd name="connsiteY11" fmla="*/ 728864 h 2192762"/>
                <a:gd name="connsiteX12" fmla="*/ 494808 w 2276385"/>
                <a:gd name="connsiteY12" fmla="*/ 728864 h 2192762"/>
                <a:gd name="connsiteX13" fmla="*/ 501158 w 2276385"/>
                <a:gd name="connsiteY13" fmla="*/ 791201 h 2192762"/>
                <a:gd name="connsiteX14" fmla="*/ 576374 w 2276385"/>
                <a:gd name="connsiteY14" fmla="*/ 849067 h 2192762"/>
                <a:gd name="connsiteX15" fmla="*/ 582724 w 2276385"/>
                <a:gd name="connsiteY15" fmla="*/ 895529 h 2192762"/>
                <a:gd name="connsiteX16" fmla="*/ 605486 w 2276385"/>
                <a:gd name="connsiteY16" fmla="*/ 898704 h 2192762"/>
                <a:gd name="connsiteX17" fmla="*/ 713749 w 2276385"/>
                <a:gd name="connsiteY17" fmla="*/ 1072300 h 2192762"/>
                <a:gd name="connsiteX18" fmla="*/ 756678 w 2276385"/>
                <a:gd name="connsiteY18" fmla="*/ 1072300 h 2192762"/>
                <a:gd name="connsiteX19" fmla="*/ 756678 w 2276385"/>
                <a:gd name="connsiteY19" fmla="*/ 1106644 h 2192762"/>
                <a:gd name="connsiteX20" fmla="*/ 795315 w 2276385"/>
                <a:gd name="connsiteY20" fmla="*/ 1106644 h 2192762"/>
                <a:gd name="connsiteX21" fmla="*/ 795315 w 2276385"/>
                <a:gd name="connsiteY21" fmla="*/ 1145281 h 2192762"/>
                <a:gd name="connsiteX22" fmla="*/ 795315 w 2276385"/>
                <a:gd name="connsiteY22" fmla="*/ 1145281 h 2192762"/>
                <a:gd name="connsiteX23" fmla="*/ 829659 w 2276385"/>
                <a:gd name="connsiteY23" fmla="*/ 1145281 h 2192762"/>
                <a:gd name="connsiteX24" fmla="*/ 829659 w 2276385"/>
                <a:gd name="connsiteY24" fmla="*/ 1226847 h 2192762"/>
                <a:gd name="connsiteX25" fmla="*/ 881174 w 2276385"/>
                <a:gd name="connsiteY25" fmla="*/ 1226847 h 2192762"/>
                <a:gd name="connsiteX26" fmla="*/ 881174 w 2276385"/>
                <a:gd name="connsiteY26" fmla="*/ 1282655 h 2192762"/>
                <a:gd name="connsiteX27" fmla="*/ 928397 w 2276385"/>
                <a:gd name="connsiteY27" fmla="*/ 1282655 h 2192762"/>
                <a:gd name="connsiteX28" fmla="*/ 928397 w 2276385"/>
                <a:gd name="connsiteY28" fmla="*/ 1329878 h 2192762"/>
                <a:gd name="connsiteX29" fmla="*/ 975619 w 2276385"/>
                <a:gd name="connsiteY29" fmla="*/ 1329878 h 2192762"/>
                <a:gd name="connsiteX30" fmla="*/ 975619 w 2276385"/>
                <a:gd name="connsiteY30" fmla="*/ 1389979 h 2192762"/>
                <a:gd name="connsiteX31" fmla="*/ 1035721 w 2276385"/>
                <a:gd name="connsiteY31" fmla="*/ 1389979 h 2192762"/>
                <a:gd name="connsiteX32" fmla="*/ 1035721 w 2276385"/>
                <a:gd name="connsiteY32" fmla="*/ 1437202 h 2192762"/>
                <a:gd name="connsiteX33" fmla="*/ 1074357 w 2276385"/>
                <a:gd name="connsiteY33" fmla="*/ 1437202 h 2192762"/>
                <a:gd name="connsiteX34" fmla="*/ 1074357 w 2276385"/>
                <a:gd name="connsiteY34" fmla="*/ 1505889 h 2192762"/>
                <a:gd name="connsiteX35" fmla="*/ 1130166 w 2276385"/>
                <a:gd name="connsiteY35" fmla="*/ 1505889 h 2192762"/>
                <a:gd name="connsiteX36" fmla="*/ 1130166 w 2276385"/>
                <a:gd name="connsiteY36" fmla="*/ 1565991 h 2192762"/>
                <a:gd name="connsiteX37" fmla="*/ 1206500 w 2276385"/>
                <a:gd name="connsiteY37" fmla="*/ 1565991 h 2192762"/>
                <a:gd name="connsiteX38" fmla="*/ 1209675 w 2276385"/>
                <a:gd name="connsiteY38" fmla="*/ 1600916 h 2192762"/>
                <a:gd name="connsiteX39" fmla="*/ 1234315 w 2276385"/>
                <a:gd name="connsiteY39" fmla="*/ 1606506 h 2192762"/>
                <a:gd name="connsiteX40" fmla="*/ 1237490 w 2276385"/>
                <a:gd name="connsiteY40" fmla="*/ 1664729 h 2192762"/>
                <a:gd name="connsiteX41" fmla="*/ 1250368 w 2276385"/>
                <a:gd name="connsiteY41" fmla="*/ 1664729 h 2192762"/>
                <a:gd name="connsiteX42" fmla="*/ 1250368 w 2276385"/>
                <a:gd name="connsiteY42" fmla="*/ 1720537 h 2192762"/>
                <a:gd name="connsiteX43" fmla="*/ 1319056 w 2276385"/>
                <a:gd name="connsiteY43" fmla="*/ 1720537 h 2192762"/>
                <a:gd name="connsiteX44" fmla="*/ 1319056 w 2276385"/>
                <a:gd name="connsiteY44" fmla="*/ 1772053 h 2192762"/>
                <a:gd name="connsiteX45" fmla="*/ 1366278 w 2276385"/>
                <a:gd name="connsiteY45" fmla="*/ 1772053 h 2192762"/>
                <a:gd name="connsiteX46" fmla="*/ 1366278 w 2276385"/>
                <a:gd name="connsiteY46" fmla="*/ 1814982 h 2192762"/>
                <a:gd name="connsiteX47" fmla="*/ 1452137 w 2276385"/>
                <a:gd name="connsiteY47" fmla="*/ 1814982 h 2192762"/>
                <a:gd name="connsiteX48" fmla="*/ 1452137 w 2276385"/>
                <a:gd name="connsiteY48" fmla="*/ 1845033 h 2192762"/>
                <a:gd name="connsiteX49" fmla="*/ 1495067 w 2276385"/>
                <a:gd name="connsiteY49" fmla="*/ 1845033 h 2192762"/>
                <a:gd name="connsiteX50" fmla="*/ 1495067 w 2276385"/>
                <a:gd name="connsiteY50" fmla="*/ 1883669 h 2192762"/>
                <a:gd name="connsiteX51" fmla="*/ 1559461 w 2276385"/>
                <a:gd name="connsiteY51" fmla="*/ 1883669 h 2192762"/>
                <a:gd name="connsiteX52" fmla="*/ 1559461 w 2276385"/>
                <a:gd name="connsiteY52" fmla="*/ 1913720 h 2192762"/>
                <a:gd name="connsiteX53" fmla="*/ 1593805 w 2276385"/>
                <a:gd name="connsiteY53" fmla="*/ 1913720 h 2192762"/>
                <a:gd name="connsiteX54" fmla="*/ 1593805 w 2276385"/>
                <a:gd name="connsiteY54" fmla="*/ 1939478 h 2192762"/>
                <a:gd name="connsiteX55" fmla="*/ 1662492 w 2276385"/>
                <a:gd name="connsiteY55" fmla="*/ 1939478 h 2192762"/>
                <a:gd name="connsiteX56" fmla="*/ 1662492 w 2276385"/>
                <a:gd name="connsiteY56" fmla="*/ 1956650 h 2192762"/>
                <a:gd name="connsiteX57" fmla="*/ 1722594 w 2276385"/>
                <a:gd name="connsiteY57" fmla="*/ 1956650 h 2192762"/>
                <a:gd name="connsiteX58" fmla="*/ 1722594 w 2276385"/>
                <a:gd name="connsiteY58" fmla="*/ 1982407 h 2192762"/>
                <a:gd name="connsiteX59" fmla="*/ 1804160 w 2276385"/>
                <a:gd name="connsiteY59" fmla="*/ 1982407 h 2192762"/>
                <a:gd name="connsiteX60" fmla="*/ 1804160 w 2276385"/>
                <a:gd name="connsiteY60" fmla="*/ 2025337 h 2192762"/>
                <a:gd name="connsiteX61" fmla="*/ 1835910 w 2276385"/>
                <a:gd name="connsiteY61" fmla="*/ 2025337 h 2192762"/>
                <a:gd name="connsiteX62" fmla="*/ 1838504 w 2276385"/>
                <a:gd name="connsiteY62" fmla="*/ 2059681 h 2192762"/>
                <a:gd name="connsiteX63" fmla="*/ 1898605 w 2276385"/>
                <a:gd name="connsiteY63" fmla="*/ 2059681 h 2192762"/>
                <a:gd name="connsiteX64" fmla="*/ 1898605 w 2276385"/>
                <a:gd name="connsiteY64" fmla="*/ 2094024 h 2192762"/>
                <a:gd name="connsiteX65" fmla="*/ 1997343 w 2276385"/>
                <a:gd name="connsiteY65" fmla="*/ 2094024 h 2192762"/>
                <a:gd name="connsiteX66" fmla="*/ 1997343 w 2276385"/>
                <a:gd name="connsiteY66" fmla="*/ 2115489 h 2192762"/>
                <a:gd name="connsiteX67" fmla="*/ 2048859 w 2276385"/>
                <a:gd name="connsiteY67" fmla="*/ 2115489 h 2192762"/>
                <a:gd name="connsiteX68" fmla="*/ 2048859 w 2276385"/>
                <a:gd name="connsiteY68" fmla="*/ 2136954 h 2192762"/>
                <a:gd name="connsiteX69" fmla="*/ 2143304 w 2276385"/>
                <a:gd name="connsiteY69" fmla="*/ 2136954 h 2192762"/>
                <a:gd name="connsiteX70" fmla="*/ 2143304 w 2276385"/>
                <a:gd name="connsiteY70" fmla="*/ 2162712 h 2192762"/>
                <a:gd name="connsiteX71" fmla="*/ 2203405 w 2276385"/>
                <a:gd name="connsiteY71" fmla="*/ 2162712 h 2192762"/>
                <a:gd name="connsiteX72" fmla="*/ 2203405 w 2276385"/>
                <a:gd name="connsiteY72" fmla="*/ 2192762 h 2192762"/>
                <a:gd name="connsiteX73" fmla="*/ 2276385 w 2276385"/>
                <a:gd name="connsiteY73" fmla="*/ 2192762 h 2192762"/>
                <a:gd name="connsiteX0" fmla="*/ 0 w 2276385"/>
                <a:gd name="connsiteY0" fmla="*/ 0 h 2192762"/>
                <a:gd name="connsiteX1" fmla="*/ 115910 w 2276385"/>
                <a:gd name="connsiteY1" fmla="*/ 0 h 2192762"/>
                <a:gd name="connsiteX2" fmla="*/ 237230 w 2276385"/>
                <a:gd name="connsiteY2" fmla="*/ 278103 h 2192762"/>
                <a:gd name="connsiteX3" fmla="*/ 331675 w 2276385"/>
                <a:gd name="connsiteY3" fmla="*/ 527095 h 2192762"/>
                <a:gd name="connsiteX4" fmla="*/ 331675 w 2276385"/>
                <a:gd name="connsiteY4" fmla="*/ 527095 h 2192762"/>
                <a:gd name="connsiteX5" fmla="*/ 370312 w 2276385"/>
                <a:gd name="connsiteY5" fmla="*/ 527095 h 2192762"/>
                <a:gd name="connsiteX6" fmla="*/ 370312 w 2276385"/>
                <a:gd name="connsiteY6" fmla="*/ 574317 h 2192762"/>
                <a:gd name="connsiteX7" fmla="*/ 413242 w 2276385"/>
                <a:gd name="connsiteY7" fmla="*/ 574317 h 2192762"/>
                <a:gd name="connsiteX8" fmla="*/ 413242 w 2276385"/>
                <a:gd name="connsiteY8" fmla="*/ 651591 h 2192762"/>
                <a:gd name="connsiteX9" fmla="*/ 460464 w 2276385"/>
                <a:gd name="connsiteY9" fmla="*/ 651591 h 2192762"/>
                <a:gd name="connsiteX10" fmla="*/ 460464 w 2276385"/>
                <a:gd name="connsiteY10" fmla="*/ 728864 h 2192762"/>
                <a:gd name="connsiteX11" fmla="*/ 460464 w 2276385"/>
                <a:gd name="connsiteY11" fmla="*/ 728864 h 2192762"/>
                <a:gd name="connsiteX12" fmla="*/ 494808 w 2276385"/>
                <a:gd name="connsiteY12" fmla="*/ 728864 h 2192762"/>
                <a:gd name="connsiteX13" fmla="*/ 501158 w 2276385"/>
                <a:gd name="connsiteY13" fmla="*/ 791201 h 2192762"/>
                <a:gd name="connsiteX14" fmla="*/ 576374 w 2276385"/>
                <a:gd name="connsiteY14" fmla="*/ 849067 h 2192762"/>
                <a:gd name="connsiteX15" fmla="*/ 582724 w 2276385"/>
                <a:gd name="connsiteY15" fmla="*/ 895529 h 2192762"/>
                <a:gd name="connsiteX16" fmla="*/ 605486 w 2276385"/>
                <a:gd name="connsiteY16" fmla="*/ 898704 h 2192762"/>
                <a:gd name="connsiteX17" fmla="*/ 713749 w 2276385"/>
                <a:gd name="connsiteY17" fmla="*/ 1072300 h 2192762"/>
                <a:gd name="connsiteX18" fmla="*/ 756678 w 2276385"/>
                <a:gd name="connsiteY18" fmla="*/ 1072300 h 2192762"/>
                <a:gd name="connsiteX19" fmla="*/ 756678 w 2276385"/>
                <a:gd name="connsiteY19" fmla="*/ 1106644 h 2192762"/>
                <a:gd name="connsiteX20" fmla="*/ 795315 w 2276385"/>
                <a:gd name="connsiteY20" fmla="*/ 1106644 h 2192762"/>
                <a:gd name="connsiteX21" fmla="*/ 795315 w 2276385"/>
                <a:gd name="connsiteY21" fmla="*/ 1145281 h 2192762"/>
                <a:gd name="connsiteX22" fmla="*/ 795315 w 2276385"/>
                <a:gd name="connsiteY22" fmla="*/ 1145281 h 2192762"/>
                <a:gd name="connsiteX23" fmla="*/ 829659 w 2276385"/>
                <a:gd name="connsiteY23" fmla="*/ 1145281 h 2192762"/>
                <a:gd name="connsiteX24" fmla="*/ 829659 w 2276385"/>
                <a:gd name="connsiteY24" fmla="*/ 1226847 h 2192762"/>
                <a:gd name="connsiteX25" fmla="*/ 881174 w 2276385"/>
                <a:gd name="connsiteY25" fmla="*/ 1226847 h 2192762"/>
                <a:gd name="connsiteX26" fmla="*/ 881174 w 2276385"/>
                <a:gd name="connsiteY26" fmla="*/ 1282655 h 2192762"/>
                <a:gd name="connsiteX27" fmla="*/ 928397 w 2276385"/>
                <a:gd name="connsiteY27" fmla="*/ 1282655 h 2192762"/>
                <a:gd name="connsiteX28" fmla="*/ 928397 w 2276385"/>
                <a:gd name="connsiteY28" fmla="*/ 1329878 h 2192762"/>
                <a:gd name="connsiteX29" fmla="*/ 975619 w 2276385"/>
                <a:gd name="connsiteY29" fmla="*/ 1329878 h 2192762"/>
                <a:gd name="connsiteX30" fmla="*/ 975619 w 2276385"/>
                <a:gd name="connsiteY30" fmla="*/ 1389979 h 2192762"/>
                <a:gd name="connsiteX31" fmla="*/ 1035721 w 2276385"/>
                <a:gd name="connsiteY31" fmla="*/ 1389979 h 2192762"/>
                <a:gd name="connsiteX32" fmla="*/ 1035721 w 2276385"/>
                <a:gd name="connsiteY32" fmla="*/ 1437202 h 2192762"/>
                <a:gd name="connsiteX33" fmla="*/ 1074357 w 2276385"/>
                <a:gd name="connsiteY33" fmla="*/ 1437202 h 2192762"/>
                <a:gd name="connsiteX34" fmla="*/ 1074357 w 2276385"/>
                <a:gd name="connsiteY34" fmla="*/ 1505889 h 2192762"/>
                <a:gd name="connsiteX35" fmla="*/ 1130166 w 2276385"/>
                <a:gd name="connsiteY35" fmla="*/ 1505889 h 2192762"/>
                <a:gd name="connsiteX36" fmla="*/ 1130166 w 2276385"/>
                <a:gd name="connsiteY36" fmla="*/ 1565991 h 2192762"/>
                <a:gd name="connsiteX37" fmla="*/ 1206500 w 2276385"/>
                <a:gd name="connsiteY37" fmla="*/ 1565991 h 2192762"/>
                <a:gd name="connsiteX38" fmla="*/ 1209675 w 2276385"/>
                <a:gd name="connsiteY38" fmla="*/ 1600916 h 2192762"/>
                <a:gd name="connsiteX39" fmla="*/ 1234315 w 2276385"/>
                <a:gd name="connsiteY39" fmla="*/ 1606506 h 2192762"/>
                <a:gd name="connsiteX40" fmla="*/ 1237490 w 2276385"/>
                <a:gd name="connsiteY40" fmla="*/ 1664729 h 2192762"/>
                <a:gd name="connsiteX41" fmla="*/ 1250368 w 2276385"/>
                <a:gd name="connsiteY41" fmla="*/ 1664729 h 2192762"/>
                <a:gd name="connsiteX42" fmla="*/ 1250368 w 2276385"/>
                <a:gd name="connsiteY42" fmla="*/ 1720537 h 2192762"/>
                <a:gd name="connsiteX43" fmla="*/ 1319056 w 2276385"/>
                <a:gd name="connsiteY43" fmla="*/ 1720537 h 2192762"/>
                <a:gd name="connsiteX44" fmla="*/ 1319056 w 2276385"/>
                <a:gd name="connsiteY44" fmla="*/ 1772053 h 2192762"/>
                <a:gd name="connsiteX45" fmla="*/ 1366278 w 2276385"/>
                <a:gd name="connsiteY45" fmla="*/ 1772053 h 2192762"/>
                <a:gd name="connsiteX46" fmla="*/ 1366278 w 2276385"/>
                <a:gd name="connsiteY46" fmla="*/ 1814982 h 2192762"/>
                <a:gd name="connsiteX47" fmla="*/ 1452137 w 2276385"/>
                <a:gd name="connsiteY47" fmla="*/ 1814982 h 2192762"/>
                <a:gd name="connsiteX48" fmla="*/ 1452137 w 2276385"/>
                <a:gd name="connsiteY48" fmla="*/ 1845033 h 2192762"/>
                <a:gd name="connsiteX49" fmla="*/ 1495067 w 2276385"/>
                <a:gd name="connsiteY49" fmla="*/ 1845033 h 2192762"/>
                <a:gd name="connsiteX50" fmla="*/ 1495067 w 2276385"/>
                <a:gd name="connsiteY50" fmla="*/ 1883669 h 2192762"/>
                <a:gd name="connsiteX51" fmla="*/ 1559461 w 2276385"/>
                <a:gd name="connsiteY51" fmla="*/ 1883669 h 2192762"/>
                <a:gd name="connsiteX52" fmla="*/ 1559461 w 2276385"/>
                <a:gd name="connsiteY52" fmla="*/ 1913720 h 2192762"/>
                <a:gd name="connsiteX53" fmla="*/ 1593805 w 2276385"/>
                <a:gd name="connsiteY53" fmla="*/ 1913720 h 2192762"/>
                <a:gd name="connsiteX54" fmla="*/ 1593805 w 2276385"/>
                <a:gd name="connsiteY54" fmla="*/ 1939478 h 2192762"/>
                <a:gd name="connsiteX55" fmla="*/ 1662492 w 2276385"/>
                <a:gd name="connsiteY55" fmla="*/ 1939478 h 2192762"/>
                <a:gd name="connsiteX56" fmla="*/ 1662492 w 2276385"/>
                <a:gd name="connsiteY56" fmla="*/ 1956650 h 2192762"/>
                <a:gd name="connsiteX57" fmla="*/ 1722594 w 2276385"/>
                <a:gd name="connsiteY57" fmla="*/ 1956650 h 2192762"/>
                <a:gd name="connsiteX58" fmla="*/ 1722594 w 2276385"/>
                <a:gd name="connsiteY58" fmla="*/ 1982407 h 2192762"/>
                <a:gd name="connsiteX59" fmla="*/ 1804160 w 2276385"/>
                <a:gd name="connsiteY59" fmla="*/ 1982407 h 2192762"/>
                <a:gd name="connsiteX60" fmla="*/ 1804160 w 2276385"/>
                <a:gd name="connsiteY60" fmla="*/ 2025337 h 2192762"/>
                <a:gd name="connsiteX61" fmla="*/ 1835910 w 2276385"/>
                <a:gd name="connsiteY61" fmla="*/ 2025337 h 2192762"/>
                <a:gd name="connsiteX62" fmla="*/ 1838504 w 2276385"/>
                <a:gd name="connsiteY62" fmla="*/ 2059681 h 2192762"/>
                <a:gd name="connsiteX63" fmla="*/ 1898605 w 2276385"/>
                <a:gd name="connsiteY63" fmla="*/ 2059681 h 2192762"/>
                <a:gd name="connsiteX64" fmla="*/ 1898605 w 2276385"/>
                <a:gd name="connsiteY64" fmla="*/ 2094024 h 2192762"/>
                <a:gd name="connsiteX65" fmla="*/ 1997343 w 2276385"/>
                <a:gd name="connsiteY65" fmla="*/ 2094024 h 2192762"/>
                <a:gd name="connsiteX66" fmla="*/ 1997343 w 2276385"/>
                <a:gd name="connsiteY66" fmla="*/ 2115489 h 2192762"/>
                <a:gd name="connsiteX67" fmla="*/ 2048859 w 2276385"/>
                <a:gd name="connsiteY67" fmla="*/ 2115489 h 2192762"/>
                <a:gd name="connsiteX68" fmla="*/ 2048859 w 2276385"/>
                <a:gd name="connsiteY68" fmla="*/ 2136954 h 2192762"/>
                <a:gd name="connsiteX69" fmla="*/ 2143304 w 2276385"/>
                <a:gd name="connsiteY69" fmla="*/ 2136954 h 2192762"/>
                <a:gd name="connsiteX70" fmla="*/ 2143304 w 2276385"/>
                <a:gd name="connsiteY70" fmla="*/ 2162712 h 2192762"/>
                <a:gd name="connsiteX71" fmla="*/ 2203405 w 2276385"/>
                <a:gd name="connsiteY71" fmla="*/ 2162712 h 2192762"/>
                <a:gd name="connsiteX72" fmla="*/ 2203405 w 2276385"/>
                <a:gd name="connsiteY72" fmla="*/ 2192762 h 2192762"/>
                <a:gd name="connsiteX73" fmla="*/ 2276385 w 2276385"/>
                <a:gd name="connsiteY73" fmla="*/ 2192762 h 219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276385" h="2192762">
                  <a:moveTo>
                    <a:pt x="0" y="0"/>
                  </a:moveTo>
                  <a:lnTo>
                    <a:pt x="115910" y="0"/>
                  </a:lnTo>
                  <a:lnTo>
                    <a:pt x="237230" y="278103"/>
                  </a:lnTo>
                  <a:lnTo>
                    <a:pt x="331675" y="527095"/>
                  </a:lnTo>
                  <a:lnTo>
                    <a:pt x="331675" y="527095"/>
                  </a:lnTo>
                  <a:lnTo>
                    <a:pt x="370312" y="527095"/>
                  </a:lnTo>
                  <a:lnTo>
                    <a:pt x="370312" y="574317"/>
                  </a:lnTo>
                  <a:lnTo>
                    <a:pt x="413242" y="574317"/>
                  </a:lnTo>
                  <a:lnTo>
                    <a:pt x="413242" y="651591"/>
                  </a:lnTo>
                  <a:lnTo>
                    <a:pt x="460464" y="651591"/>
                  </a:lnTo>
                  <a:lnTo>
                    <a:pt x="460464" y="728864"/>
                  </a:lnTo>
                  <a:lnTo>
                    <a:pt x="460464" y="728864"/>
                  </a:lnTo>
                  <a:lnTo>
                    <a:pt x="494808" y="728864"/>
                  </a:lnTo>
                  <a:lnTo>
                    <a:pt x="501158" y="791201"/>
                  </a:lnTo>
                  <a:lnTo>
                    <a:pt x="576374" y="849067"/>
                  </a:lnTo>
                  <a:lnTo>
                    <a:pt x="582724" y="895529"/>
                  </a:lnTo>
                  <a:lnTo>
                    <a:pt x="605486" y="898704"/>
                  </a:lnTo>
                  <a:lnTo>
                    <a:pt x="713749" y="1072300"/>
                  </a:lnTo>
                  <a:lnTo>
                    <a:pt x="756678" y="1072300"/>
                  </a:lnTo>
                  <a:lnTo>
                    <a:pt x="756678" y="1106644"/>
                  </a:lnTo>
                  <a:lnTo>
                    <a:pt x="795315" y="1106644"/>
                  </a:lnTo>
                  <a:lnTo>
                    <a:pt x="795315" y="1145281"/>
                  </a:lnTo>
                  <a:lnTo>
                    <a:pt x="795315" y="1145281"/>
                  </a:lnTo>
                  <a:lnTo>
                    <a:pt x="829659" y="1145281"/>
                  </a:lnTo>
                  <a:lnTo>
                    <a:pt x="829659" y="1226847"/>
                  </a:lnTo>
                  <a:lnTo>
                    <a:pt x="881174" y="1226847"/>
                  </a:lnTo>
                  <a:lnTo>
                    <a:pt x="881174" y="1282655"/>
                  </a:lnTo>
                  <a:lnTo>
                    <a:pt x="928397" y="1282655"/>
                  </a:lnTo>
                  <a:lnTo>
                    <a:pt x="928397" y="1329878"/>
                  </a:lnTo>
                  <a:lnTo>
                    <a:pt x="975619" y="1329878"/>
                  </a:lnTo>
                  <a:lnTo>
                    <a:pt x="975619" y="1389979"/>
                  </a:lnTo>
                  <a:lnTo>
                    <a:pt x="1035721" y="1389979"/>
                  </a:lnTo>
                  <a:lnTo>
                    <a:pt x="1035721" y="1437202"/>
                  </a:lnTo>
                  <a:lnTo>
                    <a:pt x="1074357" y="1437202"/>
                  </a:lnTo>
                  <a:lnTo>
                    <a:pt x="1074357" y="1505889"/>
                  </a:lnTo>
                  <a:lnTo>
                    <a:pt x="1130166" y="1505889"/>
                  </a:lnTo>
                  <a:lnTo>
                    <a:pt x="1130166" y="1565991"/>
                  </a:lnTo>
                  <a:lnTo>
                    <a:pt x="1206500" y="1565991"/>
                  </a:lnTo>
                  <a:lnTo>
                    <a:pt x="1209675" y="1600916"/>
                  </a:lnTo>
                  <a:lnTo>
                    <a:pt x="1234315" y="1606506"/>
                  </a:lnTo>
                  <a:lnTo>
                    <a:pt x="1237490" y="1664729"/>
                  </a:lnTo>
                  <a:lnTo>
                    <a:pt x="1250368" y="1664729"/>
                  </a:lnTo>
                  <a:lnTo>
                    <a:pt x="1250368" y="1720537"/>
                  </a:lnTo>
                  <a:lnTo>
                    <a:pt x="1319056" y="1720537"/>
                  </a:lnTo>
                  <a:lnTo>
                    <a:pt x="1319056" y="1772053"/>
                  </a:lnTo>
                  <a:lnTo>
                    <a:pt x="1366278" y="1772053"/>
                  </a:lnTo>
                  <a:lnTo>
                    <a:pt x="1366278" y="1814982"/>
                  </a:lnTo>
                  <a:lnTo>
                    <a:pt x="1452137" y="1814982"/>
                  </a:lnTo>
                  <a:lnTo>
                    <a:pt x="1452137" y="1845033"/>
                  </a:lnTo>
                  <a:lnTo>
                    <a:pt x="1495067" y="1845033"/>
                  </a:lnTo>
                  <a:lnTo>
                    <a:pt x="1495067" y="1883669"/>
                  </a:lnTo>
                  <a:lnTo>
                    <a:pt x="1559461" y="1883669"/>
                  </a:lnTo>
                  <a:lnTo>
                    <a:pt x="1559461" y="1913720"/>
                  </a:lnTo>
                  <a:lnTo>
                    <a:pt x="1593805" y="1913720"/>
                  </a:lnTo>
                  <a:lnTo>
                    <a:pt x="1593805" y="1939478"/>
                  </a:lnTo>
                  <a:lnTo>
                    <a:pt x="1662492" y="1939478"/>
                  </a:lnTo>
                  <a:lnTo>
                    <a:pt x="1662492" y="1956650"/>
                  </a:lnTo>
                  <a:lnTo>
                    <a:pt x="1722594" y="1956650"/>
                  </a:lnTo>
                  <a:lnTo>
                    <a:pt x="1722594" y="1982407"/>
                  </a:lnTo>
                  <a:lnTo>
                    <a:pt x="1804160" y="1982407"/>
                  </a:lnTo>
                  <a:lnTo>
                    <a:pt x="1804160" y="2025337"/>
                  </a:lnTo>
                  <a:lnTo>
                    <a:pt x="1835910" y="2025337"/>
                  </a:lnTo>
                  <a:lnTo>
                    <a:pt x="1838504" y="2059681"/>
                  </a:lnTo>
                  <a:lnTo>
                    <a:pt x="1898605" y="2059681"/>
                  </a:lnTo>
                  <a:lnTo>
                    <a:pt x="1898605" y="2094024"/>
                  </a:lnTo>
                  <a:lnTo>
                    <a:pt x="1997343" y="2094024"/>
                  </a:lnTo>
                  <a:lnTo>
                    <a:pt x="1997343" y="2115489"/>
                  </a:lnTo>
                  <a:lnTo>
                    <a:pt x="2048859" y="2115489"/>
                  </a:lnTo>
                  <a:lnTo>
                    <a:pt x="2048859" y="2136954"/>
                  </a:lnTo>
                  <a:lnTo>
                    <a:pt x="2143304" y="2136954"/>
                  </a:lnTo>
                  <a:lnTo>
                    <a:pt x="2143304" y="2162712"/>
                  </a:lnTo>
                  <a:lnTo>
                    <a:pt x="2203405" y="2162712"/>
                  </a:lnTo>
                  <a:lnTo>
                    <a:pt x="2203405" y="2192762"/>
                  </a:lnTo>
                  <a:lnTo>
                    <a:pt x="2276385" y="2192762"/>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4" name="Title 1">
            <a:extLst>
              <a:ext uri="{FF2B5EF4-FFF2-40B4-BE49-F238E27FC236}">
                <a16:creationId xmlns:a16="http://schemas.microsoft.com/office/drawing/2014/main" id="{259C2F8D-9CC7-C786-349B-112ED5A32DD5}"/>
              </a:ext>
            </a:extLst>
          </p:cNvPr>
          <p:cNvSpPr>
            <a:spLocks noGrp="1"/>
          </p:cNvSpPr>
          <p:nvPr>
            <p:ph type="title"/>
          </p:nvPr>
        </p:nvSpPr>
        <p:spPr/>
        <p:txBody>
          <a:bodyPr/>
          <a:lstStyle/>
          <a:p>
            <a:r>
              <a:rPr lang="en-US" dirty="0"/>
              <a:t>The Importance of Biomarker Testing in NSCLC</a:t>
            </a:r>
          </a:p>
        </p:txBody>
      </p:sp>
      <p:sp>
        <p:nvSpPr>
          <p:cNvPr id="2" name="Content Placeholder 1">
            <a:extLst>
              <a:ext uri="{FF2B5EF4-FFF2-40B4-BE49-F238E27FC236}">
                <a16:creationId xmlns:a16="http://schemas.microsoft.com/office/drawing/2014/main" id="{A10F358B-AF69-F391-3AA3-ECC4E5A0F610}"/>
              </a:ext>
            </a:extLst>
          </p:cNvPr>
          <p:cNvSpPr>
            <a:spLocks noGrp="1"/>
          </p:cNvSpPr>
          <p:nvPr>
            <p:ph idx="1"/>
          </p:nvPr>
        </p:nvSpPr>
        <p:spPr>
          <a:xfrm>
            <a:off x="604676" y="1513047"/>
            <a:ext cx="5406916" cy="4650686"/>
          </a:xfrm>
        </p:spPr>
        <p:txBody>
          <a:bodyPr/>
          <a:lstStyle/>
          <a:p>
            <a:r>
              <a:rPr lang="en-US" dirty="0"/>
              <a:t>Studies have shown that patients with identified actionable mutations who receive appropriate targeted therapy have improved outcomes</a:t>
            </a:r>
          </a:p>
          <a:p>
            <a:pPr marL="0" indent="0">
              <a:buNone/>
            </a:pPr>
            <a:endParaRPr lang="en-US" dirty="0"/>
          </a:p>
        </p:txBody>
      </p:sp>
      <p:sp>
        <p:nvSpPr>
          <p:cNvPr id="16" name="Text Box 11">
            <a:extLst>
              <a:ext uri="{FF2B5EF4-FFF2-40B4-BE49-F238E27FC236}">
                <a16:creationId xmlns:a16="http://schemas.microsoft.com/office/drawing/2014/main" id="{95EF929A-A173-29A3-78B9-83212B02AB4D}"/>
              </a:ext>
            </a:extLst>
          </p:cNvPr>
          <p:cNvSpPr txBox="1">
            <a:spLocks noChangeArrowheads="1"/>
          </p:cNvSpPr>
          <p:nvPr/>
        </p:nvSpPr>
        <p:spPr bwMode="auto">
          <a:xfrm>
            <a:off x="331011" y="6391357"/>
            <a:ext cx="897681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377" rtl="0" eaLnBrk="0" fontAlgn="base" latinLnBrk="0" hangingPunct="0">
              <a:lnSpc>
                <a:spcPct val="90000"/>
              </a:lnSpc>
              <a:spcBef>
                <a:spcPts val="1000"/>
              </a:spcBef>
              <a:spcAft>
                <a:spcPts val="700"/>
              </a:spcAft>
              <a:buClr>
                <a:srgbClr val="FEFDDE"/>
              </a:buClr>
              <a:buSzTx/>
              <a:buFont typeface="Wingdings" panose="05000000000000000000" pitchFamily="2" charset="2"/>
              <a:buChar char="§"/>
              <a:tabLst/>
              <a:defRPr/>
            </a:pP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Singal. JAMA. 2019;321:1391.</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44BE02E0-5B90-7133-8EE9-06B80F23CB0F}"/>
              </a:ext>
            </a:extLst>
          </p:cNvPr>
          <p:cNvSpPr txBox="1"/>
          <p:nvPr/>
        </p:nvSpPr>
        <p:spPr bwMode="auto">
          <a:xfrm>
            <a:off x="6915461" y="1521675"/>
            <a:ext cx="45581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OS Among Patients With NSCLC With </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Driver Alteration</a:t>
            </a:r>
          </a:p>
        </p:txBody>
      </p:sp>
      <p:sp>
        <p:nvSpPr>
          <p:cNvPr id="21" name="TextBox 20">
            <a:extLst>
              <a:ext uri="{FF2B5EF4-FFF2-40B4-BE49-F238E27FC236}">
                <a16:creationId xmlns:a16="http://schemas.microsoft.com/office/drawing/2014/main" id="{0458DA14-B705-BC37-F429-B8C37622C6C1}"/>
              </a:ext>
            </a:extLst>
          </p:cNvPr>
          <p:cNvSpPr txBox="1"/>
          <p:nvPr/>
        </p:nvSpPr>
        <p:spPr bwMode="auto">
          <a:xfrm>
            <a:off x="5988133" y="5776449"/>
            <a:ext cx="56553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*Agents selected per NCCN recommendations for specific driver mutations</a:t>
            </a:r>
          </a:p>
        </p:txBody>
      </p:sp>
      <p:sp>
        <p:nvSpPr>
          <p:cNvPr id="22" name="Rectangle 21">
            <a:extLst>
              <a:ext uri="{FF2B5EF4-FFF2-40B4-BE49-F238E27FC236}">
                <a16:creationId xmlns:a16="http://schemas.microsoft.com/office/drawing/2014/main" id="{58E91646-550A-C751-15DE-F65AEE403AA6}"/>
              </a:ext>
            </a:extLst>
          </p:cNvPr>
          <p:cNvSpPr/>
          <p:nvPr/>
        </p:nvSpPr>
        <p:spPr bwMode="auto">
          <a:xfrm>
            <a:off x="6999700" y="5039906"/>
            <a:ext cx="1582114" cy="237029"/>
          </a:xfrm>
          <a:prstGeom prst="rect">
            <a:avLst/>
          </a:prstGeom>
          <a:solidFill>
            <a:schemeClr val="tx1"/>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033A4A3D-CF0D-4B00-CA39-8DB26499DD00}"/>
              </a:ext>
            </a:extLst>
          </p:cNvPr>
          <p:cNvSpPr txBox="1"/>
          <p:nvPr/>
        </p:nvSpPr>
        <p:spPr bwMode="auto">
          <a:xfrm>
            <a:off x="9142086" y="3386496"/>
            <a:ext cx="789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&lt;.001</a:t>
            </a:r>
            <a:endPar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 name="Rectangle 23">
            <a:extLst>
              <a:ext uri="{FF2B5EF4-FFF2-40B4-BE49-F238E27FC236}">
                <a16:creationId xmlns:a16="http://schemas.microsoft.com/office/drawing/2014/main" id="{6207AD6C-3463-9DC5-AFA8-10FD20508173}"/>
              </a:ext>
            </a:extLst>
          </p:cNvPr>
          <p:cNvSpPr/>
          <p:nvPr/>
        </p:nvSpPr>
        <p:spPr bwMode="auto">
          <a:xfrm>
            <a:off x="9985513" y="1832423"/>
            <a:ext cx="1582114" cy="677931"/>
          </a:xfrm>
          <a:prstGeom prst="rect">
            <a:avLst/>
          </a:prstGeom>
          <a:solidFill>
            <a:schemeClr val="tx1"/>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646FB3BE-B628-9B29-ABB4-7878F96405F7}"/>
              </a:ext>
            </a:extLst>
          </p:cNvPr>
          <p:cNvSpPr txBox="1"/>
          <p:nvPr/>
        </p:nvSpPr>
        <p:spPr>
          <a:xfrm>
            <a:off x="9142086" y="2290923"/>
            <a:ext cx="2479681"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Targeted therapy* (n = 575)</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Median OS: 18.6 mo</a:t>
            </a:r>
          </a:p>
        </p:txBody>
      </p:sp>
      <p:sp>
        <p:nvSpPr>
          <p:cNvPr id="26" name="TextBox 25">
            <a:extLst>
              <a:ext uri="{FF2B5EF4-FFF2-40B4-BE49-F238E27FC236}">
                <a16:creationId xmlns:a16="http://schemas.microsoft.com/office/drawing/2014/main" id="{0933E458-B4EF-F101-B3B9-5E17F9A6E34E}"/>
              </a:ext>
            </a:extLst>
          </p:cNvPr>
          <p:cNvSpPr txBox="1"/>
          <p:nvPr/>
        </p:nvSpPr>
        <p:spPr>
          <a:xfrm>
            <a:off x="9142087" y="2751045"/>
            <a:ext cx="253125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targeted therapy* (n = 560)</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Median OS: 11.4 mo</a:t>
            </a:r>
          </a:p>
        </p:txBody>
      </p:sp>
      <p:cxnSp>
        <p:nvCxnSpPr>
          <p:cNvPr id="27" name="Straight Connector 26">
            <a:extLst>
              <a:ext uri="{FF2B5EF4-FFF2-40B4-BE49-F238E27FC236}">
                <a16:creationId xmlns:a16="http://schemas.microsoft.com/office/drawing/2014/main" id="{E5128D72-BE22-2F91-B62F-9CF5717E30F8}"/>
              </a:ext>
            </a:extLst>
          </p:cNvPr>
          <p:cNvCxnSpPr>
            <a:cxnSpLocks/>
          </p:cNvCxnSpPr>
          <p:nvPr/>
        </p:nvCxnSpPr>
        <p:spPr bwMode="auto">
          <a:xfrm>
            <a:off x="6915461" y="5158420"/>
            <a:ext cx="4566927"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7DB8491A-CF0E-D6AA-0951-01263C254A8B}"/>
              </a:ext>
            </a:extLst>
          </p:cNvPr>
          <p:cNvCxnSpPr/>
          <p:nvPr/>
        </p:nvCxnSpPr>
        <p:spPr bwMode="auto">
          <a:xfrm flipV="1">
            <a:off x="6930958" y="2320047"/>
            <a:ext cx="0" cy="2838373"/>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14B8B546-CC30-3E79-A71E-27F6AD925F69}"/>
              </a:ext>
            </a:extLst>
          </p:cNvPr>
          <p:cNvCxnSpPr>
            <a:cxnSpLocks/>
          </p:cNvCxnSpPr>
          <p:nvPr/>
        </p:nvCxnSpPr>
        <p:spPr bwMode="auto">
          <a:xfrm flipH="1">
            <a:off x="6867727" y="304058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E060210D-EE89-9FBD-4817-4190ACB413E4}"/>
              </a:ext>
            </a:extLst>
          </p:cNvPr>
          <p:cNvCxnSpPr>
            <a:cxnSpLocks/>
          </p:cNvCxnSpPr>
          <p:nvPr/>
        </p:nvCxnSpPr>
        <p:spPr bwMode="auto">
          <a:xfrm flipH="1">
            <a:off x="6867727" y="374652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46F51C57-D767-07C6-94EA-396A495B05F1}"/>
              </a:ext>
            </a:extLst>
          </p:cNvPr>
          <p:cNvCxnSpPr>
            <a:cxnSpLocks/>
          </p:cNvCxnSpPr>
          <p:nvPr/>
        </p:nvCxnSpPr>
        <p:spPr bwMode="auto">
          <a:xfrm flipH="1">
            <a:off x="6867727" y="445247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F684CC3B-2369-32A7-6409-7313CEC91C93}"/>
              </a:ext>
            </a:extLst>
          </p:cNvPr>
          <p:cNvCxnSpPr>
            <a:cxnSpLocks/>
          </p:cNvCxnSpPr>
          <p:nvPr/>
        </p:nvCxnSpPr>
        <p:spPr bwMode="auto">
          <a:xfrm flipH="1">
            <a:off x="6867727" y="51584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2A347F8E-D004-68B7-B3B3-FBB8E4379826}"/>
              </a:ext>
            </a:extLst>
          </p:cNvPr>
          <p:cNvCxnSpPr>
            <a:cxnSpLocks/>
          </p:cNvCxnSpPr>
          <p:nvPr/>
        </p:nvCxnSpPr>
        <p:spPr bwMode="auto">
          <a:xfrm>
            <a:off x="6930958" y="515842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B1C325E7-41AC-165B-FF21-5D17372DC9E6}"/>
              </a:ext>
            </a:extLst>
          </p:cNvPr>
          <p:cNvCxnSpPr>
            <a:cxnSpLocks/>
          </p:cNvCxnSpPr>
          <p:nvPr/>
        </p:nvCxnSpPr>
        <p:spPr bwMode="auto">
          <a:xfrm>
            <a:off x="7839498" y="515842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F86A4D4C-D837-F656-86CD-1257F134EF92}"/>
              </a:ext>
            </a:extLst>
          </p:cNvPr>
          <p:cNvCxnSpPr>
            <a:cxnSpLocks/>
          </p:cNvCxnSpPr>
          <p:nvPr/>
        </p:nvCxnSpPr>
        <p:spPr bwMode="auto">
          <a:xfrm>
            <a:off x="8748038" y="515842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A0BAEFFE-2131-3AFB-E86C-3B944A3F5593}"/>
              </a:ext>
            </a:extLst>
          </p:cNvPr>
          <p:cNvCxnSpPr>
            <a:cxnSpLocks/>
          </p:cNvCxnSpPr>
          <p:nvPr/>
        </p:nvCxnSpPr>
        <p:spPr bwMode="auto">
          <a:xfrm>
            <a:off x="9656578" y="515842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AEBEF58-E970-6A7C-CFBF-D8DD487965E0}"/>
              </a:ext>
            </a:extLst>
          </p:cNvPr>
          <p:cNvCxnSpPr>
            <a:cxnSpLocks/>
          </p:cNvCxnSpPr>
          <p:nvPr/>
        </p:nvCxnSpPr>
        <p:spPr bwMode="auto">
          <a:xfrm>
            <a:off x="10565118" y="515842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1EB78811-3032-13DC-EAAD-57E1F20FDF3C}"/>
              </a:ext>
            </a:extLst>
          </p:cNvPr>
          <p:cNvCxnSpPr>
            <a:cxnSpLocks/>
          </p:cNvCxnSpPr>
          <p:nvPr/>
        </p:nvCxnSpPr>
        <p:spPr bwMode="auto">
          <a:xfrm>
            <a:off x="11473656" y="5158420"/>
            <a:ext cx="0" cy="64008"/>
          </a:xfrm>
          <a:prstGeom prst="line">
            <a:avLst/>
          </a:prstGeom>
          <a:noFill/>
          <a:ln w="28575" cap="flat" cmpd="sng" algn="ctr">
            <a:solidFill>
              <a:schemeClr val="bg1"/>
            </a:solidFill>
            <a:prstDash val="solid"/>
            <a:round/>
            <a:headEnd type="none" w="med" len="med"/>
            <a:tailEnd type="none" w="med" len="med"/>
          </a:ln>
          <a:effectLst/>
        </p:spPr>
      </p:cxnSp>
      <p:sp>
        <p:nvSpPr>
          <p:cNvPr id="39" name="TextBox 38">
            <a:extLst>
              <a:ext uri="{FF2B5EF4-FFF2-40B4-BE49-F238E27FC236}">
                <a16:creationId xmlns:a16="http://schemas.microsoft.com/office/drawing/2014/main" id="{8055B166-832E-BD89-624B-F92011218460}"/>
              </a:ext>
            </a:extLst>
          </p:cNvPr>
          <p:cNvSpPr txBox="1"/>
          <p:nvPr/>
        </p:nvSpPr>
        <p:spPr bwMode="auto">
          <a:xfrm>
            <a:off x="6271133" y="2146712"/>
            <a:ext cx="659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40" name="TextBox 39">
            <a:extLst>
              <a:ext uri="{FF2B5EF4-FFF2-40B4-BE49-F238E27FC236}">
                <a16:creationId xmlns:a16="http://schemas.microsoft.com/office/drawing/2014/main" id="{FB9E82DF-70C8-07B6-8AAE-0C34447A87C3}"/>
              </a:ext>
            </a:extLst>
          </p:cNvPr>
          <p:cNvSpPr txBox="1"/>
          <p:nvPr/>
        </p:nvSpPr>
        <p:spPr bwMode="auto">
          <a:xfrm>
            <a:off x="6271133" y="2853472"/>
            <a:ext cx="659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a:t>
            </a:r>
          </a:p>
        </p:txBody>
      </p:sp>
      <p:sp>
        <p:nvSpPr>
          <p:cNvPr id="41" name="TextBox 40">
            <a:extLst>
              <a:ext uri="{FF2B5EF4-FFF2-40B4-BE49-F238E27FC236}">
                <a16:creationId xmlns:a16="http://schemas.microsoft.com/office/drawing/2014/main" id="{5E7F7C6E-39C9-6177-7F99-C90094E684F9}"/>
              </a:ext>
            </a:extLst>
          </p:cNvPr>
          <p:cNvSpPr txBox="1"/>
          <p:nvPr/>
        </p:nvSpPr>
        <p:spPr bwMode="auto">
          <a:xfrm>
            <a:off x="6271133" y="3560232"/>
            <a:ext cx="659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0.50</a:t>
            </a:r>
          </a:p>
        </p:txBody>
      </p:sp>
      <p:sp>
        <p:nvSpPr>
          <p:cNvPr id="42" name="TextBox 41">
            <a:extLst>
              <a:ext uri="{FF2B5EF4-FFF2-40B4-BE49-F238E27FC236}">
                <a16:creationId xmlns:a16="http://schemas.microsoft.com/office/drawing/2014/main" id="{1D8DBF1A-97D1-8507-ED32-A30F6B76196A}"/>
              </a:ext>
            </a:extLst>
          </p:cNvPr>
          <p:cNvSpPr txBox="1"/>
          <p:nvPr/>
        </p:nvSpPr>
        <p:spPr bwMode="auto">
          <a:xfrm>
            <a:off x="6271133" y="4266992"/>
            <a:ext cx="659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0.25</a:t>
            </a:r>
          </a:p>
        </p:txBody>
      </p:sp>
      <p:sp>
        <p:nvSpPr>
          <p:cNvPr id="43" name="TextBox 42">
            <a:extLst>
              <a:ext uri="{FF2B5EF4-FFF2-40B4-BE49-F238E27FC236}">
                <a16:creationId xmlns:a16="http://schemas.microsoft.com/office/drawing/2014/main" id="{325471F8-0494-D86D-E455-9B112201CB15}"/>
              </a:ext>
            </a:extLst>
          </p:cNvPr>
          <p:cNvSpPr txBox="1"/>
          <p:nvPr/>
        </p:nvSpPr>
        <p:spPr bwMode="auto">
          <a:xfrm>
            <a:off x="6271133" y="4973753"/>
            <a:ext cx="659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4" name="TextBox 43">
            <a:extLst>
              <a:ext uri="{FF2B5EF4-FFF2-40B4-BE49-F238E27FC236}">
                <a16:creationId xmlns:a16="http://schemas.microsoft.com/office/drawing/2014/main" id="{D4E34C8B-E4D1-422F-A779-B3B0233E3425}"/>
              </a:ext>
            </a:extLst>
          </p:cNvPr>
          <p:cNvSpPr txBox="1"/>
          <p:nvPr/>
        </p:nvSpPr>
        <p:spPr bwMode="auto">
          <a:xfrm rot="16200000">
            <a:off x="4795427" y="3586571"/>
            <a:ext cx="2902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Survival</a:t>
            </a:r>
          </a:p>
        </p:txBody>
      </p:sp>
      <p:sp>
        <p:nvSpPr>
          <p:cNvPr id="45" name="TextBox 44">
            <a:extLst>
              <a:ext uri="{FF2B5EF4-FFF2-40B4-BE49-F238E27FC236}">
                <a16:creationId xmlns:a16="http://schemas.microsoft.com/office/drawing/2014/main" id="{0BD5F2F9-DF8C-0F31-79B1-07CE4A384901}"/>
              </a:ext>
            </a:extLst>
          </p:cNvPr>
          <p:cNvSpPr txBox="1"/>
          <p:nvPr/>
        </p:nvSpPr>
        <p:spPr bwMode="auto">
          <a:xfrm>
            <a:off x="6930182" y="5424067"/>
            <a:ext cx="4552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a:t>
            </a:r>
          </a:p>
        </p:txBody>
      </p:sp>
      <p:sp>
        <p:nvSpPr>
          <p:cNvPr id="46" name="TextBox 45">
            <a:extLst>
              <a:ext uri="{FF2B5EF4-FFF2-40B4-BE49-F238E27FC236}">
                <a16:creationId xmlns:a16="http://schemas.microsoft.com/office/drawing/2014/main" id="{F02662FA-E00B-ED31-08A3-26EC655F8303}"/>
              </a:ext>
            </a:extLst>
          </p:cNvPr>
          <p:cNvSpPr txBox="1"/>
          <p:nvPr/>
        </p:nvSpPr>
        <p:spPr bwMode="auto">
          <a:xfrm>
            <a:off x="11242115" y="5157718"/>
            <a:ext cx="462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50</a:t>
            </a:r>
          </a:p>
        </p:txBody>
      </p:sp>
      <p:sp>
        <p:nvSpPr>
          <p:cNvPr id="47" name="TextBox 46">
            <a:extLst>
              <a:ext uri="{FF2B5EF4-FFF2-40B4-BE49-F238E27FC236}">
                <a16:creationId xmlns:a16="http://schemas.microsoft.com/office/drawing/2014/main" id="{ED49A657-00CE-71C8-952D-2F895AD1A481}"/>
              </a:ext>
            </a:extLst>
          </p:cNvPr>
          <p:cNvSpPr txBox="1"/>
          <p:nvPr/>
        </p:nvSpPr>
        <p:spPr bwMode="auto">
          <a:xfrm>
            <a:off x="6705332" y="5157718"/>
            <a:ext cx="462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8" name="TextBox 47">
            <a:extLst>
              <a:ext uri="{FF2B5EF4-FFF2-40B4-BE49-F238E27FC236}">
                <a16:creationId xmlns:a16="http://schemas.microsoft.com/office/drawing/2014/main" id="{FC69C7A6-6499-F4EB-905E-C7575DE291BC}"/>
              </a:ext>
            </a:extLst>
          </p:cNvPr>
          <p:cNvSpPr txBox="1"/>
          <p:nvPr/>
        </p:nvSpPr>
        <p:spPr bwMode="auto">
          <a:xfrm>
            <a:off x="7612689" y="5157718"/>
            <a:ext cx="462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49" name="TextBox 48">
            <a:extLst>
              <a:ext uri="{FF2B5EF4-FFF2-40B4-BE49-F238E27FC236}">
                <a16:creationId xmlns:a16="http://schemas.microsoft.com/office/drawing/2014/main" id="{BACA2C1B-D3A8-07A0-0A89-FFA9BC84443A}"/>
              </a:ext>
            </a:extLst>
          </p:cNvPr>
          <p:cNvSpPr txBox="1"/>
          <p:nvPr/>
        </p:nvSpPr>
        <p:spPr bwMode="auto">
          <a:xfrm>
            <a:off x="8520046" y="5157718"/>
            <a:ext cx="462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50" name="TextBox 49">
            <a:extLst>
              <a:ext uri="{FF2B5EF4-FFF2-40B4-BE49-F238E27FC236}">
                <a16:creationId xmlns:a16="http://schemas.microsoft.com/office/drawing/2014/main" id="{A31D6B27-0D70-4893-DA8D-4A8214C0F688}"/>
              </a:ext>
            </a:extLst>
          </p:cNvPr>
          <p:cNvSpPr txBox="1"/>
          <p:nvPr/>
        </p:nvSpPr>
        <p:spPr bwMode="auto">
          <a:xfrm>
            <a:off x="9427403" y="5157718"/>
            <a:ext cx="462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51" name="TextBox 50">
            <a:extLst>
              <a:ext uri="{FF2B5EF4-FFF2-40B4-BE49-F238E27FC236}">
                <a16:creationId xmlns:a16="http://schemas.microsoft.com/office/drawing/2014/main" id="{D5E7537C-F709-5083-CF99-83C05BEE4702}"/>
              </a:ext>
            </a:extLst>
          </p:cNvPr>
          <p:cNvSpPr txBox="1"/>
          <p:nvPr/>
        </p:nvSpPr>
        <p:spPr bwMode="auto">
          <a:xfrm>
            <a:off x="10334760" y="5157718"/>
            <a:ext cx="462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cxnSp>
        <p:nvCxnSpPr>
          <p:cNvPr id="52" name="Straight Connector 51">
            <a:extLst>
              <a:ext uri="{FF2B5EF4-FFF2-40B4-BE49-F238E27FC236}">
                <a16:creationId xmlns:a16="http://schemas.microsoft.com/office/drawing/2014/main" id="{9EE87679-971C-963F-0BA4-81024C8247BA}"/>
              </a:ext>
            </a:extLst>
          </p:cNvPr>
          <p:cNvCxnSpPr>
            <a:cxnSpLocks/>
          </p:cNvCxnSpPr>
          <p:nvPr/>
        </p:nvCxnSpPr>
        <p:spPr bwMode="auto">
          <a:xfrm flipH="1" flipV="1">
            <a:off x="8849360" y="2438400"/>
            <a:ext cx="292726" cy="0"/>
          </a:xfrm>
          <a:prstGeom prst="line">
            <a:avLst/>
          </a:prstGeom>
          <a:noFill/>
          <a:ln w="28575" cap="flat" cmpd="sng" algn="ctr">
            <a:solidFill>
              <a:schemeClr val="accent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B3F9DA8-267C-C22B-7F3F-006E33F11E12}"/>
              </a:ext>
            </a:extLst>
          </p:cNvPr>
          <p:cNvCxnSpPr>
            <a:cxnSpLocks/>
          </p:cNvCxnSpPr>
          <p:nvPr/>
        </p:nvCxnSpPr>
        <p:spPr bwMode="auto">
          <a:xfrm flipH="1" flipV="1">
            <a:off x="8849360" y="2895600"/>
            <a:ext cx="292726" cy="0"/>
          </a:xfrm>
          <a:prstGeom prst="line">
            <a:avLst/>
          </a:prstGeom>
          <a:noFill/>
          <a:ln w="28575" cap="flat" cmpd="sng" algn="ctr">
            <a:solidFill>
              <a:schemeClr val="accent3"/>
            </a:solidFill>
            <a:prstDash val="solid"/>
            <a:round/>
            <a:headEnd type="none" w="med" len="med"/>
            <a:tailEnd type="none" w="med" len="med"/>
          </a:ln>
          <a:effectLst/>
        </p:spPr>
      </p:cxnSp>
      <p:sp>
        <p:nvSpPr>
          <p:cNvPr id="54" name="TextBox 53">
            <a:extLst>
              <a:ext uri="{FF2B5EF4-FFF2-40B4-BE49-F238E27FC236}">
                <a16:creationId xmlns:a16="http://schemas.microsoft.com/office/drawing/2014/main" id="{DEEA75E5-D484-A3B6-CA3F-09C35D819750}"/>
              </a:ext>
            </a:extLst>
          </p:cNvPr>
          <p:cNvSpPr txBox="1"/>
          <p:nvPr/>
        </p:nvSpPr>
        <p:spPr bwMode="auto">
          <a:xfrm>
            <a:off x="6853799" y="217612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grpSp>
        <p:nvGrpSpPr>
          <p:cNvPr id="55" name="Group 54">
            <a:extLst>
              <a:ext uri="{FF2B5EF4-FFF2-40B4-BE49-F238E27FC236}">
                <a16:creationId xmlns:a16="http://schemas.microsoft.com/office/drawing/2014/main" id="{D1C15406-DCE6-49AB-22B3-FA71A492471F}"/>
              </a:ext>
            </a:extLst>
          </p:cNvPr>
          <p:cNvGrpSpPr/>
          <p:nvPr/>
        </p:nvGrpSpPr>
        <p:grpSpPr>
          <a:xfrm>
            <a:off x="6867727" y="2173805"/>
            <a:ext cx="4722453" cy="2930031"/>
            <a:chOff x="6867727" y="2173805"/>
            <a:chExt cx="4722453" cy="2930031"/>
          </a:xfrm>
        </p:grpSpPr>
        <p:cxnSp>
          <p:nvCxnSpPr>
            <p:cNvPr id="56" name="Straight Connector 55">
              <a:extLst>
                <a:ext uri="{FF2B5EF4-FFF2-40B4-BE49-F238E27FC236}">
                  <a16:creationId xmlns:a16="http://schemas.microsoft.com/office/drawing/2014/main" id="{FAF3867C-C266-5F0A-0913-2D2DC02D8356}"/>
                </a:ext>
              </a:extLst>
            </p:cNvPr>
            <p:cNvCxnSpPr>
              <a:cxnSpLocks/>
            </p:cNvCxnSpPr>
            <p:nvPr/>
          </p:nvCxnSpPr>
          <p:spPr bwMode="auto">
            <a:xfrm flipH="1">
              <a:off x="6867727" y="2334639"/>
              <a:ext cx="64008" cy="0"/>
            </a:xfrm>
            <a:prstGeom prst="line">
              <a:avLst/>
            </a:prstGeom>
            <a:noFill/>
            <a:ln w="28575" cap="flat" cmpd="sng" algn="ctr">
              <a:solidFill>
                <a:schemeClr val="bg1"/>
              </a:solidFill>
              <a:prstDash val="solid"/>
              <a:round/>
              <a:headEnd type="none" w="med" len="med"/>
              <a:tailEnd type="none" w="med" len="med"/>
            </a:ln>
            <a:effectLst/>
          </p:spPr>
        </p:cxnSp>
        <p:sp>
          <p:nvSpPr>
            <p:cNvPr id="57" name="TextBox 56">
              <a:extLst>
                <a:ext uri="{FF2B5EF4-FFF2-40B4-BE49-F238E27FC236}">
                  <a16:creationId xmlns:a16="http://schemas.microsoft.com/office/drawing/2014/main" id="{6B51BC47-717C-7117-8D41-75CD888E2BE8}"/>
                </a:ext>
              </a:extLst>
            </p:cNvPr>
            <p:cNvSpPr txBox="1"/>
            <p:nvPr/>
          </p:nvSpPr>
          <p:spPr bwMode="auto">
            <a:xfrm>
              <a:off x="11385837" y="479605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58" name="TextBox 57">
              <a:extLst>
                <a:ext uri="{FF2B5EF4-FFF2-40B4-BE49-F238E27FC236}">
                  <a16:creationId xmlns:a16="http://schemas.microsoft.com/office/drawing/2014/main" id="{2AB9FC07-BE23-D296-7C6E-352518D9DF22}"/>
                </a:ext>
              </a:extLst>
            </p:cNvPr>
            <p:cNvSpPr txBox="1"/>
            <p:nvPr/>
          </p:nvSpPr>
          <p:spPr bwMode="auto">
            <a:xfrm>
              <a:off x="11352778" y="479324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59" name="TextBox 58">
              <a:extLst>
                <a:ext uri="{FF2B5EF4-FFF2-40B4-BE49-F238E27FC236}">
                  <a16:creationId xmlns:a16="http://schemas.microsoft.com/office/drawing/2014/main" id="{337E9853-66C8-B1AF-77ED-C3970DE7699F}"/>
                </a:ext>
              </a:extLst>
            </p:cNvPr>
            <p:cNvSpPr txBox="1"/>
            <p:nvPr/>
          </p:nvSpPr>
          <p:spPr bwMode="auto">
            <a:xfrm>
              <a:off x="11220532" y="477288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60" name="TextBox 59">
              <a:extLst>
                <a:ext uri="{FF2B5EF4-FFF2-40B4-BE49-F238E27FC236}">
                  <a16:creationId xmlns:a16="http://schemas.microsoft.com/office/drawing/2014/main" id="{C94205EA-D62F-F680-D295-E7D9993DE49F}"/>
                </a:ext>
              </a:extLst>
            </p:cNvPr>
            <p:cNvSpPr txBox="1"/>
            <p:nvPr/>
          </p:nvSpPr>
          <p:spPr bwMode="auto">
            <a:xfrm>
              <a:off x="11172849" y="477006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61" name="TextBox 60">
              <a:extLst>
                <a:ext uri="{FF2B5EF4-FFF2-40B4-BE49-F238E27FC236}">
                  <a16:creationId xmlns:a16="http://schemas.microsoft.com/office/drawing/2014/main" id="{664CDC8F-0B0A-9AEC-5EB0-D558EF337B3E}"/>
                </a:ext>
              </a:extLst>
            </p:cNvPr>
            <p:cNvSpPr txBox="1"/>
            <p:nvPr/>
          </p:nvSpPr>
          <p:spPr bwMode="auto">
            <a:xfrm>
              <a:off x="11131905" y="476440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62" name="TextBox 61">
              <a:extLst>
                <a:ext uri="{FF2B5EF4-FFF2-40B4-BE49-F238E27FC236}">
                  <a16:creationId xmlns:a16="http://schemas.microsoft.com/office/drawing/2014/main" id="{631BB031-B2A1-79AA-333E-92B60F854822}"/>
                </a:ext>
              </a:extLst>
            </p:cNvPr>
            <p:cNvSpPr txBox="1"/>
            <p:nvPr/>
          </p:nvSpPr>
          <p:spPr bwMode="auto">
            <a:xfrm>
              <a:off x="11070677" y="476510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63" name="TextBox 62">
              <a:extLst>
                <a:ext uri="{FF2B5EF4-FFF2-40B4-BE49-F238E27FC236}">
                  <a16:creationId xmlns:a16="http://schemas.microsoft.com/office/drawing/2014/main" id="{7D076593-6312-55A9-52D4-195D708013FF}"/>
                </a:ext>
              </a:extLst>
            </p:cNvPr>
            <p:cNvSpPr txBox="1"/>
            <p:nvPr/>
          </p:nvSpPr>
          <p:spPr bwMode="auto">
            <a:xfrm>
              <a:off x="10920823" y="475710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64" name="TextBox 63">
              <a:extLst>
                <a:ext uri="{FF2B5EF4-FFF2-40B4-BE49-F238E27FC236}">
                  <a16:creationId xmlns:a16="http://schemas.microsoft.com/office/drawing/2014/main" id="{E91A2D54-4F90-E73C-766A-C3DDAC408F8E}"/>
                </a:ext>
              </a:extLst>
            </p:cNvPr>
            <p:cNvSpPr txBox="1"/>
            <p:nvPr/>
          </p:nvSpPr>
          <p:spPr bwMode="auto">
            <a:xfrm>
              <a:off x="10977829" y="476206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65" name="TextBox 64">
              <a:extLst>
                <a:ext uri="{FF2B5EF4-FFF2-40B4-BE49-F238E27FC236}">
                  <a16:creationId xmlns:a16="http://schemas.microsoft.com/office/drawing/2014/main" id="{F1B432C0-2A3B-0379-75DD-4B1CCCB1D2CF}"/>
                </a:ext>
              </a:extLst>
            </p:cNvPr>
            <p:cNvSpPr txBox="1"/>
            <p:nvPr/>
          </p:nvSpPr>
          <p:spPr bwMode="auto">
            <a:xfrm>
              <a:off x="10699104" y="471066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66" name="TextBox 65">
              <a:extLst>
                <a:ext uri="{FF2B5EF4-FFF2-40B4-BE49-F238E27FC236}">
                  <a16:creationId xmlns:a16="http://schemas.microsoft.com/office/drawing/2014/main" id="{2C2AAF13-8E6C-9976-E7B1-EFAFD8A5EEF4}"/>
                </a:ext>
              </a:extLst>
            </p:cNvPr>
            <p:cNvSpPr txBox="1"/>
            <p:nvPr/>
          </p:nvSpPr>
          <p:spPr bwMode="auto">
            <a:xfrm>
              <a:off x="10721831" y="471384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67" name="TextBox 66">
              <a:extLst>
                <a:ext uri="{FF2B5EF4-FFF2-40B4-BE49-F238E27FC236}">
                  <a16:creationId xmlns:a16="http://schemas.microsoft.com/office/drawing/2014/main" id="{899677F6-B16D-75D6-3CCA-8FDB410E36CA}"/>
                </a:ext>
              </a:extLst>
            </p:cNvPr>
            <p:cNvSpPr txBox="1"/>
            <p:nvPr/>
          </p:nvSpPr>
          <p:spPr bwMode="auto">
            <a:xfrm>
              <a:off x="10804143" y="473321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68" name="TextBox 67">
              <a:extLst>
                <a:ext uri="{FF2B5EF4-FFF2-40B4-BE49-F238E27FC236}">
                  <a16:creationId xmlns:a16="http://schemas.microsoft.com/office/drawing/2014/main" id="{D3EF80B4-4E10-FF5F-649C-AB4E6E551AA7}"/>
                </a:ext>
              </a:extLst>
            </p:cNvPr>
            <p:cNvSpPr txBox="1"/>
            <p:nvPr/>
          </p:nvSpPr>
          <p:spPr bwMode="auto">
            <a:xfrm>
              <a:off x="10836772" y="473863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69" name="TextBox 68">
              <a:extLst>
                <a:ext uri="{FF2B5EF4-FFF2-40B4-BE49-F238E27FC236}">
                  <a16:creationId xmlns:a16="http://schemas.microsoft.com/office/drawing/2014/main" id="{988393F9-FF50-D9F5-1C1F-172D87FC9599}"/>
                </a:ext>
              </a:extLst>
            </p:cNvPr>
            <p:cNvSpPr txBox="1"/>
            <p:nvPr/>
          </p:nvSpPr>
          <p:spPr bwMode="auto">
            <a:xfrm>
              <a:off x="10563858" y="469384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0" name="TextBox 69">
              <a:extLst>
                <a:ext uri="{FF2B5EF4-FFF2-40B4-BE49-F238E27FC236}">
                  <a16:creationId xmlns:a16="http://schemas.microsoft.com/office/drawing/2014/main" id="{F91982C3-E701-3E6D-1D7B-36630959004C}"/>
                </a:ext>
              </a:extLst>
            </p:cNvPr>
            <p:cNvSpPr txBox="1"/>
            <p:nvPr/>
          </p:nvSpPr>
          <p:spPr bwMode="auto">
            <a:xfrm>
              <a:off x="10316674" y="465861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1" name="TextBox 70">
              <a:extLst>
                <a:ext uri="{FF2B5EF4-FFF2-40B4-BE49-F238E27FC236}">
                  <a16:creationId xmlns:a16="http://schemas.microsoft.com/office/drawing/2014/main" id="{6CAE37E0-234D-E76F-C24B-2604F7D39055}"/>
                </a:ext>
              </a:extLst>
            </p:cNvPr>
            <p:cNvSpPr txBox="1"/>
            <p:nvPr/>
          </p:nvSpPr>
          <p:spPr bwMode="auto">
            <a:xfrm>
              <a:off x="10359515" y="466438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2" name="TextBox 71">
              <a:extLst>
                <a:ext uri="{FF2B5EF4-FFF2-40B4-BE49-F238E27FC236}">
                  <a16:creationId xmlns:a16="http://schemas.microsoft.com/office/drawing/2014/main" id="{D2C497ED-53DE-579B-5068-613C8A994EE0}"/>
                </a:ext>
              </a:extLst>
            </p:cNvPr>
            <p:cNvSpPr txBox="1"/>
            <p:nvPr/>
          </p:nvSpPr>
          <p:spPr bwMode="auto">
            <a:xfrm>
              <a:off x="10548476" y="468953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3" name="TextBox 72">
              <a:extLst>
                <a:ext uri="{FF2B5EF4-FFF2-40B4-BE49-F238E27FC236}">
                  <a16:creationId xmlns:a16="http://schemas.microsoft.com/office/drawing/2014/main" id="{80466F20-04B6-0035-3004-BFD2B3071825}"/>
                </a:ext>
              </a:extLst>
            </p:cNvPr>
            <p:cNvSpPr txBox="1"/>
            <p:nvPr/>
          </p:nvSpPr>
          <p:spPr bwMode="auto">
            <a:xfrm>
              <a:off x="10413431" y="467706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4" name="TextBox 73">
              <a:extLst>
                <a:ext uri="{FF2B5EF4-FFF2-40B4-BE49-F238E27FC236}">
                  <a16:creationId xmlns:a16="http://schemas.microsoft.com/office/drawing/2014/main" id="{09CE1006-2B18-B3D8-58A8-F09D5C69BA1E}"/>
                </a:ext>
              </a:extLst>
            </p:cNvPr>
            <p:cNvSpPr txBox="1"/>
            <p:nvPr/>
          </p:nvSpPr>
          <p:spPr bwMode="auto">
            <a:xfrm>
              <a:off x="10479658" y="467891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5" name="TextBox 74">
              <a:extLst>
                <a:ext uri="{FF2B5EF4-FFF2-40B4-BE49-F238E27FC236}">
                  <a16:creationId xmlns:a16="http://schemas.microsoft.com/office/drawing/2014/main" id="{310ADFA5-A9A9-7AFE-252B-EE74FFFCB45B}"/>
                </a:ext>
              </a:extLst>
            </p:cNvPr>
            <p:cNvSpPr txBox="1"/>
            <p:nvPr/>
          </p:nvSpPr>
          <p:spPr bwMode="auto">
            <a:xfrm>
              <a:off x="10504912" y="467560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6" name="TextBox 75">
              <a:extLst>
                <a:ext uri="{FF2B5EF4-FFF2-40B4-BE49-F238E27FC236}">
                  <a16:creationId xmlns:a16="http://schemas.microsoft.com/office/drawing/2014/main" id="{CE9BC0BA-24E8-02D2-FE6F-67DC374D4E4B}"/>
                </a:ext>
              </a:extLst>
            </p:cNvPr>
            <p:cNvSpPr txBox="1"/>
            <p:nvPr/>
          </p:nvSpPr>
          <p:spPr bwMode="auto">
            <a:xfrm>
              <a:off x="9971110" y="459740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7" name="TextBox 76">
              <a:extLst>
                <a:ext uri="{FF2B5EF4-FFF2-40B4-BE49-F238E27FC236}">
                  <a16:creationId xmlns:a16="http://schemas.microsoft.com/office/drawing/2014/main" id="{F768D2AC-9779-F089-C21D-4CC8414571C3}"/>
                </a:ext>
              </a:extLst>
            </p:cNvPr>
            <p:cNvSpPr txBox="1"/>
            <p:nvPr/>
          </p:nvSpPr>
          <p:spPr bwMode="auto">
            <a:xfrm>
              <a:off x="10038907" y="460845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8" name="TextBox 77">
              <a:extLst>
                <a:ext uri="{FF2B5EF4-FFF2-40B4-BE49-F238E27FC236}">
                  <a16:creationId xmlns:a16="http://schemas.microsoft.com/office/drawing/2014/main" id="{18815570-1245-D04B-B3CA-5B4F9DBB9DB9}"/>
                </a:ext>
              </a:extLst>
            </p:cNvPr>
            <p:cNvSpPr txBox="1"/>
            <p:nvPr/>
          </p:nvSpPr>
          <p:spPr bwMode="auto">
            <a:xfrm>
              <a:off x="9995016" y="459591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9" name="TextBox 78">
              <a:extLst>
                <a:ext uri="{FF2B5EF4-FFF2-40B4-BE49-F238E27FC236}">
                  <a16:creationId xmlns:a16="http://schemas.microsoft.com/office/drawing/2014/main" id="{B90CBF5C-AE38-A97F-E5C8-C9908AE792D2}"/>
                </a:ext>
              </a:extLst>
            </p:cNvPr>
            <p:cNvSpPr txBox="1"/>
            <p:nvPr/>
          </p:nvSpPr>
          <p:spPr bwMode="auto">
            <a:xfrm>
              <a:off x="10074684" y="460994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80" name="TextBox 79">
              <a:extLst>
                <a:ext uri="{FF2B5EF4-FFF2-40B4-BE49-F238E27FC236}">
                  <a16:creationId xmlns:a16="http://schemas.microsoft.com/office/drawing/2014/main" id="{5A3CC44E-43FE-21D4-2F67-BB7C1A8189A1}"/>
                </a:ext>
              </a:extLst>
            </p:cNvPr>
            <p:cNvSpPr txBox="1"/>
            <p:nvPr/>
          </p:nvSpPr>
          <p:spPr bwMode="auto">
            <a:xfrm>
              <a:off x="10134625" y="460961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81" name="TextBox 80">
              <a:extLst>
                <a:ext uri="{FF2B5EF4-FFF2-40B4-BE49-F238E27FC236}">
                  <a16:creationId xmlns:a16="http://schemas.microsoft.com/office/drawing/2014/main" id="{11F859D2-3D0B-223C-F445-55321AF4B69B}"/>
                </a:ext>
              </a:extLst>
            </p:cNvPr>
            <p:cNvSpPr txBox="1"/>
            <p:nvPr/>
          </p:nvSpPr>
          <p:spPr bwMode="auto">
            <a:xfrm>
              <a:off x="10170939" y="460933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82" name="TextBox 81">
              <a:extLst>
                <a:ext uri="{FF2B5EF4-FFF2-40B4-BE49-F238E27FC236}">
                  <a16:creationId xmlns:a16="http://schemas.microsoft.com/office/drawing/2014/main" id="{D133684E-1F38-6F59-9D69-50D9A7A81117}"/>
                </a:ext>
              </a:extLst>
            </p:cNvPr>
            <p:cNvSpPr txBox="1"/>
            <p:nvPr/>
          </p:nvSpPr>
          <p:spPr bwMode="auto">
            <a:xfrm>
              <a:off x="10153274" y="460817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83" name="TextBox 82">
              <a:extLst>
                <a:ext uri="{FF2B5EF4-FFF2-40B4-BE49-F238E27FC236}">
                  <a16:creationId xmlns:a16="http://schemas.microsoft.com/office/drawing/2014/main" id="{361B7AF4-2472-E6A5-D910-C29029E684C4}"/>
                </a:ext>
              </a:extLst>
            </p:cNvPr>
            <p:cNvSpPr txBox="1"/>
            <p:nvPr/>
          </p:nvSpPr>
          <p:spPr bwMode="auto">
            <a:xfrm>
              <a:off x="10201728" y="463107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84" name="TextBox 83">
              <a:extLst>
                <a:ext uri="{FF2B5EF4-FFF2-40B4-BE49-F238E27FC236}">
                  <a16:creationId xmlns:a16="http://schemas.microsoft.com/office/drawing/2014/main" id="{ACE85045-C8B2-2B51-12EA-59F39114B334}"/>
                </a:ext>
              </a:extLst>
            </p:cNvPr>
            <p:cNvSpPr txBox="1"/>
            <p:nvPr/>
          </p:nvSpPr>
          <p:spPr bwMode="auto">
            <a:xfrm>
              <a:off x="10248655" y="464239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85" name="TextBox 84">
              <a:extLst>
                <a:ext uri="{FF2B5EF4-FFF2-40B4-BE49-F238E27FC236}">
                  <a16:creationId xmlns:a16="http://schemas.microsoft.com/office/drawing/2014/main" id="{3C1992D2-8AB7-6A3E-0A5D-098A3819EC5F}"/>
                </a:ext>
              </a:extLst>
            </p:cNvPr>
            <p:cNvSpPr txBox="1"/>
            <p:nvPr/>
          </p:nvSpPr>
          <p:spPr bwMode="auto">
            <a:xfrm>
              <a:off x="9594850" y="452171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86" name="TextBox 85">
              <a:extLst>
                <a:ext uri="{FF2B5EF4-FFF2-40B4-BE49-F238E27FC236}">
                  <a16:creationId xmlns:a16="http://schemas.microsoft.com/office/drawing/2014/main" id="{761CE460-D1CD-F3CD-635F-3BFC87F06C66}"/>
                </a:ext>
              </a:extLst>
            </p:cNvPr>
            <p:cNvSpPr txBox="1"/>
            <p:nvPr/>
          </p:nvSpPr>
          <p:spPr bwMode="auto">
            <a:xfrm>
              <a:off x="9630099" y="452171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87" name="TextBox 86">
              <a:extLst>
                <a:ext uri="{FF2B5EF4-FFF2-40B4-BE49-F238E27FC236}">
                  <a16:creationId xmlns:a16="http://schemas.microsoft.com/office/drawing/2014/main" id="{B343941D-E2AD-3ADC-7A5F-B629BCE3E64F}"/>
                </a:ext>
              </a:extLst>
            </p:cNvPr>
            <p:cNvSpPr txBox="1"/>
            <p:nvPr/>
          </p:nvSpPr>
          <p:spPr bwMode="auto">
            <a:xfrm>
              <a:off x="9698748" y="454800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88" name="TextBox 87">
              <a:extLst>
                <a:ext uri="{FF2B5EF4-FFF2-40B4-BE49-F238E27FC236}">
                  <a16:creationId xmlns:a16="http://schemas.microsoft.com/office/drawing/2014/main" id="{B96CA9E6-A19D-A1EF-D3FA-779B34DA49F3}"/>
                </a:ext>
              </a:extLst>
            </p:cNvPr>
            <p:cNvSpPr txBox="1"/>
            <p:nvPr/>
          </p:nvSpPr>
          <p:spPr bwMode="auto">
            <a:xfrm>
              <a:off x="9810331" y="457208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89" name="TextBox 88">
              <a:extLst>
                <a:ext uri="{FF2B5EF4-FFF2-40B4-BE49-F238E27FC236}">
                  <a16:creationId xmlns:a16="http://schemas.microsoft.com/office/drawing/2014/main" id="{9CA355E6-70EB-A883-A933-0549F22BDA56}"/>
                </a:ext>
              </a:extLst>
            </p:cNvPr>
            <p:cNvSpPr txBox="1"/>
            <p:nvPr/>
          </p:nvSpPr>
          <p:spPr bwMode="auto">
            <a:xfrm>
              <a:off x="9714613" y="455041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90" name="TextBox 89">
              <a:extLst>
                <a:ext uri="{FF2B5EF4-FFF2-40B4-BE49-F238E27FC236}">
                  <a16:creationId xmlns:a16="http://schemas.microsoft.com/office/drawing/2014/main" id="{3D9FE63D-F1F9-D6A4-06FB-82D10D516E9C}"/>
                </a:ext>
              </a:extLst>
            </p:cNvPr>
            <p:cNvSpPr txBox="1"/>
            <p:nvPr/>
          </p:nvSpPr>
          <p:spPr bwMode="auto">
            <a:xfrm>
              <a:off x="9864003" y="456893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91" name="TextBox 90">
              <a:extLst>
                <a:ext uri="{FF2B5EF4-FFF2-40B4-BE49-F238E27FC236}">
                  <a16:creationId xmlns:a16="http://schemas.microsoft.com/office/drawing/2014/main" id="{EC321FE5-514F-CCEF-63A8-DD449D786A20}"/>
                </a:ext>
              </a:extLst>
            </p:cNvPr>
            <p:cNvSpPr txBox="1"/>
            <p:nvPr/>
          </p:nvSpPr>
          <p:spPr bwMode="auto">
            <a:xfrm>
              <a:off x="9840779" y="456820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92" name="TextBox 91">
              <a:extLst>
                <a:ext uri="{FF2B5EF4-FFF2-40B4-BE49-F238E27FC236}">
                  <a16:creationId xmlns:a16="http://schemas.microsoft.com/office/drawing/2014/main" id="{0B585E02-547E-B42A-E09E-DFDE271B57C9}"/>
                </a:ext>
              </a:extLst>
            </p:cNvPr>
            <p:cNvSpPr txBox="1"/>
            <p:nvPr/>
          </p:nvSpPr>
          <p:spPr bwMode="auto">
            <a:xfrm>
              <a:off x="8844685" y="429278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93" name="TextBox 92">
              <a:extLst>
                <a:ext uri="{FF2B5EF4-FFF2-40B4-BE49-F238E27FC236}">
                  <a16:creationId xmlns:a16="http://schemas.microsoft.com/office/drawing/2014/main" id="{80474317-5900-7F89-F0B2-5B3F38385E66}"/>
                </a:ext>
              </a:extLst>
            </p:cNvPr>
            <p:cNvSpPr txBox="1"/>
            <p:nvPr/>
          </p:nvSpPr>
          <p:spPr bwMode="auto">
            <a:xfrm>
              <a:off x="8930712" y="432634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94" name="TextBox 93">
              <a:extLst>
                <a:ext uri="{FF2B5EF4-FFF2-40B4-BE49-F238E27FC236}">
                  <a16:creationId xmlns:a16="http://schemas.microsoft.com/office/drawing/2014/main" id="{059FADF3-2E85-2CCB-616A-2DEABF61327B}"/>
                </a:ext>
              </a:extLst>
            </p:cNvPr>
            <p:cNvSpPr txBox="1"/>
            <p:nvPr/>
          </p:nvSpPr>
          <p:spPr bwMode="auto">
            <a:xfrm>
              <a:off x="8868892" y="428915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95" name="TextBox 94">
              <a:extLst>
                <a:ext uri="{FF2B5EF4-FFF2-40B4-BE49-F238E27FC236}">
                  <a16:creationId xmlns:a16="http://schemas.microsoft.com/office/drawing/2014/main" id="{5A241BB9-E056-3455-2705-A33BEAA54F87}"/>
                </a:ext>
              </a:extLst>
            </p:cNvPr>
            <p:cNvSpPr txBox="1"/>
            <p:nvPr/>
          </p:nvSpPr>
          <p:spPr bwMode="auto">
            <a:xfrm>
              <a:off x="8886199" y="431243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96" name="TextBox 95">
              <a:extLst>
                <a:ext uri="{FF2B5EF4-FFF2-40B4-BE49-F238E27FC236}">
                  <a16:creationId xmlns:a16="http://schemas.microsoft.com/office/drawing/2014/main" id="{F844ECD2-613E-710F-EDD5-55D8C05E7D14}"/>
                </a:ext>
              </a:extLst>
            </p:cNvPr>
            <p:cNvSpPr txBox="1"/>
            <p:nvPr/>
          </p:nvSpPr>
          <p:spPr bwMode="auto">
            <a:xfrm>
              <a:off x="8954848" y="432633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97" name="TextBox 96">
              <a:extLst>
                <a:ext uri="{FF2B5EF4-FFF2-40B4-BE49-F238E27FC236}">
                  <a16:creationId xmlns:a16="http://schemas.microsoft.com/office/drawing/2014/main" id="{96C8CFBA-4618-EFAE-A8E5-30D9FE2B470A}"/>
                </a:ext>
              </a:extLst>
            </p:cNvPr>
            <p:cNvSpPr txBox="1"/>
            <p:nvPr/>
          </p:nvSpPr>
          <p:spPr bwMode="auto">
            <a:xfrm>
              <a:off x="8985844" y="432633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98" name="TextBox 97">
              <a:extLst>
                <a:ext uri="{FF2B5EF4-FFF2-40B4-BE49-F238E27FC236}">
                  <a16:creationId xmlns:a16="http://schemas.microsoft.com/office/drawing/2014/main" id="{A7EB85D3-187C-280B-078D-9AC56CDD45CB}"/>
                </a:ext>
              </a:extLst>
            </p:cNvPr>
            <p:cNvSpPr txBox="1"/>
            <p:nvPr/>
          </p:nvSpPr>
          <p:spPr bwMode="auto">
            <a:xfrm>
              <a:off x="9042208" y="435488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99" name="TextBox 98">
              <a:extLst>
                <a:ext uri="{FF2B5EF4-FFF2-40B4-BE49-F238E27FC236}">
                  <a16:creationId xmlns:a16="http://schemas.microsoft.com/office/drawing/2014/main" id="{2B1B6045-0E68-029E-9EE0-45A3F9D8C279}"/>
                </a:ext>
              </a:extLst>
            </p:cNvPr>
            <p:cNvSpPr txBox="1"/>
            <p:nvPr/>
          </p:nvSpPr>
          <p:spPr bwMode="auto">
            <a:xfrm>
              <a:off x="9100902" y="438724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0" name="TextBox 99">
              <a:extLst>
                <a:ext uri="{FF2B5EF4-FFF2-40B4-BE49-F238E27FC236}">
                  <a16:creationId xmlns:a16="http://schemas.microsoft.com/office/drawing/2014/main" id="{85DF655D-855D-D207-A581-8D79C456B13D}"/>
                </a:ext>
              </a:extLst>
            </p:cNvPr>
            <p:cNvSpPr txBox="1"/>
            <p:nvPr/>
          </p:nvSpPr>
          <p:spPr bwMode="auto">
            <a:xfrm>
              <a:off x="9144458" y="439849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1" name="TextBox 100">
              <a:extLst>
                <a:ext uri="{FF2B5EF4-FFF2-40B4-BE49-F238E27FC236}">
                  <a16:creationId xmlns:a16="http://schemas.microsoft.com/office/drawing/2014/main" id="{11C7A96F-BCAA-8AF5-3D81-03A24D04A0B8}"/>
                </a:ext>
              </a:extLst>
            </p:cNvPr>
            <p:cNvSpPr txBox="1"/>
            <p:nvPr/>
          </p:nvSpPr>
          <p:spPr bwMode="auto">
            <a:xfrm>
              <a:off x="9173143" y="440107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2" name="TextBox 101">
              <a:extLst>
                <a:ext uri="{FF2B5EF4-FFF2-40B4-BE49-F238E27FC236}">
                  <a16:creationId xmlns:a16="http://schemas.microsoft.com/office/drawing/2014/main" id="{0016DBEC-7069-C4B4-D6E9-10380CACF2FE}"/>
                </a:ext>
              </a:extLst>
            </p:cNvPr>
            <p:cNvSpPr txBox="1"/>
            <p:nvPr/>
          </p:nvSpPr>
          <p:spPr bwMode="auto">
            <a:xfrm>
              <a:off x="9198118" y="440066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3" name="TextBox 102">
              <a:extLst>
                <a:ext uri="{FF2B5EF4-FFF2-40B4-BE49-F238E27FC236}">
                  <a16:creationId xmlns:a16="http://schemas.microsoft.com/office/drawing/2014/main" id="{7BDF909B-64D9-146C-2C01-51B050B7F049}"/>
                </a:ext>
              </a:extLst>
            </p:cNvPr>
            <p:cNvSpPr txBox="1"/>
            <p:nvPr/>
          </p:nvSpPr>
          <p:spPr bwMode="auto">
            <a:xfrm>
              <a:off x="9122804" y="439035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4" name="TextBox 103">
              <a:extLst>
                <a:ext uri="{FF2B5EF4-FFF2-40B4-BE49-F238E27FC236}">
                  <a16:creationId xmlns:a16="http://schemas.microsoft.com/office/drawing/2014/main" id="{56A2830F-682A-8DEF-AA23-8CE5C417CF2B}"/>
                </a:ext>
              </a:extLst>
            </p:cNvPr>
            <p:cNvSpPr txBox="1"/>
            <p:nvPr/>
          </p:nvSpPr>
          <p:spPr bwMode="auto">
            <a:xfrm>
              <a:off x="9216984" y="440214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5" name="TextBox 104">
              <a:extLst>
                <a:ext uri="{FF2B5EF4-FFF2-40B4-BE49-F238E27FC236}">
                  <a16:creationId xmlns:a16="http://schemas.microsoft.com/office/drawing/2014/main" id="{B819673B-2883-C5B4-05A2-EC028971E847}"/>
                </a:ext>
              </a:extLst>
            </p:cNvPr>
            <p:cNvSpPr txBox="1"/>
            <p:nvPr/>
          </p:nvSpPr>
          <p:spPr bwMode="auto">
            <a:xfrm>
              <a:off x="9269567" y="441543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6" name="TextBox 105">
              <a:extLst>
                <a:ext uri="{FF2B5EF4-FFF2-40B4-BE49-F238E27FC236}">
                  <a16:creationId xmlns:a16="http://schemas.microsoft.com/office/drawing/2014/main" id="{AC200CDD-42FF-1859-7EE0-3E850497729C}"/>
                </a:ext>
              </a:extLst>
            </p:cNvPr>
            <p:cNvSpPr txBox="1"/>
            <p:nvPr/>
          </p:nvSpPr>
          <p:spPr bwMode="auto">
            <a:xfrm>
              <a:off x="9325162" y="444262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7" name="TextBox 106">
              <a:extLst>
                <a:ext uri="{FF2B5EF4-FFF2-40B4-BE49-F238E27FC236}">
                  <a16:creationId xmlns:a16="http://schemas.microsoft.com/office/drawing/2014/main" id="{0A705E1B-07B7-87A7-79AB-35A70F00811F}"/>
                </a:ext>
              </a:extLst>
            </p:cNvPr>
            <p:cNvSpPr txBox="1"/>
            <p:nvPr/>
          </p:nvSpPr>
          <p:spPr bwMode="auto">
            <a:xfrm>
              <a:off x="9289461" y="442379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8" name="TextBox 107">
              <a:extLst>
                <a:ext uri="{FF2B5EF4-FFF2-40B4-BE49-F238E27FC236}">
                  <a16:creationId xmlns:a16="http://schemas.microsoft.com/office/drawing/2014/main" id="{2F2F7AC7-2187-33FC-35F9-D187F5EC8896}"/>
                </a:ext>
              </a:extLst>
            </p:cNvPr>
            <p:cNvSpPr txBox="1"/>
            <p:nvPr/>
          </p:nvSpPr>
          <p:spPr bwMode="auto">
            <a:xfrm>
              <a:off x="9347713" y="444045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9" name="TextBox 108">
              <a:extLst>
                <a:ext uri="{FF2B5EF4-FFF2-40B4-BE49-F238E27FC236}">
                  <a16:creationId xmlns:a16="http://schemas.microsoft.com/office/drawing/2014/main" id="{5CB7E8A4-B5BB-C098-2299-BEFF58C53A19}"/>
                </a:ext>
              </a:extLst>
            </p:cNvPr>
            <p:cNvSpPr txBox="1"/>
            <p:nvPr/>
          </p:nvSpPr>
          <p:spPr bwMode="auto">
            <a:xfrm>
              <a:off x="9374055" y="444152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0" name="TextBox 109">
              <a:extLst>
                <a:ext uri="{FF2B5EF4-FFF2-40B4-BE49-F238E27FC236}">
                  <a16:creationId xmlns:a16="http://schemas.microsoft.com/office/drawing/2014/main" id="{220AED59-DC50-5801-20DB-D9DBBF65A984}"/>
                </a:ext>
              </a:extLst>
            </p:cNvPr>
            <p:cNvSpPr txBox="1"/>
            <p:nvPr/>
          </p:nvSpPr>
          <p:spPr bwMode="auto">
            <a:xfrm>
              <a:off x="9391565" y="444610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1" name="TextBox 110">
              <a:extLst>
                <a:ext uri="{FF2B5EF4-FFF2-40B4-BE49-F238E27FC236}">
                  <a16:creationId xmlns:a16="http://schemas.microsoft.com/office/drawing/2014/main" id="{CDA08858-26BD-D6D0-08D7-322712E893B7}"/>
                </a:ext>
              </a:extLst>
            </p:cNvPr>
            <p:cNvSpPr txBox="1"/>
            <p:nvPr/>
          </p:nvSpPr>
          <p:spPr bwMode="auto">
            <a:xfrm>
              <a:off x="9414545" y="446513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2" name="TextBox 111">
              <a:extLst>
                <a:ext uri="{FF2B5EF4-FFF2-40B4-BE49-F238E27FC236}">
                  <a16:creationId xmlns:a16="http://schemas.microsoft.com/office/drawing/2014/main" id="{FD719B64-0D2E-2098-BBD3-0191908860C7}"/>
                </a:ext>
              </a:extLst>
            </p:cNvPr>
            <p:cNvSpPr txBox="1"/>
            <p:nvPr/>
          </p:nvSpPr>
          <p:spPr bwMode="auto">
            <a:xfrm>
              <a:off x="9490546" y="450316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3" name="TextBox 112">
              <a:extLst>
                <a:ext uri="{FF2B5EF4-FFF2-40B4-BE49-F238E27FC236}">
                  <a16:creationId xmlns:a16="http://schemas.microsoft.com/office/drawing/2014/main" id="{D047F248-8818-5544-1E34-95912CC8BAC2}"/>
                </a:ext>
              </a:extLst>
            </p:cNvPr>
            <p:cNvSpPr txBox="1"/>
            <p:nvPr/>
          </p:nvSpPr>
          <p:spPr bwMode="auto">
            <a:xfrm>
              <a:off x="9471687" y="448710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4" name="TextBox 113">
              <a:extLst>
                <a:ext uri="{FF2B5EF4-FFF2-40B4-BE49-F238E27FC236}">
                  <a16:creationId xmlns:a16="http://schemas.microsoft.com/office/drawing/2014/main" id="{88D329B5-D4F0-FBD3-D7DD-390AD1AF48E5}"/>
                </a:ext>
              </a:extLst>
            </p:cNvPr>
            <p:cNvSpPr txBox="1"/>
            <p:nvPr/>
          </p:nvSpPr>
          <p:spPr bwMode="auto">
            <a:xfrm>
              <a:off x="9516322" y="450786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5" name="TextBox 114">
              <a:extLst>
                <a:ext uri="{FF2B5EF4-FFF2-40B4-BE49-F238E27FC236}">
                  <a16:creationId xmlns:a16="http://schemas.microsoft.com/office/drawing/2014/main" id="{1D79A323-2E43-64DE-AE70-2622AAF75361}"/>
                </a:ext>
              </a:extLst>
            </p:cNvPr>
            <p:cNvSpPr txBox="1"/>
            <p:nvPr/>
          </p:nvSpPr>
          <p:spPr bwMode="auto">
            <a:xfrm>
              <a:off x="9536366" y="451489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6" name="TextBox 115">
              <a:extLst>
                <a:ext uri="{FF2B5EF4-FFF2-40B4-BE49-F238E27FC236}">
                  <a16:creationId xmlns:a16="http://schemas.microsoft.com/office/drawing/2014/main" id="{2AF06F6B-EDC9-3471-DAB6-B7305F1271DA}"/>
                </a:ext>
              </a:extLst>
            </p:cNvPr>
            <p:cNvSpPr txBox="1"/>
            <p:nvPr/>
          </p:nvSpPr>
          <p:spPr bwMode="auto">
            <a:xfrm>
              <a:off x="8771398" y="428262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7" name="TextBox 116">
              <a:extLst>
                <a:ext uri="{FF2B5EF4-FFF2-40B4-BE49-F238E27FC236}">
                  <a16:creationId xmlns:a16="http://schemas.microsoft.com/office/drawing/2014/main" id="{994B78C5-41AB-27CD-4FC8-4110C1A746E5}"/>
                </a:ext>
              </a:extLst>
            </p:cNvPr>
            <p:cNvSpPr txBox="1"/>
            <p:nvPr/>
          </p:nvSpPr>
          <p:spPr bwMode="auto">
            <a:xfrm>
              <a:off x="8517470" y="413737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8" name="TextBox 117">
              <a:extLst>
                <a:ext uri="{FF2B5EF4-FFF2-40B4-BE49-F238E27FC236}">
                  <a16:creationId xmlns:a16="http://schemas.microsoft.com/office/drawing/2014/main" id="{B8AD80EA-A58D-2722-4287-AA221A2BEE34}"/>
                </a:ext>
              </a:extLst>
            </p:cNvPr>
            <p:cNvSpPr txBox="1"/>
            <p:nvPr/>
          </p:nvSpPr>
          <p:spPr bwMode="auto">
            <a:xfrm>
              <a:off x="8499055" y="412631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9" name="TextBox 118">
              <a:extLst>
                <a:ext uri="{FF2B5EF4-FFF2-40B4-BE49-F238E27FC236}">
                  <a16:creationId xmlns:a16="http://schemas.microsoft.com/office/drawing/2014/main" id="{DEBC98D6-0CA8-AABB-5C47-44244201C4C7}"/>
                </a:ext>
              </a:extLst>
            </p:cNvPr>
            <p:cNvSpPr txBox="1"/>
            <p:nvPr/>
          </p:nvSpPr>
          <p:spPr bwMode="auto">
            <a:xfrm>
              <a:off x="8539353" y="413427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0" name="TextBox 119">
              <a:extLst>
                <a:ext uri="{FF2B5EF4-FFF2-40B4-BE49-F238E27FC236}">
                  <a16:creationId xmlns:a16="http://schemas.microsoft.com/office/drawing/2014/main" id="{112E87EF-CFE8-AF98-DD03-F7486A2C816C}"/>
                </a:ext>
              </a:extLst>
            </p:cNvPr>
            <p:cNvSpPr txBox="1"/>
            <p:nvPr/>
          </p:nvSpPr>
          <p:spPr bwMode="auto">
            <a:xfrm>
              <a:off x="8578894" y="416411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1" name="TextBox 120">
              <a:extLst>
                <a:ext uri="{FF2B5EF4-FFF2-40B4-BE49-F238E27FC236}">
                  <a16:creationId xmlns:a16="http://schemas.microsoft.com/office/drawing/2014/main" id="{711594B0-33C9-178B-8AC3-79344AB3C3EF}"/>
                </a:ext>
              </a:extLst>
            </p:cNvPr>
            <p:cNvSpPr txBox="1"/>
            <p:nvPr/>
          </p:nvSpPr>
          <p:spPr bwMode="auto">
            <a:xfrm>
              <a:off x="8639379" y="417179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2" name="TextBox 121">
              <a:extLst>
                <a:ext uri="{FF2B5EF4-FFF2-40B4-BE49-F238E27FC236}">
                  <a16:creationId xmlns:a16="http://schemas.microsoft.com/office/drawing/2014/main" id="{43ECEDEE-7BB3-4D12-25AA-E2FACEA95697}"/>
                </a:ext>
              </a:extLst>
            </p:cNvPr>
            <p:cNvSpPr txBox="1"/>
            <p:nvPr/>
          </p:nvSpPr>
          <p:spPr bwMode="auto">
            <a:xfrm>
              <a:off x="8602272" y="416992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3" name="TextBox 122">
              <a:extLst>
                <a:ext uri="{FF2B5EF4-FFF2-40B4-BE49-F238E27FC236}">
                  <a16:creationId xmlns:a16="http://schemas.microsoft.com/office/drawing/2014/main" id="{65B5CC01-7E91-891C-FFF6-9F31EE932A82}"/>
                </a:ext>
              </a:extLst>
            </p:cNvPr>
            <p:cNvSpPr txBox="1"/>
            <p:nvPr/>
          </p:nvSpPr>
          <p:spPr bwMode="auto">
            <a:xfrm>
              <a:off x="8616765" y="417500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4" name="TextBox 123">
              <a:extLst>
                <a:ext uri="{FF2B5EF4-FFF2-40B4-BE49-F238E27FC236}">
                  <a16:creationId xmlns:a16="http://schemas.microsoft.com/office/drawing/2014/main" id="{B4CD8D38-B1B8-DA8B-8C3F-50F23E1A784E}"/>
                </a:ext>
              </a:extLst>
            </p:cNvPr>
            <p:cNvSpPr txBox="1"/>
            <p:nvPr/>
          </p:nvSpPr>
          <p:spPr bwMode="auto">
            <a:xfrm>
              <a:off x="8703322" y="423728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5" name="TextBox 124">
              <a:extLst>
                <a:ext uri="{FF2B5EF4-FFF2-40B4-BE49-F238E27FC236}">
                  <a16:creationId xmlns:a16="http://schemas.microsoft.com/office/drawing/2014/main" id="{3F3E55D5-7779-8FBA-F84F-341B60A37E5E}"/>
                </a:ext>
              </a:extLst>
            </p:cNvPr>
            <p:cNvSpPr txBox="1"/>
            <p:nvPr/>
          </p:nvSpPr>
          <p:spPr bwMode="auto">
            <a:xfrm>
              <a:off x="8122435" y="390505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6" name="TextBox 125">
              <a:extLst>
                <a:ext uri="{FF2B5EF4-FFF2-40B4-BE49-F238E27FC236}">
                  <a16:creationId xmlns:a16="http://schemas.microsoft.com/office/drawing/2014/main" id="{12DA5FB3-9C82-036E-1DDE-1A786E25BAE9}"/>
                </a:ext>
              </a:extLst>
            </p:cNvPr>
            <p:cNvSpPr txBox="1"/>
            <p:nvPr/>
          </p:nvSpPr>
          <p:spPr bwMode="auto">
            <a:xfrm>
              <a:off x="8139367" y="391657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7" name="TextBox 126">
              <a:extLst>
                <a:ext uri="{FF2B5EF4-FFF2-40B4-BE49-F238E27FC236}">
                  <a16:creationId xmlns:a16="http://schemas.microsoft.com/office/drawing/2014/main" id="{A1045D2D-BB65-F102-17E9-4EE917050B92}"/>
                </a:ext>
              </a:extLst>
            </p:cNvPr>
            <p:cNvSpPr txBox="1"/>
            <p:nvPr/>
          </p:nvSpPr>
          <p:spPr bwMode="auto">
            <a:xfrm>
              <a:off x="8227270" y="399434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8" name="TextBox 127">
              <a:extLst>
                <a:ext uri="{FF2B5EF4-FFF2-40B4-BE49-F238E27FC236}">
                  <a16:creationId xmlns:a16="http://schemas.microsoft.com/office/drawing/2014/main" id="{BEFF3336-C604-23AB-401A-442EA78F9534}"/>
                </a:ext>
              </a:extLst>
            </p:cNvPr>
            <p:cNvSpPr txBox="1"/>
            <p:nvPr/>
          </p:nvSpPr>
          <p:spPr bwMode="auto">
            <a:xfrm>
              <a:off x="8177685" y="394316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9" name="TextBox 128">
              <a:extLst>
                <a:ext uri="{FF2B5EF4-FFF2-40B4-BE49-F238E27FC236}">
                  <a16:creationId xmlns:a16="http://schemas.microsoft.com/office/drawing/2014/main" id="{446D7CD8-A25A-1049-839B-74DE8F29668D}"/>
                </a:ext>
              </a:extLst>
            </p:cNvPr>
            <p:cNvSpPr txBox="1"/>
            <p:nvPr/>
          </p:nvSpPr>
          <p:spPr bwMode="auto">
            <a:xfrm>
              <a:off x="8312087" y="402609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0" name="TextBox 129">
              <a:extLst>
                <a:ext uri="{FF2B5EF4-FFF2-40B4-BE49-F238E27FC236}">
                  <a16:creationId xmlns:a16="http://schemas.microsoft.com/office/drawing/2014/main" id="{984F9346-3C02-E73D-6691-D4C5967B7E77}"/>
                </a:ext>
              </a:extLst>
            </p:cNvPr>
            <p:cNvSpPr txBox="1"/>
            <p:nvPr/>
          </p:nvSpPr>
          <p:spPr bwMode="auto">
            <a:xfrm>
              <a:off x="8333837" y="403162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1" name="TextBox 130">
              <a:extLst>
                <a:ext uri="{FF2B5EF4-FFF2-40B4-BE49-F238E27FC236}">
                  <a16:creationId xmlns:a16="http://schemas.microsoft.com/office/drawing/2014/main" id="{C2E8054D-16E8-5605-8A71-299825AA1339}"/>
                </a:ext>
              </a:extLst>
            </p:cNvPr>
            <p:cNvSpPr txBox="1"/>
            <p:nvPr/>
          </p:nvSpPr>
          <p:spPr bwMode="auto">
            <a:xfrm>
              <a:off x="8392282" y="407483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2" name="TextBox 131">
              <a:extLst>
                <a:ext uri="{FF2B5EF4-FFF2-40B4-BE49-F238E27FC236}">
                  <a16:creationId xmlns:a16="http://schemas.microsoft.com/office/drawing/2014/main" id="{8BAFF734-4CCA-A1BA-AF13-4C0C10FDC7BF}"/>
                </a:ext>
              </a:extLst>
            </p:cNvPr>
            <p:cNvSpPr txBox="1"/>
            <p:nvPr/>
          </p:nvSpPr>
          <p:spPr bwMode="auto">
            <a:xfrm>
              <a:off x="8372822" y="407271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3" name="TextBox 132">
              <a:extLst>
                <a:ext uri="{FF2B5EF4-FFF2-40B4-BE49-F238E27FC236}">
                  <a16:creationId xmlns:a16="http://schemas.microsoft.com/office/drawing/2014/main" id="{4FD3D205-EBF1-2523-7DA2-DE32AF08968A}"/>
                </a:ext>
              </a:extLst>
            </p:cNvPr>
            <p:cNvSpPr txBox="1"/>
            <p:nvPr/>
          </p:nvSpPr>
          <p:spPr bwMode="auto">
            <a:xfrm>
              <a:off x="7992494" y="374897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4" name="TextBox 133">
              <a:extLst>
                <a:ext uri="{FF2B5EF4-FFF2-40B4-BE49-F238E27FC236}">
                  <a16:creationId xmlns:a16="http://schemas.microsoft.com/office/drawing/2014/main" id="{95546AD4-AC6C-16E9-F6FE-FE44742C1397}"/>
                </a:ext>
              </a:extLst>
            </p:cNvPr>
            <p:cNvSpPr txBox="1"/>
            <p:nvPr/>
          </p:nvSpPr>
          <p:spPr bwMode="auto">
            <a:xfrm>
              <a:off x="8067397" y="378927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5" name="TextBox 134">
              <a:extLst>
                <a:ext uri="{FF2B5EF4-FFF2-40B4-BE49-F238E27FC236}">
                  <a16:creationId xmlns:a16="http://schemas.microsoft.com/office/drawing/2014/main" id="{370FE086-EBE8-4E0C-71A6-BF36759A860F}"/>
                </a:ext>
              </a:extLst>
            </p:cNvPr>
            <p:cNvSpPr txBox="1"/>
            <p:nvPr/>
          </p:nvSpPr>
          <p:spPr bwMode="auto">
            <a:xfrm>
              <a:off x="8025411" y="375117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6" name="TextBox 135">
              <a:extLst>
                <a:ext uri="{FF2B5EF4-FFF2-40B4-BE49-F238E27FC236}">
                  <a16:creationId xmlns:a16="http://schemas.microsoft.com/office/drawing/2014/main" id="{4422EB92-E713-30F2-D03E-32F94DC8DCC2}"/>
                </a:ext>
              </a:extLst>
            </p:cNvPr>
            <p:cNvSpPr txBox="1"/>
            <p:nvPr/>
          </p:nvSpPr>
          <p:spPr bwMode="auto">
            <a:xfrm>
              <a:off x="8083096" y="381856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7" name="TextBox 136">
              <a:extLst>
                <a:ext uri="{FF2B5EF4-FFF2-40B4-BE49-F238E27FC236}">
                  <a16:creationId xmlns:a16="http://schemas.microsoft.com/office/drawing/2014/main" id="{B60067A6-562E-C3BB-5C38-0FD597C9EBA5}"/>
                </a:ext>
              </a:extLst>
            </p:cNvPr>
            <p:cNvSpPr txBox="1"/>
            <p:nvPr/>
          </p:nvSpPr>
          <p:spPr bwMode="auto">
            <a:xfrm>
              <a:off x="8097652" y="385387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8" name="TextBox 137">
              <a:extLst>
                <a:ext uri="{FF2B5EF4-FFF2-40B4-BE49-F238E27FC236}">
                  <a16:creationId xmlns:a16="http://schemas.microsoft.com/office/drawing/2014/main" id="{45C960B2-2217-FA91-A180-ADF21DAE59CE}"/>
                </a:ext>
              </a:extLst>
            </p:cNvPr>
            <p:cNvSpPr txBox="1"/>
            <p:nvPr/>
          </p:nvSpPr>
          <p:spPr bwMode="auto">
            <a:xfrm>
              <a:off x="7926558" y="366764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9" name="TextBox 138">
              <a:extLst>
                <a:ext uri="{FF2B5EF4-FFF2-40B4-BE49-F238E27FC236}">
                  <a16:creationId xmlns:a16="http://schemas.microsoft.com/office/drawing/2014/main" id="{F54D1ECE-F651-72BF-0464-B1993F841951}"/>
                </a:ext>
              </a:extLst>
            </p:cNvPr>
            <p:cNvSpPr txBox="1"/>
            <p:nvPr/>
          </p:nvSpPr>
          <p:spPr bwMode="auto">
            <a:xfrm>
              <a:off x="7597128" y="326310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40" name="TextBox 139">
              <a:extLst>
                <a:ext uri="{FF2B5EF4-FFF2-40B4-BE49-F238E27FC236}">
                  <a16:creationId xmlns:a16="http://schemas.microsoft.com/office/drawing/2014/main" id="{D5BE6318-5DB3-331B-DDD8-6190346A2040}"/>
                </a:ext>
              </a:extLst>
            </p:cNvPr>
            <p:cNvSpPr txBox="1"/>
            <p:nvPr/>
          </p:nvSpPr>
          <p:spPr bwMode="auto">
            <a:xfrm>
              <a:off x="7610835" y="327636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41" name="TextBox 140">
              <a:extLst>
                <a:ext uri="{FF2B5EF4-FFF2-40B4-BE49-F238E27FC236}">
                  <a16:creationId xmlns:a16="http://schemas.microsoft.com/office/drawing/2014/main" id="{C7AA4896-2D0D-DBEC-8D7A-BBADBEEBAA0C}"/>
                </a:ext>
              </a:extLst>
            </p:cNvPr>
            <p:cNvSpPr txBox="1"/>
            <p:nvPr/>
          </p:nvSpPr>
          <p:spPr bwMode="auto">
            <a:xfrm>
              <a:off x="7395382" y="300508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42" name="TextBox 141">
              <a:extLst>
                <a:ext uri="{FF2B5EF4-FFF2-40B4-BE49-F238E27FC236}">
                  <a16:creationId xmlns:a16="http://schemas.microsoft.com/office/drawing/2014/main" id="{0800D47E-A00E-A7C1-E0DE-B7768C53AA57}"/>
                </a:ext>
              </a:extLst>
            </p:cNvPr>
            <p:cNvSpPr txBox="1"/>
            <p:nvPr/>
          </p:nvSpPr>
          <p:spPr bwMode="auto">
            <a:xfrm>
              <a:off x="7653701" y="331724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43" name="TextBox 142">
              <a:extLst>
                <a:ext uri="{FF2B5EF4-FFF2-40B4-BE49-F238E27FC236}">
                  <a16:creationId xmlns:a16="http://schemas.microsoft.com/office/drawing/2014/main" id="{00DDD6C7-2C01-1FC7-F869-E9782175B1E1}"/>
                </a:ext>
              </a:extLst>
            </p:cNvPr>
            <p:cNvSpPr txBox="1"/>
            <p:nvPr/>
          </p:nvSpPr>
          <p:spPr bwMode="auto">
            <a:xfrm>
              <a:off x="7876850" y="358726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44" name="TextBox 143">
              <a:extLst>
                <a:ext uri="{FF2B5EF4-FFF2-40B4-BE49-F238E27FC236}">
                  <a16:creationId xmlns:a16="http://schemas.microsoft.com/office/drawing/2014/main" id="{C0BDC536-08A8-40F9-BB94-51E3998030F6}"/>
                </a:ext>
              </a:extLst>
            </p:cNvPr>
            <p:cNvSpPr txBox="1"/>
            <p:nvPr/>
          </p:nvSpPr>
          <p:spPr bwMode="auto">
            <a:xfrm>
              <a:off x="7836767" y="355216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45" name="TextBox 144">
              <a:extLst>
                <a:ext uri="{FF2B5EF4-FFF2-40B4-BE49-F238E27FC236}">
                  <a16:creationId xmlns:a16="http://schemas.microsoft.com/office/drawing/2014/main" id="{B00FCFFC-6B8C-6658-CC2C-F903DE2379F3}"/>
                </a:ext>
              </a:extLst>
            </p:cNvPr>
            <p:cNvSpPr txBox="1"/>
            <p:nvPr/>
          </p:nvSpPr>
          <p:spPr bwMode="auto">
            <a:xfrm>
              <a:off x="7738560" y="345718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46" name="TextBox 145">
              <a:extLst>
                <a:ext uri="{FF2B5EF4-FFF2-40B4-BE49-F238E27FC236}">
                  <a16:creationId xmlns:a16="http://schemas.microsoft.com/office/drawing/2014/main" id="{B8665F0D-44CF-68B9-0C37-44E963B4A7C3}"/>
                </a:ext>
              </a:extLst>
            </p:cNvPr>
            <p:cNvSpPr txBox="1"/>
            <p:nvPr/>
          </p:nvSpPr>
          <p:spPr bwMode="auto">
            <a:xfrm>
              <a:off x="6907464" y="217380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47" name="TextBox 146">
              <a:extLst>
                <a:ext uri="{FF2B5EF4-FFF2-40B4-BE49-F238E27FC236}">
                  <a16:creationId xmlns:a16="http://schemas.microsoft.com/office/drawing/2014/main" id="{C18046F3-0E0E-D49B-D04A-7D4D678E7CDE}"/>
                </a:ext>
              </a:extLst>
            </p:cNvPr>
            <p:cNvSpPr txBox="1"/>
            <p:nvPr/>
          </p:nvSpPr>
          <p:spPr bwMode="auto">
            <a:xfrm>
              <a:off x="6890494" y="217486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48" name="TextBox 147">
              <a:extLst>
                <a:ext uri="{FF2B5EF4-FFF2-40B4-BE49-F238E27FC236}">
                  <a16:creationId xmlns:a16="http://schemas.microsoft.com/office/drawing/2014/main" id="{67505539-70EF-0E70-ECAA-A7522D106102}"/>
                </a:ext>
              </a:extLst>
            </p:cNvPr>
            <p:cNvSpPr txBox="1"/>
            <p:nvPr/>
          </p:nvSpPr>
          <p:spPr bwMode="auto">
            <a:xfrm>
              <a:off x="6871024" y="217589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49" name="TextBox 148">
              <a:extLst>
                <a:ext uri="{FF2B5EF4-FFF2-40B4-BE49-F238E27FC236}">
                  <a16:creationId xmlns:a16="http://schemas.microsoft.com/office/drawing/2014/main" id="{136A709D-DCB3-5FDD-FCCB-3BCCA51E9687}"/>
                </a:ext>
              </a:extLst>
            </p:cNvPr>
            <p:cNvSpPr txBox="1"/>
            <p:nvPr/>
          </p:nvSpPr>
          <p:spPr bwMode="auto">
            <a:xfrm>
              <a:off x="6946349" y="217944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50" name="TextBox 149">
              <a:extLst>
                <a:ext uri="{FF2B5EF4-FFF2-40B4-BE49-F238E27FC236}">
                  <a16:creationId xmlns:a16="http://schemas.microsoft.com/office/drawing/2014/main" id="{552E5D38-774B-1DC6-E92D-F6D449483B59}"/>
                </a:ext>
              </a:extLst>
            </p:cNvPr>
            <p:cNvSpPr txBox="1"/>
            <p:nvPr/>
          </p:nvSpPr>
          <p:spPr bwMode="auto">
            <a:xfrm>
              <a:off x="6925945" y="217838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51" name="TextBox 150">
              <a:extLst>
                <a:ext uri="{FF2B5EF4-FFF2-40B4-BE49-F238E27FC236}">
                  <a16:creationId xmlns:a16="http://schemas.microsoft.com/office/drawing/2014/main" id="{4A12411F-4BCA-FD3C-9F85-4A6A353A44C2}"/>
                </a:ext>
              </a:extLst>
            </p:cNvPr>
            <p:cNvSpPr txBox="1"/>
            <p:nvPr/>
          </p:nvSpPr>
          <p:spPr bwMode="auto">
            <a:xfrm>
              <a:off x="7231519" y="275183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52" name="TextBox 151">
              <a:extLst>
                <a:ext uri="{FF2B5EF4-FFF2-40B4-BE49-F238E27FC236}">
                  <a16:creationId xmlns:a16="http://schemas.microsoft.com/office/drawing/2014/main" id="{36D91401-4C91-95C6-5D1A-45834F557911}"/>
                </a:ext>
              </a:extLst>
            </p:cNvPr>
            <p:cNvSpPr txBox="1"/>
            <p:nvPr/>
          </p:nvSpPr>
          <p:spPr bwMode="auto">
            <a:xfrm>
              <a:off x="7198784" y="271462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53" name="TextBox 152">
              <a:extLst>
                <a:ext uri="{FF2B5EF4-FFF2-40B4-BE49-F238E27FC236}">
                  <a16:creationId xmlns:a16="http://schemas.microsoft.com/office/drawing/2014/main" id="{355B5741-8D0D-161C-CAF8-F07A9ABA1642}"/>
                </a:ext>
              </a:extLst>
            </p:cNvPr>
            <p:cNvSpPr txBox="1"/>
            <p:nvPr/>
          </p:nvSpPr>
          <p:spPr bwMode="auto">
            <a:xfrm>
              <a:off x="7275447" y="281258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54" name="TextBox 153">
              <a:extLst>
                <a:ext uri="{FF2B5EF4-FFF2-40B4-BE49-F238E27FC236}">
                  <a16:creationId xmlns:a16="http://schemas.microsoft.com/office/drawing/2014/main" id="{6B25436F-0873-3468-3E28-97EC33215070}"/>
                </a:ext>
              </a:extLst>
            </p:cNvPr>
            <p:cNvSpPr txBox="1"/>
            <p:nvPr/>
          </p:nvSpPr>
          <p:spPr bwMode="auto">
            <a:xfrm>
              <a:off x="7317912" y="288657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55" name="TextBox 154">
              <a:extLst>
                <a:ext uri="{FF2B5EF4-FFF2-40B4-BE49-F238E27FC236}">
                  <a16:creationId xmlns:a16="http://schemas.microsoft.com/office/drawing/2014/main" id="{B681B634-7000-238A-1F20-EDF844F85D54}"/>
                </a:ext>
              </a:extLst>
            </p:cNvPr>
            <p:cNvSpPr txBox="1"/>
            <p:nvPr/>
          </p:nvSpPr>
          <p:spPr bwMode="auto">
            <a:xfrm>
              <a:off x="7359471" y="296648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56" name="TextBox 155">
              <a:extLst>
                <a:ext uri="{FF2B5EF4-FFF2-40B4-BE49-F238E27FC236}">
                  <a16:creationId xmlns:a16="http://schemas.microsoft.com/office/drawing/2014/main" id="{4661C50E-75E8-3137-F433-F9EC1F62925F}"/>
                </a:ext>
              </a:extLst>
            </p:cNvPr>
            <p:cNvSpPr txBox="1"/>
            <p:nvPr/>
          </p:nvSpPr>
          <p:spPr bwMode="auto">
            <a:xfrm>
              <a:off x="7380789" y="299327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57" name="TextBox 156">
              <a:extLst>
                <a:ext uri="{FF2B5EF4-FFF2-40B4-BE49-F238E27FC236}">
                  <a16:creationId xmlns:a16="http://schemas.microsoft.com/office/drawing/2014/main" id="{8281A145-DAE7-335F-8043-37B2195BC623}"/>
                </a:ext>
              </a:extLst>
            </p:cNvPr>
            <p:cNvSpPr txBox="1"/>
            <p:nvPr/>
          </p:nvSpPr>
          <p:spPr bwMode="auto">
            <a:xfrm>
              <a:off x="7436666" y="307944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58" name="TextBox 157">
              <a:extLst>
                <a:ext uri="{FF2B5EF4-FFF2-40B4-BE49-F238E27FC236}">
                  <a16:creationId xmlns:a16="http://schemas.microsoft.com/office/drawing/2014/main" id="{2A27B80F-38DB-F93F-24A8-8D855239758E}"/>
                </a:ext>
              </a:extLst>
            </p:cNvPr>
            <p:cNvSpPr txBox="1"/>
            <p:nvPr/>
          </p:nvSpPr>
          <p:spPr bwMode="auto">
            <a:xfrm>
              <a:off x="7472447" y="312247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59" name="TextBox 158">
              <a:extLst>
                <a:ext uri="{FF2B5EF4-FFF2-40B4-BE49-F238E27FC236}">
                  <a16:creationId xmlns:a16="http://schemas.microsoft.com/office/drawing/2014/main" id="{395ACF1B-C946-E069-70DE-3F8C7094E91E}"/>
                </a:ext>
              </a:extLst>
            </p:cNvPr>
            <p:cNvSpPr txBox="1"/>
            <p:nvPr/>
          </p:nvSpPr>
          <p:spPr bwMode="auto">
            <a:xfrm>
              <a:off x="7555887" y="323548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60" name="TextBox 159">
              <a:extLst>
                <a:ext uri="{FF2B5EF4-FFF2-40B4-BE49-F238E27FC236}">
                  <a16:creationId xmlns:a16="http://schemas.microsoft.com/office/drawing/2014/main" id="{E9C800E6-116F-EBFF-8A1A-4FED3BD31875}"/>
                </a:ext>
              </a:extLst>
            </p:cNvPr>
            <p:cNvSpPr txBox="1"/>
            <p:nvPr/>
          </p:nvSpPr>
          <p:spPr bwMode="auto">
            <a:xfrm>
              <a:off x="7535452" y="321639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61" name="TextBox 160">
              <a:extLst>
                <a:ext uri="{FF2B5EF4-FFF2-40B4-BE49-F238E27FC236}">
                  <a16:creationId xmlns:a16="http://schemas.microsoft.com/office/drawing/2014/main" id="{4A3F33C6-1692-BD03-B26A-AA77DB193FA0}"/>
                </a:ext>
              </a:extLst>
            </p:cNvPr>
            <p:cNvSpPr txBox="1"/>
            <p:nvPr/>
          </p:nvSpPr>
          <p:spPr bwMode="auto">
            <a:xfrm>
              <a:off x="7503460" y="317224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62" name="TextBox 161">
              <a:extLst>
                <a:ext uri="{FF2B5EF4-FFF2-40B4-BE49-F238E27FC236}">
                  <a16:creationId xmlns:a16="http://schemas.microsoft.com/office/drawing/2014/main" id="{A5B84D4D-4880-0F57-AD4D-4CFB5F6A2A8A}"/>
                </a:ext>
              </a:extLst>
            </p:cNvPr>
            <p:cNvSpPr txBox="1"/>
            <p:nvPr/>
          </p:nvSpPr>
          <p:spPr bwMode="auto">
            <a:xfrm>
              <a:off x="6964220" y="222236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63" name="TextBox 162">
              <a:extLst>
                <a:ext uri="{FF2B5EF4-FFF2-40B4-BE49-F238E27FC236}">
                  <a16:creationId xmlns:a16="http://schemas.microsoft.com/office/drawing/2014/main" id="{C085DA1B-1F2B-3B78-9F5F-FB564B55543C}"/>
                </a:ext>
              </a:extLst>
            </p:cNvPr>
            <p:cNvSpPr txBox="1"/>
            <p:nvPr/>
          </p:nvSpPr>
          <p:spPr bwMode="auto">
            <a:xfrm>
              <a:off x="7107620" y="255486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64" name="TextBox 163">
              <a:extLst>
                <a:ext uri="{FF2B5EF4-FFF2-40B4-BE49-F238E27FC236}">
                  <a16:creationId xmlns:a16="http://schemas.microsoft.com/office/drawing/2014/main" id="{0CA7239B-65DA-8517-5CD8-FBD5F88EA1E8}"/>
                </a:ext>
              </a:extLst>
            </p:cNvPr>
            <p:cNvSpPr txBox="1"/>
            <p:nvPr/>
          </p:nvSpPr>
          <p:spPr bwMode="auto">
            <a:xfrm>
              <a:off x="7153585" y="264331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65" name="TextBox 164">
              <a:extLst>
                <a:ext uri="{FF2B5EF4-FFF2-40B4-BE49-F238E27FC236}">
                  <a16:creationId xmlns:a16="http://schemas.microsoft.com/office/drawing/2014/main" id="{458C2F5E-6230-078D-2A2B-A2E29BFBFFAF}"/>
                </a:ext>
              </a:extLst>
            </p:cNvPr>
            <p:cNvSpPr txBox="1"/>
            <p:nvPr/>
          </p:nvSpPr>
          <p:spPr bwMode="auto">
            <a:xfrm>
              <a:off x="7124855" y="259701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66" name="TextBox 165">
              <a:extLst>
                <a:ext uri="{FF2B5EF4-FFF2-40B4-BE49-F238E27FC236}">
                  <a16:creationId xmlns:a16="http://schemas.microsoft.com/office/drawing/2014/main" id="{CDC5CE7C-EF00-E1C5-50B5-662B1291207E}"/>
                </a:ext>
              </a:extLst>
            </p:cNvPr>
            <p:cNvSpPr txBox="1"/>
            <p:nvPr/>
          </p:nvSpPr>
          <p:spPr bwMode="auto">
            <a:xfrm>
              <a:off x="7172686" y="268654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67" name="TextBox 166">
              <a:extLst>
                <a:ext uri="{FF2B5EF4-FFF2-40B4-BE49-F238E27FC236}">
                  <a16:creationId xmlns:a16="http://schemas.microsoft.com/office/drawing/2014/main" id="{4CDAF458-A61A-59E4-4ADE-A3B7CEE6C973}"/>
                </a:ext>
              </a:extLst>
            </p:cNvPr>
            <p:cNvSpPr txBox="1"/>
            <p:nvPr/>
          </p:nvSpPr>
          <p:spPr bwMode="auto">
            <a:xfrm>
              <a:off x="7091175" y="250636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68" name="TextBox 167">
              <a:extLst>
                <a:ext uri="{FF2B5EF4-FFF2-40B4-BE49-F238E27FC236}">
                  <a16:creationId xmlns:a16="http://schemas.microsoft.com/office/drawing/2014/main" id="{6BB43528-6481-63E8-EAE4-AD2EF99200FF}"/>
                </a:ext>
              </a:extLst>
            </p:cNvPr>
            <p:cNvSpPr txBox="1"/>
            <p:nvPr/>
          </p:nvSpPr>
          <p:spPr bwMode="auto">
            <a:xfrm>
              <a:off x="7077348" y="245173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69" name="TextBox 168">
              <a:extLst>
                <a:ext uri="{FF2B5EF4-FFF2-40B4-BE49-F238E27FC236}">
                  <a16:creationId xmlns:a16="http://schemas.microsoft.com/office/drawing/2014/main" id="{76FAAD5D-2294-62CB-35B7-593FACFC1DE9}"/>
                </a:ext>
              </a:extLst>
            </p:cNvPr>
            <p:cNvSpPr txBox="1"/>
            <p:nvPr/>
          </p:nvSpPr>
          <p:spPr bwMode="auto">
            <a:xfrm>
              <a:off x="6957602" y="220425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grpSp>
      <p:sp>
        <p:nvSpPr>
          <p:cNvPr id="170" name="TextBox 169">
            <a:extLst>
              <a:ext uri="{FF2B5EF4-FFF2-40B4-BE49-F238E27FC236}">
                <a16:creationId xmlns:a16="http://schemas.microsoft.com/office/drawing/2014/main" id="{4978A77B-AA42-7F1B-C5C4-93D611601662}"/>
              </a:ext>
            </a:extLst>
          </p:cNvPr>
          <p:cNvSpPr txBox="1"/>
          <p:nvPr/>
        </p:nvSpPr>
        <p:spPr bwMode="auto">
          <a:xfrm>
            <a:off x="11342964" y="464234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71" name="TextBox 170">
            <a:extLst>
              <a:ext uri="{FF2B5EF4-FFF2-40B4-BE49-F238E27FC236}">
                <a16:creationId xmlns:a16="http://schemas.microsoft.com/office/drawing/2014/main" id="{12BACD3A-D9DD-2595-FB43-A4696AC6D25D}"/>
              </a:ext>
            </a:extLst>
          </p:cNvPr>
          <p:cNvSpPr txBox="1"/>
          <p:nvPr/>
        </p:nvSpPr>
        <p:spPr bwMode="auto">
          <a:xfrm>
            <a:off x="11001621" y="460109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72" name="TextBox 171">
            <a:extLst>
              <a:ext uri="{FF2B5EF4-FFF2-40B4-BE49-F238E27FC236}">
                <a16:creationId xmlns:a16="http://schemas.microsoft.com/office/drawing/2014/main" id="{6D98682F-0CB8-5467-726D-9F4C4FC5086F}"/>
              </a:ext>
            </a:extLst>
          </p:cNvPr>
          <p:cNvSpPr txBox="1"/>
          <p:nvPr/>
        </p:nvSpPr>
        <p:spPr bwMode="auto">
          <a:xfrm>
            <a:off x="11099862" y="462936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73" name="TextBox 172">
            <a:extLst>
              <a:ext uri="{FF2B5EF4-FFF2-40B4-BE49-F238E27FC236}">
                <a16:creationId xmlns:a16="http://schemas.microsoft.com/office/drawing/2014/main" id="{569B1948-D60B-B3C1-EEAC-9A85893B8B6B}"/>
              </a:ext>
            </a:extLst>
          </p:cNvPr>
          <p:cNvSpPr txBox="1"/>
          <p:nvPr/>
        </p:nvSpPr>
        <p:spPr bwMode="auto">
          <a:xfrm>
            <a:off x="11074549" y="463053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74" name="TextBox 173">
            <a:extLst>
              <a:ext uri="{FF2B5EF4-FFF2-40B4-BE49-F238E27FC236}">
                <a16:creationId xmlns:a16="http://schemas.microsoft.com/office/drawing/2014/main" id="{E3D751FA-33E5-0DF8-FE89-F25E1D88A0DD}"/>
              </a:ext>
            </a:extLst>
          </p:cNvPr>
          <p:cNvSpPr txBox="1"/>
          <p:nvPr/>
        </p:nvSpPr>
        <p:spPr bwMode="auto">
          <a:xfrm>
            <a:off x="11115921" y="462819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75" name="TextBox 174">
            <a:extLst>
              <a:ext uri="{FF2B5EF4-FFF2-40B4-BE49-F238E27FC236}">
                <a16:creationId xmlns:a16="http://schemas.microsoft.com/office/drawing/2014/main" id="{9C2BEB73-F54A-042D-2D93-B565ECE73D6F}"/>
              </a:ext>
            </a:extLst>
          </p:cNvPr>
          <p:cNvSpPr txBox="1"/>
          <p:nvPr/>
        </p:nvSpPr>
        <p:spPr bwMode="auto">
          <a:xfrm>
            <a:off x="11025878" y="461928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76" name="TextBox 175">
            <a:extLst>
              <a:ext uri="{FF2B5EF4-FFF2-40B4-BE49-F238E27FC236}">
                <a16:creationId xmlns:a16="http://schemas.microsoft.com/office/drawing/2014/main" id="{6B55A54A-8A79-4491-60D4-EE8A4B05B2E2}"/>
              </a:ext>
            </a:extLst>
          </p:cNvPr>
          <p:cNvSpPr txBox="1"/>
          <p:nvPr/>
        </p:nvSpPr>
        <p:spPr bwMode="auto">
          <a:xfrm>
            <a:off x="11147429" y="462703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77" name="TextBox 176">
            <a:extLst>
              <a:ext uri="{FF2B5EF4-FFF2-40B4-BE49-F238E27FC236}">
                <a16:creationId xmlns:a16="http://schemas.microsoft.com/office/drawing/2014/main" id="{FC9F226F-A29F-2194-E0B2-1D309555EB89}"/>
              </a:ext>
            </a:extLst>
          </p:cNvPr>
          <p:cNvSpPr txBox="1"/>
          <p:nvPr/>
        </p:nvSpPr>
        <p:spPr bwMode="auto">
          <a:xfrm>
            <a:off x="10845318" y="455527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78" name="TextBox 177">
            <a:extLst>
              <a:ext uri="{FF2B5EF4-FFF2-40B4-BE49-F238E27FC236}">
                <a16:creationId xmlns:a16="http://schemas.microsoft.com/office/drawing/2014/main" id="{CA818DA9-9F48-018C-D1CE-162F278A2D8A}"/>
              </a:ext>
            </a:extLst>
          </p:cNvPr>
          <p:cNvSpPr txBox="1"/>
          <p:nvPr/>
        </p:nvSpPr>
        <p:spPr bwMode="auto">
          <a:xfrm>
            <a:off x="10924576" y="458058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79" name="TextBox 178">
            <a:extLst>
              <a:ext uri="{FF2B5EF4-FFF2-40B4-BE49-F238E27FC236}">
                <a16:creationId xmlns:a16="http://schemas.microsoft.com/office/drawing/2014/main" id="{619D9B2A-16E3-035A-17F1-4021C9FEF86D}"/>
              </a:ext>
            </a:extLst>
          </p:cNvPr>
          <p:cNvSpPr txBox="1"/>
          <p:nvPr/>
        </p:nvSpPr>
        <p:spPr bwMode="auto">
          <a:xfrm>
            <a:off x="10889259" y="456176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80" name="TextBox 179">
            <a:extLst>
              <a:ext uri="{FF2B5EF4-FFF2-40B4-BE49-F238E27FC236}">
                <a16:creationId xmlns:a16="http://schemas.microsoft.com/office/drawing/2014/main" id="{DD271E03-8C96-1049-C87E-F75D3E96AF5C}"/>
              </a:ext>
            </a:extLst>
          </p:cNvPr>
          <p:cNvSpPr txBox="1"/>
          <p:nvPr/>
        </p:nvSpPr>
        <p:spPr bwMode="auto">
          <a:xfrm>
            <a:off x="10605620" y="450593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81" name="TextBox 180">
            <a:extLst>
              <a:ext uri="{FF2B5EF4-FFF2-40B4-BE49-F238E27FC236}">
                <a16:creationId xmlns:a16="http://schemas.microsoft.com/office/drawing/2014/main" id="{31DD0B09-6F0F-9CDA-4758-9736AFF34140}"/>
              </a:ext>
            </a:extLst>
          </p:cNvPr>
          <p:cNvSpPr txBox="1"/>
          <p:nvPr/>
        </p:nvSpPr>
        <p:spPr bwMode="auto">
          <a:xfrm>
            <a:off x="10730660" y="452169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82" name="TextBox 181">
            <a:extLst>
              <a:ext uri="{FF2B5EF4-FFF2-40B4-BE49-F238E27FC236}">
                <a16:creationId xmlns:a16="http://schemas.microsoft.com/office/drawing/2014/main" id="{72370CC5-E069-F974-B2D1-8374B5253D85}"/>
              </a:ext>
            </a:extLst>
          </p:cNvPr>
          <p:cNvSpPr txBox="1"/>
          <p:nvPr/>
        </p:nvSpPr>
        <p:spPr bwMode="auto">
          <a:xfrm>
            <a:off x="10684036" y="451228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83" name="TextBox 182">
            <a:extLst>
              <a:ext uri="{FF2B5EF4-FFF2-40B4-BE49-F238E27FC236}">
                <a16:creationId xmlns:a16="http://schemas.microsoft.com/office/drawing/2014/main" id="{0D038DC1-2607-EC5C-2015-D22EC982DB37}"/>
              </a:ext>
            </a:extLst>
          </p:cNvPr>
          <p:cNvSpPr txBox="1"/>
          <p:nvPr/>
        </p:nvSpPr>
        <p:spPr bwMode="auto">
          <a:xfrm>
            <a:off x="10755953" y="452722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84" name="TextBox 183">
            <a:extLst>
              <a:ext uri="{FF2B5EF4-FFF2-40B4-BE49-F238E27FC236}">
                <a16:creationId xmlns:a16="http://schemas.microsoft.com/office/drawing/2014/main" id="{1E382E4B-18C4-B4F6-2087-51D3AFFD9F73}"/>
              </a:ext>
            </a:extLst>
          </p:cNvPr>
          <p:cNvSpPr txBox="1"/>
          <p:nvPr/>
        </p:nvSpPr>
        <p:spPr bwMode="auto">
          <a:xfrm>
            <a:off x="10454380" y="448061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85" name="TextBox 184">
            <a:extLst>
              <a:ext uri="{FF2B5EF4-FFF2-40B4-BE49-F238E27FC236}">
                <a16:creationId xmlns:a16="http://schemas.microsoft.com/office/drawing/2014/main" id="{90B1109D-81AC-A160-8EF1-B1E5B30C3C85}"/>
              </a:ext>
            </a:extLst>
          </p:cNvPr>
          <p:cNvSpPr txBox="1"/>
          <p:nvPr/>
        </p:nvSpPr>
        <p:spPr bwMode="auto">
          <a:xfrm>
            <a:off x="10520998" y="448802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86" name="TextBox 185">
            <a:extLst>
              <a:ext uri="{FF2B5EF4-FFF2-40B4-BE49-F238E27FC236}">
                <a16:creationId xmlns:a16="http://schemas.microsoft.com/office/drawing/2014/main" id="{D3EC4A1B-F977-6C09-939E-8520A00E99E5}"/>
              </a:ext>
            </a:extLst>
          </p:cNvPr>
          <p:cNvSpPr txBox="1"/>
          <p:nvPr/>
        </p:nvSpPr>
        <p:spPr bwMode="auto">
          <a:xfrm>
            <a:off x="10501981" y="448696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87" name="TextBox 186">
            <a:extLst>
              <a:ext uri="{FF2B5EF4-FFF2-40B4-BE49-F238E27FC236}">
                <a16:creationId xmlns:a16="http://schemas.microsoft.com/office/drawing/2014/main" id="{31FCB217-3E44-D9B4-E700-91BF359518FB}"/>
              </a:ext>
            </a:extLst>
          </p:cNvPr>
          <p:cNvSpPr txBox="1"/>
          <p:nvPr/>
        </p:nvSpPr>
        <p:spPr bwMode="auto">
          <a:xfrm>
            <a:off x="10548470" y="449115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88" name="TextBox 187">
            <a:extLst>
              <a:ext uri="{FF2B5EF4-FFF2-40B4-BE49-F238E27FC236}">
                <a16:creationId xmlns:a16="http://schemas.microsoft.com/office/drawing/2014/main" id="{C0840353-C41A-842C-5BCD-7BA85ED51863}"/>
              </a:ext>
            </a:extLst>
          </p:cNvPr>
          <p:cNvSpPr txBox="1"/>
          <p:nvPr/>
        </p:nvSpPr>
        <p:spPr bwMode="auto">
          <a:xfrm>
            <a:off x="10190366" y="439280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89" name="TextBox 188">
            <a:extLst>
              <a:ext uri="{FF2B5EF4-FFF2-40B4-BE49-F238E27FC236}">
                <a16:creationId xmlns:a16="http://schemas.microsoft.com/office/drawing/2014/main" id="{E94E2D10-3DFF-1B1C-CEE3-58C89255E6B2}"/>
              </a:ext>
            </a:extLst>
          </p:cNvPr>
          <p:cNvSpPr txBox="1"/>
          <p:nvPr/>
        </p:nvSpPr>
        <p:spPr bwMode="auto">
          <a:xfrm>
            <a:off x="10262165" y="440787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90" name="TextBox 189">
            <a:extLst>
              <a:ext uri="{FF2B5EF4-FFF2-40B4-BE49-F238E27FC236}">
                <a16:creationId xmlns:a16="http://schemas.microsoft.com/office/drawing/2014/main" id="{56BDDFB9-FB95-A33C-008F-2639C338B5B6}"/>
              </a:ext>
            </a:extLst>
          </p:cNvPr>
          <p:cNvSpPr txBox="1"/>
          <p:nvPr/>
        </p:nvSpPr>
        <p:spPr bwMode="auto">
          <a:xfrm>
            <a:off x="10212233" y="440138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91" name="TextBox 190">
            <a:extLst>
              <a:ext uri="{FF2B5EF4-FFF2-40B4-BE49-F238E27FC236}">
                <a16:creationId xmlns:a16="http://schemas.microsoft.com/office/drawing/2014/main" id="{FA630E29-6EB5-8F50-88D1-B91E62C995E3}"/>
              </a:ext>
            </a:extLst>
          </p:cNvPr>
          <p:cNvSpPr txBox="1"/>
          <p:nvPr/>
        </p:nvSpPr>
        <p:spPr bwMode="auto">
          <a:xfrm>
            <a:off x="10363765" y="442692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92" name="TextBox 191">
            <a:extLst>
              <a:ext uri="{FF2B5EF4-FFF2-40B4-BE49-F238E27FC236}">
                <a16:creationId xmlns:a16="http://schemas.microsoft.com/office/drawing/2014/main" id="{86FAF59B-E1BD-C4AD-C226-5043F1C54165}"/>
              </a:ext>
            </a:extLst>
          </p:cNvPr>
          <p:cNvSpPr txBox="1"/>
          <p:nvPr/>
        </p:nvSpPr>
        <p:spPr bwMode="auto">
          <a:xfrm>
            <a:off x="10293630" y="440585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93" name="TextBox 192">
            <a:extLst>
              <a:ext uri="{FF2B5EF4-FFF2-40B4-BE49-F238E27FC236}">
                <a16:creationId xmlns:a16="http://schemas.microsoft.com/office/drawing/2014/main" id="{FA111246-F0A9-26EB-1DE8-C7E755497F24}"/>
              </a:ext>
            </a:extLst>
          </p:cNvPr>
          <p:cNvSpPr txBox="1"/>
          <p:nvPr/>
        </p:nvSpPr>
        <p:spPr bwMode="auto">
          <a:xfrm>
            <a:off x="10318637" y="440585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94" name="TextBox 193">
            <a:extLst>
              <a:ext uri="{FF2B5EF4-FFF2-40B4-BE49-F238E27FC236}">
                <a16:creationId xmlns:a16="http://schemas.microsoft.com/office/drawing/2014/main" id="{9D8905AB-8180-DF5D-C150-DE5ABCE8AFCC}"/>
              </a:ext>
            </a:extLst>
          </p:cNvPr>
          <p:cNvSpPr txBox="1"/>
          <p:nvPr/>
        </p:nvSpPr>
        <p:spPr bwMode="auto">
          <a:xfrm>
            <a:off x="9994615" y="431925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95" name="TextBox 194">
            <a:extLst>
              <a:ext uri="{FF2B5EF4-FFF2-40B4-BE49-F238E27FC236}">
                <a16:creationId xmlns:a16="http://schemas.microsoft.com/office/drawing/2014/main" id="{E5CE94D0-7FCD-F9C2-774A-62031FCB5808}"/>
              </a:ext>
            </a:extLst>
          </p:cNvPr>
          <p:cNvSpPr txBox="1"/>
          <p:nvPr/>
        </p:nvSpPr>
        <p:spPr bwMode="auto">
          <a:xfrm>
            <a:off x="10041880" y="434892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96" name="TextBox 195">
            <a:extLst>
              <a:ext uri="{FF2B5EF4-FFF2-40B4-BE49-F238E27FC236}">
                <a16:creationId xmlns:a16="http://schemas.microsoft.com/office/drawing/2014/main" id="{0A5217B8-87A7-CD21-83DF-6ECC0307E19D}"/>
              </a:ext>
            </a:extLst>
          </p:cNvPr>
          <p:cNvSpPr txBox="1"/>
          <p:nvPr/>
        </p:nvSpPr>
        <p:spPr bwMode="auto">
          <a:xfrm>
            <a:off x="10056965" y="434892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97" name="TextBox 196">
            <a:extLst>
              <a:ext uri="{FF2B5EF4-FFF2-40B4-BE49-F238E27FC236}">
                <a16:creationId xmlns:a16="http://schemas.microsoft.com/office/drawing/2014/main" id="{3A35E819-6597-3F42-6BDB-2120CB945B6F}"/>
              </a:ext>
            </a:extLst>
          </p:cNvPr>
          <p:cNvSpPr txBox="1"/>
          <p:nvPr/>
        </p:nvSpPr>
        <p:spPr bwMode="auto">
          <a:xfrm>
            <a:off x="10105555" y="436313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98" name="TextBox 197">
            <a:extLst>
              <a:ext uri="{FF2B5EF4-FFF2-40B4-BE49-F238E27FC236}">
                <a16:creationId xmlns:a16="http://schemas.microsoft.com/office/drawing/2014/main" id="{5838F47B-BAF6-A5C7-F5CE-0D6323190C83}"/>
              </a:ext>
            </a:extLst>
          </p:cNvPr>
          <p:cNvSpPr txBox="1"/>
          <p:nvPr/>
        </p:nvSpPr>
        <p:spPr bwMode="auto">
          <a:xfrm>
            <a:off x="10124554" y="436313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99" name="TextBox 198">
            <a:extLst>
              <a:ext uri="{FF2B5EF4-FFF2-40B4-BE49-F238E27FC236}">
                <a16:creationId xmlns:a16="http://schemas.microsoft.com/office/drawing/2014/main" id="{55CD078D-F7CF-74BC-BD62-7CE471B634C9}"/>
              </a:ext>
            </a:extLst>
          </p:cNvPr>
          <p:cNvSpPr txBox="1"/>
          <p:nvPr/>
        </p:nvSpPr>
        <p:spPr bwMode="auto">
          <a:xfrm>
            <a:off x="9486348" y="412292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00" name="TextBox 199">
            <a:extLst>
              <a:ext uri="{FF2B5EF4-FFF2-40B4-BE49-F238E27FC236}">
                <a16:creationId xmlns:a16="http://schemas.microsoft.com/office/drawing/2014/main" id="{3FB6D948-5E3C-36B8-703C-CA1D4583A7AA}"/>
              </a:ext>
            </a:extLst>
          </p:cNvPr>
          <p:cNvSpPr txBox="1"/>
          <p:nvPr/>
        </p:nvSpPr>
        <p:spPr bwMode="auto">
          <a:xfrm>
            <a:off x="9502290" y="412416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01" name="TextBox 200">
            <a:extLst>
              <a:ext uri="{FF2B5EF4-FFF2-40B4-BE49-F238E27FC236}">
                <a16:creationId xmlns:a16="http://schemas.microsoft.com/office/drawing/2014/main" id="{95939DDB-E841-8896-DB38-128AF9EF9CEF}"/>
              </a:ext>
            </a:extLst>
          </p:cNvPr>
          <p:cNvSpPr txBox="1"/>
          <p:nvPr/>
        </p:nvSpPr>
        <p:spPr bwMode="auto">
          <a:xfrm>
            <a:off x="9539550" y="412292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02" name="TextBox 201">
            <a:extLst>
              <a:ext uri="{FF2B5EF4-FFF2-40B4-BE49-F238E27FC236}">
                <a16:creationId xmlns:a16="http://schemas.microsoft.com/office/drawing/2014/main" id="{1514693F-3980-85EE-1353-7E34931E3471}"/>
              </a:ext>
            </a:extLst>
          </p:cNvPr>
          <p:cNvSpPr txBox="1"/>
          <p:nvPr/>
        </p:nvSpPr>
        <p:spPr bwMode="auto">
          <a:xfrm>
            <a:off x="9562114" y="412292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03" name="TextBox 202">
            <a:extLst>
              <a:ext uri="{FF2B5EF4-FFF2-40B4-BE49-F238E27FC236}">
                <a16:creationId xmlns:a16="http://schemas.microsoft.com/office/drawing/2014/main" id="{A02387E1-3B1E-AA57-F1E3-3F0A59194228}"/>
              </a:ext>
            </a:extLst>
          </p:cNvPr>
          <p:cNvSpPr txBox="1"/>
          <p:nvPr/>
        </p:nvSpPr>
        <p:spPr bwMode="auto">
          <a:xfrm>
            <a:off x="9593170" y="416536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04" name="TextBox 203">
            <a:extLst>
              <a:ext uri="{FF2B5EF4-FFF2-40B4-BE49-F238E27FC236}">
                <a16:creationId xmlns:a16="http://schemas.microsoft.com/office/drawing/2014/main" id="{60726B75-331B-6AB9-0745-07DB443CD360}"/>
              </a:ext>
            </a:extLst>
          </p:cNvPr>
          <p:cNvSpPr txBox="1"/>
          <p:nvPr/>
        </p:nvSpPr>
        <p:spPr bwMode="auto">
          <a:xfrm>
            <a:off x="9627026" y="416975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05" name="TextBox 204">
            <a:extLst>
              <a:ext uri="{FF2B5EF4-FFF2-40B4-BE49-F238E27FC236}">
                <a16:creationId xmlns:a16="http://schemas.microsoft.com/office/drawing/2014/main" id="{BB93A86F-AFF1-40FC-DFFD-626F43E9A6C4}"/>
              </a:ext>
            </a:extLst>
          </p:cNvPr>
          <p:cNvSpPr txBox="1"/>
          <p:nvPr/>
        </p:nvSpPr>
        <p:spPr bwMode="auto">
          <a:xfrm>
            <a:off x="9609518" y="416412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06" name="TextBox 205">
            <a:extLst>
              <a:ext uri="{FF2B5EF4-FFF2-40B4-BE49-F238E27FC236}">
                <a16:creationId xmlns:a16="http://schemas.microsoft.com/office/drawing/2014/main" id="{0EE4E8AC-D4E2-839B-54A5-052EFAED7DE7}"/>
              </a:ext>
            </a:extLst>
          </p:cNvPr>
          <p:cNvSpPr txBox="1"/>
          <p:nvPr/>
        </p:nvSpPr>
        <p:spPr bwMode="auto">
          <a:xfrm>
            <a:off x="9763891" y="427620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07" name="TextBox 206">
            <a:extLst>
              <a:ext uri="{FF2B5EF4-FFF2-40B4-BE49-F238E27FC236}">
                <a16:creationId xmlns:a16="http://schemas.microsoft.com/office/drawing/2014/main" id="{EAA02CE0-8D74-40FC-9F18-C8AE3222422B}"/>
              </a:ext>
            </a:extLst>
          </p:cNvPr>
          <p:cNvSpPr txBox="1"/>
          <p:nvPr/>
        </p:nvSpPr>
        <p:spPr bwMode="auto">
          <a:xfrm>
            <a:off x="9811402" y="427616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08" name="TextBox 207">
            <a:extLst>
              <a:ext uri="{FF2B5EF4-FFF2-40B4-BE49-F238E27FC236}">
                <a16:creationId xmlns:a16="http://schemas.microsoft.com/office/drawing/2014/main" id="{1DE9BAC9-BA80-F37F-D273-B8C452FAC526}"/>
              </a:ext>
            </a:extLst>
          </p:cNvPr>
          <p:cNvSpPr txBox="1"/>
          <p:nvPr/>
        </p:nvSpPr>
        <p:spPr bwMode="auto">
          <a:xfrm>
            <a:off x="9827566" y="427920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09" name="TextBox 208">
            <a:extLst>
              <a:ext uri="{FF2B5EF4-FFF2-40B4-BE49-F238E27FC236}">
                <a16:creationId xmlns:a16="http://schemas.microsoft.com/office/drawing/2014/main" id="{D388BF63-2CB2-E301-8B0D-CA2DBDD3DC16}"/>
              </a:ext>
            </a:extLst>
          </p:cNvPr>
          <p:cNvSpPr txBox="1"/>
          <p:nvPr/>
        </p:nvSpPr>
        <p:spPr bwMode="auto">
          <a:xfrm>
            <a:off x="9843113" y="427915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0" name="TextBox 209">
            <a:extLst>
              <a:ext uri="{FF2B5EF4-FFF2-40B4-BE49-F238E27FC236}">
                <a16:creationId xmlns:a16="http://schemas.microsoft.com/office/drawing/2014/main" id="{72A1123D-6016-86D7-035E-3A7CE0DBB9C9}"/>
              </a:ext>
            </a:extLst>
          </p:cNvPr>
          <p:cNvSpPr txBox="1"/>
          <p:nvPr/>
        </p:nvSpPr>
        <p:spPr bwMode="auto">
          <a:xfrm>
            <a:off x="9792494" y="427618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1" name="TextBox 210">
            <a:extLst>
              <a:ext uri="{FF2B5EF4-FFF2-40B4-BE49-F238E27FC236}">
                <a16:creationId xmlns:a16="http://schemas.microsoft.com/office/drawing/2014/main" id="{C6F71FDA-A963-5A0A-5999-E91ECE462875}"/>
              </a:ext>
            </a:extLst>
          </p:cNvPr>
          <p:cNvSpPr txBox="1"/>
          <p:nvPr/>
        </p:nvSpPr>
        <p:spPr bwMode="auto">
          <a:xfrm>
            <a:off x="9875435" y="427911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2" name="TextBox 211">
            <a:extLst>
              <a:ext uri="{FF2B5EF4-FFF2-40B4-BE49-F238E27FC236}">
                <a16:creationId xmlns:a16="http://schemas.microsoft.com/office/drawing/2014/main" id="{CE97B681-3A08-0913-C59D-9432E372E94B}"/>
              </a:ext>
            </a:extLst>
          </p:cNvPr>
          <p:cNvSpPr txBox="1"/>
          <p:nvPr/>
        </p:nvSpPr>
        <p:spPr bwMode="auto">
          <a:xfrm>
            <a:off x="9909741" y="429818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3" name="TextBox 212">
            <a:extLst>
              <a:ext uri="{FF2B5EF4-FFF2-40B4-BE49-F238E27FC236}">
                <a16:creationId xmlns:a16="http://schemas.microsoft.com/office/drawing/2014/main" id="{989334EA-6E5B-0140-7068-D56F61F564C2}"/>
              </a:ext>
            </a:extLst>
          </p:cNvPr>
          <p:cNvSpPr txBox="1"/>
          <p:nvPr/>
        </p:nvSpPr>
        <p:spPr bwMode="auto">
          <a:xfrm>
            <a:off x="9433905" y="407177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4" name="TextBox 213">
            <a:extLst>
              <a:ext uri="{FF2B5EF4-FFF2-40B4-BE49-F238E27FC236}">
                <a16:creationId xmlns:a16="http://schemas.microsoft.com/office/drawing/2014/main" id="{1E2CCB70-57A2-08C3-7777-8398AE3F5C48}"/>
              </a:ext>
            </a:extLst>
          </p:cNvPr>
          <p:cNvSpPr txBox="1"/>
          <p:nvPr/>
        </p:nvSpPr>
        <p:spPr bwMode="auto">
          <a:xfrm>
            <a:off x="9459682" y="408503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5" name="TextBox 214">
            <a:extLst>
              <a:ext uri="{FF2B5EF4-FFF2-40B4-BE49-F238E27FC236}">
                <a16:creationId xmlns:a16="http://schemas.microsoft.com/office/drawing/2014/main" id="{D31F1470-62A2-F9AB-C07C-1E0D503561C8}"/>
              </a:ext>
            </a:extLst>
          </p:cNvPr>
          <p:cNvSpPr txBox="1"/>
          <p:nvPr/>
        </p:nvSpPr>
        <p:spPr bwMode="auto">
          <a:xfrm>
            <a:off x="9323576" y="405400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6" name="TextBox 215">
            <a:extLst>
              <a:ext uri="{FF2B5EF4-FFF2-40B4-BE49-F238E27FC236}">
                <a16:creationId xmlns:a16="http://schemas.microsoft.com/office/drawing/2014/main" id="{EFC4C33F-ADD1-5453-0A7F-FB4437B96BFC}"/>
              </a:ext>
            </a:extLst>
          </p:cNvPr>
          <p:cNvSpPr txBox="1"/>
          <p:nvPr/>
        </p:nvSpPr>
        <p:spPr bwMode="auto">
          <a:xfrm>
            <a:off x="9387138" y="405716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7" name="TextBox 216">
            <a:extLst>
              <a:ext uri="{FF2B5EF4-FFF2-40B4-BE49-F238E27FC236}">
                <a16:creationId xmlns:a16="http://schemas.microsoft.com/office/drawing/2014/main" id="{A4BE5FAE-34F4-EE35-B19C-AB02CECE6523}"/>
              </a:ext>
            </a:extLst>
          </p:cNvPr>
          <p:cNvSpPr txBox="1"/>
          <p:nvPr/>
        </p:nvSpPr>
        <p:spPr bwMode="auto">
          <a:xfrm>
            <a:off x="9364640" y="406063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8" name="TextBox 217">
            <a:extLst>
              <a:ext uri="{FF2B5EF4-FFF2-40B4-BE49-F238E27FC236}">
                <a16:creationId xmlns:a16="http://schemas.microsoft.com/office/drawing/2014/main" id="{8C10C75D-74E5-809C-F52A-D1CCE7716628}"/>
              </a:ext>
            </a:extLst>
          </p:cNvPr>
          <p:cNvSpPr txBox="1"/>
          <p:nvPr/>
        </p:nvSpPr>
        <p:spPr bwMode="auto">
          <a:xfrm>
            <a:off x="9355366" y="405805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9" name="TextBox 218">
            <a:extLst>
              <a:ext uri="{FF2B5EF4-FFF2-40B4-BE49-F238E27FC236}">
                <a16:creationId xmlns:a16="http://schemas.microsoft.com/office/drawing/2014/main" id="{57AD6345-589B-19A2-1BE9-BC183814F290}"/>
              </a:ext>
            </a:extLst>
          </p:cNvPr>
          <p:cNvSpPr txBox="1"/>
          <p:nvPr/>
        </p:nvSpPr>
        <p:spPr bwMode="auto">
          <a:xfrm>
            <a:off x="9273298" y="399834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0" name="TextBox 219">
            <a:extLst>
              <a:ext uri="{FF2B5EF4-FFF2-40B4-BE49-F238E27FC236}">
                <a16:creationId xmlns:a16="http://schemas.microsoft.com/office/drawing/2014/main" id="{FF4F155D-575D-7C4A-4C97-C31640D388E1}"/>
              </a:ext>
            </a:extLst>
          </p:cNvPr>
          <p:cNvSpPr txBox="1"/>
          <p:nvPr/>
        </p:nvSpPr>
        <p:spPr bwMode="auto">
          <a:xfrm>
            <a:off x="9248394" y="398558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1" name="TextBox 220">
            <a:extLst>
              <a:ext uri="{FF2B5EF4-FFF2-40B4-BE49-F238E27FC236}">
                <a16:creationId xmlns:a16="http://schemas.microsoft.com/office/drawing/2014/main" id="{DB41BF84-DB6E-7E60-1A43-BB6D99E16BE0}"/>
              </a:ext>
            </a:extLst>
          </p:cNvPr>
          <p:cNvSpPr txBox="1"/>
          <p:nvPr/>
        </p:nvSpPr>
        <p:spPr bwMode="auto">
          <a:xfrm>
            <a:off x="9204096" y="396653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2" name="TextBox 221">
            <a:extLst>
              <a:ext uri="{FF2B5EF4-FFF2-40B4-BE49-F238E27FC236}">
                <a16:creationId xmlns:a16="http://schemas.microsoft.com/office/drawing/2014/main" id="{3F8D4A9B-ACBF-1661-DA0E-2FCA26914FF8}"/>
              </a:ext>
            </a:extLst>
          </p:cNvPr>
          <p:cNvSpPr txBox="1"/>
          <p:nvPr/>
        </p:nvSpPr>
        <p:spPr bwMode="auto">
          <a:xfrm>
            <a:off x="9124074" y="393352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3" name="TextBox 222">
            <a:extLst>
              <a:ext uri="{FF2B5EF4-FFF2-40B4-BE49-F238E27FC236}">
                <a16:creationId xmlns:a16="http://schemas.microsoft.com/office/drawing/2014/main" id="{14B29E9E-BB09-0B57-27E7-1FDDF3D08FA0}"/>
              </a:ext>
            </a:extLst>
          </p:cNvPr>
          <p:cNvSpPr txBox="1"/>
          <p:nvPr/>
        </p:nvSpPr>
        <p:spPr bwMode="auto">
          <a:xfrm>
            <a:off x="9098818" y="393114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4" name="TextBox 223">
            <a:extLst>
              <a:ext uri="{FF2B5EF4-FFF2-40B4-BE49-F238E27FC236}">
                <a16:creationId xmlns:a16="http://schemas.microsoft.com/office/drawing/2014/main" id="{71FAB68F-C30E-ECBC-CC27-E544482FF851}"/>
              </a:ext>
            </a:extLst>
          </p:cNvPr>
          <p:cNvSpPr txBox="1"/>
          <p:nvPr/>
        </p:nvSpPr>
        <p:spPr bwMode="auto">
          <a:xfrm>
            <a:off x="9145084" y="394400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5" name="TextBox 224">
            <a:extLst>
              <a:ext uri="{FF2B5EF4-FFF2-40B4-BE49-F238E27FC236}">
                <a16:creationId xmlns:a16="http://schemas.microsoft.com/office/drawing/2014/main" id="{22095ED1-F539-9615-C799-B41F6ACFAF5D}"/>
              </a:ext>
            </a:extLst>
          </p:cNvPr>
          <p:cNvSpPr txBox="1"/>
          <p:nvPr/>
        </p:nvSpPr>
        <p:spPr bwMode="auto">
          <a:xfrm>
            <a:off x="9167994" y="394400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6" name="TextBox 225">
            <a:extLst>
              <a:ext uri="{FF2B5EF4-FFF2-40B4-BE49-F238E27FC236}">
                <a16:creationId xmlns:a16="http://schemas.microsoft.com/office/drawing/2014/main" id="{8DA37A96-2868-05F9-FDCC-0E6FFBB11A30}"/>
              </a:ext>
            </a:extLst>
          </p:cNvPr>
          <p:cNvSpPr txBox="1"/>
          <p:nvPr/>
        </p:nvSpPr>
        <p:spPr bwMode="auto">
          <a:xfrm>
            <a:off x="8936985" y="384968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7" name="TextBox 226">
            <a:extLst>
              <a:ext uri="{FF2B5EF4-FFF2-40B4-BE49-F238E27FC236}">
                <a16:creationId xmlns:a16="http://schemas.microsoft.com/office/drawing/2014/main" id="{8405A238-33B1-70EA-94B5-0B64D184E16C}"/>
              </a:ext>
            </a:extLst>
          </p:cNvPr>
          <p:cNvSpPr txBox="1"/>
          <p:nvPr/>
        </p:nvSpPr>
        <p:spPr bwMode="auto">
          <a:xfrm>
            <a:off x="8958752" y="384990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8" name="TextBox 227">
            <a:extLst>
              <a:ext uri="{FF2B5EF4-FFF2-40B4-BE49-F238E27FC236}">
                <a16:creationId xmlns:a16="http://schemas.microsoft.com/office/drawing/2014/main" id="{1D992CBE-A376-5857-CE94-E80C90D0BB8A}"/>
              </a:ext>
            </a:extLst>
          </p:cNvPr>
          <p:cNvSpPr txBox="1"/>
          <p:nvPr/>
        </p:nvSpPr>
        <p:spPr bwMode="auto">
          <a:xfrm>
            <a:off x="9013102" y="390055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9" name="TextBox 228">
            <a:extLst>
              <a:ext uri="{FF2B5EF4-FFF2-40B4-BE49-F238E27FC236}">
                <a16:creationId xmlns:a16="http://schemas.microsoft.com/office/drawing/2014/main" id="{FDAAAC6D-E837-CDE5-1573-C256558F1AAB}"/>
              </a:ext>
            </a:extLst>
          </p:cNvPr>
          <p:cNvSpPr txBox="1"/>
          <p:nvPr/>
        </p:nvSpPr>
        <p:spPr bwMode="auto">
          <a:xfrm>
            <a:off x="9027699" y="390111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0" name="TextBox 229">
            <a:extLst>
              <a:ext uri="{FF2B5EF4-FFF2-40B4-BE49-F238E27FC236}">
                <a16:creationId xmlns:a16="http://schemas.microsoft.com/office/drawing/2014/main" id="{F3FAF7E3-5E8D-1330-307A-04C160FC09D9}"/>
              </a:ext>
            </a:extLst>
          </p:cNvPr>
          <p:cNvSpPr txBox="1"/>
          <p:nvPr/>
        </p:nvSpPr>
        <p:spPr bwMode="auto">
          <a:xfrm>
            <a:off x="8980646" y="388136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1" name="TextBox 230">
            <a:extLst>
              <a:ext uri="{FF2B5EF4-FFF2-40B4-BE49-F238E27FC236}">
                <a16:creationId xmlns:a16="http://schemas.microsoft.com/office/drawing/2014/main" id="{8B6D08A9-6E84-5B45-D8D3-36D539DA7913}"/>
              </a:ext>
            </a:extLst>
          </p:cNvPr>
          <p:cNvSpPr txBox="1"/>
          <p:nvPr/>
        </p:nvSpPr>
        <p:spPr bwMode="auto">
          <a:xfrm>
            <a:off x="9057056" y="391100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2" name="TextBox 231">
            <a:extLst>
              <a:ext uri="{FF2B5EF4-FFF2-40B4-BE49-F238E27FC236}">
                <a16:creationId xmlns:a16="http://schemas.microsoft.com/office/drawing/2014/main" id="{13CB4537-6B8C-195E-6148-67E23D355D7E}"/>
              </a:ext>
            </a:extLst>
          </p:cNvPr>
          <p:cNvSpPr txBox="1"/>
          <p:nvPr/>
        </p:nvSpPr>
        <p:spPr bwMode="auto">
          <a:xfrm>
            <a:off x="8875845" y="380907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3" name="TextBox 232">
            <a:extLst>
              <a:ext uri="{FF2B5EF4-FFF2-40B4-BE49-F238E27FC236}">
                <a16:creationId xmlns:a16="http://schemas.microsoft.com/office/drawing/2014/main" id="{08239DA2-8CA6-8652-67D7-0DF11C55CCF5}"/>
              </a:ext>
            </a:extLst>
          </p:cNvPr>
          <p:cNvSpPr txBox="1"/>
          <p:nvPr/>
        </p:nvSpPr>
        <p:spPr bwMode="auto">
          <a:xfrm>
            <a:off x="8682331" y="375009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4" name="TextBox 233">
            <a:extLst>
              <a:ext uri="{FF2B5EF4-FFF2-40B4-BE49-F238E27FC236}">
                <a16:creationId xmlns:a16="http://schemas.microsoft.com/office/drawing/2014/main" id="{4EC41335-5350-5595-3C77-603C4AA29A82}"/>
              </a:ext>
            </a:extLst>
          </p:cNvPr>
          <p:cNvSpPr txBox="1"/>
          <p:nvPr/>
        </p:nvSpPr>
        <p:spPr bwMode="auto">
          <a:xfrm>
            <a:off x="8719580" y="375285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5" name="TextBox 234">
            <a:extLst>
              <a:ext uri="{FF2B5EF4-FFF2-40B4-BE49-F238E27FC236}">
                <a16:creationId xmlns:a16="http://schemas.microsoft.com/office/drawing/2014/main" id="{19C138D3-66E1-F275-C37C-C2B7F5FBFDA4}"/>
              </a:ext>
            </a:extLst>
          </p:cNvPr>
          <p:cNvSpPr txBox="1"/>
          <p:nvPr/>
        </p:nvSpPr>
        <p:spPr bwMode="auto">
          <a:xfrm>
            <a:off x="8763838" y="375711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6" name="TextBox 235">
            <a:extLst>
              <a:ext uri="{FF2B5EF4-FFF2-40B4-BE49-F238E27FC236}">
                <a16:creationId xmlns:a16="http://schemas.microsoft.com/office/drawing/2014/main" id="{F32A9DC4-65E0-D433-D134-9E5C37DAA3E9}"/>
              </a:ext>
            </a:extLst>
          </p:cNvPr>
          <p:cNvSpPr txBox="1"/>
          <p:nvPr/>
        </p:nvSpPr>
        <p:spPr bwMode="auto">
          <a:xfrm>
            <a:off x="8802763" y="376882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7" name="TextBox 236">
            <a:extLst>
              <a:ext uri="{FF2B5EF4-FFF2-40B4-BE49-F238E27FC236}">
                <a16:creationId xmlns:a16="http://schemas.microsoft.com/office/drawing/2014/main" id="{4286769F-F6ED-D65D-EFC0-6816ABB24A3F}"/>
              </a:ext>
            </a:extLst>
          </p:cNvPr>
          <p:cNvSpPr txBox="1"/>
          <p:nvPr/>
        </p:nvSpPr>
        <p:spPr bwMode="auto">
          <a:xfrm>
            <a:off x="8830937" y="378800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8" name="TextBox 237">
            <a:extLst>
              <a:ext uri="{FF2B5EF4-FFF2-40B4-BE49-F238E27FC236}">
                <a16:creationId xmlns:a16="http://schemas.microsoft.com/office/drawing/2014/main" id="{4447B87B-8205-340A-A181-393577E1B7F8}"/>
              </a:ext>
            </a:extLst>
          </p:cNvPr>
          <p:cNvSpPr txBox="1"/>
          <p:nvPr/>
        </p:nvSpPr>
        <p:spPr bwMode="auto">
          <a:xfrm>
            <a:off x="8738873" y="375476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9" name="TextBox 238">
            <a:extLst>
              <a:ext uri="{FF2B5EF4-FFF2-40B4-BE49-F238E27FC236}">
                <a16:creationId xmlns:a16="http://schemas.microsoft.com/office/drawing/2014/main" id="{0FA258DA-7AAB-BCF7-CCDA-809600CC983B}"/>
              </a:ext>
            </a:extLst>
          </p:cNvPr>
          <p:cNvSpPr txBox="1"/>
          <p:nvPr/>
        </p:nvSpPr>
        <p:spPr bwMode="auto">
          <a:xfrm>
            <a:off x="8490682" y="357381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40" name="TextBox 239">
            <a:extLst>
              <a:ext uri="{FF2B5EF4-FFF2-40B4-BE49-F238E27FC236}">
                <a16:creationId xmlns:a16="http://schemas.microsoft.com/office/drawing/2014/main" id="{0B71CC64-E230-A7CC-088B-9B2A5A879291}"/>
              </a:ext>
            </a:extLst>
          </p:cNvPr>
          <p:cNvSpPr txBox="1"/>
          <p:nvPr/>
        </p:nvSpPr>
        <p:spPr bwMode="auto">
          <a:xfrm>
            <a:off x="8512985" y="357573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41" name="TextBox 240">
            <a:extLst>
              <a:ext uri="{FF2B5EF4-FFF2-40B4-BE49-F238E27FC236}">
                <a16:creationId xmlns:a16="http://schemas.microsoft.com/office/drawing/2014/main" id="{BE474B0D-BAF8-CBC8-9D2A-14B069690FC9}"/>
              </a:ext>
            </a:extLst>
          </p:cNvPr>
          <p:cNvSpPr txBox="1"/>
          <p:nvPr/>
        </p:nvSpPr>
        <p:spPr bwMode="auto">
          <a:xfrm>
            <a:off x="8375741" y="350129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42" name="TextBox 241">
            <a:extLst>
              <a:ext uri="{FF2B5EF4-FFF2-40B4-BE49-F238E27FC236}">
                <a16:creationId xmlns:a16="http://schemas.microsoft.com/office/drawing/2014/main" id="{684E3AA3-A4E4-EE9B-6AAE-BF3EB283ED96}"/>
              </a:ext>
            </a:extLst>
          </p:cNvPr>
          <p:cNvSpPr txBox="1"/>
          <p:nvPr/>
        </p:nvSpPr>
        <p:spPr bwMode="auto">
          <a:xfrm>
            <a:off x="8476786" y="357358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43" name="TextBox 242">
            <a:extLst>
              <a:ext uri="{FF2B5EF4-FFF2-40B4-BE49-F238E27FC236}">
                <a16:creationId xmlns:a16="http://schemas.microsoft.com/office/drawing/2014/main" id="{64F0A2D5-7277-E4A4-27F9-484343A4B559}"/>
              </a:ext>
            </a:extLst>
          </p:cNvPr>
          <p:cNvSpPr txBox="1"/>
          <p:nvPr/>
        </p:nvSpPr>
        <p:spPr bwMode="auto">
          <a:xfrm>
            <a:off x="8286362" y="347971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44" name="TextBox 243">
            <a:extLst>
              <a:ext uri="{FF2B5EF4-FFF2-40B4-BE49-F238E27FC236}">
                <a16:creationId xmlns:a16="http://schemas.microsoft.com/office/drawing/2014/main" id="{DD52C9D2-57AD-EF9B-E7F2-463E242A6FCD}"/>
              </a:ext>
            </a:extLst>
          </p:cNvPr>
          <p:cNvSpPr txBox="1"/>
          <p:nvPr/>
        </p:nvSpPr>
        <p:spPr bwMode="auto">
          <a:xfrm>
            <a:off x="8340309" y="348901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45" name="TextBox 244">
            <a:extLst>
              <a:ext uri="{FF2B5EF4-FFF2-40B4-BE49-F238E27FC236}">
                <a16:creationId xmlns:a16="http://schemas.microsoft.com/office/drawing/2014/main" id="{D854216C-27D6-1C3A-9422-8601B7F49F7A}"/>
              </a:ext>
            </a:extLst>
          </p:cNvPr>
          <p:cNvSpPr txBox="1"/>
          <p:nvPr/>
        </p:nvSpPr>
        <p:spPr bwMode="auto">
          <a:xfrm>
            <a:off x="8115300" y="336111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46" name="TextBox 245">
            <a:extLst>
              <a:ext uri="{FF2B5EF4-FFF2-40B4-BE49-F238E27FC236}">
                <a16:creationId xmlns:a16="http://schemas.microsoft.com/office/drawing/2014/main" id="{7E993785-0ACA-F98C-61D9-FDE0178FEC11}"/>
              </a:ext>
            </a:extLst>
          </p:cNvPr>
          <p:cNvSpPr txBox="1"/>
          <p:nvPr/>
        </p:nvSpPr>
        <p:spPr bwMode="auto">
          <a:xfrm>
            <a:off x="8311608" y="347822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47" name="TextBox 246">
            <a:extLst>
              <a:ext uri="{FF2B5EF4-FFF2-40B4-BE49-F238E27FC236}">
                <a16:creationId xmlns:a16="http://schemas.microsoft.com/office/drawing/2014/main" id="{7484329D-6C76-EE6D-D0BE-762BA5AD22DE}"/>
              </a:ext>
            </a:extLst>
          </p:cNvPr>
          <p:cNvSpPr txBox="1"/>
          <p:nvPr/>
        </p:nvSpPr>
        <p:spPr bwMode="auto">
          <a:xfrm>
            <a:off x="8179497" y="338649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48" name="TextBox 247">
            <a:extLst>
              <a:ext uri="{FF2B5EF4-FFF2-40B4-BE49-F238E27FC236}">
                <a16:creationId xmlns:a16="http://schemas.microsoft.com/office/drawing/2014/main" id="{A4685078-C023-6133-2DC6-031FE50C375B}"/>
              </a:ext>
            </a:extLst>
          </p:cNvPr>
          <p:cNvSpPr txBox="1"/>
          <p:nvPr/>
        </p:nvSpPr>
        <p:spPr bwMode="auto">
          <a:xfrm>
            <a:off x="8193393" y="339241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49" name="TextBox 248">
            <a:extLst>
              <a:ext uri="{FF2B5EF4-FFF2-40B4-BE49-F238E27FC236}">
                <a16:creationId xmlns:a16="http://schemas.microsoft.com/office/drawing/2014/main" id="{05552561-3F94-5829-0C99-7E4B27F26F49}"/>
              </a:ext>
            </a:extLst>
          </p:cNvPr>
          <p:cNvSpPr txBox="1"/>
          <p:nvPr/>
        </p:nvSpPr>
        <p:spPr bwMode="auto">
          <a:xfrm>
            <a:off x="8208364" y="339489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50" name="TextBox 249">
            <a:extLst>
              <a:ext uri="{FF2B5EF4-FFF2-40B4-BE49-F238E27FC236}">
                <a16:creationId xmlns:a16="http://schemas.microsoft.com/office/drawing/2014/main" id="{7FB6EF77-343B-EA67-A0E9-500C575589C0}"/>
              </a:ext>
            </a:extLst>
          </p:cNvPr>
          <p:cNvSpPr txBox="1"/>
          <p:nvPr/>
        </p:nvSpPr>
        <p:spPr bwMode="auto">
          <a:xfrm>
            <a:off x="8018943" y="329076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51" name="TextBox 250">
            <a:extLst>
              <a:ext uri="{FF2B5EF4-FFF2-40B4-BE49-F238E27FC236}">
                <a16:creationId xmlns:a16="http://schemas.microsoft.com/office/drawing/2014/main" id="{71B62E7A-CCCE-46E0-C2FD-1D5E96F68B8C}"/>
              </a:ext>
            </a:extLst>
          </p:cNvPr>
          <p:cNvSpPr txBox="1"/>
          <p:nvPr/>
        </p:nvSpPr>
        <p:spPr bwMode="auto">
          <a:xfrm>
            <a:off x="8047644" y="330345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52" name="TextBox 251">
            <a:extLst>
              <a:ext uri="{FF2B5EF4-FFF2-40B4-BE49-F238E27FC236}">
                <a16:creationId xmlns:a16="http://schemas.microsoft.com/office/drawing/2014/main" id="{A40288CD-09BC-D9BA-DFB0-EFA6467C0DF5}"/>
              </a:ext>
            </a:extLst>
          </p:cNvPr>
          <p:cNvSpPr txBox="1"/>
          <p:nvPr/>
        </p:nvSpPr>
        <p:spPr bwMode="auto">
          <a:xfrm>
            <a:off x="7916998" y="327303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53" name="TextBox 252">
            <a:extLst>
              <a:ext uri="{FF2B5EF4-FFF2-40B4-BE49-F238E27FC236}">
                <a16:creationId xmlns:a16="http://schemas.microsoft.com/office/drawing/2014/main" id="{539C884A-EAE7-5F29-76CA-CD6984FB838E}"/>
              </a:ext>
            </a:extLst>
          </p:cNvPr>
          <p:cNvSpPr txBox="1"/>
          <p:nvPr/>
        </p:nvSpPr>
        <p:spPr bwMode="auto">
          <a:xfrm>
            <a:off x="7932703" y="327566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54" name="TextBox 253">
            <a:extLst>
              <a:ext uri="{FF2B5EF4-FFF2-40B4-BE49-F238E27FC236}">
                <a16:creationId xmlns:a16="http://schemas.microsoft.com/office/drawing/2014/main" id="{66572FB0-404E-E64E-161D-39E32FA4F49A}"/>
              </a:ext>
            </a:extLst>
          </p:cNvPr>
          <p:cNvSpPr txBox="1"/>
          <p:nvPr/>
        </p:nvSpPr>
        <p:spPr bwMode="auto">
          <a:xfrm>
            <a:off x="7947674" y="327703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55" name="TextBox 254">
            <a:extLst>
              <a:ext uri="{FF2B5EF4-FFF2-40B4-BE49-F238E27FC236}">
                <a16:creationId xmlns:a16="http://schemas.microsoft.com/office/drawing/2014/main" id="{774ACEF3-4853-F8CD-2D05-ED6F78B16C2D}"/>
              </a:ext>
            </a:extLst>
          </p:cNvPr>
          <p:cNvSpPr txBox="1"/>
          <p:nvPr/>
        </p:nvSpPr>
        <p:spPr bwMode="auto">
          <a:xfrm>
            <a:off x="7961088" y="327303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56" name="TextBox 255">
            <a:extLst>
              <a:ext uri="{FF2B5EF4-FFF2-40B4-BE49-F238E27FC236}">
                <a16:creationId xmlns:a16="http://schemas.microsoft.com/office/drawing/2014/main" id="{4FBA41DF-2C69-7001-CFE1-3EBA7E6F8FB2}"/>
              </a:ext>
            </a:extLst>
          </p:cNvPr>
          <p:cNvSpPr txBox="1"/>
          <p:nvPr/>
        </p:nvSpPr>
        <p:spPr bwMode="auto">
          <a:xfrm>
            <a:off x="7805298" y="312091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57" name="TextBox 256">
            <a:extLst>
              <a:ext uri="{FF2B5EF4-FFF2-40B4-BE49-F238E27FC236}">
                <a16:creationId xmlns:a16="http://schemas.microsoft.com/office/drawing/2014/main" id="{4D799921-E0DE-09AC-4DE3-EFF6DD6D0C44}"/>
              </a:ext>
            </a:extLst>
          </p:cNvPr>
          <p:cNvSpPr txBox="1"/>
          <p:nvPr/>
        </p:nvSpPr>
        <p:spPr bwMode="auto">
          <a:xfrm>
            <a:off x="7974853" y="327789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58" name="TextBox 257">
            <a:extLst>
              <a:ext uri="{FF2B5EF4-FFF2-40B4-BE49-F238E27FC236}">
                <a16:creationId xmlns:a16="http://schemas.microsoft.com/office/drawing/2014/main" id="{DDB30DE1-6E02-7F1F-F583-D2EEEF88CE85}"/>
              </a:ext>
            </a:extLst>
          </p:cNvPr>
          <p:cNvSpPr txBox="1"/>
          <p:nvPr/>
        </p:nvSpPr>
        <p:spPr bwMode="auto">
          <a:xfrm>
            <a:off x="7957698" y="327331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59" name="TextBox 258">
            <a:extLst>
              <a:ext uri="{FF2B5EF4-FFF2-40B4-BE49-F238E27FC236}">
                <a16:creationId xmlns:a16="http://schemas.microsoft.com/office/drawing/2014/main" id="{32D2DBF9-3A41-3488-5365-8422DDFF3A84}"/>
              </a:ext>
            </a:extLst>
          </p:cNvPr>
          <p:cNvSpPr txBox="1"/>
          <p:nvPr/>
        </p:nvSpPr>
        <p:spPr bwMode="auto">
          <a:xfrm>
            <a:off x="7007891" y="224807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60" name="TextBox 259">
            <a:extLst>
              <a:ext uri="{FF2B5EF4-FFF2-40B4-BE49-F238E27FC236}">
                <a16:creationId xmlns:a16="http://schemas.microsoft.com/office/drawing/2014/main" id="{A6C203AB-16B8-CB49-FDF2-CB991C461D2E}"/>
              </a:ext>
            </a:extLst>
          </p:cNvPr>
          <p:cNvSpPr txBox="1"/>
          <p:nvPr/>
        </p:nvSpPr>
        <p:spPr bwMode="auto">
          <a:xfrm>
            <a:off x="7138666" y="241763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61" name="TextBox 260">
            <a:extLst>
              <a:ext uri="{FF2B5EF4-FFF2-40B4-BE49-F238E27FC236}">
                <a16:creationId xmlns:a16="http://schemas.microsoft.com/office/drawing/2014/main" id="{55833CD5-9959-C893-1B59-D950350B6D08}"/>
              </a:ext>
            </a:extLst>
          </p:cNvPr>
          <p:cNvSpPr txBox="1"/>
          <p:nvPr/>
        </p:nvSpPr>
        <p:spPr bwMode="auto">
          <a:xfrm>
            <a:off x="7054788" y="232153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62" name="TextBox 261">
            <a:extLst>
              <a:ext uri="{FF2B5EF4-FFF2-40B4-BE49-F238E27FC236}">
                <a16:creationId xmlns:a16="http://schemas.microsoft.com/office/drawing/2014/main" id="{C355499B-5A94-CA43-3608-C7E6E8FD9B96}"/>
              </a:ext>
            </a:extLst>
          </p:cNvPr>
          <p:cNvSpPr txBox="1"/>
          <p:nvPr/>
        </p:nvSpPr>
        <p:spPr bwMode="auto">
          <a:xfrm>
            <a:off x="7291066" y="2570033"/>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63" name="TextBox 262">
            <a:extLst>
              <a:ext uri="{FF2B5EF4-FFF2-40B4-BE49-F238E27FC236}">
                <a16:creationId xmlns:a16="http://schemas.microsoft.com/office/drawing/2014/main" id="{EC5342F3-A5C2-07A9-2A8E-6A86A3D1E6BF}"/>
              </a:ext>
            </a:extLst>
          </p:cNvPr>
          <p:cNvSpPr txBox="1"/>
          <p:nvPr/>
        </p:nvSpPr>
        <p:spPr bwMode="auto">
          <a:xfrm>
            <a:off x="7379391" y="2680208"/>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64" name="TextBox 263">
            <a:extLst>
              <a:ext uri="{FF2B5EF4-FFF2-40B4-BE49-F238E27FC236}">
                <a16:creationId xmlns:a16="http://schemas.microsoft.com/office/drawing/2014/main" id="{19E6C316-0EAB-6A17-CB64-0282126DBE8E}"/>
              </a:ext>
            </a:extLst>
          </p:cNvPr>
          <p:cNvSpPr txBox="1"/>
          <p:nvPr/>
        </p:nvSpPr>
        <p:spPr bwMode="auto">
          <a:xfrm>
            <a:off x="7196145" y="246615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65" name="TextBox 264">
            <a:extLst>
              <a:ext uri="{FF2B5EF4-FFF2-40B4-BE49-F238E27FC236}">
                <a16:creationId xmlns:a16="http://schemas.microsoft.com/office/drawing/2014/main" id="{23013C02-2C40-F35C-9297-86D05CF78A9E}"/>
              </a:ext>
            </a:extLst>
          </p:cNvPr>
          <p:cNvSpPr txBox="1"/>
          <p:nvPr/>
        </p:nvSpPr>
        <p:spPr bwMode="auto">
          <a:xfrm>
            <a:off x="7404202" y="2699395"/>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66" name="TextBox 265">
            <a:extLst>
              <a:ext uri="{FF2B5EF4-FFF2-40B4-BE49-F238E27FC236}">
                <a16:creationId xmlns:a16="http://schemas.microsoft.com/office/drawing/2014/main" id="{481B171D-6C8C-10BF-16A1-7F2E1B53C4A4}"/>
              </a:ext>
            </a:extLst>
          </p:cNvPr>
          <p:cNvSpPr txBox="1"/>
          <p:nvPr/>
        </p:nvSpPr>
        <p:spPr bwMode="auto">
          <a:xfrm>
            <a:off x="7423157" y="270402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67" name="TextBox 266">
            <a:extLst>
              <a:ext uri="{FF2B5EF4-FFF2-40B4-BE49-F238E27FC236}">
                <a16:creationId xmlns:a16="http://schemas.microsoft.com/office/drawing/2014/main" id="{72C97252-7CD5-D81C-664F-DBCF5A032F6B}"/>
              </a:ext>
            </a:extLst>
          </p:cNvPr>
          <p:cNvSpPr txBox="1"/>
          <p:nvPr/>
        </p:nvSpPr>
        <p:spPr bwMode="auto">
          <a:xfrm>
            <a:off x="7515156" y="2838690"/>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68" name="TextBox 267">
            <a:extLst>
              <a:ext uri="{FF2B5EF4-FFF2-40B4-BE49-F238E27FC236}">
                <a16:creationId xmlns:a16="http://schemas.microsoft.com/office/drawing/2014/main" id="{FA40A4C7-98FC-F573-3A9C-33FF58807D9E}"/>
              </a:ext>
            </a:extLst>
          </p:cNvPr>
          <p:cNvSpPr txBox="1"/>
          <p:nvPr/>
        </p:nvSpPr>
        <p:spPr bwMode="auto">
          <a:xfrm>
            <a:off x="7580585" y="289822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69" name="TextBox 268">
            <a:extLst>
              <a:ext uri="{FF2B5EF4-FFF2-40B4-BE49-F238E27FC236}">
                <a16:creationId xmlns:a16="http://schemas.microsoft.com/office/drawing/2014/main" id="{7C923D46-46A3-ACA4-DDD3-4886B6D2FEDB}"/>
              </a:ext>
            </a:extLst>
          </p:cNvPr>
          <p:cNvSpPr txBox="1"/>
          <p:nvPr/>
        </p:nvSpPr>
        <p:spPr bwMode="auto">
          <a:xfrm>
            <a:off x="7599301" y="2920751"/>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70" name="TextBox 269">
            <a:extLst>
              <a:ext uri="{FF2B5EF4-FFF2-40B4-BE49-F238E27FC236}">
                <a16:creationId xmlns:a16="http://schemas.microsoft.com/office/drawing/2014/main" id="{8C7BC869-F2A4-59E2-67C7-5A9567485CDD}"/>
              </a:ext>
            </a:extLst>
          </p:cNvPr>
          <p:cNvSpPr txBox="1"/>
          <p:nvPr/>
        </p:nvSpPr>
        <p:spPr bwMode="auto">
          <a:xfrm>
            <a:off x="7732985" y="305062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71" name="TextBox 270">
            <a:extLst>
              <a:ext uri="{FF2B5EF4-FFF2-40B4-BE49-F238E27FC236}">
                <a16:creationId xmlns:a16="http://schemas.microsoft.com/office/drawing/2014/main" id="{5C22A084-28FA-9984-8A49-3F3F9BD5126D}"/>
              </a:ext>
            </a:extLst>
          </p:cNvPr>
          <p:cNvSpPr txBox="1"/>
          <p:nvPr/>
        </p:nvSpPr>
        <p:spPr bwMode="auto">
          <a:xfrm>
            <a:off x="7627575" y="293336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72" name="TextBox 271">
            <a:extLst>
              <a:ext uri="{FF2B5EF4-FFF2-40B4-BE49-F238E27FC236}">
                <a16:creationId xmlns:a16="http://schemas.microsoft.com/office/drawing/2014/main" id="{D5ABE6B8-EA63-ADD1-0A85-009E5A08E7C0}"/>
              </a:ext>
            </a:extLst>
          </p:cNvPr>
          <p:cNvSpPr txBox="1"/>
          <p:nvPr/>
        </p:nvSpPr>
        <p:spPr bwMode="auto">
          <a:xfrm>
            <a:off x="7642278" y="2933362"/>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73" name="TextBox 272">
            <a:extLst>
              <a:ext uri="{FF2B5EF4-FFF2-40B4-BE49-F238E27FC236}">
                <a16:creationId xmlns:a16="http://schemas.microsoft.com/office/drawing/2014/main" id="{4A3EC152-0263-B4A5-6ACA-B211CFF1AFAB}"/>
              </a:ext>
            </a:extLst>
          </p:cNvPr>
          <p:cNvSpPr txBox="1"/>
          <p:nvPr/>
        </p:nvSpPr>
        <p:spPr bwMode="auto">
          <a:xfrm>
            <a:off x="7689707" y="3025117"/>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74" name="TextBox 273">
            <a:extLst>
              <a:ext uri="{FF2B5EF4-FFF2-40B4-BE49-F238E27FC236}">
                <a16:creationId xmlns:a16="http://schemas.microsoft.com/office/drawing/2014/main" id="{8DFAB379-D7CE-61EC-65EE-D61BA13F9CBE}"/>
              </a:ext>
            </a:extLst>
          </p:cNvPr>
          <p:cNvSpPr txBox="1"/>
          <p:nvPr/>
        </p:nvSpPr>
        <p:spPr bwMode="auto">
          <a:xfrm>
            <a:off x="7742275" y="3053334"/>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75" name="TextBox 274">
            <a:extLst>
              <a:ext uri="{FF2B5EF4-FFF2-40B4-BE49-F238E27FC236}">
                <a16:creationId xmlns:a16="http://schemas.microsoft.com/office/drawing/2014/main" id="{1CC098D9-BF57-89CE-5086-BE9010CF6E7D}"/>
              </a:ext>
            </a:extLst>
          </p:cNvPr>
          <p:cNvSpPr txBox="1"/>
          <p:nvPr/>
        </p:nvSpPr>
        <p:spPr bwMode="auto">
          <a:xfrm>
            <a:off x="7829778" y="3132136"/>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76" name="TextBox 275">
            <a:extLst>
              <a:ext uri="{FF2B5EF4-FFF2-40B4-BE49-F238E27FC236}">
                <a16:creationId xmlns:a16="http://schemas.microsoft.com/office/drawing/2014/main" id="{F1C985BE-53C3-0AFB-39B5-67F1A0C3E248}"/>
              </a:ext>
            </a:extLst>
          </p:cNvPr>
          <p:cNvSpPr txBox="1"/>
          <p:nvPr/>
        </p:nvSpPr>
        <p:spPr bwMode="auto">
          <a:xfrm>
            <a:off x="7769961" y="3097279"/>
            <a:ext cx="204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Tree>
    <p:extLst>
      <p:ext uri="{BB962C8B-B14F-4D97-AF65-F5344CB8AC3E}">
        <p14:creationId xmlns:p14="http://schemas.microsoft.com/office/powerpoint/2010/main" val="4287798133"/>
      </p:ext>
    </p:extLst>
  </p:cSld>
  <p:clrMapOvr>
    <a:masterClrMapping/>
  </p:clrMapOvr>
</p:sld>
</file>

<file path=ppt/theme/theme1.xml><?xml version="1.0" encoding="utf-8"?>
<a:theme xmlns:a="http://schemas.openxmlformats.org/drawingml/2006/main" name="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ocument_x0020_Category xmlns="4d700fc8-bead-46ca-ae57-a9f7e3a6d80f">Slides - Online (non-CME)</Document_x0020_Category>
    <_dlc_DocId xmlns="d54cbe69-32bd-412a-b004-9152f949605e">56M7VY3CDVN5-243365034-5</_dlc_DocId>
    <_dlc_DocIdUrl xmlns="d54cbe69-32bd-412a-b004-9152f949605e">
      <Url>https://intranet.clinicaloptions.com/mews/oncology/4819_ONC_2022_NSCLC_Biomarkers_with_AMP_TM_/CME_ABIM_MOC–certified_and_ABPath-certified_Text_Module_Slides_Polling/_layouts/15/DocIdRedir.aspx?ID=56M7VY3CDVN5-243365034-5</Url>
      <Description>56M7VY3CDVN5-243365034-5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79BD1B1C663F048B8D0830042CB82D2" ma:contentTypeVersion="1" ma:contentTypeDescription="Create a new document." ma:contentTypeScope="" ma:versionID="896e9334c97aef5534f94d239aa9dda7">
  <xsd:schema xmlns:xsd="http://www.w3.org/2001/XMLSchema" xmlns:xs="http://www.w3.org/2001/XMLSchema" xmlns:p="http://schemas.microsoft.com/office/2006/metadata/properties" xmlns:ns2="d54cbe69-32bd-412a-b004-9152f949605e" xmlns:ns3="4d700fc8-bead-46ca-ae57-a9f7e3a6d80f" targetNamespace="http://schemas.microsoft.com/office/2006/metadata/properties" ma:root="true" ma:fieldsID="c9226e5943b78f8e4698ed13feaf1fa3" ns2:_="" ns3:_="">
    <xsd:import namespace="d54cbe69-32bd-412a-b004-9152f949605e"/>
    <xsd:import namespace="4d700fc8-bead-46ca-ae57-a9f7e3a6d80f"/>
    <xsd:element name="properties">
      <xsd:complexType>
        <xsd:sequence>
          <xsd:element name="documentManagement">
            <xsd:complexType>
              <xsd:all>
                <xsd:element ref="ns2:_dlc_DocId" minOccurs="0"/>
                <xsd:element ref="ns2:_dlc_DocIdUrl" minOccurs="0"/>
                <xsd:element ref="ns2:_dlc_DocIdPersistId" minOccurs="0"/>
                <xsd:element ref="ns3: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cbe69-32bd-412a-b004-9152f949605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700fc8-bead-46ca-ae57-a9f7e3a6d80f" elementFormDefault="qualified">
    <xsd:import namespace="http://schemas.microsoft.com/office/2006/documentManagement/types"/>
    <xsd:import namespace="http://schemas.microsoft.com/office/infopath/2007/PartnerControls"/>
    <xsd:element name="Document_x0020_Category" ma:index="11" nillable="true" ma:displayName="Document Category" ma:internalName="Document_x0020_Category">
      <xsd:simpleType>
        <xsd:restriction base="dms:Choice">
          <xsd:enumeration value="Module with Slide Embeds"/>
          <xsd:enumeration value="Slides - Online (non-CME)"/>
          <xsd:enumeration value="Online Figures/Tables"/>
          <xsd:enumeration value="Outcomes - Questions"/>
          <xsd:enumeration value="Permissions"/>
          <xsd:enumeration value="Slide Des Req - Full Redraw"/>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ED365-2F24-4670-97C8-60F303AE45B0}">
  <ds:schemaRefs>
    <ds:schemaRef ds:uri="http://schemas.microsoft.com/sharepoint/v3/contenttype/forms"/>
  </ds:schemaRefs>
</ds:datastoreItem>
</file>

<file path=customXml/itemProps2.xml><?xml version="1.0" encoding="utf-8"?>
<ds:datastoreItem xmlns:ds="http://schemas.openxmlformats.org/officeDocument/2006/customXml" ds:itemID="{E4A7F4A2-DD51-4EC4-ADDF-74EE6AA27F01}">
  <ds:schemaRefs>
    <ds:schemaRef ds:uri="http://schemas.microsoft.com/sharepoint/events"/>
  </ds:schemaRefs>
</ds:datastoreItem>
</file>

<file path=customXml/itemProps3.xml><?xml version="1.0" encoding="utf-8"?>
<ds:datastoreItem xmlns:ds="http://schemas.openxmlformats.org/officeDocument/2006/customXml" ds:itemID="{06B1902C-4AA8-4510-BAE7-B60C962E9E43}">
  <ds:schemaRefs>
    <ds:schemaRef ds:uri="http://schemas.microsoft.com/office/infopath/2007/PartnerControls"/>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d54cbe69-32bd-412a-b004-9152f949605e"/>
    <ds:schemaRef ds:uri="4d700fc8-bead-46ca-ae57-a9f7e3a6d80f"/>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3D5357AB-C24A-4AB9-A88C-58DF446B0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4cbe69-32bd-412a-b004-9152f949605e"/>
    <ds:schemaRef ds:uri="4d700fc8-bead-46ca-ae57-a9f7e3a6d8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6905</TotalTime>
  <Words>7741</Words>
  <Application>Microsoft Macintosh PowerPoint</Application>
  <PresentationFormat>Widescreen</PresentationFormat>
  <Paragraphs>1843</Paragraphs>
  <Slides>47</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Arial Narrow</vt:lpstr>
      <vt:lpstr>Calibri</vt:lpstr>
      <vt:lpstr>Helvetica</vt:lpstr>
      <vt:lpstr>Proxima Nova Rg</vt:lpstr>
      <vt:lpstr>System Font Regular</vt:lpstr>
      <vt:lpstr>Times</vt:lpstr>
      <vt:lpstr>Trebuchet MS</vt:lpstr>
      <vt:lpstr>Wingdings</vt:lpstr>
      <vt:lpstr>2022_CCO_Template</vt:lpstr>
      <vt:lpstr>Biomarker Testing in NSCLC</vt:lpstr>
      <vt:lpstr>About These Slides</vt:lpstr>
      <vt:lpstr>Faculty</vt:lpstr>
      <vt:lpstr>Faculty Disclosures</vt:lpstr>
      <vt:lpstr>Evolution of Therapy in Lung Cancer</vt:lpstr>
      <vt:lpstr>Targetable Driver Mutations in Advanced Nonsquamous NSCLC</vt:lpstr>
      <vt:lpstr>Stages of Lung Cancer </vt:lpstr>
      <vt:lpstr>IPASS: EGFR TKI Is Superior for Patients With  EGFR Mutations</vt:lpstr>
      <vt:lpstr>The Importance of Biomarker Testing in NSCLC</vt:lpstr>
      <vt:lpstr>Molecular and PD-L1 Testing at Initial Diagnosis to Guide Treatment in NSCLC</vt:lpstr>
      <vt:lpstr>Barriers to Universal Biomarker Testing</vt:lpstr>
      <vt:lpstr>Biomarker Testing in Advanced NSCLC</vt:lpstr>
      <vt:lpstr>EGFR Mutations in Advanced NSCLC: Overview</vt:lpstr>
      <vt:lpstr>ALK Rearrangements in Advanced NSCLC: Overview</vt:lpstr>
      <vt:lpstr>ROS1 Rearrangements in Advanced NSCLC: Overview</vt:lpstr>
      <vt:lpstr>PowerPoint Presentation</vt:lpstr>
      <vt:lpstr>PowerPoint Presentation</vt:lpstr>
      <vt:lpstr>PowerPoint Presentation</vt:lpstr>
      <vt:lpstr>Capmatinib and Tepotinib: Approved Selective  MET Inhibitors for METex14-Positive Advanced NSCLC</vt:lpstr>
      <vt:lpstr>RET Receptor Tyrosine Kinase and RET Fusions in NSCLC</vt:lpstr>
      <vt:lpstr>PowerPoint Presentation</vt:lpstr>
      <vt:lpstr>KRAS Mutations in Advanced NSCLC</vt:lpstr>
      <vt:lpstr>Phase II CodeBreaK100 Trial: Sotorasib in Pretreated Advanced KRAS G12C Mutation–Positive NSCLC</vt:lpstr>
      <vt:lpstr>KRYSTAL-1: Adagrasib in Pretreated Advanced  KRAS G12C Mutation–Positive NSCLC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III IMpower010 Trial: Adjuvant Atezolizumab vs  BSC in Resected Stage IB-IIIA NSCLC After Adjuvant CT</vt:lpstr>
      <vt:lpstr>Phase III ADAURA Trial: Adjuvant Osimertinib for  Early-Stage EGFR-Mutated NSCLC</vt:lpstr>
      <vt:lpstr>Sample Testing Platforms: Differences and Challenges</vt:lpstr>
      <vt:lpstr>PowerPoint Presentation</vt:lpstr>
      <vt:lpstr>Rapid Turnaround Time</vt:lpstr>
      <vt:lpstr>PowerPoint Presentation</vt:lpstr>
      <vt:lpstr>Tissue Journey: Biopsy to Analysis</vt:lpstr>
      <vt:lpstr>PowerPoint Presentation</vt:lpstr>
      <vt:lpstr>PowerPoint Presentation</vt:lpstr>
      <vt:lpstr>Methods of Tissue Testing in NSCLC</vt:lpstr>
      <vt:lpstr>DNA-Based NGS: Overview</vt:lpstr>
      <vt:lpstr>RNA-Based NGS: Overview</vt:lpstr>
      <vt:lpstr>Analyzing PD-L1 Expression Levels With IHC</vt:lpstr>
      <vt:lpstr>Evolving Role of Liquid Biopsy for Biomarker Detection in Advanced NSCLC</vt:lpstr>
      <vt:lpstr>Go Online for More CCO  Coverage of NSCLC Biomarkers!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Biomarker Testing in NSCLC</dc:title>
  <dc:subject/>
  <dc:creator>Kemi Obajimi</dc:creator>
  <cp:keywords/>
  <dc:description/>
  <cp:lastModifiedBy>Melanie Couton</cp:lastModifiedBy>
  <cp:revision>56</cp:revision>
  <dcterms:created xsi:type="dcterms:W3CDTF">2022-06-08T16:30:07Z</dcterms:created>
  <dcterms:modified xsi:type="dcterms:W3CDTF">2022-06-29T15:31:50Z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0x010100779BD1B1C663F048B8D0830042CB82D2</vt:lpwstr>
  </property>
  <property fmtid="{D5CDD505-2E9C-101B-9397-08002B2CF9AE}" pid="3" name="_dlc_DocIdItemGuid">
    <vt:lpwstr>a85432a9-679c-4dc6-b2cb-5777e3ca93bd</vt:lpwstr>
  </property>
</Properties>
</file>